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CA" sz="1200">
                <a:solidFill>
                  <a:srgbClr val="8b8b8b"/>
                </a:solidFill>
                <a:latin typeface="Calibri"/>
              </a:rPr>
              <a:t>15-5-5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E7E59D7-BB1C-4869-AE45-1849C342617E}" type="slidenum">
              <a:rPr lang="en-CA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JavaSeis Phase Shift Migration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Project Statement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stand-alone 3D phase shift shot migration using JavaSeis classes and supporting libraries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Read input data and velocity model from JavaSeis datasets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Output imaged shot as a JavaSeis dataset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Develop simple 2D and 3D viewers for validating results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Complete the prototype by the end of May, 2015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Demonstrate the program using the SEG Salt 45 shot model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304920" y="1522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Top Level Work Packages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Platform and development environment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Design for input, output, computation, and visualization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Construct classes defined in the design step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Build and test initial prototype</a:t>
            </a:r>
            <a:endParaRPr/>
          </a:p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Build production version and test on SEG 45 shot salt model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304920" y="1522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Work Breakdown Structure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Platform and development environment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Create accounts for Chuck on OGEOP servers, and for Marcus on GIThub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Create a development release of JavaSeis and JavaSeisExamples on GIThub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Create a OGEOP repository for shared development on GIThub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Create a shared eclipse project containing the development releases of JavaSeis and JavaSeisExamples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Verify that both Chuck and Marcus can access the project, make changes, and update back to GIThub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Identify 2D and 3D viewers that will be used for QC and validation of results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304920" y="1522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Work Breakdown Structure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Design for input, output, computation, and QC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Create a block diagram in PowerPoint that communicates the design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Identify existing JavaSeis classes that will be used to implement the design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Identify any re-factoring or additional classes needed to implement the design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Create a project plan for construction of the initial prototype, including acceptance tests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Identify and demonstrate 2D and 3D viewers that will be used for QC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304920" y="1522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Work Breakdown Structure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Construct classes defined in the design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Build input-output harness that does not change the data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Test input/output on the SEG 45 shot dataset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Test input - fwd 3DFFT – inv3DFFT - output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Build phase shift class and validate that computed shifts are correct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Build source forward propagator and receiver inverse extrapolator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Build imaging condition class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Complete all acceptance tests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304920" y="1522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Work Breakdown Structure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Build and test initial prototype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Define integration tests for validation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Assemble components and perform any refactoring or feature changes required to pass integration tests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Demonstrate that a single shot from the SEG model can be migrated and output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Review results with project team and identify any changes that may be needed to move from prototype to production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Construct plan for building, testing, and validating production version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304920" y="1522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Work Breakdown Structure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AutoNum type="arabicPeriod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Build and test production version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Construct production version based on plan developed in prototype stage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Test production code on SEG 45 shot model and validate that acceptance tests are passed</a:t>
            </a:r>
            <a:endParaRPr/>
          </a:p>
          <a:p>
            <a:pPr lvl="1">
              <a:lnSpc>
                <a:spcPct val="100000"/>
              </a:lnSpc>
              <a:buFont typeface="Calibri"/>
              <a:buAutoNum type="arabicPeriod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Review results 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