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Spring Boot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the presentation</a:t>
            </a:r>
          </a:p>
          <a:p>
            <a:r>
              <a:t>Highlight key differences from earlier versions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Tuning in Spring Boot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for optimizing performance in production environments</a:t>
            </a:r>
          </a:p>
          <a:p>
            <a:r>
              <a:t>Memory management, startup time, and runtime efficiency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Real-World Application of Spring Boot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 a real-world case study or example project</a:t>
            </a:r>
          </a:p>
          <a:p>
            <a:r>
              <a:t>Highlight challenges faced and solutions implemented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pitfalls and how to avoid them</a:t>
            </a:r>
          </a:p>
          <a:p>
            <a:r>
              <a:t>Recommendations for maintaining code quality and scalability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</a:t>
            </a:r>
          </a:p>
          <a:p>
            <a:r>
              <a:t>Engage with the audience on their specific challenges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key takeaways from the presentation</a:t>
            </a:r>
          </a:p>
          <a:p>
            <a:r>
              <a:t>Provide resources for further learning (e.g., documentation, blogs, courses)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Enhancements in Spring Boot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significant improvements and new features</a:t>
            </a:r>
          </a:p>
          <a:p>
            <a:r>
              <a:t>Example: AOT (Ahead-of-Time) compilation, new APIs, performance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from Spring Boot 2.x to 3.x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considerations for upgrading existing applications</a:t>
            </a:r>
          </a:p>
          <a:p>
            <a:r>
              <a:t>Potential breaking changes and how to address them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Enhanced 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security configurations and enhancements</a:t>
            </a:r>
          </a:p>
          <a:p>
            <a:r>
              <a:t>How Spring Boot 3 integrates with Spring Security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3 and GraalVM Native Image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native image compilation with GraalVM</a:t>
            </a:r>
          </a:p>
          <a:p>
            <a:r>
              <a:t>Benefits and performance considerations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Configuration and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configuration options in Spring Boot 3</a:t>
            </a:r>
          </a:p>
          <a:p>
            <a:r>
              <a:t>Best practices for customization and configuration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Improved Observability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enhancements in metrics, tracing, and logging</a:t>
            </a:r>
          </a:p>
          <a:p>
            <a:r>
              <a:t>Integration with tools like Prometheus, Grafana, and Zipkin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3 and 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Spring Boot 3 optimizes microservices development</a:t>
            </a:r>
          </a:p>
          <a:p>
            <a:r>
              <a:t>Examples of microservices patterns and implementations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3 with Kubernetes and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Containerization best practices with Spring Boot 3</a:t>
            </a:r>
          </a:p>
          <a:p>
            <a:r>
              <a:t>Deploying Spring Boot 3 applications on Kubernetes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