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FBB9-9C03-45F4-B635-CDC8EC2B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717BF-A5CD-4302-BD3B-F289072A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1D92-DEC5-4CE9-BA9D-6905CBB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57FA-C6B1-432E-A3A5-25266F2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841-6CD7-4456-A188-53B2DF5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A7B-3707-4B1D-A7CD-34819251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C303-7266-4662-9D89-5731ED01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A3E-71F6-4E75-9731-C2D02B0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0564-66C9-4B99-A127-0697B9E9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D673-2553-4145-8BDC-EF01CE8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D8C-9C58-4F49-8F51-24CCACCB6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D61B-B229-445B-AD68-C63237C6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4354-85CE-45F9-9A61-F48DBA5C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539-1027-4DDD-A20E-322B4BF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050B-B287-4317-97CA-6C70867B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99D-6D53-43CF-93C0-728B1DE4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F80A-37AE-4ED1-9336-22985D8A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71A2-7045-4BCF-82AA-A6C1D38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692E-AADF-460F-876F-FFD5559C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CAA0-70B6-447A-AA5A-AE3E2D67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759-FBE4-4A9A-AC6B-A8EA9BD6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57B4-C4C3-431A-A0AF-EF497246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875E-DF98-4B36-979E-F9FF1F28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6615-7897-4077-B8FA-4B8F2BD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DC09-D69F-4BB3-94D1-80B002C8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BB74-C416-4DD1-B1C3-4238EFC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54E-7EB9-4A44-91D3-4C6D7A79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9144-33ED-4D35-AA1B-D620417F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02B4A-32C3-4813-9A3F-AA2329D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17C8-8B3C-4ECF-B962-B072BF6E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4336-8452-497D-9364-25F56745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BF3-FCCD-493D-9CCE-875CD6C0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4B72-131C-404B-B048-374E4357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D285B-EF7B-4930-A63E-23E530CD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480-027C-4F8D-87C7-2DEA23B3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8353-FD1F-4B4D-9ACA-F6D27D23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912F4-5671-4F4B-AC37-0363CD9F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F160-F4F3-401F-9DCD-21328298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59A2A-A124-460F-A34F-06995AE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B592-1498-4E91-BAA6-CA5313A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F14DC-E2EA-40BD-ADB1-8E0A3662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82063-D65D-4B5D-8955-BB4F10F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5BDB-4403-428E-9161-D71CB7E7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0A3D2-F1D6-4849-B09E-79FE44C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A839-ED80-4CC0-938B-ABC9C6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F3AF-CDB4-4054-8505-D5ADE35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E03-0A7F-468F-9D4C-EE672905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AD4F-254B-4A18-882D-694F86A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32D4-51B5-4605-A376-8E81452E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1BE3-C37B-4F75-B54E-6035487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3F25-809D-4229-8AC0-B36C485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655D-358A-4639-B58E-2F285C9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241E-70D7-437A-9D4B-897CA8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DA6DB-A147-40F5-8E40-65548B607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D89A-34E7-492E-BBFD-B33F4B10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AADC-6022-453D-8039-9211D90B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2BDFB-772A-411E-A940-8B4A0FAC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DC93-2790-41CE-835D-BBE67F3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2ADE9-5009-45FC-969A-5EEDE449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47D8-51EC-49D1-9FF8-3CD1E0F0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313-7EAF-4117-9C51-334CF32A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018-0430-40AC-AF46-17D44365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171-287F-4A4D-950E-06B6753C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3700272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28DFEF-C51D-4833-8D6B-DFDE6FF0D61E}"/>
              </a:ext>
            </a:extLst>
          </p:cNvPr>
          <p:cNvGrpSpPr/>
          <p:nvPr/>
        </p:nvGrpSpPr>
        <p:grpSpPr>
          <a:xfrm>
            <a:off x="3700272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07F022-63E3-4A5C-8750-09E52AE45639}"/>
              </a:ext>
            </a:extLst>
          </p:cNvPr>
          <p:cNvSpPr/>
          <p:nvPr/>
        </p:nvSpPr>
        <p:spPr>
          <a:xfrm>
            <a:off x="6251448" y="1801368"/>
            <a:ext cx="457200" cy="1728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4064B-8C92-4ED8-B1A1-756D8B423EE2}"/>
              </a:ext>
            </a:extLst>
          </p:cNvPr>
          <p:cNvSpPr txBox="1"/>
          <p:nvPr/>
        </p:nvSpPr>
        <p:spPr>
          <a:xfrm>
            <a:off x="6772656" y="2480810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ResizeWorker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AE5345D-ABE0-46E8-8AB8-975E5A24E590}"/>
              </a:ext>
            </a:extLst>
          </p:cNvPr>
          <p:cNvSpPr/>
          <p:nvPr/>
        </p:nvSpPr>
        <p:spPr>
          <a:xfrm>
            <a:off x="3133344" y="1801368"/>
            <a:ext cx="457200" cy="576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2B88E-5CB1-4E65-BE8A-3B61B4F28698}"/>
              </a:ext>
            </a:extLst>
          </p:cNvPr>
          <p:cNvSpPr txBox="1"/>
          <p:nvPr/>
        </p:nvSpPr>
        <p:spPr>
          <a:xfrm>
            <a:off x="1681600" y="1904738"/>
            <a:ext cx="14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WindowBand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CF417-1932-44F3-B472-96FE0744CAAD}"/>
              </a:ext>
            </a:extLst>
          </p:cNvPr>
          <p:cNvCxnSpPr/>
          <p:nvPr/>
        </p:nvCxnSpPr>
        <p:spPr>
          <a:xfrm>
            <a:off x="3700272" y="1481328"/>
            <a:ext cx="2395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7D7582-E02B-47C6-824B-2919269CEED6}"/>
              </a:ext>
            </a:extLst>
          </p:cNvPr>
          <p:cNvCxnSpPr>
            <a:cxnSpLocks/>
          </p:cNvCxnSpPr>
          <p:nvPr/>
        </p:nvCxnSpPr>
        <p:spPr>
          <a:xfrm>
            <a:off x="3883152" y="1143000"/>
            <a:ext cx="0" cy="49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57573-7835-40BA-8D6F-427555DDAFBF}"/>
              </a:ext>
            </a:extLst>
          </p:cNvPr>
          <p:cNvSpPr txBox="1"/>
          <p:nvPr/>
        </p:nvSpPr>
        <p:spPr>
          <a:xfrm>
            <a:off x="4273296" y="125629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Target Width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90295-371A-475E-B3CC-5283B5AC4713}"/>
              </a:ext>
            </a:extLst>
          </p:cNvPr>
          <p:cNvSpPr txBox="1"/>
          <p:nvPr/>
        </p:nvSpPr>
        <p:spPr>
          <a:xfrm>
            <a:off x="3883152" y="524586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Source Height</a:t>
            </a:r>
            <a:endParaRPr lang="en-US" sz="11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F8CB094-DE9B-4E47-AE38-7FAF35E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155" y="63776"/>
            <a:ext cx="5321808" cy="1079224"/>
          </a:xfrm>
        </p:spPr>
        <p:txBody>
          <a:bodyPr/>
          <a:lstStyle/>
          <a:p>
            <a:r>
              <a:rPr lang="hu-HU" dirty="0"/>
              <a:t>The ResizeWorker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09B67-A7EB-47A2-AB68-D7FE53BEF0F5}"/>
              </a:ext>
            </a:extLst>
          </p:cNvPr>
          <p:cNvSpPr txBox="1"/>
          <p:nvPr/>
        </p:nvSpPr>
        <p:spPr>
          <a:xfrm>
            <a:off x="6708648" y="3099816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numberOfWindowBands</a:t>
            </a:r>
            <a:r>
              <a:rPr lang="hu-HU" sz="1100" dirty="0"/>
              <a:t> = 3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0DAE8-6FCB-425E-BA1E-A52BA276CAB5}"/>
              </a:ext>
            </a:extLst>
          </p:cNvPr>
          <p:cNvSpPr txBox="1"/>
          <p:nvPr/>
        </p:nvSpPr>
        <p:spPr>
          <a:xfrm>
            <a:off x="470541" y="2579275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windowBandHeight</a:t>
            </a:r>
            <a:r>
              <a:rPr lang="en-US" sz="900" dirty="0"/>
              <a:t> = </a:t>
            </a:r>
            <a:r>
              <a:rPr lang="en-US" sz="1000" dirty="0" err="1"/>
              <a:t>verticalKernelMap</a:t>
            </a:r>
            <a:r>
              <a:rPr lang="en-US" sz="900" dirty="0" err="1"/>
              <a:t>.MaxDiameter</a:t>
            </a:r>
            <a:endParaRPr lang="en-US" sz="9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40FD3A-02A2-4A05-BE60-43849AFA1CE9}"/>
              </a:ext>
            </a:extLst>
          </p:cNvPr>
          <p:cNvGrpSpPr/>
          <p:nvPr/>
        </p:nvGrpSpPr>
        <p:grpSpPr>
          <a:xfrm>
            <a:off x="7833846" y="4806958"/>
            <a:ext cx="2740425" cy="1728216"/>
            <a:chOff x="7883101" y="4381759"/>
            <a:chExt cx="2740425" cy="17282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573D74-738F-4AD4-A19A-3FEC0D1CBDCA}"/>
                </a:ext>
              </a:extLst>
            </p:cNvPr>
            <p:cNvGrpSpPr/>
            <p:nvPr/>
          </p:nvGrpSpPr>
          <p:grpSpPr>
            <a:xfrm>
              <a:off x="8227798" y="4381759"/>
              <a:ext cx="2395728" cy="1728216"/>
              <a:chOff x="2743200" y="1801368"/>
              <a:chExt cx="2395728" cy="172821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1642C6-E128-4D87-9D2C-629F30F11FD3}"/>
                  </a:ext>
                </a:extLst>
              </p:cNvPr>
              <p:cNvSpPr/>
              <p:nvPr/>
            </p:nvSpPr>
            <p:spPr>
              <a:xfrm>
                <a:off x="2743200" y="1801368"/>
                <a:ext cx="2395728" cy="172821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6DA42D-0DA5-4AE8-B56D-6203E7594C2E}"/>
                  </a:ext>
                </a:extLst>
              </p:cNvPr>
              <p:cNvSpPr/>
              <p:nvPr/>
            </p:nvSpPr>
            <p:spPr>
              <a:xfrm>
                <a:off x="2743200" y="1801368"/>
                <a:ext cx="2395728" cy="57607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022A2D-F0CA-4E6A-90E9-FDF594838AC3}"/>
                  </a:ext>
                </a:extLst>
              </p:cNvPr>
              <p:cNvSpPr/>
              <p:nvPr/>
            </p:nvSpPr>
            <p:spPr>
              <a:xfrm>
                <a:off x="2743200" y="2377440"/>
                <a:ext cx="2395728" cy="57607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965412-8397-44D7-97A1-4C07E6843B78}"/>
                </a:ext>
              </a:extLst>
            </p:cNvPr>
            <p:cNvSpPr txBox="1"/>
            <p:nvPr/>
          </p:nvSpPr>
          <p:spPr>
            <a:xfrm>
              <a:off x="8227798" y="4381759"/>
              <a:ext cx="344697" cy="1728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050" dirty="0"/>
                <a:t>0</a:t>
              </a:r>
              <a:br>
                <a:rPr lang="hu-HU" sz="1050" dirty="0"/>
              </a:br>
              <a:r>
                <a:rPr lang="hu-HU" sz="1050" dirty="0"/>
                <a:t>1</a:t>
              </a:r>
              <a:br>
                <a:rPr lang="hu-HU" sz="1050" dirty="0"/>
              </a:br>
              <a:r>
                <a:rPr lang="hu-HU" sz="1050" dirty="0"/>
                <a:t>2</a:t>
              </a:r>
              <a:br>
                <a:rPr lang="hu-HU" sz="1050" dirty="0"/>
              </a:br>
              <a:r>
                <a:rPr lang="hu-HU" sz="1050" dirty="0"/>
                <a:t>3</a:t>
              </a:r>
              <a:br>
                <a:rPr lang="hu-HU" sz="1050" dirty="0"/>
              </a:br>
              <a:r>
                <a:rPr lang="hu-HU" sz="1050" dirty="0"/>
                <a:t>4</a:t>
              </a:r>
              <a:br>
                <a:rPr lang="hu-HU" sz="1050" dirty="0"/>
              </a:br>
              <a:r>
                <a:rPr lang="hu-HU" sz="1050" dirty="0"/>
                <a:t>5</a:t>
              </a:r>
              <a:br>
                <a:rPr lang="hu-HU" sz="1050" dirty="0"/>
              </a:br>
              <a:r>
                <a:rPr lang="hu-HU" sz="1050" dirty="0"/>
                <a:t>6</a:t>
              </a:r>
              <a:br>
                <a:rPr lang="hu-HU" sz="1050" dirty="0"/>
              </a:br>
              <a:r>
                <a:rPr lang="hu-HU" sz="1050" dirty="0"/>
                <a:t>7</a:t>
              </a:r>
              <a:br>
                <a:rPr lang="hu-HU" sz="1050" dirty="0"/>
              </a:br>
              <a:r>
                <a:rPr lang="hu-HU" sz="1050" dirty="0"/>
                <a:t>8</a:t>
              </a:r>
              <a:br>
                <a:rPr lang="hu-HU" sz="1050" dirty="0"/>
              </a:br>
              <a:r>
                <a:rPr lang="hu-HU" sz="1050" dirty="0"/>
                <a:t>9</a:t>
              </a:r>
              <a:endParaRPr lang="en-US" sz="105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3B8DC0-3F2A-4ED8-A390-1F481CC50A7A}"/>
                </a:ext>
              </a:extLst>
            </p:cNvPr>
            <p:cNvSpPr txBox="1"/>
            <p:nvPr/>
          </p:nvSpPr>
          <p:spPr>
            <a:xfrm>
              <a:off x="8572495" y="4381759"/>
              <a:ext cx="344697" cy="1728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050" dirty="0"/>
                <a:t>10</a:t>
              </a:r>
              <a:br>
                <a:rPr lang="hu-HU" sz="1050" dirty="0"/>
              </a:br>
              <a:r>
                <a:rPr lang="hu-HU" sz="1050" dirty="0"/>
                <a:t>11</a:t>
              </a:r>
              <a:br>
                <a:rPr lang="hu-HU" sz="1050" dirty="0"/>
              </a:br>
              <a:r>
                <a:rPr lang="hu-HU" sz="1050" dirty="0"/>
                <a:t>12</a:t>
              </a:r>
              <a:br>
                <a:rPr lang="hu-HU" sz="1050" dirty="0"/>
              </a:br>
              <a:r>
                <a:rPr lang="hu-HU" sz="1050" dirty="0"/>
                <a:t>13</a:t>
              </a:r>
              <a:br>
                <a:rPr lang="hu-HU" sz="1050" dirty="0"/>
              </a:br>
              <a:r>
                <a:rPr lang="hu-HU" sz="1050" dirty="0"/>
                <a:t>14</a:t>
              </a:r>
              <a:br>
                <a:rPr lang="hu-HU" sz="1050" dirty="0"/>
              </a:br>
              <a:r>
                <a:rPr lang="hu-HU" sz="1050" dirty="0"/>
                <a:t>15</a:t>
              </a:r>
              <a:br>
                <a:rPr lang="hu-HU" sz="1050" dirty="0"/>
              </a:br>
              <a:r>
                <a:rPr lang="hu-HU" sz="1050" dirty="0"/>
                <a:t>16</a:t>
              </a:r>
              <a:br>
                <a:rPr lang="hu-HU" sz="1050" dirty="0"/>
              </a:br>
              <a:r>
                <a:rPr lang="hu-HU" sz="1050" dirty="0"/>
                <a:t>17</a:t>
              </a:r>
              <a:br>
                <a:rPr lang="hu-HU" sz="1050" dirty="0"/>
              </a:br>
              <a:r>
                <a:rPr lang="hu-HU" sz="1050" dirty="0"/>
                <a:t>18</a:t>
              </a:r>
              <a:br>
                <a:rPr lang="hu-HU" sz="1050" dirty="0"/>
              </a:br>
              <a:r>
                <a:rPr lang="hu-HU" sz="1050" dirty="0"/>
                <a:t>19</a:t>
              </a:r>
              <a:endParaRPr lang="en-US" sz="1050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E5A3D0C6-8F42-4A82-B2F5-5A240B8A8F19}"/>
                </a:ext>
              </a:extLst>
            </p:cNvPr>
            <p:cNvSpPr/>
            <p:nvPr/>
          </p:nvSpPr>
          <p:spPr>
            <a:xfrm>
              <a:off x="7883101" y="4746757"/>
              <a:ext cx="233996" cy="99822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8B3C81F-BCAD-4CB7-A2C5-6A3719DF29C3}"/>
              </a:ext>
            </a:extLst>
          </p:cNvPr>
          <p:cNvSpPr txBox="1"/>
          <p:nvPr/>
        </p:nvSpPr>
        <p:spPr>
          <a:xfrm>
            <a:off x="8067842" y="4028375"/>
            <a:ext cx="271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Data is in column-major (transposed) order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789C2-74E3-4372-8B7B-C72E15D57C1E}"/>
              </a:ext>
            </a:extLst>
          </p:cNvPr>
          <p:cNvSpPr txBox="1"/>
          <p:nvPr/>
        </p:nvSpPr>
        <p:spPr>
          <a:xfrm>
            <a:off x="813951" y="5008367"/>
            <a:ext cx="239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The full first pass buffer</a:t>
            </a:r>
            <a:br>
              <a:rPr lang="hu-HU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accent4">
                    <a:lumMod val="50000"/>
                  </a:schemeClr>
                </a:solidFill>
              </a:rPr>
              <a:t>(now virtual only, never allocated entirely)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E0DC5-B47F-4173-9F3B-282E76DFE13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11815" y="4480561"/>
            <a:ext cx="1688457" cy="5278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3700272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28DFEF-C51D-4833-8D6B-DFDE6FF0D61E}"/>
              </a:ext>
            </a:extLst>
          </p:cNvPr>
          <p:cNvGrpSpPr/>
          <p:nvPr/>
        </p:nvGrpSpPr>
        <p:grpSpPr>
          <a:xfrm>
            <a:off x="3700272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F8CB094-DE9B-4E47-AE38-7FAF35E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75" y="79972"/>
            <a:ext cx="5321808" cy="1079224"/>
          </a:xfrm>
        </p:spPr>
        <p:txBody>
          <a:bodyPr/>
          <a:lstStyle/>
          <a:p>
            <a:r>
              <a:rPr lang="hu-HU" dirty="0"/>
              <a:t>Convolution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879F05-AF17-4C8D-8C5F-B207B4D9BF53}"/>
              </a:ext>
            </a:extLst>
          </p:cNvPr>
          <p:cNvGrpSpPr/>
          <p:nvPr/>
        </p:nvGrpSpPr>
        <p:grpSpPr>
          <a:xfrm>
            <a:off x="3834424" y="2562106"/>
            <a:ext cx="77544" cy="576072"/>
            <a:chOff x="4284681" y="2371473"/>
            <a:chExt cx="77544" cy="5760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65B01C-AEF2-46AB-AEE3-84B39FDF7C0F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61F53A-7E6A-4434-A3B3-E66791956662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0EAFF-4659-4983-9FBF-F355560C3EB6}"/>
              </a:ext>
            </a:extLst>
          </p:cNvPr>
          <p:cNvCxnSpPr/>
          <p:nvPr/>
        </p:nvCxnSpPr>
        <p:spPr>
          <a:xfrm>
            <a:off x="3006209" y="2562106"/>
            <a:ext cx="379468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F7BDC8-A9C0-4639-BC38-7CA6CCADDBB6}"/>
              </a:ext>
            </a:extLst>
          </p:cNvPr>
          <p:cNvCxnSpPr/>
          <p:nvPr/>
        </p:nvCxnSpPr>
        <p:spPr>
          <a:xfrm>
            <a:off x="3000792" y="3138178"/>
            <a:ext cx="379468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CFBF2F6-CDB2-45ED-BDF5-6D547AA4C8BA}"/>
              </a:ext>
            </a:extLst>
          </p:cNvPr>
          <p:cNvSpPr/>
          <p:nvPr/>
        </p:nvSpPr>
        <p:spPr>
          <a:xfrm>
            <a:off x="6918593" y="2562106"/>
            <a:ext cx="198303" cy="5760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2092C-B125-45D1-A538-F39808F773DB}"/>
              </a:ext>
            </a:extLst>
          </p:cNvPr>
          <p:cNvSpPr txBox="1"/>
          <p:nvPr/>
        </p:nvSpPr>
        <p:spPr>
          <a:xfrm>
            <a:off x="7177396" y="2652737"/>
            <a:ext cx="17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Kernel Diameter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2133600" y="1438275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EB31F-8134-4FE8-976A-76B2B6BFF4B7}"/>
              </a:ext>
            </a:extLst>
          </p:cNvPr>
          <p:cNvGrpSpPr/>
          <p:nvPr/>
        </p:nvGrpSpPr>
        <p:grpSpPr>
          <a:xfrm>
            <a:off x="2133600" y="2096643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6B7B8-6BED-4A82-AF20-C8DFEE202065}"/>
              </a:ext>
            </a:extLst>
          </p:cNvPr>
          <p:cNvSpPr/>
          <p:nvPr/>
        </p:nvSpPr>
        <p:spPr>
          <a:xfrm>
            <a:off x="6443474" y="1438275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C8D0A-B503-4691-8073-B78F915E6A01}"/>
              </a:ext>
            </a:extLst>
          </p:cNvPr>
          <p:cNvGrpSpPr/>
          <p:nvPr/>
        </p:nvGrpSpPr>
        <p:grpSpPr>
          <a:xfrm>
            <a:off x="6443472" y="3248787"/>
            <a:ext cx="2395728" cy="1728216"/>
            <a:chOff x="2743200" y="1801368"/>
            <a:chExt cx="2395728" cy="17282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7710F-CB3F-4BFB-BE08-9F1A342DC13A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FA7242-CBD4-4FDB-97C0-2EC9D0F6941F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14E272-B629-44FA-B20F-A545E2570220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145E7-57B4-4B3E-9735-579C3768E678}"/>
              </a:ext>
            </a:extLst>
          </p:cNvPr>
          <p:cNvCxnSpPr>
            <a:cxnSpLocks/>
          </p:cNvCxnSpPr>
          <p:nvPr/>
        </p:nvCxnSpPr>
        <p:spPr>
          <a:xfrm>
            <a:off x="1885950" y="3248787"/>
            <a:ext cx="79560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0EC7F4-F9FC-4FD7-AF24-E6AFABD53760}"/>
              </a:ext>
            </a:extLst>
          </p:cNvPr>
          <p:cNvCxnSpPr>
            <a:cxnSpLocks/>
          </p:cNvCxnSpPr>
          <p:nvPr/>
        </p:nvCxnSpPr>
        <p:spPr>
          <a:xfrm>
            <a:off x="1885950" y="4977003"/>
            <a:ext cx="79560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08401F-734A-4286-BE18-4D11AC11718A}"/>
              </a:ext>
            </a:extLst>
          </p:cNvPr>
          <p:cNvSpPr/>
          <p:nvPr/>
        </p:nvSpPr>
        <p:spPr>
          <a:xfrm>
            <a:off x="4707164" y="3306853"/>
            <a:ext cx="1558471" cy="4599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COPY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06D130D-3D0B-4253-9039-14422178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153"/>
            <a:ext cx="10515600" cy="649860"/>
          </a:xfrm>
        </p:spPr>
        <p:txBody>
          <a:bodyPr>
            <a:normAutofit fontScale="90000"/>
          </a:bodyPr>
          <a:lstStyle/>
          <a:p>
            <a:r>
              <a:rPr lang="hu-HU" dirty="0"/>
              <a:t>Sliding the ResizeWorker’s window</a:t>
            </a:r>
            <a:endParaRPr lang="en-US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DE2855C-0EEF-40E8-8F96-0278123CAC47}"/>
              </a:ext>
            </a:extLst>
          </p:cNvPr>
          <p:cNvSpPr/>
          <p:nvPr/>
        </p:nvSpPr>
        <p:spPr>
          <a:xfrm>
            <a:off x="1457325" y="2096643"/>
            <a:ext cx="428625" cy="1728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53E398-6446-4B90-A8B1-F9C9A6975B1D}"/>
              </a:ext>
            </a:extLst>
          </p:cNvPr>
          <p:cNvGrpSpPr/>
          <p:nvPr/>
        </p:nvGrpSpPr>
        <p:grpSpPr>
          <a:xfrm>
            <a:off x="2192098" y="3190721"/>
            <a:ext cx="77544" cy="576072"/>
            <a:chOff x="4284681" y="2371473"/>
            <a:chExt cx="77544" cy="5760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33FE89-52E4-46CA-8593-18B6E2BA8080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111FD9-1538-4118-B6E1-CCBC5B122802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7C9B8-B3ED-4D6E-808C-E96A5ED03903}"/>
              </a:ext>
            </a:extLst>
          </p:cNvPr>
          <p:cNvGrpSpPr/>
          <p:nvPr/>
        </p:nvGrpSpPr>
        <p:grpSpPr>
          <a:xfrm>
            <a:off x="6540395" y="3392278"/>
            <a:ext cx="77544" cy="576072"/>
            <a:chOff x="4284681" y="2371473"/>
            <a:chExt cx="77544" cy="5760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F5EB88-BC41-43E9-9CD4-5452534ECDAF}"/>
                </a:ext>
              </a:extLst>
            </p:cNvPr>
            <p:cNvSpPr/>
            <p:nvPr/>
          </p:nvSpPr>
          <p:spPr>
            <a:xfrm>
              <a:off x="4299062" y="2371473"/>
              <a:ext cx="45719" cy="5760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0ADB5-3A66-4E09-AB19-5E8EE9A94B11}"/>
                </a:ext>
              </a:extLst>
            </p:cNvPr>
            <p:cNvSpPr/>
            <p:nvPr/>
          </p:nvSpPr>
          <p:spPr>
            <a:xfrm>
              <a:off x="4284681" y="2621702"/>
              <a:ext cx="77544" cy="7681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eft Brace 38">
            <a:extLst>
              <a:ext uri="{FF2B5EF4-FFF2-40B4-BE49-F238E27FC236}">
                <a16:creationId xmlns:a16="http://schemas.microsoft.com/office/drawing/2014/main" id="{1DCFB6AA-AC8F-49F8-AD7A-6097FA6227A4}"/>
              </a:ext>
            </a:extLst>
          </p:cNvPr>
          <p:cNvSpPr/>
          <p:nvPr/>
        </p:nvSpPr>
        <p:spPr>
          <a:xfrm flipH="1">
            <a:off x="9900490" y="3248788"/>
            <a:ext cx="443336" cy="1728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B9577-996D-492A-AF07-CF6FBA29C984}"/>
              </a:ext>
            </a:extLst>
          </p:cNvPr>
          <p:cNvSpPr txBox="1"/>
          <p:nvPr/>
        </p:nvSpPr>
        <p:spPr>
          <a:xfrm>
            <a:off x="431555" y="2336494"/>
            <a:ext cx="117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Buffer content before sliding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24ACF-116D-4649-AB12-A1632F7230A1}"/>
              </a:ext>
            </a:extLst>
          </p:cNvPr>
          <p:cNvSpPr txBox="1"/>
          <p:nvPr/>
        </p:nvSpPr>
        <p:spPr>
          <a:xfrm>
            <a:off x="10419467" y="3517768"/>
            <a:ext cx="117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Buffer content after sliding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73C43B-E80C-4041-9855-38885AED2C36}"/>
              </a:ext>
            </a:extLst>
          </p:cNvPr>
          <p:cNvCxnSpPr>
            <a:cxnSpLocks/>
          </p:cNvCxnSpPr>
          <p:nvPr/>
        </p:nvCxnSpPr>
        <p:spPr>
          <a:xfrm flipH="1">
            <a:off x="760163" y="3709930"/>
            <a:ext cx="1446315" cy="1622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995EA1-21CF-478F-9F4A-30E748600EA7}"/>
              </a:ext>
            </a:extLst>
          </p:cNvPr>
          <p:cNvCxnSpPr>
            <a:cxnSpLocks/>
          </p:cNvCxnSpPr>
          <p:nvPr/>
        </p:nvCxnSpPr>
        <p:spPr>
          <a:xfrm flipH="1" flipV="1">
            <a:off x="6577636" y="3824858"/>
            <a:ext cx="3287215" cy="1938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D4A4DE-8D82-408B-80FC-C7ADE9C4E96F}"/>
              </a:ext>
            </a:extLst>
          </p:cNvPr>
          <p:cNvSpPr txBox="1"/>
          <p:nvPr/>
        </p:nvSpPr>
        <p:spPr>
          <a:xfrm>
            <a:off x="163729" y="5331983"/>
            <a:ext cx="193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Convolution step before sliding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8E0521-E435-4013-9A11-092C6C799B0A}"/>
              </a:ext>
            </a:extLst>
          </p:cNvPr>
          <p:cNvSpPr txBox="1"/>
          <p:nvPr/>
        </p:nvSpPr>
        <p:spPr>
          <a:xfrm>
            <a:off x="9864851" y="5726294"/>
            <a:ext cx="18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Convolution step after sliding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47D7ABC-9359-4C6E-B6A6-1A64BC1A1185}"/>
              </a:ext>
            </a:extLst>
          </p:cNvPr>
          <p:cNvSpPr/>
          <p:nvPr/>
        </p:nvSpPr>
        <p:spPr>
          <a:xfrm>
            <a:off x="6207302" y="3824858"/>
            <a:ext cx="160529" cy="1152143"/>
          </a:xfrm>
          <a:prstGeom prst="leftBracke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851BDC-25BF-4C12-9C43-EAF49BE1A321}"/>
              </a:ext>
            </a:extLst>
          </p:cNvPr>
          <p:cNvSpPr/>
          <p:nvPr/>
        </p:nvSpPr>
        <p:spPr>
          <a:xfrm>
            <a:off x="4892040" y="4055917"/>
            <a:ext cx="1203960" cy="5660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calculate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ResizeWorker</vt:lpstr>
      <vt:lpstr>Convolution</vt:lpstr>
      <vt:lpstr>Sliding the ResizeWorker’s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Firszov</dc:creator>
  <cp:lastModifiedBy>Anton Firszov</cp:lastModifiedBy>
  <cp:revision>7</cp:revision>
  <dcterms:created xsi:type="dcterms:W3CDTF">2019-04-19T23:06:07Z</dcterms:created>
  <dcterms:modified xsi:type="dcterms:W3CDTF">2019-04-20T00:46:40Z</dcterms:modified>
</cp:coreProperties>
</file>