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66" r:id="rId5"/>
    <p:sldId id="265" r:id="rId6"/>
    <p:sldId id="267" r:id="rId7"/>
    <p:sldId id="259" r:id="rId8"/>
    <p:sldId id="260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432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Monday, September 14, 15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Monday, September 14,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Monday, September 14,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September 14, 15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Monday, September 14, 15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Monday, September 14, 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Monday, September 14, 15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Monday, September 14, 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Monday, September 14, 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Monday, September 14, 15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Monday, September 14, 15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Monday, September 14,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0SCjhI86gr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Evolutionary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Enumeration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smtClean="0"/>
              <a:t>Natural Selection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6365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“Evolving Artificial Intelligence”</a:t>
            </a:r>
          </a:p>
          <a:p>
            <a:r>
              <a:rPr lang="en-US" dirty="0" smtClean="0"/>
              <a:t>NN could play games</a:t>
            </a:r>
          </a:p>
          <a:p>
            <a:r>
              <a:rPr lang="en-US" dirty="0" smtClean="0"/>
              <a:t>Tic-Tac-Toe</a:t>
            </a:r>
          </a:p>
          <a:p>
            <a:r>
              <a:rPr lang="en-US" dirty="0" smtClean="0"/>
              <a:t>Randomly connected Artificial Neurons</a:t>
            </a:r>
          </a:p>
          <a:p>
            <a:r>
              <a:rPr lang="en-US" dirty="0" smtClean="0"/>
              <a:t>In turn plays the perfect game?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Evolving Neural Networks: Tic </a:t>
            </a:r>
            <a:r>
              <a:rPr lang="en-US" dirty="0" err="1" smtClean="0"/>
              <a:t>Tac</a:t>
            </a:r>
            <a:r>
              <a:rPr lang="en-US" dirty="0" smtClean="0"/>
              <a:t> Toe?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7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4001" y="120318"/>
            <a:ext cx="4572000" cy="1012236"/>
          </a:xfrm>
        </p:spPr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  <a:p>
            <a:r>
              <a:rPr lang="en-US" dirty="0" smtClean="0"/>
              <a:t>Computers can’t “glance” at a map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Traveling Salesman</a:t>
            </a:r>
            <a:endParaRPr lang="en-US" dirty="0"/>
          </a:p>
        </p:txBody>
      </p:sp>
      <p:pic>
        <p:nvPicPr>
          <p:cNvPr id="4" name="Picture 3" descr="salesman_ma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2" y="1132553"/>
            <a:ext cx="7146946" cy="374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34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360947"/>
            <a:ext cx="6096000" cy="3982454"/>
          </a:xfrm>
        </p:spPr>
        <p:txBody>
          <a:bodyPr/>
          <a:lstStyle/>
          <a:p>
            <a:r>
              <a:rPr lang="en-US" dirty="0" smtClean="0"/>
              <a:t>How many alternate routes are there?</a:t>
            </a:r>
          </a:p>
          <a:p>
            <a:r>
              <a:rPr lang="en-US" dirty="0" smtClean="0"/>
              <a:t>All Possible </a:t>
            </a:r>
            <a:r>
              <a:rPr lang="en-US" dirty="0"/>
              <a:t>P</a:t>
            </a:r>
            <a:r>
              <a:rPr lang="en-US" dirty="0" smtClean="0"/>
              <a:t>aths</a:t>
            </a:r>
          </a:p>
          <a:p>
            <a:r>
              <a:rPr lang="en-US" dirty="0" smtClean="0"/>
              <a:t>Sort by Shortest Distance Traveled</a:t>
            </a:r>
          </a:p>
          <a:p>
            <a:r>
              <a:rPr lang="en-US" dirty="0" smtClean="0"/>
              <a:t>Five cities</a:t>
            </a:r>
          </a:p>
          <a:p>
            <a:r>
              <a:rPr lang="en-US" dirty="0" smtClean="0"/>
              <a:t>Five x Four x Three x Two x One = 120</a:t>
            </a:r>
          </a:p>
          <a:p>
            <a:r>
              <a:rPr lang="en-US" dirty="0" smtClean="0"/>
              <a:t>Six Cities == Six Times More</a:t>
            </a:r>
          </a:p>
          <a:p>
            <a:r>
              <a:rPr lang="en-US" dirty="0" smtClean="0"/>
              <a:t>Fifty Cities == 10^63</a:t>
            </a:r>
          </a:p>
          <a:p>
            <a:r>
              <a:rPr lang="en-US" dirty="0" smtClean="0"/>
              <a:t>History of the Universe == 10^18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Enumerating the Alternatives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9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</a:t>
            </a:r>
            <a:r>
              <a:rPr lang="en-US" dirty="0" smtClean="0">
                <a:hlinkClick r:id="rId2"/>
              </a:rPr>
              <a:t>0SCjhI86grU</a:t>
            </a:r>
            <a:r>
              <a:rPr lang="en-US" dirty="0" smtClean="0"/>
              <a:t> @4:49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1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gs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0"/>
          <a:stretch/>
        </p:blipFill>
        <p:spPr>
          <a:xfrm>
            <a:off x="133683" y="173789"/>
            <a:ext cx="8912281" cy="6350000"/>
          </a:xfrm>
        </p:spPr>
      </p:pic>
    </p:spTree>
    <p:extLst>
      <p:ext uri="{BB962C8B-B14F-4D97-AF65-F5344CB8AC3E}">
        <p14:creationId xmlns:p14="http://schemas.microsoft.com/office/powerpoint/2010/main" val="865233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how the neurons in your brain work</a:t>
            </a:r>
          </a:p>
          <a:p>
            <a:r>
              <a:rPr lang="en-US" dirty="0" smtClean="0"/>
              <a:t>Commonly used to solve really big/difficult CPS problems</a:t>
            </a:r>
          </a:p>
          <a:p>
            <a:r>
              <a:rPr lang="en-US" dirty="0" smtClean="0"/>
              <a:t>Image Classification, Natural Language Processing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9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Population of a few</a:t>
            </a:r>
          </a:p>
          <a:p>
            <a:r>
              <a:rPr lang="en-US" dirty="0" smtClean="0"/>
              <a:t>Duplicate with random variation</a:t>
            </a:r>
          </a:p>
          <a:p>
            <a:r>
              <a:rPr lang="en-US" dirty="0" smtClean="0"/>
              <a:t>Take those that are the shortest</a:t>
            </a:r>
          </a:p>
          <a:p>
            <a:r>
              <a:rPr lang="en-US" dirty="0" smtClean="0"/>
              <a:t>Let them reproduce</a:t>
            </a:r>
          </a:p>
          <a:p>
            <a:r>
              <a:rPr lang="en-US" dirty="0" smtClean="0"/>
              <a:t>Rid of the others</a:t>
            </a:r>
          </a:p>
          <a:p>
            <a:r>
              <a:rPr lang="en-US" smtClean="0"/>
              <a:t>Natural Selection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Evolutionary Computation in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936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Population of NN</a:t>
            </a:r>
          </a:p>
          <a:p>
            <a:r>
              <a:rPr lang="en-US" dirty="0" smtClean="0"/>
              <a:t>Duplicate the Parents</a:t>
            </a:r>
          </a:p>
          <a:p>
            <a:r>
              <a:rPr lang="en-US" dirty="0"/>
              <a:t>Random Variation on Weights and </a:t>
            </a:r>
            <a:r>
              <a:rPr lang="en-US" dirty="0" smtClean="0"/>
              <a:t>Thresholds</a:t>
            </a:r>
          </a:p>
          <a:p>
            <a:r>
              <a:rPr lang="en-US" dirty="0" smtClean="0"/>
              <a:t>Keep those NN that are best at accomplishing task </a:t>
            </a:r>
            <a:r>
              <a:rPr lang="en-US" dirty="0" smtClean="0"/>
              <a:t>x</a:t>
            </a:r>
          </a:p>
          <a:p>
            <a:r>
              <a:rPr lang="en-US" dirty="0" smtClean="0"/>
              <a:t>Satisfied </a:t>
            </a:r>
            <a:r>
              <a:rPr lang="en-US" dirty="0" smtClean="0"/>
              <a:t>and/or give up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Evolutionary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4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</a:t>
            </a:r>
            <a:r>
              <a:rPr lang="en-US" dirty="0" err="1" smtClean="0"/>
              <a:t>Fogel’s</a:t>
            </a:r>
            <a:r>
              <a:rPr lang="en-US" dirty="0" smtClean="0"/>
              <a:t> Father </a:t>
            </a:r>
            <a:r>
              <a:rPr lang="en-US" dirty="0" smtClean="0"/>
              <a:t>big influence</a:t>
            </a:r>
            <a:endParaRPr lang="en-US" dirty="0" smtClean="0"/>
          </a:p>
          <a:p>
            <a:r>
              <a:rPr lang="en-US" dirty="0" smtClean="0"/>
              <a:t>David tried making an intelligent machine</a:t>
            </a:r>
          </a:p>
          <a:p>
            <a:r>
              <a:rPr lang="en-US" dirty="0" smtClean="0"/>
              <a:t>Too many individual cases to handle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Parent to Offspring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05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496</TotalTime>
  <Words>230</Words>
  <Application>Microsoft Macintosh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Elemental</vt:lpstr>
      <vt:lpstr>Evolutionary Algorithms</vt:lpstr>
      <vt:lpstr>Traveling Salesman</vt:lpstr>
      <vt:lpstr>Enumerating the Alternatives</vt:lpstr>
      <vt:lpstr>Natural Selection</vt:lpstr>
      <vt:lpstr>PowerPoint Presentation</vt:lpstr>
      <vt:lpstr>Neural Networks</vt:lpstr>
      <vt:lpstr>Evolutionary Computation in Action</vt:lpstr>
      <vt:lpstr>Evolutionary Neural Networks</vt:lpstr>
      <vt:lpstr>From Parent to Offspring</vt:lpstr>
      <vt:lpstr>Evolving Neural Networks: Tic Tac Toe?</vt:lpstr>
    </vt:vector>
  </TitlesOfParts>
  <Company>Central Michigan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Algorithms</dc:title>
  <dc:creator>Marcus Shepherd</dc:creator>
  <cp:lastModifiedBy>Marcus Shepherd</cp:lastModifiedBy>
  <cp:revision>10</cp:revision>
  <dcterms:created xsi:type="dcterms:W3CDTF">2015-09-14T18:26:14Z</dcterms:created>
  <dcterms:modified xsi:type="dcterms:W3CDTF">2015-09-15T02:43:38Z</dcterms:modified>
</cp:coreProperties>
</file>