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0" r:id="rId4"/>
  </p:sldMasterIdLst>
  <p:notesMasterIdLst>
    <p:notesMasterId r:id="rId45"/>
  </p:notesMasterIdLst>
  <p:handoutMasterIdLst>
    <p:handoutMasterId r:id="rId46"/>
  </p:handoutMasterIdLst>
  <p:sldIdLst>
    <p:sldId id="290" r:id="rId5"/>
    <p:sldId id="327" r:id="rId6"/>
    <p:sldId id="320" r:id="rId7"/>
    <p:sldId id="258" r:id="rId8"/>
    <p:sldId id="318" r:id="rId9"/>
    <p:sldId id="321" r:id="rId10"/>
    <p:sldId id="315" r:id="rId11"/>
    <p:sldId id="322" r:id="rId12"/>
    <p:sldId id="316" r:id="rId13"/>
    <p:sldId id="289" r:id="rId14"/>
    <p:sldId id="314" r:id="rId15"/>
    <p:sldId id="281" r:id="rId16"/>
    <p:sldId id="282" r:id="rId17"/>
    <p:sldId id="283" r:id="rId18"/>
    <p:sldId id="284" r:id="rId19"/>
    <p:sldId id="292" r:id="rId20"/>
    <p:sldId id="293" r:id="rId21"/>
    <p:sldId id="294" r:id="rId22"/>
    <p:sldId id="323" r:id="rId23"/>
    <p:sldId id="298" r:id="rId24"/>
    <p:sldId id="302" r:id="rId25"/>
    <p:sldId id="299" r:id="rId26"/>
    <p:sldId id="308" r:id="rId27"/>
    <p:sldId id="309" r:id="rId28"/>
    <p:sldId id="310" r:id="rId29"/>
    <p:sldId id="324" r:id="rId30"/>
    <p:sldId id="325" r:id="rId31"/>
    <p:sldId id="326" r:id="rId32"/>
    <p:sldId id="259" r:id="rId33"/>
    <p:sldId id="288" r:id="rId34"/>
    <p:sldId id="260" r:id="rId35"/>
    <p:sldId id="261" r:id="rId36"/>
    <p:sldId id="265" r:id="rId37"/>
    <p:sldId id="319" r:id="rId38"/>
    <p:sldId id="272" r:id="rId39"/>
    <p:sldId id="307" r:id="rId40"/>
    <p:sldId id="306" r:id="rId41"/>
    <p:sldId id="275" r:id="rId42"/>
    <p:sldId id="303" r:id="rId43"/>
    <p:sldId id="313" r:id="rId44"/>
  </p:sldIdLst>
  <p:sldSz cx="6858000" cy="51435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96E902D-A72C-4F10-8573-2984C204E921}">
          <p14:sldIdLst>
            <p14:sldId id="290"/>
            <p14:sldId id="327"/>
            <p14:sldId id="320"/>
            <p14:sldId id="258"/>
            <p14:sldId id="318"/>
            <p14:sldId id="321"/>
            <p14:sldId id="315"/>
            <p14:sldId id="322"/>
            <p14:sldId id="316"/>
            <p14:sldId id="289"/>
            <p14:sldId id="314"/>
            <p14:sldId id="281"/>
            <p14:sldId id="282"/>
            <p14:sldId id="283"/>
            <p14:sldId id="284"/>
            <p14:sldId id="292"/>
            <p14:sldId id="293"/>
            <p14:sldId id="294"/>
            <p14:sldId id="323"/>
            <p14:sldId id="298"/>
            <p14:sldId id="302"/>
            <p14:sldId id="299"/>
            <p14:sldId id="308"/>
            <p14:sldId id="309"/>
            <p14:sldId id="310"/>
            <p14:sldId id="324"/>
            <p14:sldId id="325"/>
            <p14:sldId id="326"/>
            <p14:sldId id="259"/>
            <p14:sldId id="288"/>
            <p14:sldId id="260"/>
            <p14:sldId id="261"/>
            <p14:sldId id="265"/>
            <p14:sldId id="319"/>
            <p14:sldId id="272"/>
            <p14:sldId id="307"/>
            <p14:sldId id="306"/>
            <p14:sldId id="275"/>
            <p14:sldId id="303"/>
            <p14:sldId id="31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2160"/>
    <a:srgbClr val="E3E5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A2FD51-811D-449D-A269-FDCC1616EF28}" v="61" dt="2022-01-30T23:30:04.3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064"/>
  </p:normalViewPr>
  <p:slideViewPr>
    <p:cSldViewPr snapToGrid="0" snapToObjects="1">
      <p:cViewPr varScale="1">
        <p:scale>
          <a:sx n="143" d="100"/>
          <a:sy n="143" d="100"/>
        </p:scale>
        <p:origin x="1650"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2" d="100"/>
          <a:sy n="72" d="100"/>
        </p:scale>
        <p:origin x="3664"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dhu Punchanathan" userId="c8c4905d-acae-4cef-8e50-fd2f211b0f74" providerId="ADAL" clId="{18A2FD51-811D-449D-A269-FDCC1616EF28}"/>
    <pc:docChg chg="undo custSel addSld delSld modSld sldOrd addSection delSection modSection">
      <pc:chgData name="Radhu Punchanathan" userId="c8c4905d-acae-4cef-8e50-fd2f211b0f74" providerId="ADAL" clId="{18A2FD51-811D-449D-A269-FDCC1616EF28}" dt="2022-01-30T23:55:46.139" v="1240" actId="20577"/>
      <pc:docMkLst>
        <pc:docMk/>
      </pc:docMkLst>
      <pc:sldChg chg="del">
        <pc:chgData name="Radhu Punchanathan" userId="c8c4905d-acae-4cef-8e50-fd2f211b0f74" providerId="ADAL" clId="{18A2FD51-811D-449D-A269-FDCC1616EF28}" dt="2022-01-28T00:14:40.771" v="13" actId="47"/>
        <pc:sldMkLst>
          <pc:docMk/>
          <pc:sldMk cId="0" sldId="256"/>
        </pc:sldMkLst>
      </pc:sldChg>
      <pc:sldChg chg="modSp mod">
        <pc:chgData name="Radhu Punchanathan" userId="c8c4905d-acae-4cef-8e50-fd2f211b0f74" providerId="ADAL" clId="{18A2FD51-811D-449D-A269-FDCC1616EF28}" dt="2022-01-28T01:17:03.673" v="67" actId="6549"/>
        <pc:sldMkLst>
          <pc:docMk/>
          <pc:sldMk cId="0" sldId="258"/>
        </pc:sldMkLst>
        <pc:spChg chg="mod">
          <ac:chgData name="Radhu Punchanathan" userId="c8c4905d-acae-4cef-8e50-fd2f211b0f74" providerId="ADAL" clId="{18A2FD51-811D-449D-A269-FDCC1616EF28}" dt="2022-01-28T01:17:03.673" v="67" actId="6549"/>
          <ac:spMkLst>
            <pc:docMk/>
            <pc:sldMk cId="0" sldId="258"/>
            <ac:spMk id="5123" creationId="{85C4E3E8-A419-4F79-9B8F-1BC21B48C5B1}"/>
          </ac:spMkLst>
        </pc:spChg>
      </pc:sldChg>
      <pc:sldChg chg="modSp mod">
        <pc:chgData name="Radhu Punchanathan" userId="c8c4905d-acae-4cef-8e50-fd2f211b0f74" providerId="ADAL" clId="{18A2FD51-811D-449D-A269-FDCC1616EF28}" dt="2022-01-30T23:18:15.168" v="925" actId="20577"/>
        <pc:sldMkLst>
          <pc:docMk/>
          <pc:sldMk cId="0" sldId="259"/>
        </pc:sldMkLst>
        <pc:spChg chg="mod">
          <ac:chgData name="Radhu Punchanathan" userId="c8c4905d-acae-4cef-8e50-fd2f211b0f74" providerId="ADAL" clId="{18A2FD51-811D-449D-A269-FDCC1616EF28}" dt="2022-01-30T23:18:15.168" v="925" actId="20577"/>
          <ac:spMkLst>
            <pc:docMk/>
            <pc:sldMk cId="0" sldId="259"/>
            <ac:spMk id="15363" creationId="{E5032787-5EAF-47D6-92A5-E8D223355E2A}"/>
          </ac:spMkLst>
        </pc:spChg>
      </pc:sldChg>
      <pc:sldChg chg="modSp mod">
        <pc:chgData name="Radhu Punchanathan" userId="c8c4905d-acae-4cef-8e50-fd2f211b0f74" providerId="ADAL" clId="{18A2FD51-811D-449D-A269-FDCC1616EF28}" dt="2022-01-30T22:15:04.874" v="439" actId="1076"/>
        <pc:sldMkLst>
          <pc:docMk/>
          <pc:sldMk cId="0" sldId="260"/>
        </pc:sldMkLst>
        <pc:spChg chg="mod">
          <ac:chgData name="Radhu Punchanathan" userId="c8c4905d-acae-4cef-8e50-fd2f211b0f74" providerId="ADAL" clId="{18A2FD51-811D-449D-A269-FDCC1616EF28}" dt="2022-01-30T22:15:04.874" v="439" actId="1076"/>
          <ac:spMkLst>
            <pc:docMk/>
            <pc:sldMk cId="0" sldId="260"/>
            <ac:spMk id="20483" creationId="{910CBEEC-8A0B-48F0-8E31-8E2A6904B817}"/>
          </ac:spMkLst>
        </pc:spChg>
      </pc:sldChg>
      <pc:sldChg chg="modSp mod">
        <pc:chgData name="Radhu Punchanathan" userId="c8c4905d-acae-4cef-8e50-fd2f211b0f74" providerId="ADAL" clId="{18A2FD51-811D-449D-A269-FDCC1616EF28}" dt="2022-01-28T03:19:39.116" v="228" actId="14100"/>
        <pc:sldMkLst>
          <pc:docMk/>
          <pc:sldMk cId="0" sldId="261"/>
        </pc:sldMkLst>
        <pc:spChg chg="mod">
          <ac:chgData name="Radhu Punchanathan" userId="c8c4905d-acae-4cef-8e50-fd2f211b0f74" providerId="ADAL" clId="{18A2FD51-811D-449D-A269-FDCC1616EF28}" dt="2022-01-28T03:19:39.116" v="228" actId="14100"/>
          <ac:spMkLst>
            <pc:docMk/>
            <pc:sldMk cId="0" sldId="261"/>
            <ac:spMk id="21507" creationId="{1EC5D8ED-9D3A-4437-80CC-4AF5BEF63FDD}"/>
          </ac:spMkLst>
        </pc:spChg>
      </pc:sldChg>
      <pc:sldChg chg="modSp del mod">
        <pc:chgData name="Radhu Punchanathan" userId="c8c4905d-acae-4cef-8e50-fd2f211b0f74" providerId="ADAL" clId="{18A2FD51-811D-449D-A269-FDCC1616EF28}" dt="2022-01-30T22:25:33.757" v="455" actId="47"/>
        <pc:sldMkLst>
          <pc:docMk/>
          <pc:sldMk cId="0" sldId="262"/>
        </pc:sldMkLst>
        <pc:spChg chg="mod">
          <ac:chgData name="Radhu Punchanathan" userId="c8c4905d-acae-4cef-8e50-fd2f211b0f74" providerId="ADAL" clId="{18A2FD51-811D-449D-A269-FDCC1616EF28}" dt="2022-01-30T22:16:33.899" v="454" actId="6549"/>
          <ac:spMkLst>
            <pc:docMk/>
            <pc:sldMk cId="0" sldId="262"/>
            <ac:spMk id="22531" creationId="{B5159AA2-927C-4EBD-B956-728239BE8330}"/>
          </ac:spMkLst>
        </pc:spChg>
      </pc:sldChg>
      <pc:sldChg chg="modSp del mod">
        <pc:chgData name="Radhu Punchanathan" userId="c8c4905d-acae-4cef-8e50-fd2f211b0f74" providerId="ADAL" clId="{18A2FD51-811D-449D-A269-FDCC1616EF28}" dt="2022-01-30T22:42:51.092" v="759" actId="47"/>
        <pc:sldMkLst>
          <pc:docMk/>
          <pc:sldMk cId="0" sldId="263"/>
        </pc:sldMkLst>
        <pc:spChg chg="mod">
          <ac:chgData name="Radhu Punchanathan" userId="c8c4905d-acae-4cef-8e50-fd2f211b0f74" providerId="ADAL" clId="{18A2FD51-811D-449D-A269-FDCC1616EF28}" dt="2022-01-28T01:44:24.799" v="150" actId="14100"/>
          <ac:spMkLst>
            <pc:docMk/>
            <pc:sldMk cId="0" sldId="263"/>
            <ac:spMk id="25602" creationId="{16AA00D3-B893-4AD4-9BC0-635FAC84AFB9}"/>
          </ac:spMkLst>
        </pc:spChg>
        <pc:spChg chg="mod">
          <ac:chgData name="Radhu Punchanathan" userId="c8c4905d-acae-4cef-8e50-fd2f211b0f74" providerId="ADAL" clId="{18A2FD51-811D-449D-A269-FDCC1616EF28}" dt="2022-01-28T01:46:26.547" v="165" actId="15"/>
          <ac:spMkLst>
            <pc:docMk/>
            <pc:sldMk cId="0" sldId="263"/>
            <ac:spMk id="25603" creationId="{D63E4F1E-7ACC-45A5-AE86-B5B7E14E6104}"/>
          </ac:spMkLst>
        </pc:spChg>
      </pc:sldChg>
      <pc:sldChg chg="del">
        <pc:chgData name="Radhu Punchanathan" userId="c8c4905d-acae-4cef-8e50-fd2f211b0f74" providerId="ADAL" clId="{18A2FD51-811D-449D-A269-FDCC1616EF28}" dt="2022-01-30T22:41:42.955" v="757" actId="47"/>
        <pc:sldMkLst>
          <pc:docMk/>
          <pc:sldMk cId="0" sldId="264"/>
        </pc:sldMkLst>
      </pc:sldChg>
      <pc:sldChg chg="delSp modSp mod ord">
        <pc:chgData name="Radhu Punchanathan" userId="c8c4905d-acae-4cef-8e50-fd2f211b0f74" providerId="ADAL" clId="{18A2FD51-811D-449D-A269-FDCC1616EF28}" dt="2022-01-30T23:46:52.090" v="1101"/>
        <pc:sldMkLst>
          <pc:docMk/>
          <pc:sldMk cId="0" sldId="265"/>
        </pc:sldMkLst>
        <pc:spChg chg="mod">
          <ac:chgData name="Radhu Punchanathan" userId="c8c4905d-acae-4cef-8e50-fd2f211b0f74" providerId="ADAL" clId="{18A2FD51-811D-449D-A269-FDCC1616EF28}" dt="2022-01-30T22:40:46.981" v="754" actId="20577"/>
          <ac:spMkLst>
            <pc:docMk/>
            <pc:sldMk cId="0" sldId="265"/>
            <ac:spMk id="3" creationId="{B77294C2-EBAE-4D45-8F87-87B0870CAC04}"/>
          </ac:spMkLst>
        </pc:spChg>
        <pc:spChg chg="del mod">
          <ac:chgData name="Radhu Punchanathan" userId="c8c4905d-acae-4cef-8e50-fd2f211b0f74" providerId="ADAL" clId="{18A2FD51-811D-449D-A269-FDCC1616EF28}" dt="2022-01-30T22:35:38.251" v="514" actId="478"/>
          <ac:spMkLst>
            <pc:docMk/>
            <pc:sldMk cId="0" sldId="265"/>
            <ac:spMk id="12" creationId="{4AEB83C1-5228-4506-9143-33900994F2B6}"/>
          </ac:spMkLst>
        </pc:spChg>
        <pc:spChg chg="mod">
          <ac:chgData name="Radhu Punchanathan" userId="c8c4905d-acae-4cef-8e50-fd2f211b0f74" providerId="ADAL" clId="{18A2FD51-811D-449D-A269-FDCC1616EF28}" dt="2022-01-28T01:57:20.252" v="185" actId="14100"/>
          <ac:spMkLst>
            <pc:docMk/>
            <pc:sldMk cId="0" sldId="265"/>
            <ac:spMk id="27651" creationId="{5BEF6496-ECD7-4728-BA41-58E063D556E9}"/>
          </ac:spMkLst>
        </pc:spChg>
        <pc:spChg chg="del mod">
          <ac:chgData name="Radhu Punchanathan" userId="c8c4905d-acae-4cef-8e50-fd2f211b0f74" providerId="ADAL" clId="{18A2FD51-811D-449D-A269-FDCC1616EF28}" dt="2022-01-30T22:36:23.608" v="519" actId="478"/>
          <ac:spMkLst>
            <pc:docMk/>
            <pc:sldMk cId="0" sldId="265"/>
            <ac:spMk id="27653" creationId="{592DC636-45D7-4EBE-A2CC-D311247232BB}"/>
          </ac:spMkLst>
        </pc:spChg>
        <pc:picChg chg="del">
          <ac:chgData name="Radhu Punchanathan" userId="c8c4905d-acae-4cef-8e50-fd2f211b0f74" providerId="ADAL" clId="{18A2FD51-811D-449D-A269-FDCC1616EF28}" dt="2022-01-30T22:36:20.917" v="518" actId="478"/>
          <ac:picMkLst>
            <pc:docMk/>
            <pc:sldMk cId="0" sldId="265"/>
            <ac:picMk id="27650" creationId="{9AA3AA63-12A3-4783-BF2A-2972F8339D3E}"/>
          </ac:picMkLst>
        </pc:picChg>
      </pc:sldChg>
      <pc:sldChg chg="delSp modSp del mod">
        <pc:chgData name="Radhu Punchanathan" userId="c8c4905d-acae-4cef-8e50-fd2f211b0f74" providerId="ADAL" clId="{18A2FD51-811D-449D-A269-FDCC1616EF28}" dt="2022-01-30T22:40:24.962" v="735" actId="2696"/>
        <pc:sldMkLst>
          <pc:docMk/>
          <pc:sldMk cId="0" sldId="266"/>
        </pc:sldMkLst>
        <pc:spChg chg="mod">
          <ac:chgData name="Radhu Punchanathan" userId="c8c4905d-acae-4cef-8e50-fd2f211b0f74" providerId="ADAL" clId="{18A2FD51-811D-449D-A269-FDCC1616EF28}" dt="2022-01-30T22:38:04.627" v="534" actId="21"/>
          <ac:spMkLst>
            <pc:docMk/>
            <pc:sldMk cId="0" sldId="266"/>
            <ac:spMk id="3" creationId="{DB3B86D8-5680-4656-B734-14188D527526}"/>
          </ac:spMkLst>
        </pc:spChg>
        <pc:spChg chg="del">
          <ac:chgData name="Radhu Punchanathan" userId="c8c4905d-acae-4cef-8e50-fd2f211b0f74" providerId="ADAL" clId="{18A2FD51-811D-449D-A269-FDCC1616EF28}" dt="2022-01-30T22:37:54.246" v="533" actId="478"/>
          <ac:spMkLst>
            <pc:docMk/>
            <pc:sldMk cId="0" sldId="266"/>
            <ac:spMk id="28676" creationId="{767B3CFE-0C7C-4A4A-8C64-0C0967B25BCA}"/>
          </ac:spMkLst>
        </pc:spChg>
        <pc:picChg chg="del">
          <ac:chgData name="Radhu Punchanathan" userId="c8c4905d-acae-4cef-8e50-fd2f211b0f74" providerId="ADAL" clId="{18A2FD51-811D-449D-A269-FDCC1616EF28}" dt="2022-01-30T22:37:51.575" v="532" actId="478"/>
          <ac:picMkLst>
            <pc:docMk/>
            <pc:sldMk cId="0" sldId="266"/>
            <ac:picMk id="28677" creationId="{68AF2ADE-45BB-4946-8478-089AA3B106C7}"/>
          </ac:picMkLst>
        </pc:picChg>
      </pc:sldChg>
      <pc:sldChg chg="add del">
        <pc:chgData name="Radhu Punchanathan" userId="c8c4905d-acae-4cef-8e50-fd2f211b0f74" providerId="ADAL" clId="{18A2FD51-811D-449D-A269-FDCC1616EF28}" dt="2022-01-30T22:42:58.884" v="760" actId="47"/>
        <pc:sldMkLst>
          <pc:docMk/>
          <pc:sldMk cId="0" sldId="267"/>
        </pc:sldMkLst>
      </pc:sldChg>
      <pc:sldChg chg="modSp del mod">
        <pc:chgData name="Radhu Punchanathan" userId="c8c4905d-acae-4cef-8e50-fd2f211b0f74" providerId="ADAL" clId="{18A2FD51-811D-449D-A269-FDCC1616EF28}" dt="2022-01-30T23:34:27.737" v="1097" actId="47"/>
        <pc:sldMkLst>
          <pc:docMk/>
          <pc:sldMk cId="0" sldId="269"/>
        </pc:sldMkLst>
        <pc:spChg chg="mod">
          <ac:chgData name="Radhu Punchanathan" userId="c8c4905d-acae-4cef-8e50-fd2f211b0f74" providerId="ADAL" clId="{18A2FD51-811D-449D-A269-FDCC1616EF28}" dt="2022-01-30T11:12:38.308" v="239" actId="14100"/>
          <ac:spMkLst>
            <pc:docMk/>
            <pc:sldMk cId="0" sldId="269"/>
            <ac:spMk id="30722" creationId="{5335CA1F-3B6C-40FD-BCE1-639AAF246D3D}"/>
          </ac:spMkLst>
        </pc:spChg>
        <pc:spChg chg="mod">
          <ac:chgData name="Radhu Punchanathan" userId="c8c4905d-acae-4cef-8e50-fd2f211b0f74" providerId="ADAL" clId="{18A2FD51-811D-449D-A269-FDCC1616EF28}" dt="2022-01-30T11:12:41.115" v="240" actId="14100"/>
          <ac:spMkLst>
            <pc:docMk/>
            <pc:sldMk cId="0" sldId="269"/>
            <ac:spMk id="34819" creationId="{71CAB3D0-5B62-461C-8F83-6B59B679FB49}"/>
          </ac:spMkLst>
        </pc:spChg>
      </pc:sldChg>
      <pc:sldChg chg="modSp mod ord">
        <pc:chgData name="Radhu Punchanathan" userId="c8c4905d-acae-4cef-8e50-fd2f211b0f74" providerId="ADAL" clId="{18A2FD51-811D-449D-A269-FDCC1616EF28}" dt="2022-01-30T23:34:41.011" v="1099"/>
        <pc:sldMkLst>
          <pc:docMk/>
          <pc:sldMk cId="0" sldId="272"/>
        </pc:sldMkLst>
        <pc:spChg chg="mod">
          <ac:chgData name="Radhu Punchanathan" userId="c8c4905d-acae-4cef-8e50-fd2f211b0f74" providerId="ADAL" clId="{18A2FD51-811D-449D-A269-FDCC1616EF28}" dt="2022-01-30T22:45:48.889" v="809" actId="1076"/>
          <ac:spMkLst>
            <pc:docMk/>
            <pc:sldMk cId="0" sldId="272"/>
            <ac:spMk id="31746" creationId="{67068AAA-F733-45C8-9256-01E7ACE28320}"/>
          </ac:spMkLst>
        </pc:spChg>
        <pc:spChg chg="mod">
          <ac:chgData name="Radhu Punchanathan" userId="c8c4905d-acae-4cef-8e50-fd2f211b0f74" providerId="ADAL" clId="{18A2FD51-811D-449D-A269-FDCC1616EF28}" dt="2022-01-30T23:33:51.418" v="1096" actId="207"/>
          <ac:spMkLst>
            <pc:docMk/>
            <pc:sldMk cId="0" sldId="272"/>
            <ac:spMk id="31747" creationId="{D8D0743B-F3E5-4DA4-8869-16A0FCC2CB9B}"/>
          </ac:spMkLst>
        </pc:spChg>
      </pc:sldChg>
      <pc:sldChg chg="del">
        <pc:chgData name="Radhu Punchanathan" userId="c8c4905d-acae-4cef-8e50-fd2f211b0f74" providerId="ADAL" clId="{18A2FD51-811D-449D-A269-FDCC1616EF28}" dt="2022-01-30T22:45:36.805" v="807" actId="47"/>
        <pc:sldMkLst>
          <pc:docMk/>
          <pc:sldMk cId="0" sldId="273"/>
        </pc:sldMkLst>
      </pc:sldChg>
      <pc:sldChg chg="modSp del mod">
        <pc:chgData name="Radhu Punchanathan" userId="c8c4905d-acae-4cef-8e50-fd2f211b0f74" providerId="ADAL" clId="{18A2FD51-811D-449D-A269-FDCC1616EF28}" dt="2022-01-30T22:46:53.211" v="813" actId="47"/>
        <pc:sldMkLst>
          <pc:docMk/>
          <pc:sldMk cId="0" sldId="274"/>
        </pc:sldMkLst>
        <pc:spChg chg="mod">
          <ac:chgData name="Radhu Punchanathan" userId="c8c4905d-acae-4cef-8e50-fd2f211b0f74" providerId="ADAL" clId="{18A2FD51-811D-449D-A269-FDCC1616EF28}" dt="2022-01-30T11:13:18.999" v="248" actId="14100"/>
          <ac:spMkLst>
            <pc:docMk/>
            <pc:sldMk cId="0" sldId="274"/>
            <ac:spMk id="3" creationId="{E0B367C4-654B-4C2E-A64D-15CA4E3E89CA}"/>
          </ac:spMkLst>
        </pc:spChg>
      </pc:sldChg>
      <pc:sldChg chg="modSp mod">
        <pc:chgData name="Radhu Punchanathan" userId="c8c4905d-acae-4cef-8e50-fd2f211b0f74" providerId="ADAL" clId="{18A2FD51-811D-449D-A269-FDCC1616EF28}" dt="2022-01-30T23:50:41.092" v="1149" actId="20577"/>
        <pc:sldMkLst>
          <pc:docMk/>
          <pc:sldMk cId="0" sldId="275"/>
        </pc:sldMkLst>
        <pc:spChg chg="mod">
          <ac:chgData name="Radhu Punchanathan" userId="c8c4905d-acae-4cef-8e50-fd2f211b0f74" providerId="ADAL" clId="{18A2FD51-811D-449D-A269-FDCC1616EF28}" dt="2022-01-30T23:50:41.092" v="1149" actId="20577"/>
          <ac:spMkLst>
            <pc:docMk/>
            <pc:sldMk cId="0" sldId="275"/>
            <ac:spMk id="3" creationId="{429BBB27-B15A-4155-8991-58CFF161DCBE}"/>
          </ac:spMkLst>
        </pc:spChg>
      </pc:sldChg>
      <pc:sldChg chg="del">
        <pc:chgData name="Radhu Punchanathan" userId="c8c4905d-acae-4cef-8e50-fd2f211b0f74" providerId="ADAL" clId="{18A2FD51-811D-449D-A269-FDCC1616EF28}" dt="2022-01-30T23:50:57.037" v="1150" actId="47"/>
        <pc:sldMkLst>
          <pc:docMk/>
          <pc:sldMk cId="0" sldId="276"/>
        </pc:sldMkLst>
      </pc:sldChg>
      <pc:sldChg chg="modSp del mod">
        <pc:chgData name="Radhu Punchanathan" userId="c8c4905d-acae-4cef-8e50-fd2f211b0f74" providerId="ADAL" clId="{18A2FD51-811D-449D-A269-FDCC1616EF28}" dt="2022-01-28T00:20:01.722" v="28" actId="2696"/>
        <pc:sldMkLst>
          <pc:docMk/>
          <pc:sldMk cId="0" sldId="279"/>
        </pc:sldMkLst>
        <pc:spChg chg="mod">
          <ac:chgData name="Radhu Punchanathan" userId="c8c4905d-acae-4cef-8e50-fd2f211b0f74" providerId="ADAL" clId="{18A2FD51-811D-449D-A269-FDCC1616EF28}" dt="2022-01-28T00:15:19.500" v="14" actId="14100"/>
          <ac:spMkLst>
            <pc:docMk/>
            <pc:sldMk cId="0" sldId="279"/>
            <ac:spMk id="6146" creationId="{1ADED605-76D7-4E2B-A216-F9022A2C216C}"/>
          </ac:spMkLst>
        </pc:spChg>
      </pc:sldChg>
      <pc:sldChg chg="del">
        <pc:chgData name="Radhu Punchanathan" userId="c8c4905d-acae-4cef-8e50-fd2f211b0f74" providerId="ADAL" clId="{18A2FD51-811D-449D-A269-FDCC1616EF28}" dt="2022-01-28T01:18:05.937" v="74" actId="47"/>
        <pc:sldMkLst>
          <pc:docMk/>
          <pc:sldMk cId="0" sldId="280"/>
        </pc:sldMkLst>
      </pc:sldChg>
      <pc:sldChg chg="addSp modSp mod">
        <pc:chgData name="Radhu Punchanathan" userId="c8c4905d-acae-4cef-8e50-fd2f211b0f74" providerId="ADAL" clId="{18A2FD51-811D-449D-A269-FDCC1616EF28}" dt="2022-01-28T01:28:09.410" v="125" actId="1076"/>
        <pc:sldMkLst>
          <pc:docMk/>
          <pc:sldMk cId="0" sldId="281"/>
        </pc:sldMkLst>
        <pc:spChg chg="mod">
          <ac:chgData name="Radhu Punchanathan" userId="c8c4905d-acae-4cef-8e50-fd2f211b0f74" providerId="ADAL" clId="{18A2FD51-811D-449D-A269-FDCC1616EF28}" dt="2022-01-28T01:18:02.529" v="73" actId="1076"/>
          <ac:spMkLst>
            <pc:docMk/>
            <pc:sldMk cId="0" sldId="281"/>
            <ac:spMk id="9219" creationId="{F9016112-551A-4E23-B3B7-043BA88E6B4F}"/>
          </ac:spMkLst>
        </pc:spChg>
        <pc:picChg chg="add mod">
          <ac:chgData name="Radhu Punchanathan" userId="c8c4905d-acae-4cef-8e50-fd2f211b0f74" providerId="ADAL" clId="{18A2FD51-811D-449D-A269-FDCC1616EF28}" dt="2022-01-28T01:28:09.410" v="125" actId="1076"/>
          <ac:picMkLst>
            <pc:docMk/>
            <pc:sldMk cId="0" sldId="281"/>
            <ac:picMk id="5" creationId="{CE30B31F-86ED-400D-A116-4DA252106849}"/>
          </ac:picMkLst>
        </pc:picChg>
      </pc:sldChg>
      <pc:sldChg chg="modSp mod">
        <pc:chgData name="Radhu Punchanathan" userId="c8c4905d-acae-4cef-8e50-fd2f211b0f74" providerId="ADAL" clId="{18A2FD51-811D-449D-A269-FDCC1616EF28}" dt="2022-01-28T03:02:59.672" v="215" actId="14100"/>
        <pc:sldMkLst>
          <pc:docMk/>
          <pc:sldMk cId="0" sldId="282"/>
        </pc:sldMkLst>
        <pc:spChg chg="mod">
          <ac:chgData name="Radhu Punchanathan" userId="c8c4905d-acae-4cef-8e50-fd2f211b0f74" providerId="ADAL" clId="{18A2FD51-811D-449D-A269-FDCC1616EF28}" dt="2022-01-28T03:02:59.672" v="215" actId="14100"/>
          <ac:spMkLst>
            <pc:docMk/>
            <pc:sldMk cId="0" sldId="282"/>
            <ac:spMk id="10243" creationId="{476BBF4B-ED99-49B5-B11F-37DB7FBB3F27}"/>
          </ac:spMkLst>
        </pc:spChg>
        <pc:spChg chg="mod">
          <ac:chgData name="Radhu Punchanathan" userId="c8c4905d-acae-4cef-8e50-fd2f211b0f74" providerId="ADAL" clId="{18A2FD51-811D-449D-A269-FDCC1616EF28}" dt="2022-01-28T03:02:53.510" v="214" actId="1076"/>
          <ac:spMkLst>
            <pc:docMk/>
            <pc:sldMk cId="0" sldId="282"/>
            <ac:spMk id="485379" creationId="{C7C53180-339E-49FB-B65D-5325490592AF}"/>
          </ac:spMkLst>
        </pc:spChg>
      </pc:sldChg>
      <pc:sldChg chg="modSp mod">
        <pc:chgData name="Radhu Punchanathan" userId="c8c4905d-acae-4cef-8e50-fd2f211b0f74" providerId="ADAL" clId="{18A2FD51-811D-449D-A269-FDCC1616EF28}" dt="2022-01-28T03:03:17.338" v="217" actId="1076"/>
        <pc:sldMkLst>
          <pc:docMk/>
          <pc:sldMk cId="0" sldId="284"/>
        </pc:sldMkLst>
        <pc:spChg chg="mod">
          <ac:chgData name="Radhu Punchanathan" userId="c8c4905d-acae-4cef-8e50-fd2f211b0f74" providerId="ADAL" clId="{18A2FD51-811D-449D-A269-FDCC1616EF28}" dt="2022-01-28T03:03:17.338" v="217" actId="1076"/>
          <ac:spMkLst>
            <pc:docMk/>
            <pc:sldMk cId="0" sldId="284"/>
            <ac:spMk id="13316" creationId="{299FA8A3-69FC-4579-B980-703CBAADC07F}"/>
          </ac:spMkLst>
        </pc:spChg>
        <pc:spChg chg="mod">
          <ac:chgData name="Radhu Punchanathan" userId="c8c4905d-acae-4cef-8e50-fd2f211b0f74" providerId="ADAL" clId="{18A2FD51-811D-449D-A269-FDCC1616EF28}" dt="2022-01-28T03:03:13.319" v="216" actId="1076"/>
          <ac:spMkLst>
            <pc:docMk/>
            <pc:sldMk cId="0" sldId="284"/>
            <ac:spMk id="13317" creationId="{5A744417-6F52-4CCB-B811-964A336D9A65}"/>
          </ac:spMkLst>
        </pc:spChg>
      </pc:sldChg>
      <pc:sldChg chg="del">
        <pc:chgData name="Radhu Punchanathan" userId="c8c4905d-acae-4cef-8e50-fd2f211b0f74" providerId="ADAL" clId="{18A2FD51-811D-449D-A269-FDCC1616EF28}" dt="2022-01-28T01:22:12.035" v="93" actId="47"/>
        <pc:sldMkLst>
          <pc:docMk/>
          <pc:sldMk cId="0" sldId="287"/>
        </pc:sldMkLst>
      </pc:sldChg>
      <pc:sldChg chg="modSp mod">
        <pc:chgData name="Radhu Punchanathan" userId="c8c4905d-acae-4cef-8e50-fd2f211b0f74" providerId="ADAL" clId="{18A2FD51-811D-449D-A269-FDCC1616EF28}" dt="2022-01-30T23:18:34.680" v="928" actId="14100"/>
        <pc:sldMkLst>
          <pc:docMk/>
          <pc:sldMk cId="0" sldId="288"/>
        </pc:sldMkLst>
        <pc:spChg chg="mod">
          <ac:chgData name="Radhu Punchanathan" userId="c8c4905d-acae-4cef-8e50-fd2f211b0f74" providerId="ADAL" clId="{18A2FD51-811D-449D-A269-FDCC1616EF28}" dt="2022-01-30T23:18:34.680" v="928" actId="14100"/>
          <ac:spMkLst>
            <pc:docMk/>
            <pc:sldMk cId="0" sldId="288"/>
            <ac:spMk id="16387" creationId="{242025F7-F1D9-43F0-B34F-EC9510D82403}"/>
          </ac:spMkLst>
        </pc:spChg>
        <pc:spChg chg="mod">
          <ac:chgData name="Radhu Punchanathan" userId="c8c4905d-acae-4cef-8e50-fd2f211b0f74" providerId="ADAL" clId="{18A2FD51-811D-449D-A269-FDCC1616EF28}" dt="2022-01-30T23:18:31.783" v="927" actId="1076"/>
          <ac:spMkLst>
            <pc:docMk/>
            <pc:sldMk cId="0" sldId="288"/>
            <ac:spMk id="16389" creationId="{0CBF234E-1863-49C2-9B15-7D63DECCD6E9}"/>
          </ac:spMkLst>
        </pc:spChg>
      </pc:sldChg>
      <pc:sldChg chg="modSp mod">
        <pc:chgData name="Radhu Punchanathan" userId="c8c4905d-acae-4cef-8e50-fd2f211b0f74" providerId="ADAL" clId="{18A2FD51-811D-449D-A269-FDCC1616EF28}" dt="2022-01-30T22:33:28.744" v="513" actId="1036"/>
        <pc:sldMkLst>
          <pc:docMk/>
          <pc:sldMk cId="0" sldId="289"/>
        </pc:sldMkLst>
        <pc:spChg chg="mod">
          <ac:chgData name="Radhu Punchanathan" userId="c8c4905d-acae-4cef-8e50-fd2f211b0f74" providerId="ADAL" clId="{18A2FD51-811D-449D-A269-FDCC1616EF28}" dt="2022-01-30T22:33:19.098" v="512" actId="20577"/>
          <ac:spMkLst>
            <pc:docMk/>
            <pc:sldMk cId="0" sldId="289"/>
            <ac:spMk id="2" creationId="{8383F9C2-35C4-43FA-BD7A-E9E8D929E750}"/>
          </ac:spMkLst>
        </pc:spChg>
        <pc:spChg chg="mod">
          <ac:chgData name="Radhu Punchanathan" userId="c8c4905d-acae-4cef-8e50-fd2f211b0f74" providerId="ADAL" clId="{18A2FD51-811D-449D-A269-FDCC1616EF28}" dt="2022-01-28T01:26:09.069" v="117" actId="1076"/>
          <ac:spMkLst>
            <pc:docMk/>
            <pc:sldMk cId="0" sldId="289"/>
            <ac:spMk id="20486" creationId="{B8B0AEB7-2F64-42A1-B503-1884D5A07993}"/>
          </ac:spMkLst>
        </pc:spChg>
        <pc:spChg chg="mod">
          <ac:chgData name="Radhu Punchanathan" userId="c8c4905d-acae-4cef-8e50-fd2f211b0f74" providerId="ADAL" clId="{18A2FD51-811D-449D-A269-FDCC1616EF28}" dt="2022-01-28T01:42:58.249" v="143" actId="1038"/>
          <ac:spMkLst>
            <pc:docMk/>
            <pc:sldMk cId="0" sldId="289"/>
            <ac:spMk id="20493" creationId="{6B19647F-0A6D-4B12-84CD-13296837FFC8}"/>
          </ac:spMkLst>
        </pc:spChg>
        <pc:spChg chg="mod">
          <ac:chgData name="Radhu Punchanathan" userId="c8c4905d-acae-4cef-8e50-fd2f211b0f74" providerId="ADAL" clId="{18A2FD51-811D-449D-A269-FDCC1616EF28}" dt="2022-01-28T01:42:58.249" v="143" actId="1038"/>
          <ac:spMkLst>
            <pc:docMk/>
            <pc:sldMk cId="0" sldId="289"/>
            <ac:spMk id="20494" creationId="{4C6E493E-B1E3-48B9-BAB0-D08998D4FF5D}"/>
          </ac:spMkLst>
        </pc:spChg>
        <pc:spChg chg="mod">
          <ac:chgData name="Radhu Punchanathan" userId="c8c4905d-acae-4cef-8e50-fd2f211b0f74" providerId="ADAL" clId="{18A2FD51-811D-449D-A269-FDCC1616EF28}" dt="2022-01-28T01:24:49.662" v="105" actId="1076"/>
          <ac:spMkLst>
            <pc:docMk/>
            <pc:sldMk cId="0" sldId="289"/>
            <ac:spMk id="23555" creationId="{F20BE4F4-290F-412B-AE6E-3E84C40F30B7}"/>
          </ac:spMkLst>
        </pc:spChg>
        <pc:spChg chg="mod">
          <ac:chgData name="Radhu Punchanathan" userId="c8c4905d-acae-4cef-8e50-fd2f211b0f74" providerId="ADAL" clId="{18A2FD51-811D-449D-A269-FDCC1616EF28}" dt="2022-01-28T01:43:36.925" v="149" actId="1037"/>
          <ac:spMkLst>
            <pc:docMk/>
            <pc:sldMk cId="0" sldId="289"/>
            <ac:spMk id="23559" creationId="{8DD6958A-5929-43E6-9444-A0FA61043848}"/>
          </ac:spMkLst>
        </pc:spChg>
        <pc:spChg chg="mod">
          <ac:chgData name="Radhu Punchanathan" userId="c8c4905d-acae-4cef-8e50-fd2f211b0f74" providerId="ADAL" clId="{18A2FD51-811D-449D-A269-FDCC1616EF28}" dt="2022-01-30T22:33:28.744" v="513" actId="1036"/>
          <ac:spMkLst>
            <pc:docMk/>
            <pc:sldMk cId="0" sldId="289"/>
            <ac:spMk id="23562" creationId="{BE0AAFAA-F2E1-4E69-BCE2-60B055D217B3}"/>
          </ac:spMkLst>
        </pc:spChg>
        <pc:spChg chg="mod">
          <ac:chgData name="Radhu Punchanathan" userId="c8c4905d-acae-4cef-8e50-fd2f211b0f74" providerId="ADAL" clId="{18A2FD51-811D-449D-A269-FDCC1616EF28}" dt="2022-01-28T01:42:58.249" v="143" actId="1038"/>
          <ac:spMkLst>
            <pc:docMk/>
            <pc:sldMk cId="0" sldId="289"/>
            <ac:spMk id="23570" creationId="{67E8451B-C1FF-4693-8926-9579D9A5A248}"/>
          </ac:spMkLst>
        </pc:spChg>
        <pc:spChg chg="mod">
          <ac:chgData name="Radhu Punchanathan" userId="c8c4905d-acae-4cef-8e50-fd2f211b0f74" providerId="ADAL" clId="{18A2FD51-811D-449D-A269-FDCC1616EF28}" dt="2022-01-28T01:42:58.249" v="143" actId="1038"/>
          <ac:spMkLst>
            <pc:docMk/>
            <pc:sldMk cId="0" sldId="289"/>
            <ac:spMk id="23571" creationId="{D59E0EF8-57BC-41E0-AE96-001EBDFC38CC}"/>
          </ac:spMkLst>
        </pc:spChg>
        <pc:spChg chg="mod">
          <ac:chgData name="Radhu Punchanathan" userId="c8c4905d-acae-4cef-8e50-fd2f211b0f74" providerId="ADAL" clId="{18A2FD51-811D-449D-A269-FDCC1616EF28}" dt="2022-01-28T01:26:32.558" v="120" actId="1076"/>
          <ac:spMkLst>
            <pc:docMk/>
            <pc:sldMk cId="0" sldId="289"/>
            <ac:spMk id="499728" creationId="{22991306-2580-48C8-B6A8-148D8F53DC3D}"/>
          </ac:spMkLst>
        </pc:spChg>
        <pc:grpChg chg="mod">
          <ac:chgData name="Radhu Punchanathan" userId="c8c4905d-acae-4cef-8e50-fd2f211b0f74" providerId="ADAL" clId="{18A2FD51-811D-449D-A269-FDCC1616EF28}" dt="2022-01-28T01:42:58.249" v="143" actId="1038"/>
          <ac:grpSpMkLst>
            <pc:docMk/>
            <pc:sldMk cId="0" sldId="289"/>
            <ac:grpSpMk id="23556" creationId="{52EEE92F-BDFA-486F-B619-DCFF47B2B9C8}"/>
          </ac:grpSpMkLst>
        </pc:grpChg>
      </pc:sldChg>
      <pc:sldChg chg="modSp mod">
        <pc:chgData name="Radhu Punchanathan" userId="c8c4905d-acae-4cef-8e50-fd2f211b0f74" providerId="ADAL" clId="{18A2FD51-811D-449D-A269-FDCC1616EF28}" dt="2022-01-28T00:14:33.445" v="12" actId="1076"/>
        <pc:sldMkLst>
          <pc:docMk/>
          <pc:sldMk cId="1994806356" sldId="290"/>
        </pc:sldMkLst>
        <pc:spChg chg="mod">
          <ac:chgData name="Radhu Punchanathan" userId="c8c4905d-acae-4cef-8e50-fd2f211b0f74" providerId="ADAL" clId="{18A2FD51-811D-449D-A269-FDCC1616EF28}" dt="2022-01-28T00:14:19.053" v="10" actId="1076"/>
          <ac:spMkLst>
            <pc:docMk/>
            <pc:sldMk cId="1994806356" sldId="290"/>
            <ac:spMk id="2" creationId="{1CE73D9B-6F2E-1042-8473-7DF8DC0D6E72}"/>
          </ac:spMkLst>
        </pc:spChg>
        <pc:spChg chg="mod">
          <ac:chgData name="Radhu Punchanathan" userId="c8c4905d-acae-4cef-8e50-fd2f211b0f74" providerId="ADAL" clId="{18A2FD51-811D-449D-A269-FDCC1616EF28}" dt="2022-01-28T00:14:33.445" v="12" actId="1076"/>
          <ac:spMkLst>
            <pc:docMk/>
            <pc:sldMk cId="1994806356" sldId="290"/>
            <ac:spMk id="3" creationId="{4AE719B7-9031-A246-B467-213F4103FF18}"/>
          </ac:spMkLst>
        </pc:spChg>
      </pc:sldChg>
      <pc:sldChg chg="del">
        <pc:chgData name="Radhu Punchanathan" userId="c8c4905d-acae-4cef-8e50-fd2f211b0f74" providerId="ADAL" clId="{18A2FD51-811D-449D-A269-FDCC1616EF28}" dt="2022-01-28T00:11:58.514" v="0" actId="47"/>
        <pc:sldMkLst>
          <pc:docMk/>
          <pc:sldMk cId="2123326614" sldId="291"/>
        </pc:sldMkLst>
      </pc:sldChg>
      <pc:sldChg chg="modSp mod">
        <pc:chgData name="Radhu Punchanathan" userId="c8c4905d-acae-4cef-8e50-fd2f211b0f74" providerId="ADAL" clId="{18A2FD51-811D-449D-A269-FDCC1616EF28}" dt="2022-01-28T00:59:12.587" v="49" actId="27636"/>
        <pc:sldMkLst>
          <pc:docMk/>
          <pc:sldMk cId="2948712722" sldId="293"/>
        </pc:sldMkLst>
        <pc:spChg chg="mod">
          <ac:chgData name="Radhu Punchanathan" userId="c8c4905d-acae-4cef-8e50-fd2f211b0f74" providerId="ADAL" clId="{18A2FD51-811D-449D-A269-FDCC1616EF28}" dt="2022-01-28T00:59:07.393" v="47" actId="20577"/>
          <ac:spMkLst>
            <pc:docMk/>
            <pc:sldMk cId="2948712722" sldId="293"/>
            <ac:spMk id="2" creationId="{00000000-0000-0000-0000-000000000000}"/>
          </ac:spMkLst>
        </pc:spChg>
        <pc:spChg chg="mod">
          <ac:chgData name="Radhu Punchanathan" userId="c8c4905d-acae-4cef-8e50-fd2f211b0f74" providerId="ADAL" clId="{18A2FD51-811D-449D-A269-FDCC1616EF28}" dt="2022-01-28T00:59:12.587" v="49" actId="27636"/>
          <ac:spMkLst>
            <pc:docMk/>
            <pc:sldMk cId="2948712722" sldId="293"/>
            <ac:spMk id="3" creationId="{00000000-0000-0000-0000-000000000000}"/>
          </ac:spMkLst>
        </pc:spChg>
      </pc:sldChg>
      <pc:sldChg chg="modSp mod">
        <pc:chgData name="Radhu Punchanathan" userId="c8c4905d-acae-4cef-8e50-fd2f211b0f74" providerId="ADAL" clId="{18A2FD51-811D-449D-A269-FDCC1616EF28}" dt="2022-01-28T01:00:24.440" v="58" actId="33524"/>
        <pc:sldMkLst>
          <pc:docMk/>
          <pc:sldMk cId="2400832439" sldId="294"/>
        </pc:sldMkLst>
        <pc:spChg chg="mod">
          <ac:chgData name="Radhu Punchanathan" userId="c8c4905d-acae-4cef-8e50-fd2f211b0f74" providerId="ADAL" clId="{18A2FD51-811D-449D-A269-FDCC1616EF28}" dt="2022-01-28T00:59:28.628" v="52" actId="14100"/>
          <ac:spMkLst>
            <pc:docMk/>
            <pc:sldMk cId="2400832439" sldId="294"/>
            <ac:spMk id="2" creationId="{00000000-0000-0000-0000-000000000000}"/>
          </ac:spMkLst>
        </pc:spChg>
        <pc:spChg chg="mod">
          <ac:chgData name="Radhu Punchanathan" userId="c8c4905d-acae-4cef-8e50-fd2f211b0f74" providerId="ADAL" clId="{18A2FD51-811D-449D-A269-FDCC1616EF28}" dt="2022-01-28T01:00:24.440" v="58" actId="33524"/>
          <ac:spMkLst>
            <pc:docMk/>
            <pc:sldMk cId="2400832439" sldId="294"/>
            <ac:spMk id="3" creationId="{00000000-0000-0000-0000-000000000000}"/>
          </ac:spMkLst>
        </pc:spChg>
      </pc:sldChg>
      <pc:sldChg chg="modSp mod">
        <pc:chgData name="Radhu Punchanathan" userId="c8c4905d-acae-4cef-8e50-fd2f211b0f74" providerId="ADAL" clId="{18A2FD51-811D-449D-A269-FDCC1616EF28}" dt="2022-01-28T01:01:36.755" v="64" actId="1076"/>
        <pc:sldMkLst>
          <pc:docMk/>
          <pc:sldMk cId="1338828727" sldId="302"/>
        </pc:sldMkLst>
        <pc:spChg chg="mod">
          <ac:chgData name="Radhu Punchanathan" userId="c8c4905d-acae-4cef-8e50-fd2f211b0f74" providerId="ADAL" clId="{18A2FD51-811D-449D-A269-FDCC1616EF28}" dt="2022-01-28T01:01:36.755" v="64" actId="1076"/>
          <ac:spMkLst>
            <pc:docMk/>
            <pc:sldMk cId="1338828727" sldId="302"/>
            <ac:spMk id="3" creationId="{00000000-0000-0000-0000-000000000000}"/>
          </ac:spMkLst>
        </pc:spChg>
      </pc:sldChg>
      <pc:sldChg chg="modSp mod">
        <pc:chgData name="Radhu Punchanathan" userId="c8c4905d-acae-4cef-8e50-fd2f211b0f74" providerId="ADAL" clId="{18A2FD51-811D-449D-A269-FDCC1616EF28}" dt="2022-01-30T23:55:46.139" v="1240" actId="20577"/>
        <pc:sldMkLst>
          <pc:docMk/>
          <pc:sldMk cId="2272718265" sldId="303"/>
        </pc:sldMkLst>
        <pc:spChg chg="mod">
          <ac:chgData name="Radhu Punchanathan" userId="c8c4905d-acae-4cef-8e50-fd2f211b0f74" providerId="ADAL" clId="{18A2FD51-811D-449D-A269-FDCC1616EF28}" dt="2022-01-30T23:51:05.641" v="1151" actId="14100"/>
          <ac:spMkLst>
            <pc:docMk/>
            <pc:sldMk cId="2272718265" sldId="303"/>
            <ac:spMk id="2" creationId="{F51A5FC0-2019-4240-8E21-FB050081BB10}"/>
          </ac:spMkLst>
        </pc:spChg>
        <pc:spChg chg="mod">
          <ac:chgData name="Radhu Punchanathan" userId="c8c4905d-acae-4cef-8e50-fd2f211b0f74" providerId="ADAL" clId="{18A2FD51-811D-449D-A269-FDCC1616EF28}" dt="2022-01-30T23:55:46.139" v="1240" actId="20577"/>
          <ac:spMkLst>
            <pc:docMk/>
            <pc:sldMk cId="2272718265" sldId="303"/>
            <ac:spMk id="3" creationId="{7C539681-DD8C-4920-9D32-AE8F96DE42E2}"/>
          </ac:spMkLst>
        </pc:spChg>
      </pc:sldChg>
      <pc:sldChg chg="modSp del mod">
        <pc:chgData name="Radhu Punchanathan" userId="c8c4905d-acae-4cef-8e50-fd2f211b0f74" providerId="ADAL" clId="{18A2FD51-811D-449D-A269-FDCC1616EF28}" dt="2022-01-30T22:31:07.447" v="485" actId="47"/>
        <pc:sldMkLst>
          <pc:docMk/>
          <pc:sldMk cId="0" sldId="305"/>
        </pc:sldMkLst>
        <pc:spChg chg="mod">
          <ac:chgData name="Radhu Punchanathan" userId="c8c4905d-acae-4cef-8e50-fd2f211b0f74" providerId="ADAL" clId="{18A2FD51-811D-449D-A269-FDCC1616EF28}" dt="2022-01-30T22:26:42.273" v="456" actId="20577"/>
          <ac:spMkLst>
            <pc:docMk/>
            <pc:sldMk cId="0" sldId="305"/>
            <ac:spMk id="6147" creationId="{B9D19055-71A0-4A76-A12E-0A34619D7274}"/>
          </ac:spMkLst>
        </pc:spChg>
      </pc:sldChg>
      <pc:sldChg chg="modSp mod">
        <pc:chgData name="Radhu Punchanathan" userId="c8c4905d-acae-4cef-8e50-fd2f211b0f74" providerId="ADAL" clId="{18A2FD51-811D-449D-A269-FDCC1616EF28}" dt="2022-01-30T22:48:29.336" v="900" actId="12"/>
        <pc:sldMkLst>
          <pc:docMk/>
          <pc:sldMk cId="3282703306" sldId="306"/>
        </pc:sldMkLst>
        <pc:spChg chg="mod">
          <ac:chgData name="Radhu Punchanathan" userId="c8c4905d-acae-4cef-8e50-fd2f211b0f74" providerId="ADAL" clId="{18A2FD51-811D-449D-A269-FDCC1616EF28}" dt="2022-01-30T22:48:29.336" v="900" actId="12"/>
          <ac:spMkLst>
            <pc:docMk/>
            <pc:sldMk cId="3282703306" sldId="306"/>
            <ac:spMk id="3" creationId="{E0B367C4-654B-4C2E-A64D-15CA4E3E89CA}"/>
          </ac:spMkLst>
        </pc:spChg>
        <pc:spChg chg="mod">
          <ac:chgData name="Radhu Punchanathan" userId="c8c4905d-acae-4cef-8e50-fd2f211b0f74" providerId="ADAL" clId="{18A2FD51-811D-449D-A269-FDCC1616EF28}" dt="2022-01-30T22:47:48.431" v="840" actId="14100"/>
          <ac:spMkLst>
            <pc:docMk/>
            <pc:sldMk cId="3282703306" sldId="306"/>
            <ac:spMk id="33794" creationId="{B136F7A5-A814-474B-8EE6-A3170330C092}"/>
          </ac:spMkLst>
        </pc:spChg>
      </pc:sldChg>
      <pc:sldChg chg="modSp mod">
        <pc:chgData name="Radhu Punchanathan" userId="c8c4905d-acae-4cef-8e50-fd2f211b0f74" providerId="ADAL" clId="{18A2FD51-811D-449D-A269-FDCC1616EF28}" dt="2022-01-30T22:47:26.886" v="837" actId="114"/>
        <pc:sldMkLst>
          <pc:docMk/>
          <pc:sldMk cId="503915359" sldId="307"/>
        </pc:sldMkLst>
        <pc:spChg chg="mod">
          <ac:chgData name="Radhu Punchanathan" userId="c8c4905d-acae-4cef-8e50-fd2f211b0f74" providerId="ADAL" clId="{18A2FD51-811D-449D-A269-FDCC1616EF28}" dt="2022-01-30T22:47:26.886" v="837" actId="114"/>
          <ac:spMkLst>
            <pc:docMk/>
            <pc:sldMk cId="503915359" sldId="307"/>
            <ac:spMk id="3" creationId="{E0B367C4-654B-4C2E-A64D-15CA4E3E89CA}"/>
          </ac:spMkLst>
        </pc:spChg>
        <pc:spChg chg="mod">
          <ac:chgData name="Radhu Punchanathan" userId="c8c4905d-acae-4cef-8e50-fd2f211b0f74" providerId="ADAL" clId="{18A2FD51-811D-449D-A269-FDCC1616EF28}" dt="2022-01-30T22:47:10.023" v="829" actId="14100"/>
          <ac:spMkLst>
            <pc:docMk/>
            <pc:sldMk cId="503915359" sldId="307"/>
            <ac:spMk id="33794" creationId="{B136F7A5-A814-474B-8EE6-A3170330C092}"/>
          </ac:spMkLst>
        </pc:spChg>
      </pc:sldChg>
      <pc:sldChg chg="modSp mod">
        <pc:chgData name="Radhu Punchanathan" userId="c8c4905d-acae-4cef-8e50-fd2f211b0f74" providerId="ADAL" clId="{18A2FD51-811D-449D-A269-FDCC1616EF28}" dt="2022-01-28T01:02:08.512" v="66" actId="1076"/>
        <pc:sldMkLst>
          <pc:docMk/>
          <pc:sldMk cId="1859127906" sldId="308"/>
        </pc:sldMkLst>
        <pc:picChg chg="mod">
          <ac:chgData name="Radhu Punchanathan" userId="c8c4905d-acae-4cef-8e50-fd2f211b0f74" providerId="ADAL" clId="{18A2FD51-811D-449D-A269-FDCC1616EF28}" dt="2022-01-28T01:02:08.512" v="66" actId="1076"/>
          <ac:picMkLst>
            <pc:docMk/>
            <pc:sldMk cId="1859127906" sldId="308"/>
            <ac:picMk id="5" creationId="{38CD0983-A9AE-4854-9507-F8287D3FF621}"/>
          </ac:picMkLst>
        </pc:picChg>
      </pc:sldChg>
      <pc:sldChg chg="modSp mod">
        <pc:chgData name="Radhu Punchanathan" userId="c8c4905d-acae-4cef-8e50-fd2f211b0f74" providerId="ADAL" clId="{18A2FD51-811D-449D-A269-FDCC1616EF28}" dt="2022-01-28T03:03:54.838" v="220" actId="14100"/>
        <pc:sldMkLst>
          <pc:docMk/>
          <pc:sldMk cId="736137325" sldId="309"/>
        </pc:sldMkLst>
        <pc:spChg chg="mod">
          <ac:chgData name="Radhu Punchanathan" userId="c8c4905d-acae-4cef-8e50-fd2f211b0f74" providerId="ADAL" clId="{18A2FD51-811D-449D-A269-FDCC1616EF28}" dt="2022-01-28T03:03:54.838" v="220" actId="14100"/>
          <ac:spMkLst>
            <pc:docMk/>
            <pc:sldMk cId="736137325" sldId="309"/>
            <ac:spMk id="2" creationId="{00000000-0000-0000-0000-000000000000}"/>
          </ac:spMkLst>
        </pc:spChg>
        <pc:picChg chg="mod">
          <ac:chgData name="Radhu Punchanathan" userId="c8c4905d-acae-4cef-8e50-fd2f211b0f74" providerId="ADAL" clId="{18A2FD51-811D-449D-A269-FDCC1616EF28}" dt="2022-01-28T03:03:48.537" v="219" actId="1076"/>
          <ac:picMkLst>
            <pc:docMk/>
            <pc:sldMk cId="736137325" sldId="309"/>
            <ac:picMk id="4" creationId="{2CD96888-D3B6-4B45-AD0C-C2B975DB507B}"/>
          </ac:picMkLst>
        </pc:picChg>
      </pc:sldChg>
      <pc:sldChg chg="modSp mod">
        <pc:chgData name="Radhu Punchanathan" userId="c8c4905d-acae-4cef-8e50-fd2f211b0f74" providerId="ADAL" clId="{18A2FD51-811D-449D-A269-FDCC1616EF28}" dt="2022-01-28T03:04:27.166" v="226" actId="14100"/>
        <pc:sldMkLst>
          <pc:docMk/>
          <pc:sldMk cId="2088238371" sldId="310"/>
        </pc:sldMkLst>
        <pc:spChg chg="mod">
          <ac:chgData name="Radhu Punchanathan" userId="c8c4905d-acae-4cef-8e50-fd2f211b0f74" providerId="ADAL" clId="{18A2FD51-811D-449D-A269-FDCC1616EF28}" dt="2022-01-28T03:04:06.564" v="221" actId="14100"/>
          <ac:spMkLst>
            <pc:docMk/>
            <pc:sldMk cId="2088238371" sldId="310"/>
            <ac:spMk id="2" creationId="{00000000-0000-0000-0000-000000000000}"/>
          </ac:spMkLst>
        </pc:spChg>
        <pc:picChg chg="mod">
          <ac:chgData name="Radhu Punchanathan" userId="c8c4905d-acae-4cef-8e50-fd2f211b0f74" providerId="ADAL" clId="{18A2FD51-811D-449D-A269-FDCC1616EF28}" dt="2022-01-28T03:04:27.166" v="226" actId="14100"/>
          <ac:picMkLst>
            <pc:docMk/>
            <pc:sldMk cId="2088238371" sldId="310"/>
            <ac:picMk id="5" creationId="{169A2925-7F84-4B07-8FE6-E3F11155DC49}"/>
          </ac:picMkLst>
        </pc:picChg>
      </pc:sldChg>
      <pc:sldChg chg="del">
        <pc:chgData name="Radhu Punchanathan" userId="c8c4905d-acae-4cef-8e50-fd2f211b0f74" providerId="ADAL" clId="{18A2FD51-811D-449D-A269-FDCC1616EF28}" dt="2022-01-28T01:24:15.545" v="103" actId="47"/>
        <pc:sldMkLst>
          <pc:docMk/>
          <pc:sldMk cId="0" sldId="311"/>
        </pc:sldMkLst>
      </pc:sldChg>
      <pc:sldChg chg="del">
        <pc:chgData name="Radhu Punchanathan" userId="c8c4905d-acae-4cef-8e50-fd2f211b0f74" providerId="ADAL" clId="{18A2FD51-811D-449D-A269-FDCC1616EF28}" dt="2022-01-30T22:46:20.275" v="812" actId="47"/>
        <pc:sldMkLst>
          <pc:docMk/>
          <pc:sldMk cId="878063529" sldId="312"/>
        </pc:sldMkLst>
      </pc:sldChg>
      <pc:sldChg chg="addSp delSp modSp new mod">
        <pc:chgData name="Radhu Punchanathan" userId="c8c4905d-acae-4cef-8e50-fd2f211b0f74" providerId="ADAL" clId="{18A2FD51-811D-449D-A269-FDCC1616EF28}" dt="2022-01-28T00:19:04.137" v="27" actId="948"/>
        <pc:sldMkLst>
          <pc:docMk/>
          <pc:sldMk cId="361820065" sldId="314"/>
        </pc:sldMkLst>
        <pc:spChg chg="mod">
          <ac:chgData name="Radhu Punchanathan" userId="c8c4905d-acae-4cef-8e50-fd2f211b0f74" providerId="ADAL" clId="{18A2FD51-811D-449D-A269-FDCC1616EF28}" dt="2022-01-28T00:17:14.769" v="20" actId="14100"/>
          <ac:spMkLst>
            <pc:docMk/>
            <pc:sldMk cId="361820065" sldId="314"/>
            <ac:spMk id="2" creationId="{243FF77A-E9E5-47F0-8076-CD7600F3540A}"/>
          </ac:spMkLst>
        </pc:spChg>
        <pc:spChg chg="del">
          <ac:chgData name="Radhu Punchanathan" userId="c8c4905d-acae-4cef-8e50-fd2f211b0f74" providerId="ADAL" clId="{18A2FD51-811D-449D-A269-FDCC1616EF28}" dt="2022-01-28T00:17:59.389" v="25" actId="478"/>
          <ac:spMkLst>
            <pc:docMk/>
            <pc:sldMk cId="361820065" sldId="314"/>
            <ac:spMk id="3" creationId="{4050670A-46E9-4C8C-9FC7-E6EF500248D0}"/>
          </ac:spMkLst>
        </pc:spChg>
        <pc:spChg chg="add mod">
          <ac:chgData name="Radhu Punchanathan" userId="c8c4905d-acae-4cef-8e50-fd2f211b0f74" providerId="ADAL" clId="{18A2FD51-811D-449D-A269-FDCC1616EF28}" dt="2022-01-28T00:16:30.546" v="18"/>
          <ac:spMkLst>
            <pc:docMk/>
            <pc:sldMk cId="361820065" sldId="314"/>
            <ac:spMk id="4" creationId="{7F2A70EE-77D7-4782-A8A2-55A971185A95}"/>
          </ac:spMkLst>
        </pc:spChg>
        <pc:spChg chg="add mod">
          <ac:chgData name="Radhu Punchanathan" userId="c8c4905d-acae-4cef-8e50-fd2f211b0f74" providerId="ADAL" clId="{18A2FD51-811D-449D-A269-FDCC1616EF28}" dt="2022-01-28T00:19:04.137" v="27" actId="948"/>
          <ac:spMkLst>
            <pc:docMk/>
            <pc:sldMk cId="361820065" sldId="314"/>
            <ac:spMk id="5" creationId="{19770F44-9020-4DF8-9809-7D5177CB339B}"/>
          </ac:spMkLst>
        </pc:spChg>
        <pc:spChg chg="add mod">
          <ac:chgData name="Radhu Punchanathan" userId="c8c4905d-acae-4cef-8e50-fd2f211b0f74" providerId="ADAL" clId="{18A2FD51-811D-449D-A269-FDCC1616EF28}" dt="2022-01-28T00:16:30.546" v="18"/>
          <ac:spMkLst>
            <pc:docMk/>
            <pc:sldMk cId="361820065" sldId="314"/>
            <ac:spMk id="6" creationId="{7518C6CE-9C22-40FA-867F-7AE437D1DFB5}"/>
          </ac:spMkLst>
        </pc:spChg>
        <pc:spChg chg="add mod">
          <ac:chgData name="Radhu Punchanathan" userId="c8c4905d-acae-4cef-8e50-fd2f211b0f74" providerId="ADAL" clId="{18A2FD51-811D-449D-A269-FDCC1616EF28}" dt="2022-01-28T00:16:30.546" v="18"/>
          <ac:spMkLst>
            <pc:docMk/>
            <pc:sldMk cId="361820065" sldId="314"/>
            <ac:spMk id="7" creationId="{C4703C72-44B8-4AE8-B5E4-5BE2497B1943}"/>
          </ac:spMkLst>
        </pc:spChg>
      </pc:sldChg>
      <pc:sldChg chg="addSp delSp modSp new mod">
        <pc:chgData name="Radhu Punchanathan" userId="c8c4905d-acae-4cef-8e50-fd2f211b0f74" providerId="ADAL" clId="{18A2FD51-811D-449D-A269-FDCC1616EF28}" dt="2022-01-30T23:23:14.971" v="991" actId="20577"/>
        <pc:sldMkLst>
          <pc:docMk/>
          <pc:sldMk cId="2371143974" sldId="315"/>
        </pc:sldMkLst>
        <pc:spChg chg="del">
          <ac:chgData name="Radhu Punchanathan" userId="c8c4905d-acae-4cef-8e50-fd2f211b0f74" providerId="ADAL" clId="{18A2FD51-811D-449D-A269-FDCC1616EF28}" dt="2022-01-28T01:20:00.504" v="76" actId="478"/>
          <ac:spMkLst>
            <pc:docMk/>
            <pc:sldMk cId="2371143974" sldId="315"/>
            <ac:spMk id="2" creationId="{CB5B223E-48E3-479E-9E07-54576399F3B0}"/>
          </ac:spMkLst>
        </pc:spChg>
        <pc:spChg chg="del">
          <ac:chgData name="Radhu Punchanathan" userId="c8c4905d-acae-4cef-8e50-fd2f211b0f74" providerId="ADAL" clId="{18A2FD51-811D-449D-A269-FDCC1616EF28}" dt="2022-01-28T01:20:06.856" v="77" actId="478"/>
          <ac:spMkLst>
            <pc:docMk/>
            <pc:sldMk cId="2371143974" sldId="315"/>
            <ac:spMk id="3" creationId="{63EF0823-C7B2-4808-9835-C08BE14914F9}"/>
          </ac:spMkLst>
        </pc:spChg>
        <pc:spChg chg="add mod">
          <ac:chgData name="Radhu Punchanathan" userId="c8c4905d-acae-4cef-8e50-fd2f211b0f74" providerId="ADAL" clId="{18A2FD51-811D-449D-A269-FDCC1616EF28}" dt="2022-01-30T23:21:38.594" v="937" actId="1076"/>
          <ac:spMkLst>
            <pc:docMk/>
            <pc:sldMk cId="2371143974" sldId="315"/>
            <ac:spMk id="4" creationId="{46559F97-AC7C-407A-A335-99C26E6A7A5B}"/>
          </ac:spMkLst>
        </pc:spChg>
        <pc:spChg chg="add mod">
          <ac:chgData name="Radhu Punchanathan" userId="c8c4905d-acae-4cef-8e50-fd2f211b0f74" providerId="ADAL" clId="{18A2FD51-811D-449D-A269-FDCC1616EF28}" dt="2022-01-28T01:20:07.957" v="78"/>
          <ac:spMkLst>
            <pc:docMk/>
            <pc:sldMk cId="2371143974" sldId="315"/>
            <ac:spMk id="6" creationId="{5BC6A7AC-634C-4ABC-96A6-0DEC472BAF57}"/>
          </ac:spMkLst>
        </pc:spChg>
        <pc:spChg chg="add mod">
          <ac:chgData name="Radhu Punchanathan" userId="c8c4905d-acae-4cef-8e50-fd2f211b0f74" providerId="ADAL" clId="{18A2FD51-811D-449D-A269-FDCC1616EF28}" dt="2022-01-30T23:23:14.971" v="991" actId="20577"/>
          <ac:spMkLst>
            <pc:docMk/>
            <pc:sldMk cId="2371143974" sldId="315"/>
            <ac:spMk id="7" creationId="{955772B3-9E6C-49E3-A980-9B4B5FEB3097}"/>
          </ac:spMkLst>
        </pc:spChg>
        <pc:spChg chg="add mod">
          <ac:chgData name="Radhu Punchanathan" userId="c8c4905d-acae-4cef-8e50-fd2f211b0f74" providerId="ADAL" clId="{18A2FD51-811D-449D-A269-FDCC1616EF28}" dt="2022-01-30T23:20:48.578" v="935" actId="114"/>
          <ac:spMkLst>
            <pc:docMk/>
            <pc:sldMk cId="2371143974" sldId="315"/>
            <ac:spMk id="8" creationId="{000C99A7-BAF0-4966-8741-DFE79C55455D}"/>
          </ac:spMkLst>
        </pc:spChg>
        <pc:picChg chg="add mod">
          <ac:chgData name="Radhu Punchanathan" userId="c8c4905d-acae-4cef-8e50-fd2f211b0f74" providerId="ADAL" clId="{18A2FD51-811D-449D-A269-FDCC1616EF28}" dt="2022-01-30T23:20:53.669" v="936" actId="1076"/>
          <ac:picMkLst>
            <pc:docMk/>
            <pc:sldMk cId="2371143974" sldId="315"/>
            <ac:picMk id="5" creationId="{85BEB878-CEFA-4483-AC0F-0E4DAF2A0682}"/>
          </ac:picMkLst>
        </pc:picChg>
      </pc:sldChg>
      <pc:sldChg chg="addSp delSp modSp new mod">
        <pc:chgData name="Radhu Punchanathan" userId="c8c4905d-acae-4cef-8e50-fd2f211b0f74" providerId="ADAL" clId="{18A2FD51-811D-449D-A269-FDCC1616EF28}" dt="2022-01-28T01:23:35.809" v="102"/>
        <pc:sldMkLst>
          <pc:docMk/>
          <pc:sldMk cId="706554442" sldId="316"/>
        </pc:sldMkLst>
        <pc:spChg chg="del">
          <ac:chgData name="Radhu Punchanathan" userId="c8c4905d-acae-4cef-8e50-fd2f211b0f74" providerId="ADAL" clId="{18A2FD51-811D-449D-A269-FDCC1616EF28}" dt="2022-01-28T01:23:32.018" v="100" actId="478"/>
          <ac:spMkLst>
            <pc:docMk/>
            <pc:sldMk cId="706554442" sldId="316"/>
            <ac:spMk id="2" creationId="{1A85C225-CAFD-4E61-9163-4CDC9DAC7E5E}"/>
          </ac:spMkLst>
        </pc:spChg>
        <pc:spChg chg="del">
          <ac:chgData name="Radhu Punchanathan" userId="c8c4905d-acae-4cef-8e50-fd2f211b0f74" providerId="ADAL" clId="{18A2FD51-811D-449D-A269-FDCC1616EF28}" dt="2022-01-28T01:23:34.606" v="101" actId="478"/>
          <ac:spMkLst>
            <pc:docMk/>
            <pc:sldMk cId="706554442" sldId="316"/>
            <ac:spMk id="3" creationId="{D50A6D96-8F57-464F-9D6A-C795D9AC80FD}"/>
          </ac:spMkLst>
        </pc:spChg>
        <pc:spChg chg="add mod">
          <ac:chgData name="Radhu Punchanathan" userId="c8c4905d-acae-4cef-8e50-fd2f211b0f74" providerId="ADAL" clId="{18A2FD51-811D-449D-A269-FDCC1616EF28}" dt="2022-01-28T01:23:35.809" v="102"/>
          <ac:spMkLst>
            <pc:docMk/>
            <pc:sldMk cId="706554442" sldId="316"/>
            <ac:spMk id="4" creationId="{36421291-880E-4039-8FFD-EC8053065364}"/>
          </ac:spMkLst>
        </pc:spChg>
        <pc:spChg chg="add mod">
          <ac:chgData name="Radhu Punchanathan" userId="c8c4905d-acae-4cef-8e50-fd2f211b0f74" providerId="ADAL" clId="{18A2FD51-811D-449D-A269-FDCC1616EF28}" dt="2022-01-28T01:23:35.809" v="102"/>
          <ac:spMkLst>
            <pc:docMk/>
            <pc:sldMk cId="706554442" sldId="316"/>
            <ac:spMk id="7" creationId="{6FEF0020-ACCD-49F2-BA5A-E3C55EE38DF0}"/>
          </ac:spMkLst>
        </pc:spChg>
        <pc:spChg chg="add mod">
          <ac:chgData name="Radhu Punchanathan" userId="c8c4905d-acae-4cef-8e50-fd2f211b0f74" providerId="ADAL" clId="{18A2FD51-811D-449D-A269-FDCC1616EF28}" dt="2022-01-28T01:23:35.809" v="102"/>
          <ac:spMkLst>
            <pc:docMk/>
            <pc:sldMk cId="706554442" sldId="316"/>
            <ac:spMk id="8" creationId="{4E3A3388-F888-43D3-A8F0-40D7FF44257B}"/>
          </ac:spMkLst>
        </pc:spChg>
        <pc:picChg chg="add mod">
          <ac:chgData name="Radhu Punchanathan" userId="c8c4905d-acae-4cef-8e50-fd2f211b0f74" providerId="ADAL" clId="{18A2FD51-811D-449D-A269-FDCC1616EF28}" dt="2022-01-28T01:23:35.809" v="102"/>
          <ac:picMkLst>
            <pc:docMk/>
            <pc:sldMk cId="706554442" sldId="316"/>
            <ac:picMk id="5" creationId="{E8FC514A-5EE7-4BED-A3C7-018B8C12B580}"/>
          </ac:picMkLst>
        </pc:picChg>
        <pc:picChg chg="add mod">
          <ac:chgData name="Radhu Punchanathan" userId="c8c4905d-acae-4cef-8e50-fd2f211b0f74" providerId="ADAL" clId="{18A2FD51-811D-449D-A269-FDCC1616EF28}" dt="2022-01-28T01:23:35.809" v="102"/>
          <ac:picMkLst>
            <pc:docMk/>
            <pc:sldMk cId="706554442" sldId="316"/>
            <ac:picMk id="6" creationId="{7310B6F2-7193-4B97-93B5-518949836B55}"/>
          </ac:picMkLst>
        </pc:picChg>
      </pc:sldChg>
      <pc:sldChg chg="addSp modSp new del mod">
        <pc:chgData name="Radhu Punchanathan" userId="c8c4905d-acae-4cef-8e50-fd2f211b0f74" providerId="ADAL" clId="{18A2FD51-811D-449D-A269-FDCC1616EF28}" dt="2022-01-30T23:29:13.666" v="1045" actId="2696"/>
        <pc:sldMkLst>
          <pc:docMk/>
          <pc:sldMk cId="2868333280" sldId="317"/>
        </pc:sldMkLst>
        <pc:spChg chg="add mod">
          <ac:chgData name="Radhu Punchanathan" userId="c8c4905d-acae-4cef-8e50-fd2f211b0f74" providerId="ADAL" clId="{18A2FD51-811D-449D-A269-FDCC1616EF28}" dt="2022-01-28T02:01:57.642" v="213" actId="14100"/>
          <ac:spMkLst>
            <pc:docMk/>
            <pc:sldMk cId="2868333280" sldId="317"/>
            <ac:spMk id="6" creationId="{70A1F273-5293-4E6B-B0D7-36592FC155E5}"/>
          </ac:spMkLst>
        </pc:spChg>
        <pc:picChg chg="add mod">
          <ac:chgData name="Radhu Punchanathan" userId="c8c4905d-acae-4cef-8e50-fd2f211b0f74" providerId="ADAL" clId="{18A2FD51-811D-449D-A269-FDCC1616EF28}" dt="2022-01-28T02:00:23.336" v="206" actId="1076"/>
          <ac:picMkLst>
            <pc:docMk/>
            <pc:sldMk cId="2868333280" sldId="317"/>
            <ac:picMk id="1026" creationId="{6724269D-5AD7-4948-9571-402FCCB9A738}"/>
          </ac:picMkLst>
        </pc:picChg>
        <pc:picChg chg="add mod">
          <ac:chgData name="Radhu Punchanathan" userId="c8c4905d-acae-4cef-8e50-fd2f211b0f74" providerId="ADAL" clId="{18A2FD51-811D-449D-A269-FDCC1616EF28}" dt="2022-01-30T22:42:09.829" v="758" actId="1076"/>
          <ac:picMkLst>
            <pc:docMk/>
            <pc:sldMk cId="2868333280" sldId="317"/>
            <ac:picMk id="1027" creationId="{16055E11-520D-4CE4-82A3-961FE41CEC7A}"/>
          </ac:picMkLst>
        </pc:picChg>
      </pc:sldChg>
      <pc:sldChg chg="modSp add mod">
        <pc:chgData name="Radhu Punchanathan" userId="c8c4905d-acae-4cef-8e50-fd2f211b0f74" providerId="ADAL" clId="{18A2FD51-811D-449D-A269-FDCC1616EF28}" dt="2022-01-30T23:19:54.956" v="933" actId="948"/>
        <pc:sldMkLst>
          <pc:docMk/>
          <pc:sldMk cId="2970640925" sldId="318"/>
        </pc:sldMkLst>
        <pc:spChg chg="mod">
          <ac:chgData name="Radhu Punchanathan" userId="c8c4905d-acae-4cef-8e50-fd2f211b0f74" providerId="ADAL" clId="{18A2FD51-811D-449D-A269-FDCC1616EF28}" dt="2022-01-30T22:28:23.833" v="475" actId="1076"/>
          <ac:spMkLst>
            <pc:docMk/>
            <pc:sldMk cId="2970640925" sldId="318"/>
            <ac:spMk id="6146" creationId="{F1DB7CC5-FF1A-4237-B13A-30C4A8249530}"/>
          </ac:spMkLst>
        </pc:spChg>
        <pc:spChg chg="mod">
          <ac:chgData name="Radhu Punchanathan" userId="c8c4905d-acae-4cef-8e50-fd2f211b0f74" providerId="ADAL" clId="{18A2FD51-811D-449D-A269-FDCC1616EF28}" dt="2022-01-30T23:19:54.956" v="933" actId="948"/>
          <ac:spMkLst>
            <pc:docMk/>
            <pc:sldMk cId="2970640925" sldId="318"/>
            <ac:spMk id="6147" creationId="{B9D19055-71A0-4A76-A12E-0A34619D7274}"/>
          </ac:spMkLst>
        </pc:spChg>
      </pc:sldChg>
      <pc:sldChg chg="addSp delSp modSp add mod">
        <pc:chgData name="Radhu Punchanathan" userId="c8c4905d-acae-4cef-8e50-fd2f211b0f74" providerId="ADAL" clId="{18A2FD51-811D-449D-A269-FDCC1616EF28}" dt="2022-01-30T23:33:22.353" v="1095" actId="12"/>
        <pc:sldMkLst>
          <pc:docMk/>
          <pc:sldMk cId="4173997558" sldId="319"/>
        </pc:sldMkLst>
        <pc:spChg chg="del">
          <ac:chgData name="Radhu Punchanathan" userId="c8c4905d-acae-4cef-8e50-fd2f211b0f74" providerId="ADAL" clId="{18A2FD51-811D-449D-A269-FDCC1616EF28}" dt="2022-01-30T23:24:27.108" v="1011" actId="478"/>
          <ac:spMkLst>
            <pc:docMk/>
            <pc:sldMk cId="4173997558" sldId="319"/>
            <ac:spMk id="2" creationId="{8383F9C2-35C4-43FA-BD7A-E9E8D929E750}"/>
          </ac:spMkLst>
        </pc:spChg>
        <pc:spChg chg="add del mod">
          <ac:chgData name="Radhu Punchanathan" userId="c8c4905d-acae-4cef-8e50-fd2f211b0f74" providerId="ADAL" clId="{18A2FD51-811D-449D-A269-FDCC1616EF28}" dt="2022-01-30T23:29:09.996" v="1044"/>
          <ac:spMkLst>
            <pc:docMk/>
            <pc:sldMk cId="4173997558" sldId="319"/>
            <ac:spMk id="3" creationId="{3BD3E586-97AD-401E-B650-C267C1ABE0DA}"/>
          </ac:spMkLst>
        </pc:spChg>
        <pc:spChg chg="del">
          <ac:chgData name="Radhu Punchanathan" userId="c8c4905d-acae-4cef-8e50-fd2f211b0f74" providerId="ADAL" clId="{18A2FD51-811D-449D-A269-FDCC1616EF28}" dt="2022-01-30T23:24:42.582" v="1015" actId="478"/>
          <ac:spMkLst>
            <pc:docMk/>
            <pc:sldMk cId="4173997558" sldId="319"/>
            <ac:spMk id="4" creationId="{7CC89CAD-A955-40D3-BE59-83535A19C000}"/>
          </ac:spMkLst>
        </pc:spChg>
        <pc:spChg chg="add mod">
          <ac:chgData name="Radhu Punchanathan" userId="c8c4905d-acae-4cef-8e50-fd2f211b0f74" providerId="ADAL" clId="{18A2FD51-811D-449D-A269-FDCC1616EF28}" dt="2022-01-30T23:27:44.141" v="1018"/>
          <ac:spMkLst>
            <pc:docMk/>
            <pc:sldMk cId="4173997558" sldId="319"/>
            <ac:spMk id="21" creationId="{F82918F0-A174-445B-A4B1-6B8D6A812634}"/>
          </ac:spMkLst>
        </pc:spChg>
        <pc:spChg chg="add mod">
          <ac:chgData name="Radhu Punchanathan" userId="c8c4905d-acae-4cef-8e50-fd2f211b0f74" providerId="ADAL" clId="{18A2FD51-811D-449D-A269-FDCC1616EF28}" dt="2022-01-30T23:33:22.353" v="1095" actId="12"/>
          <ac:spMkLst>
            <pc:docMk/>
            <pc:sldMk cId="4173997558" sldId="319"/>
            <ac:spMk id="24" creationId="{E1719A58-5C75-4D30-A946-1BB2B5ED61AF}"/>
          </ac:spMkLst>
        </pc:spChg>
        <pc:spChg chg="del">
          <ac:chgData name="Radhu Punchanathan" userId="c8c4905d-acae-4cef-8e50-fd2f211b0f74" providerId="ADAL" clId="{18A2FD51-811D-449D-A269-FDCC1616EF28}" dt="2022-01-30T23:24:42.582" v="1015" actId="478"/>
          <ac:spMkLst>
            <pc:docMk/>
            <pc:sldMk cId="4173997558" sldId="319"/>
            <ac:spMk id="20486" creationId="{B8B0AEB7-2F64-42A1-B503-1884D5A07993}"/>
          </ac:spMkLst>
        </pc:spChg>
        <pc:spChg chg="del">
          <ac:chgData name="Radhu Punchanathan" userId="c8c4905d-acae-4cef-8e50-fd2f211b0f74" providerId="ADAL" clId="{18A2FD51-811D-449D-A269-FDCC1616EF28}" dt="2022-01-30T23:24:42.582" v="1015" actId="478"/>
          <ac:spMkLst>
            <pc:docMk/>
            <pc:sldMk cId="4173997558" sldId="319"/>
            <ac:spMk id="20488" creationId="{B8651A18-7384-4775-99E1-896B4C3CB5DF}"/>
          </ac:spMkLst>
        </pc:spChg>
        <pc:spChg chg="mod">
          <ac:chgData name="Radhu Punchanathan" userId="c8c4905d-acae-4cef-8e50-fd2f211b0f74" providerId="ADAL" clId="{18A2FD51-811D-449D-A269-FDCC1616EF28}" dt="2022-01-30T23:24:31.313" v="1013" actId="6549"/>
          <ac:spMkLst>
            <pc:docMk/>
            <pc:sldMk cId="4173997558" sldId="319"/>
            <ac:spMk id="20493" creationId="{6B19647F-0A6D-4B12-84CD-13296837FFC8}"/>
          </ac:spMkLst>
        </pc:spChg>
        <pc:spChg chg="del">
          <ac:chgData name="Radhu Punchanathan" userId="c8c4905d-acae-4cef-8e50-fd2f211b0f74" providerId="ADAL" clId="{18A2FD51-811D-449D-A269-FDCC1616EF28}" dt="2022-01-30T23:24:30.248" v="1012" actId="478"/>
          <ac:spMkLst>
            <pc:docMk/>
            <pc:sldMk cId="4173997558" sldId="319"/>
            <ac:spMk id="22533" creationId="{B42DAAE4-6AD5-4476-9335-31EFBAB943A6}"/>
          </ac:spMkLst>
        </pc:spChg>
        <pc:spChg chg="mod">
          <ac:chgData name="Radhu Punchanathan" userId="c8c4905d-acae-4cef-8e50-fd2f211b0f74" providerId="ADAL" clId="{18A2FD51-811D-449D-A269-FDCC1616EF28}" dt="2022-01-30T23:24:18.640" v="1010" actId="20577"/>
          <ac:spMkLst>
            <pc:docMk/>
            <pc:sldMk cId="4173997558" sldId="319"/>
            <ac:spMk id="23555" creationId="{F20BE4F4-290F-412B-AE6E-3E84C40F30B7}"/>
          </ac:spMkLst>
        </pc:spChg>
        <pc:spChg chg="del">
          <ac:chgData name="Radhu Punchanathan" userId="c8c4905d-acae-4cef-8e50-fd2f211b0f74" providerId="ADAL" clId="{18A2FD51-811D-449D-A269-FDCC1616EF28}" dt="2022-01-30T23:24:42.582" v="1015" actId="478"/>
          <ac:spMkLst>
            <pc:docMk/>
            <pc:sldMk cId="4173997558" sldId="319"/>
            <ac:spMk id="23559" creationId="{8DD6958A-5929-43E6-9444-A0FA61043848}"/>
          </ac:spMkLst>
        </pc:spChg>
        <pc:spChg chg="del">
          <ac:chgData name="Radhu Punchanathan" userId="c8c4905d-acae-4cef-8e50-fd2f211b0f74" providerId="ADAL" clId="{18A2FD51-811D-449D-A269-FDCC1616EF28}" dt="2022-01-30T23:24:42.582" v="1015" actId="478"/>
          <ac:spMkLst>
            <pc:docMk/>
            <pc:sldMk cId="4173997558" sldId="319"/>
            <ac:spMk id="23561" creationId="{F23102C2-2C3B-4EA3-8616-02AC0131CFCA}"/>
          </ac:spMkLst>
        </pc:spChg>
        <pc:spChg chg="del">
          <ac:chgData name="Radhu Punchanathan" userId="c8c4905d-acae-4cef-8e50-fd2f211b0f74" providerId="ADAL" clId="{18A2FD51-811D-449D-A269-FDCC1616EF28}" dt="2022-01-30T23:24:42.582" v="1015" actId="478"/>
          <ac:spMkLst>
            <pc:docMk/>
            <pc:sldMk cId="4173997558" sldId="319"/>
            <ac:spMk id="23562" creationId="{BE0AAFAA-F2E1-4E69-BCE2-60B055D217B3}"/>
          </ac:spMkLst>
        </pc:spChg>
        <pc:spChg chg="del">
          <ac:chgData name="Radhu Punchanathan" userId="c8c4905d-acae-4cef-8e50-fd2f211b0f74" providerId="ADAL" clId="{18A2FD51-811D-449D-A269-FDCC1616EF28}" dt="2022-01-30T23:24:42.582" v="1015" actId="478"/>
          <ac:spMkLst>
            <pc:docMk/>
            <pc:sldMk cId="4173997558" sldId="319"/>
            <ac:spMk id="23564" creationId="{5A2FBA0D-CE97-4046-8D66-C7BD77E2976A}"/>
          </ac:spMkLst>
        </pc:spChg>
        <pc:spChg chg="del">
          <ac:chgData name="Radhu Punchanathan" userId="c8c4905d-acae-4cef-8e50-fd2f211b0f74" providerId="ADAL" clId="{18A2FD51-811D-449D-A269-FDCC1616EF28}" dt="2022-01-30T23:24:42.582" v="1015" actId="478"/>
          <ac:spMkLst>
            <pc:docMk/>
            <pc:sldMk cId="4173997558" sldId="319"/>
            <ac:spMk id="23565" creationId="{E37F2249-5DAB-4651-A744-CA29F6354CF2}"/>
          </ac:spMkLst>
        </pc:spChg>
        <pc:spChg chg="del">
          <ac:chgData name="Radhu Punchanathan" userId="c8c4905d-acae-4cef-8e50-fd2f211b0f74" providerId="ADAL" clId="{18A2FD51-811D-449D-A269-FDCC1616EF28}" dt="2022-01-30T23:24:54.043" v="1016" actId="478"/>
          <ac:spMkLst>
            <pc:docMk/>
            <pc:sldMk cId="4173997558" sldId="319"/>
            <ac:spMk id="499728" creationId="{22991306-2580-48C8-B6A8-148D8F53DC3D}"/>
          </ac:spMkLst>
        </pc:spChg>
        <pc:grpChg chg="del">
          <ac:chgData name="Radhu Punchanathan" userId="c8c4905d-acae-4cef-8e50-fd2f211b0f74" providerId="ADAL" clId="{18A2FD51-811D-449D-A269-FDCC1616EF28}" dt="2022-01-30T23:24:34.451" v="1014" actId="478"/>
          <ac:grpSpMkLst>
            <pc:docMk/>
            <pc:sldMk cId="4173997558" sldId="319"/>
            <ac:grpSpMk id="23556" creationId="{52EEE92F-BDFA-486F-B619-DCFF47B2B9C8}"/>
          </ac:grpSpMkLst>
        </pc:grpChg>
        <pc:picChg chg="add mod">
          <ac:chgData name="Radhu Punchanathan" userId="c8c4905d-acae-4cef-8e50-fd2f211b0f74" providerId="ADAL" clId="{18A2FD51-811D-449D-A269-FDCC1616EF28}" dt="2022-01-30T23:29:53.902" v="1048" actId="14100"/>
          <ac:picMkLst>
            <pc:docMk/>
            <pc:sldMk cId="4173997558" sldId="319"/>
            <ac:picMk id="22" creationId="{D85C2BBD-6A89-463F-975A-CED513872EB8}"/>
          </ac:picMkLst>
        </pc:picChg>
        <pc:picChg chg="add mod">
          <ac:chgData name="Radhu Punchanathan" userId="c8c4905d-acae-4cef-8e50-fd2f211b0f74" providerId="ADAL" clId="{18A2FD51-811D-449D-A269-FDCC1616EF28}" dt="2022-01-30T23:30:04.392" v="1049" actId="1076"/>
          <ac:picMkLst>
            <pc:docMk/>
            <pc:sldMk cId="4173997558" sldId="319"/>
            <ac:picMk id="23" creationId="{4341C847-08C9-4618-B4FF-508C41E35375}"/>
          </ac:picMkLst>
        </pc:picChg>
      </pc:sldChg>
      <pc:sldMasterChg chg="delSldLayout">
        <pc:chgData name="Radhu Punchanathan" userId="c8c4905d-acae-4cef-8e50-fd2f211b0f74" providerId="ADAL" clId="{18A2FD51-811D-449D-A269-FDCC1616EF28}" dt="2022-01-30T23:29:13.666" v="1045" actId="2696"/>
        <pc:sldMasterMkLst>
          <pc:docMk/>
          <pc:sldMasterMk cId="3632222870" sldId="2147483720"/>
        </pc:sldMasterMkLst>
        <pc:sldLayoutChg chg="del">
          <pc:chgData name="Radhu Punchanathan" userId="c8c4905d-acae-4cef-8e50-fd2f211b0f74" providerId="ADAL" clId="{18A2FD51-811D-449D-A269-FDCC1616EF28}" dt="2022-01-28T00:14:40.771" v="13" actId="47"/>
          <pc:sldLayoutMkLst>
            <pc:docMk/>
            <pc:sldMasterMk cId="3632222870" sldId="2147483720"/>
            <pc:sldLayoutMk cId="4180276971" sldId="2147483768"/>
          </pc:sldLayoutMkLst>
        </pc:sldLayoutChg>
        <pc:sldLayoutChg chg="del">
          <pc:chgData name="Radhu Punchanathan" userId="c8c4905d-acae-4cef-8e50-fd2f211b0f74" providerId="ADAL" clId="{18A2FD51-811D-449D-A269-FDCC1616EF28}" dt="2022-01-30T23:29:13.666" v="1045" actId="2696"/>
          <pc:sldLayoutMkLst>
            <pc:docMk/>
            <pc:sldMasterMk cId="3632222870" sldId="2147483720"/>
            <pc:sldLayoutMk cId="3226736411" sldId="2147483769"/>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07594A-F197-DC4F-8607-8EF05A8641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sz="900" dirty="0">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758658F6-5C4A-AA4D-A452-7DF783DF307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F3D78B-5A29-644B-8567-BC61E96AC107}" type="datetimeFigureOut">
              <a:rPr lang="en-AU" sz="900" smtClean="0">
                <a:latin typeface="Arial" panose="020B0604020202020204" pitchFamily="34" charset="0"/>
                <a:cs typeface="Arial" panose="020B0604020202020204" pitchFamily="34" charset="0"/>
              </a:rPr>
              <a:t>4/02/2025</a:t>
            </a:fld>
            <a:endParaRPr lang="en-AU" sz="90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17BD519C-2172-F142-80B4-DA98666B7C0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sz="9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1CAAD49-0561-7644-9976-A316AA17B3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672117-BF1C-E14A-8899-EC123C98F8BE}" type="slidenum">
              <a:rPr lang="en-AU" sz="900" smtClean="0">
                <a:latin typeface="Arial" panose="020B0604020202020204" pitchFamily="34" charset="0"/>
                <a:cs typeface="Arial" panose="020B0604020202020204" pitchFamily="34" charset="0"/>
              </a:rPr>
              <a:t>‹#›</a:t>
            </a:fld>
            <a:endParaRPr lang="en-AU" sz="9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0726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atin typeface="Arial" panose="020B0604020202020204" pitchFamily="34" charset="0"/>
                <a:cs typeface="Arial" panose="020B0604020202020204" pitchFamily="34" charset="0"/>
              </a:defRPr>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atin typeface="Arial" panose="020B0604020202020204" pitchFamily="34" charset="0"/>
                <a:cs typeface="Arial" panose="020B0604020202020204" pitchFamily="34" charset="0"/>
              </a:defRPr>
            </a:lvl1pPr>
          </a:lstStyle>
          <a:p>
            <a:fld id="{C5C09ECA-5F12-D442-BFBA-85D1AA7E7C17}" type="datetimeFigureOut">
              <a:rPr lang="en-AU" smtClean="0"/>
              <a:pPr/>
              <a:t>4/02/2025</a:t>
            </a:fld>
            <a:endParaRPr lang="en-AU"/>
          </a:p>
        </p:txBody>
      </p:sp>
      <p:sp>
        <p:nvSpPr>
          <p:cNvPr id="4" name="Slide Image Placeholder 3"/>
          <p:cNvSpPr>
            <a:spLocks noGrp="1" noRot="1" noChangeAspect="1"/>
          </p:cNvSpPr>
          <p:nvPr>
            <p:ph type="sldImg" idx="2"/>
          </p:nvPr>
        </p:nvSpPr>
        <p:spPr>
          <a:xfrm>
            <a:off x="1371600" y="630237"/>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3902947"/>
            <a:ext cx="5486400" cy="4782265"/>
          </a:xfrm>
          <a:prstGeom prst="rect">
            <a:avLst/>
          </a:prstGeom>
        </p:spPr>
        <p:txBody>
          <a:bodyPr vert="horz" lIns="91440" tIns="45720" rIns="91440" bIns="45720"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AU"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atin typeface="Arial" panose="020B0604020202020204" pitchFamily="34" charset="0"/>
                <a:cs typeface="Arial" panose="020B0604020202020204" pitchFamily="34" charset="0"/>
              </a:defRPr>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atin typeface="Arial" panose="020B0604020202020204" pitchFamily="34" charset="0"/>
                <a:cs typeface="Arial" panose="020B0604020202020204" pitchFamily="34" charset="0"/>
              </a:defRPr>
            </a:lvl1pPr>
          </a:lstStyle>
          <a:p>
            <a:fld id="{50125BF3-8B95-A846-8395-EE6B0CB57C55}" type="slidenum">
              <a:rPr lang="en-AU" smtClean="0"/>
              <a:pPr/>
              <a:t>‹#›</a:t>
            </a:fld>
            <a:endParaRPr lang="en-AU"/>
          </a:p>
        </p:txBody>
      </p:sp>
    </p:spTree>
    <p:extLst>
      <p:ext uri="{BB962C8B-B14F-4D97-AF65-F5344CB8AC3E}">
        <p14:creationId xmlns:p14="http://schemas.microsoft.com/office/powerpoint/2010/main" val="2605712423"/>
      </p:ext>
    </p:extLst>
  </p:cSld>
  <p:clrMap bg1="lt1" tx1="dk1" bg2="lt2" tx2="dk2" accent1="accent1" accent2="accent2" accent3="accent3" accent4="accent4" accent5="accent5" accent6="accent6" hlink="hlink" folHlink="folHlink"/>
  <p:notesStyle>
    <a:lvl1pPr marL="0" algn="l"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630238"/>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rPr>
              <a:t>Instructions</a:t>
            </a:r>
          </a:p>
          <a:p>
            <a:r>
              <a:rPr lang="en-US" sz="1200" b="1" dirty="0"/>
              <a:t>To create </a:t>
            </a:r>
            <a:r>
              <a:rPr lang="en-US" sz="1200" b="1" dirty="0" err="1"/>
              <a:t>em</a:t>
            </a:r>
            <a:r>
              <a:rPr lang="en-US" sz="1200" b="1" dirty="0"/>
              <a:t> dash above headline</a:t>
            </a:r>
            <a:br>
              <a:rPr lang="en-US" sz="1200" dirty="0"/>
            </a:br>
            <a:r>
              <a:rPr lang="en-US" sz="1200" dirty="0"/>
              <a:t>Same size and weight as the headline and set using a soft return.</a:t>
            </a:r>
            <a:br>
              <a:rPr lang="en-US" sz="1200" dirty="0"/>
            </a:br>
            <a:br>
              <a:rPr lang="en-US" sz="1200" dirty="0"/>
            </a:br>
            <a:r>
              <a:rPr lang="en-US" sz="1200" dirty="0"/>
              <a:t>PC: </a:t>
            </a:r>
            <a:r>
              <a:rPr lang="en-US" sz="1200" dirty="0" err="1"/>
              <a:t>Em</a:t>
            </a:r>
            <a:r>
              <a:rPr lang="en-US" sz="1200" dirty="0"/>
              <a:t> dash (—): </a:t>
            </a:r>
            <a:r>
              <a:rPr lang="en-US" sz="1200" dirty="0" err="1"/>
              <a:t>Alt+Ctrl</a:t>
            </a:r>
            <a:r>
              <a:rPr lang="en-US" sz="1200" dirty="0"/>
              <a:t>+ - (minus)</a:t>
            </a:r>
            <a:br>
              <a:rPr lang="en-US" sz="1200" dirty="0"/>
            </a:br>
            <a:r>
              <a:rPr lang="en-US" sz="1200" dirty="0"/>
              <a:t>Mac: </a:t>
            </a:r>
            <a:r>
              <a:rPr lang="en-US" sz="1200" dirty="0" err="1"/>
              <a:t>Em</a:t>
            </a:r>
            <a:r>
              <a:rPr lang="en-US" sz="1200" dirty="0"/>
              <a:t> dash (—): </a:t>
            </a:r>
            <a:r>
              <a:rPr lang="en-US" sz="1200" dirty="0" err="1"/>
              <a:t>Shift+Alt</a:t>
            </a:r>
            <a:r>
              <a:rPr lang="en-US" sz="1200" dirty="0"/>
              <a:t>/</a:t>
            </a:r>
            <a:r>
              <a:rPr lang="en-US" sz="1200" dirty="0" err="1"/>
              <a:t>Option+hyphen</a:t>
            </a:r>
            <a:endParaRPr lang="en-AU" dirty="0"/>
          </a:p>
          <a:p>
            <a:endParaRPr lang="en-AU" dirty="0"/>
          </a:p>
        </p:txBody>
      </p:sp>
      <p:sp>
        <p:nvSpPr>
          <p:cNvPr id="4" name="Slide Number Placeholder 3"/>
          <p:cNvSpPr>
            <a:spLocks noGrp="1"/>
          </p:cNvSpPr>
          <p:nvPr>
            <p:ph type="sldNum" sz="quarter" idx="5"/>
          </p:nvPr>
        </p:nvSpPr>
        <p:spPr/>
        <p:txBody>
          <a:bodyPr/>
          <a:lstStyle/>
          <a:p>
            <a:fld id="{50125BF3-8B95-A846-8395-EE6B0CB57C55}" type="slidenum">
              <a:rPr lang="en-AU" smtClean="0"/>
              <a:t>1</a:t>
            </a:fld>
            <a:endParaRPr lang="en-AU"/>
          </a:p>
        </p:txBody>
      </p:sp>
    </p:spTree>
    <p:extLst>
      <p:ext uri="{BB962C8B-B14F-4D97-AF65-F5344CB8AC3E}">
        <p14:creationId xmlns:p14="http://schemas.microsoft.com/office/powerpoint/2010/main" val="62555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2B7A93DD-67D8-4D75-B7C1-74E2F501E442}"/>
              </a:ext>
            </a:extLst>
          </p:cNvPr>
          <p:cNvSpPr>
            <a:spLocks noGrp="1" noRot="1" noChangeAspect="1" noChangeArrowheads="1" noTextEdit="1"/>
          </p:cNvSpPr>
          <p:nvPr>
            <p:ph type="sldImg"/>
          </p:nvPr>
        </p:nvSpPr>
        <p:spPr>
          <a:xfrm>
            <a:off x="1371600" y="630238"/>
            <a:ext cx="4114800" cy="3086100"/>
          </a:xfrm>
          <a:ln/>
        </p:spPr>
      </p:sp>
      <p:sp>
        <p:nvSpPr>
          <p:cNvPr id="24579" name="Notes Placeholder 2">
            <a:extLst>
              <a:ext uri="{FF2B5EF4-FFF2-40B4-BE49-F238E27FC236}">
                <a16:creationId xmlns:a16="http://schemas.microsoft.com/office/drawing/2014/main" id="{276DF23C-E6E9-48D7-AB96-57F05D6D6FCB}"/>
              </a:ext>
            </a:extLst>
          </p:cNvPr>
          <p:cNvSpPr>
            <a:spLocks noGrp="1" noChangeArrowheads="1"/>
          </p:cNvSpPr>
          <p:nvPr>
            <p:ph type="body" idx="1"/>
          </p:nvPr>
        </p:nvSpPr>
        <p:spPr>
          <a:noFill/>
        </p:spPr>
        <p:txBody>
          <a:bodyPr/>
          <a:lstStyle/>
          <a:p>
            <a:endParaRPr lang="en-US" altLang="en-US"/>
          </a:p>
        </p:txBody>
      </p:sp>
      <p:sp>
        <p:nvSpPr>
          <p:cNvPr id="24580" name="Slide Number Placeholder 3">
            <a:extLst>
              <a:ext uri="{FF2B5EF4-FFF2-40B4-BE49-F238E27FC236}">
                <a16:creationId xmlns:a16="http://schemas.microsoft.com/office/drawing/2014/main" id="{CE1D216E-2053-433D-B48B-379B662C7852}"/>
              </a:ext>
            </a:extLst>
          </p:cNvPr>
          <p:cNvSpPr>
            <a:spLocks noGrp="1"/>
          </p:cNvSpPr>
          <p:nvPr>
            <p:ph type="sldNum" sz="quarter" idx="5"/>
          </p:nvPr>
        </p:nvSpPr>
        <p:spPr>
          <a:noFill/>
        </p:spPr>
        <p:txBody>
          <a:bodyPr/>
          <a:lstStyle>
            <a:lvl1pPr>
              <a:defRPr sz="1000">
                <a:solidFill>
                  <a:schemeClr val="bg1"/>
                </a:solidFill>
                <a:latin typeface="Arial" panose="020B0604020202020204" pitchFamily="34" charset="0"/>
                <a:cs typeface="Arial" panose="020B0604020202020204" pitchFamily="34" charset="0"/>
              </a:defRPr>
            </a:lvl1pPr>
            <a:lvl2pPr marL="742950" indent="-285750">
              <a:defRPr sz="1000">
                <a:solidFill>
                  <a:schemeClr val="bg1"/>
                </a:solidFill>
                <a:latin typeface="Arial" panose="020B0604020202020204" pitchFamily="34" charset="0"/>
                <a:cs typeface="Arial" panose="020B0604020202020204" pitchFamily="34" charset="0"/>
              </a:defRPr>
            </a:lvl2pPr>
            <a:lvl3pPr marL="1143000" indent="-228600">
              <a:defRPr sz="1000">
                <a:solidFill>
                  <a:schemeClr val="bg1"/>
                </a:solidFill>
                <a:latin typeface="Arial" panose="020B0604020202020204" pitchFamily="34" charset="0"/>
                <a:cs typeface="Arial" panose="020B0604020202020204" pitchFamily="34" charset="0"/>
              </a:defRPr>
            </a:lvl3pPr>
            <a:lvl4pPr marL="1600200" indent="-228600">
              <a:defRPr sz="1000">
                <a:solidFill>
                  <a:schemeClr val="bg1"/>
                </a:solidFill>
                <a:latin typeface="Arial" panose="020B0604020202020204" pitchFamily="34" charset="0"/>
                <a:cs typeface="Arial" panose="020B0604020202020204" pitchFamily="34" charset="0"/>
              </a:defRPr>
            </a:lvl4pPr>
            <a:lvl5pPr marL="2057400" indent="-228600">
              <a:defRPr sz="1000">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fld id="{D696A04A-A811-4219-ADE4-F12D9D1306A9}" type="slidenum">
              <a:rPr lang="en-AU" altLang="en-US" sz="1200" smtClean="0">
                <a:solidFill>
                  <a:schemeClr val="tx1"/>
                </a:solidFill>
              </a:rPr>
              <a:pPr/>
              <a:t>10</a:t>
            </a:fld>
            <a:endParaRPr lang="en-AU" altLang="en-US" sz="120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E5C3027-562D-4B12-81BF-8C412255334E}"/>
              </a:ext>
            </a:extLst>
          </p:cNvPr>
          <p:cNvSpPr>
            <a:spLocks noGrp="1" noChangeArrowheads="1"/>
          </p:cNvSpPr>
          <p:nvPr>
            <p:ph type="sldNum" sz="quarter" idx="5"/>
          </p:nvPr>
        </p:nvSpPr>
        <p:spPr>
          <a:xfrm>
            <a:off x="4106928" y="9900789"/>
            <a:ext cx="3142352" cy="52045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79188353-2D83-436F-8FC5-4D7B6E8D242A}" type="slidenum">
              <a:rPr lang="en-US" altLang="en-US" smtClean="0"/>
              <a:pPr>
                <a:spcBef>
                  <a:spcPct val="0"/>
                </a:spcBef>
              </a:pPr>
              <a:t>14</a:t>
            </a:fld>
            <a:endParaRPr lang="en-US" altLang="en-US"/>
          </a:p>
        </p:txBody>
      </p:sp>
      <p:sp>
        <p:nvSpPr>
          <p:cNvPr id="12291" name="Rectangle 2">
            <a:extLst>
              <a:ext uri="{FF2B5EF4-FFF2-40B4-BE49-F238E27FC236}">
                <a16:creationId xmlns:a16="http://schemas.microsoft.com/office/drawing/2014/main" id="{34AAD7F1-7140-4958-A49C-11F81FBD4669}"/>
              </a:ext>
            </a:extLst>
          </p:cNvPr>
          <p:cNvSpPr>
            <a:spLocks noGrp="1" noRot="1" noChangeAspect="1" noChangeArrowheads="1" noTextEdit="1"/>
          </p:cNvSpPr>
          <p:nvPr>
            <p:ph type="sldImg"/>
          </p:nvPr>
        </p:nvSpPr>
        <p:spPr>
          <a:xfrm>
            <a:off x="1020763" y="782638"/>
            <a:ext cx="5208587" cy="3908425"/>
          </a:xfrm>
          <a:noFill/>
          <a:ln>
            <a:noFill/>
          </a:ln>
          <a:extLst>
            <a:ext uri="{91240B29-F687-4F45-9708-019B960494DF}">
              <a14:hiddenLine xmlns:a14="http://schemas.microsoft.com/office/drawing/2010/main" w="9525">
                <a:solidFill>
                  <a:srgbClr val="000000"/>
                </a:solidFill>
                <a:miter lim="800000"/>
                <a:headEnd/>
                <a:tailEnd/>
              </a14:hiddenLine>
            </a:ext>
          </a:extLst>
        </p:spPr>
      </p:sp>
      <p:sp>
        <p:nvSpPr>
          <p:cNvPr id="12292" name="Rectangle 3">
            <a:extLst>
              <a:ext uri="{FF2B5EF4-FFF2-40B4-BE49-F238E27FC236}">
                <a16:creationId xmlns:a16="http://schemas.microsoft.com/office/drawing/2014/main" id="{EA74AADA-9FCA-43B5-94FE-80971CFAA8D6}"/>
              </a:ext>
            </a:extLst>
          </p:cNvPr>
          <p:cNvSpPr>
            <a:spLocks noGrp="1" noChangeArrowheads="1"/>
          </p:cNvSpPr>
          <p:nvPr>
            <p:ph type="body" idx="1"/>
          </p:nvPr>
        </p:nvSpPr>
        <p:spPr>
          <a:xfrm>
            <a:off x="725401" y="4951256"/>
            <a:ext cx="5800053" cy="468930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p>
            <a:endParaRPr lang="en-AU"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6DDFA8C-9FF8-423C-8517-C79628E3B402}"/>
              </a:ext>
            </a:extLst>
          </p:cNvPr>
          <p:cNvSpPr>
            <a:spLocks noGrp="1" noRot="1" noChangeAspect="1" noChangeArrowheads="1" noTextEdit="1"/>
          </p:cNvSpPr>
          <p:nvPr>
            <p:ph type="sldImg"/>
          </p:nvPr>
        </p:nvSpPr>
        <p:spPr>
          <a:xfrm>
            <a:off x="1036638" y="798513"/>
            <a:ext cx="5181600" cy="3886200"/>
          </a:xfrm>
          <a:noFill/>
          <a:ln w="12700">
            <a:solidFill>
              <a:schemeClr val="tx1"/>
            </a:solidFill>
          </a:ln>
        </p:spPr>
      </p:sp>
      <p:sp>
        <p:nvSpPr>
          <p:cNvPr id="14339" name="Rectangle 3">
            <a:extLst>
              <a:ext uri="{FF2B5EF4-FFF2-40B4-BE49-F238E27FC236}">
                <a16:creationId xmlns:a16="http://schemas.microsoft.com/office/drawing/2014/main" id="{80B4A9FC-B8B0-48B5-B44C-A854E1E2E2FA}"/>
              </a:ext>
            </a:extLst>
          </p:cNvPr>
          <p:cNvSpPr>
            <a:spLocks noGrp="1" noChangeArrowheads="1"/>
          </p:cNvSpPr>
          <p:nvPr>
            <p:ph type="body" idx="1"/>
          </p:nvPr>
        </p:nvSpPr>
        <p:spPr>
          <a:xfrm>
            <a:off x="936254" y="4949532"/>
            <a:ext cx="5375199" cy="468068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643" tIns="48424" rIns="98643" bIns="48424"/>
          <a:lstStyle/>
          <a:p>
            <a:pPr eaLnBrk="1" hangingPunct="1"/>
            <a:endParaRPr lang="en-AU"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32019A5-4102-4B26-8E08-D4A812AF1AD9}"/>
              </a:ext>
            </a:extLst>
          </p:cNvPr>
          <p:cNvSpPr>
            <a:spLocks noGrp="1" noRot="1" noChangeAspect="1" noChangeArrowheads="1" noTextEdit="1"/>
          </p:cNvSpPr>
          <p:nvPr>
            <p:ph type="sldImg"/>
          </p:nvPr>
        </p:nvSpPr>
        <p:spPr>
          <a:xfrm>
            <a:off x="1022350" y="782638"/>
            <a:ext cx="5208588" cy="3908425"/>
          </a:xfrm>
          <a:solidFill>
            <a:srgbClr val="FFFFFF"/>
          </a:solidFill>
          <a:ln/>
        </p:spPr>
      </p:sp>
      <p:sp>
        <p:nvSpPr>
          <p:cNvPr id="17411" name="Rectangle 3">
            <a:extLst>
              <a:ext uri="{FF2B5EF4-FFF2-40B4-BE49-F238E27FC236}">
                <a16:creationId xmlns:a16="http://schemas.microsoft.com/office/drawing/2014/main" id="{DC8DDC03-0299-4699-B45D-DB34981E4985}"/>
              </a:ext>
            </a:extLst>
          </p:cNvPr>
          <p:cNvSpPr>
            <a:spLocks noGrp="1" noChangeArrowheads="1"/>
          </p:cNvSpPr>
          <p:nvPr>
            <p:ph type="body" idx="1"/>
          </p:nvPr>
        </p:nvSpPr>
        <p:spPr>
          <a:xfrm>
            <a:off x="966151" y="4951256"/>
            <a:ext cx="5318551" cy="4689302"/>
          </a:xfrm>
          <a:solidFill>
            <a:srgbClr val="FFFFFF"/>
          </a:solidFill>
          <a:ln>
            <a:solidFill>
              <a:srgbClr val="000000"/>
            </a:solidFill>
            <a:miter lim="800000"/>
            <a:headEnd/>
            <a:tailEnd/>
          </a:ln>
        </p:spPr>
        <p:txBody>
          <a:bodyPr lIns="91432" tIns="45716" rIns="91432" bIns="45716"/>
          <a:lstStyle/>
          <a:p>
            <a:pPr eaLnBrk="1" hangingPunct="1"/>
            <a:endParaRPr lang="en-AU"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2B7A93DD-67D8-4D75-B7C1-74E2F501E442}"/>
              </a:ext>
            </a:extLst>
          </p:cNvPr>
          <p:cNvSpPr>
            <a:spLocks noGrp="1" noRot="1" noChangeAspect="1" noChangeArrowheads="1" noTextEdit="1"/>
          </p:cNvSpPr>
          <p:nvPr>
            <p:ph type="sldImg"/>
          </p:nvPr>
        </p:nvSpPr>
        <p:spPr>
          <a:xfrm>
            <a:off x="1371600" y="630238"/>
            <a:ext cx="4114800" cy="3086100"/>
          </a:xfrm>
          <a:ln/>
        </p:spPr>
      </p:sp>
      <p:sp>
        <p:nvSpPr>
          <p:cNvPr id="24579" name="Notes Placeholder 2">
            <a:extLst>
              <a:ext uri="{FF2B5EF4-FFF2-40B4-BE49-F238E27FC236}">
                <a16:creationId xmlns:a16="http://schemas.microsoft.com/office/drawing/2014/main" id="{276DF23C-E6E9-48D7-AB96-57F05D6D6FCB}"/>
              </a:ext>
            </a:extLst>
          </p:cNvPr>
          <p:cNvSpPr>
            <a:spLocks noGrp="1" noChangeArrowheads="1"/>
          </p:cNvSpPr>
          <p:nvPr>
            <p:ph type="body" idx="1"/>
          </p:nvPr>
        </p:nvSpPr>
        <p:spPr>
          <a:noFill/>
        </p:spPr>
        <p:txBody>
          <a:bodyPr/>
          <a:lstStyle/>
          <a:p>
            <a:endParaRPr lang="en-US" altLang="en-US"/>
          </a:p>
        </p:txBody>
      </p:sp>
      <p:sp>
        <p:nvSpPr>
          <p:cNvPr id="24580" name="Slide Number Placeholder 3">
            <a:extLst>
              <a:ext uri="{FF2B5EF4-FFF2-40B4-BE49-F238E27FC236}">
                <a16:creationId xmlns:a16="http://schemas.microsoft.com/office/drawing/2014/main" id="{CE1D216E-2053-433D-B48B-379B662C7852}"/>
              </a:ext>
            </a:extLst>
          </p:cNvPr>
          <p:cNvSpPr>
            <a:spLocks noGrp="1"/>
          </p:cNvSpPr>
          <p:nvPr>
            <p:ph type="sldNum" sz="quarter" idx="5"/>
          </p:nvPr>
        </p:nvSpPr>
        <p:spPr>
          <a:noFill/>
        </p:spPr>
        <p:txBody>
          <a:bodyPr/>
          <a:lstStyle>
            <a:lvl1pPr>
              <a:defRPr sz="1000">
                <a:solidFill>
                  <a:schemeClr val="bg1"/>
                </a:solidFill>
                <a:latin typeface="Arial" panose="020B0604020202020204" pitchFamily="34" charset="0"/>
                <a:cs typeface="Arial" panose="020B0604020202020204" pitchFamily="34" charset="0"/>
              </a:defRPr>
            </a:lvl1pPr>
            <a:lvl2pPr marL="742950" indent="-285750">
              <a:defRPr sz="1000">
                <a:solidFill>
                  <a:schemeClr val="bg1"/>
                </a:solidFill>
                <a:latin typeface="Arial" panose="020B0604020202020204" pitchFamily="34" charset="0"/>
                <a:cs typeface="Arial" panose="020B0604020202020204" pitchFamily="34" charset="0"/>
              </a:defRPr>
            </a:lvl2pPr>
            <a:lvl3pPr marL="1143000" indent="-228600">
              <a:defRPr sz="1000">
                <a:solidFill>
                  <a:schemeClr val="bg1"/>
                </a:solidFill>
                <a:latin typeface="Arial" panose="020B0604020202020204" pitchFamily="34" charset="0"/>
                <a:cs typeface="Arial" panose="020B0604020202020204" pitchFamily="34" charset="0"/>
              </a:defRPr>
            </a:lvl3pPr>
            <a:lvl4pPr marL="1600200" indent="-228600">
              <a:defRPr sz="1000">
                <a:solidFill>
                  <a:schemeClr val="bg1"/>
                </a:solidFill>
                <a:latin typeface="Arial" panose="020B0604020202020204" pitchFamily="34" charset="0"/>
                <a:cs typeface="Arial" panose="020B0604020202020204" pitchFamily="34" charset="0"/>
              </a:defRPr>
            </a:lvl4pPr>
            <a:lvl5pPr marL="2057400" indent="-228600">
              <a:defRPr sz="1000">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fld id="{D696A04A-A811-4219-ADE4-F12D9D1306A9}" type="slidenum">
              <a:rPr lang="en-AU" altLang="en-US" sz="1200" smtClean="0">
                <a:solidFill>
                  <a:schemeClr val="tx1"/>
                </a:solidFill>
              </a:rPr>
              <a:pPr/>
              <a:t>34</a:t>
            </a:fld>
            <a:endParaRPr lang="en-AU" altLang="en-US" sz="1200">
              <a:solidFill>
                <a:schemeClr val="tx1"/>
              </a:solidFill>
            </a:endParaRPr>
          </a:p>
        </p:txBody>
      </p:sp>
    </p:spTree>
    <p:extLst>
      <p:ext uri="{BB962C8B-B14F-4D97-AF65-F5344CB8AC3E}">
        <p14:creationId xmlns:p14="http://schemas.microsoft.com/office/powerpoint/2010/main" val="31710415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9.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4.sv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7.svg"/><Relationship Id="rId4" Type="http://schemas.openxmlformats.org/officeDocument/2006/relationships/image" Target="../media/image16.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4.sv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8.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8.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8.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9.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_option 1">
    <p:spTree>
      <p:nvGrpSpPr>
        <p:cNvPr id="1" name=""/>
        <p:cNvGrpSpPr/>
        <p:nvPr/>
      </p:nvGrpSpPr>
      <p:grpSpPr>
        <a:xfrm>
          <a:off x="0" y="0"/>
          <a:ext cx="0" cy="0"/>
          <a:chOff x="0" y="0"/>
          <a:chExt cx="0" cy="0"/>
        </a:xfrm>
      </p:grpSpPr>
      <p:sp>
        <p:nvSpPr>
          <p:cNvPr id="9" name="Google Shape;16;p19">
            <a:extLst>
              <a:ext uri="{FF2B5EF4-FFF2-40B4-BE49-F238E27FC236}">
                <a16:creationId xmlns:a16="http://schemas.microsoft.com/office/drawing/2014/main" id="{3DA84001-35E7-C04E-BD7E-AA2C0E3047EB}"/>
              </a:ext>
            </a:extLst>
          </p:cNvPr>
          <p:cNvSpPr/>
          <p:nvPr userDrawn="1"/>
        </p:nvSpPr>
        <p:spPr>
          <a:xfrm>
            <a:off x="0" y="0"/>
            <a:ext cx="68580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accent1"/>
                </a:solidFill>
                <a:latin typeface="Calibri"/>
                <a:ea typeface="Calibri"/>
                <a:cs typeface="Calibri"/>
                <a:sym typeface="Calibri"/>
              </a:rPr>
              <a:t>   </a:t>
            </a:r>
            <a:endParaRPr sz="1800" dirty="0">
              <a:solidFill>
                <a:schemeClr val="accent1"/>
              </a:solidFill>
              <a:latin typeface="Calibri"/>
              <a:ea typeface="Calibri"/>
              <a:cs typeface="Calibri"/>
              <a:sym typeface="Calibri"/>
            </a:endParaRPr>
          </a:p>
        </p:txBody>
      </p:sp>
      <p:pic>
        <p:nvPicPr>
          <p:cNvPr id="11" name="Picture 10">
            <a:extLst>
              <a:ext uri="{FF2B5EF4-FFF2-40B4-BE49-F238E27FC236}">
                <a16:creationId xmlns:a16="http://schemas.microsoft.com/office/drawing/2014/main" id="{FB2C4BCC-006A-6946-9EC9-00882BBD8FC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 b="-82"/>
          <a:stretch/>
        </p:blipFill>
        <p:spPr>
          <a:xfrm>
            <a:off x="4011939" y="0"/>
            <a:ext cx="2840959" cy="5148000"/>
          </a:xfrm>
          <a:prstGeom prst="rect">
            <a:avLst/>
          </a:prstGeom>
        </p:spPr>
      </p:pic>
      <p:sp>
        <p:nvSpPr>
          <p:cNvPr id="3" name="Subtitle 2"/>
          <p:cNvSpPr>
            <a:spLocks noGrp="1"/>
          </p:cNvSpPr>
          <p:nvPr>
            <p:ph type="subTitle" idx="1"/>
          </p:nvPr>
        </p:nvSpPr>
        <p:spPr>
          <a:xfrm>
            <a:off x="346528" y="1413203"/>
            <a:ext cx="3067441" cy="2278195"/>
          </a:xfrm>
        </p:spPr>
        <p:txBody>
          <a:bodyPr lIns="0" anchor="t" anchorCtr="0"/>
          <a:lstStyle>
            <a:lvl1pPr marL="0" indent="0" algn="l">
              <a:buNone/>
              <a:defRPr sz="2000">
                <a:solidFill>
                  <a:schemeClr val="bg1"/>
                </a:solidFill>
              </a:defRPr>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a:t>Click to edit Master subtitle style</a:t>
            </a:r>
            <a:endParaRPr lang="en-US" dirty="0"/>
          </a:p>
        </p:txBody>
      </p:sp>
      <p:sp>
        <p:nvSpPr>
          <p:cNvPr id="7" name="Title 6">
            <a:extLst>
              <a:ext uri="{FF2B5EF4-FFF2-40B4-BE49-F238E27FC236}">
                <a16:creationId xmlns:a16="http://schemas.microsoft.com/office/drawing/2014/main" id="{8E0CE3D0-42D9-A746-A7A3-6D712BCC2853}"/>
              </a:ext>
            </a:extLst>
          </p:cNvPr>
          <p:cNvSpPr>
            <a:spLocks noGrp="1"/>
          </p:cNvSpPr>
          <p:nvPr>
            <p:ph type="title" hasCustomPrompt="1"/>
          </p:nvPr>
        </p:nvSpPr>
        <p:spPr>
          <a:xfrm>
            <a:off x="346528" y="679809"/>
            <a:ext cx="3067443" cy="535531"/>
          </a:xfrm>
          <a:solidFill>
            <a:schemeClr val="tx2"/>
          </a:solidFill>
        </p:spPr>
        <p:txBody>
          <a:bodyPr wrap="none">
            <a:spAutoFit/>
          </a:bodyPr>
          <a:lstStyle>
            <a:lvl1pPr>
              <a:defRPr sz="3200">
                <a:solidFill>
                  <a:schemeClr val="bg1"/>
                </a:solidFill>
              </a:defRPr>
            </a:lvl1pPr>
          </a:lstStyle>
          <a:p>
            <a:r>
              <a:rPr lang="en-GB" dirty="0"/>
              <a:t>Title goes here</a:t>
            </a:r>
            <a:endParaRPr lang="en-AU" dirty="0"/>
          </a:p>
        </p:txBody>
      </p:sp>
      <p:pic>
        <p:nvPicPr>
          <p:cNvPr id="18" name="Picture 17" descr="A close up of a logo&#10;&#10;Description automatically generated">
            <a:extLst>
              <a:ext uri="{FF2B5EF4-FFF2-40B4-BE49-F238E27FC236}">
                <a16:creationId xmlns:a16="http://schemas.microsoft.com/office/drawing/2014/main" id="{095A8C84-B28F-194D-BDCF-35E9BE25379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015253" y="3501367"/>
            <a:ext cx="2842747" cy="1642132"/>
          </a:xfrm>
          <a:prstGeom prst="rect">
            <a:avLst/>
          </a:prstGeom>
        </p:spPr>
      </p:pic>
      <p:pic>
        <p:nvPicPr>
          <p:cNvPr id="19" name="Google Shape;8;p21">
            <a:extLst>
              <a:ext uri="{FF2B5EF4-FFF2-40B4-BE49-F238E27FC236}">
                <a16:creationId xmlns:a16="http://schemas.microsoft.com/office/drawing/2014/main" id="{A3AF0129-2EF6-8445-AB22-21DB15335480}"/>
              </a:ext>
            </a:extLst>
          </p:cNvPr>
          <p:cNvPicPr preferRelativeResize="0"/>
          <p:nvPr userDrawn="1"/>
        </p:nvPicPr>
        <p:blipFill>
          <a:blip r:embed="rId4" cstate="screen">
            <a:extLst>
              <a:ext uri="{28A0092B-C50C-407E-A947-70E740481C1C}">
                <a14:useLocalDpi xmlns:a14="http://schemas.microsoft.com/office/drawing/2010/main"/>
              </a:ext>
            </a:extLst>
          </a:blip>
          <a:srcRect/>
          <a:stretch/>
        </p:blipFill>
        <p:spPr>
          <a:xfrm>
            <a:off x="5464956" y="4472932"/>
            <a:ext cx="1269645" cy="568380"/>
          </a:xfrm>
          <a:prstGeom prst="rect">
            <a:avLst/>
          </a:prstGeom>
          <a:noFill/>
          <a:ln>
            <a:noFill/>
          </a:ln>
        </p:spPr>
      </p:pic>
      <p:pic>
        <p:nvPicPr>
          <p:cNvPr id="13" name="Picture 12">
            <a:extLst>
              <a:ext uri="{FF2B5EF4-FFF2-40B4-BE49-F238E27FC236}">
                <a16:creationId xmlns:a16="http://schemas.microsoft.com/office/drawing/2014/main" id="{7F72BC8B-789C-DD49-8C78-0F00E6276FA4}"/>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41426" y="4707553"/>
            <a:ext cx="1101090" cy="236220"/>
          </a:xfrm>
          <a:prstGeom prst="rect">
            <a:avLst/>
          </a:prstGeom>
        </p:spPr>
      </p:pic>
    </p:spTree>
    <p:extLst>
      <p:ext uri="{BB962C8B-B14F-4D97-AF65-F5344CB8AC3E}">
        <p14:creationId xmlns:p14="http://schemas.microsoft.com/office/powerpoint/2010/main" val="1047987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_option 10">
    <p:spTree>
      <p:nvGrpSpPr>
        <p:cNvPr id="1" name=""/>
        <p:cNvGrpSpPr/>
        <p:nvPr/>
      </p:nvGrpSpPr>
      <p:grpSpPr>
        <a:xfrm>
          <a:off x="0" y="0"/>
          <a:ext cx="0" cy="0"/>
          <a:chOff x="0" y="0"/>
          <a:chExt cx="0" cy="0"/>
        </a:xfrm>
      </p:grpSpPr>
      <p:sp>
        <p:nvSpPr>
          <p:cNvPr id="9" name="Google Shape;16;p19">
            <a:extLst>
              <a:ext uri="{FF2B5EF4-FFF2-40B4-BE49-F238E27FC236}">
                <a16:creationId xmlns:a16="http://schemas.microsoft.com/office/drawing/2014/main" id="{3DA84001-35E7-C04E-BD7E-AA2C0E3047EB}"/>
              </a:ext>
            </a:extLst>
          </p:cNvPr>
          <p:cNvSpPr/>
          <p:nvPr userDrawn="1"/>
        </p:nvSpPr>
        <p:spPr>
          <a:xfrm>
            <a:off x="0" y="0"/>
            <a:ext cx="6858000" cy="5143500"/>
          </a:xfrm>
          <a:prstGeom prst="rect">
            <a:avLst/>
          </a:prstGeom>
          <a:solidFill>
            <a:schemeClr val="bg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accent1"/>
                </a:solidFill>
                <a:latin typeface="Calibri"/>
                <a:ea typeface="Calibri"/>
                <a:cs typeface="Calibri"/>
                <a:sym typeface="Calibri"/>
              </a:rPr>
              <a:t>   </a:t>
            </a:r>
            <a:endParaRPr sz="1800" dirty="0">
              <a:solidFill>
                <a:schemeClr val="accent1"/>
              </a:solidFill>
              <a:latin typeface="Calibri"/>
              <a:ea typeface="Calibri"/>
              <a:cs typeface="Calibri"/>
              <a:sym typeface="Calibri"/>
            </a:endParaRPr>
          </a:p>
        </p:txBody>
      </p:sp>
      <p:sp>
        <p:nvSpPr>
          <p:cNvPr id="3" name="Subtitle 2"/>
          <p:cNvSpPr>
            <a:spLocks noGrp="1"/>
          </p:cNvSpPr>
          <p:nvPr>
            <p:ph type="subTitle" idx="1"/>
          </p:nvPr>
        </p:nvSpPr>
        <p:spPr>
          <a:xfrm>
            <a:off x="346530" y="2043367"/>
            <a:ext cx="3251995" cy="1158228"/>
          </a:xfrm>
        </p:spPr>
        <p:txBody>
          <a:bodyPr lIns="0" anchor="t" anchorCtr="0"/>
          <a:lstStyle>
            <a:lvl1pPr marL="0" indent="0" algn="l">
              <a:buNone/>
              <a:defRPr sz="2000">
                <a:solidFill>
                  <a:schemeClr val="tx1"/>
                </a:solidFill>
              </a:defRPr>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a:t>Click to edit Master subtitle style</a:t>
            </a:r>
            <a:endParaRPr lang="en-US" dirty="0"/>
          </a:p>
        </p:txBody>
      </p:sp>
      <p:sp>
        <p:nvSpPr>
          <p:cNvPr id="7" name="Title 6">
            <a:extLst>
              <a:ext uri="{FF2B5EF4-FFF2-40B4-BE49-F238E27FC236}">
                <a16:creationId xmlns:a16="http://schemas.microsoft.com/office/drawing/2014/main" id="{8E0CE3D0-42D9-A746-A7A3-6D712BCC2853}"/>
              </a:ext>
            </a:extLst>
          </p:cNvPr>
          <p:cNvSpPr>
            <a:spLocks noGrp="1"/>
          </p:cNvSpPr>
          <p:nvPr>
            <p:ph type="title" hasCustomPrompt="1"/>
          </p:nvPr>
        </p:nvSpPr>
        <p:spPr>
          <a:xfrm>
            <a:off x="346530" y="679809"/>
            <a:ext cx="2364750" cy="507831"/>
          </a:xfrm>
          <a:solidFill>
            <a:schemeClr val="tx2"/>
          </a:solidFill>
        </p:spPr>
        <p:txBody>
          <a:bodyPr wrap="none">
            <a:spAutoFit/>
          </a:bodyPr>
          <a:lstStyle>
            <a:lvl1pPr>
              <a:defRPr sz="3000" b="0">
                <a:solidFill>
                  <a:schemeClr val="bg1"/>
                </a:solidFill>
              </a:defRPr>
            </a:lvl1pPr>
          </a:lstStyle>
          <a:p>
            <a:r>
              <a:rPr lang="en-GB" dirty="0"/>
              <a:t>First line text</a:t>
            </a:r>
            <a:endParaRPr lang="en-AU" dirty="0"/>
          </a:p>
        </p:txBody>
      </p:sp>
      <p:sp>
        <p:nvSpPr>
          <p:cNvPr id="6" name="Text Placeholder 5">
            <a:extLst>
              <a:ext uri="{FF2B5EF4-FFF2-40B4-BE49-F238E27FC236}">
                <a16:creationId xmlns:a16="http://schemas.microsoft.com/office/drawing/2014/main" id="{4F4FD384-5361-B741-9C0D-355A4B82804B}"/>
              </a:ext>
            </a:extLst>
          </p:cNvPr>
          <p:cNvSpPr>
            <a:spLocks noGrp="1"/>
          </p:cNvSpPr>
          <p:nvPr>
            <p:ph type="body" sz="quarter" idx="10" hasCustomPrompt="1"/>
          </p:nvPr>
        </p:nvSpPr>
        <p:spPr>
          <a:xfrm>
            <a:off x="346529" y="1330137"/>
            <a:ext cx="3135795" cy="553998"/>
          </a:xfrm>
          <a:solidFill>
            <a:schemeClr val="tx2"/>
          </a:solidFill>
        </p:spPr>
        <p:txBody>
          <a:bodyPr wrap="none">
            <a:spAutoFit/>
          </a:bodyPr>
          <a:lstStyle>
            <a:lvl1pPr>
              <a:defRPr sz="3000" b="1">
                <a:solidFill>
                  <a:schemeClr val="bg1"/>
                </a:solidFill>
              </a:defRPr>
            </a:lvl1pPr>
            <a:lvl2pPr>
              <a:defRPr sz="2800" b="1">
                <a:solidFill>
                  <a:schemeClr val="bg1"/>
                </a:solidFill>
              </a:defRPr>
            </a:lvl2pPr>
            <a:lvl3pPr>
              <a:defRPr sz="2800" b="1">
                <a:solidFill>
                  <a:schemeClr val="bg1"/>
                </a:solidFill>
              </a:defRPr>
            </a:lvl3pPr>
            <a:lvl4pPr>
              <a:defRPr sz="2800" b="1">
                <a:solidFill>
                  <a:schemeClr val="bg1"/>
                </a:solidFill>
              </a:defRPr>
            </a:lvl4pPr>
            <a:lvl5pPr>
              <a:defRPr sz="2800" b="1">
                <a:solidFill>
                  <a:schemeClr val="bg1"/>
                </a:solidFill>
              </a:defRPr>
            </a:lvl5pPr>
          </a:lstStyle>
          <a:p>
            <a:pPr lvl="0"/>
            <a:r>
              <a:rPr lang="en-GB" dirty="0"/>
              <a:t>Second line text</a:t>
            </a:r>
            <a:endParaRPr lang="en-AU" dirty="0"/>
          </a:p>
        </p:txBody>
      </p:sp>
      <p:pic>
        <p:nvPicPr>
          <p:cNvPr id="11" name="Picture 10" descr="A close up of a logo&#10;&#10;Description automatically generated">
            <a:extLst>
              <a:ext uri="{FF2B5EF4-FFF2-40B4-BE49-F238E27FC236}">
                <a16:creationId xmlns:a16="http://schemas.microsoft.com/office/drawing/2014/main" id="{00A1FFE5-2CDB-A947-AC06-AE580BF6D07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15253" y="3501367"/>
            <a:ext cx="2842747" cy="1642132"/>
          </a:xfrm>
          <a:prstGeom prst="rect">
            <a:avLst/>
          </a:prstGeom>
        </p:spPr>
      </p:pic>
      <p:pic>
        <p:nvPicPr>
          <p:cNvPr id="12" name="Google Shape;8;p21">
            <a:extLst>
              <a:ext uri="{FF2B5EF4-FFF2-40B4-BE49-F238E27FC236}">
                <a16:creationId xmlns:a16="http://schemas.microsoft.com/office/drawing/2014/main" id="{DE76244E-DC6D-5B49-834C-F1F631AD1378}"/>
              </a:ext>
            </a:extLst>
          </p:cNvPr>
          <p:cNvPicPr preferRelativeResize="0"/>
          <p:nvPr userDrawn="1"/>
        </p:nvPicPr>
        <p:blipFill>
          <a:blip r:embed="rId3" cstate="screen">
            <a:extLst>
              <a:ext uri="{28A0092B-C50C-407E-A947-70E740481C1C}">
                <a14:useLocalDpi xmlns:a14="http://schemas.microsoft.com/office/drawing/2010/main"/>
              </a:ext>
            </a:extLst>
          </a:blip>
          <a:srcRect/>
          <a:stretch/>
        </p:blipFill>
        <p:spPr>
          <a:xfrm>
            <a:off x="5464956" y="4472932"/>
            <a:ext cx="1269645" cy="568380"/>
          </a:xfrm>
          <a:prstGeom prst="rect">
            <a:avLst/>
          </a:prstGeom>
          <a:noFill/>
          <a:ln>
            <a:noFill/>
          </a:ln>
        </p:spPr>
      </p:pic>
      <p:pic>
        <p:nvPicPr>
          <p:cNvPr id="13" name="Picture 12">
            <a:extLst>
              <a:ext uri="{FF2B5EF4-FFF2-40B4-BE49-F238E27FC236}">
                <a16:creationId xmlns:a16="http://schemas.microsoft.com/office/drawing/2014/main" id="{300CC31B-5399-D94E-9134-B5146C60CC3A}"/>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6529" y="4707553"/>
            <a:ext cx="1101090" cy="236220"/>
          </a:xfrm>
          <a:prstGeom prst="rect">
            <a:avLst/>
          </a:prstGeom>
        </p:spPr>
      </p:pic>
    </p:spTree>
    <p:extLst>
      <p:ext uri="{BB962C8B-B14F-4D97-AF65-F5344CB8AC3E}">
        <p14:creationId xmlns:p14="http://schemas.microsoft.com/office/powerpoint/2010/main" val="501892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Indigenous_option 1">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C0B4988-1ED8-E847-85FC-14A44F02601B}"/>
              </a:ext>
            </a:extLst>
          </p:cNvPr>
          <p:cNvPicPr>
            <a:picLocks noChangeAspect="1"/>
          </p:cNvPicPr>
          <p:nvPr userDrawn="1"/>
        </p:nvPicPr>
        <p:blipFill>
          <a:blip r:embed="rId2"/>
          <a:srcRect/>
          <a:stretch/>
        </p:blipFill>
        <p:spPr>
          <a:xfrm>
            <a:off x="-36000" y="-36000"/>
            <a:ext cx="6926580" cy="5194935"/>
          </a:xfrm>
          <a:prstGeom prst="rect">
            <a:avLst/>
          </a:prstGeom>
        </p:spPr>
      </p:pic>
      <p:sp>
        <p:nvSpPr>
          <p:cNvPr id="2" name="Title 1"/>
          <p:cNvSpPr>
            <a:spLocks noGrp="1"/>
          </p:cNvSpPr>
          <p:nvPr>
            <p:ph type="ctrTitle" hasCustomPrompt="1"/>
          </p:nvPr>
        </p:nvSpPr>
        <p:spPr>
          <a:xfrm>
            <a:off x="346529" y="2506223"/>
            <a:ext cx="2891774" cy="507831"/>
          </a:xfrm>
          <a:solidFill>
            <a:schemeClr val="accent3"/>
          </a:solidFill>
        </p:spPr>
        <p:txBody>
          <a:bodyPr wrap="none" lIns="90000" anchor="ctr" anchorCtr="0">
            <a:spAutoFit/>
          </a:bodyPr>
          <a:lstStyle>
            <a:lvl1pPr algn="l">
              <a:defRPr sz="3000">
                <a:solidFill>
                  <a:schemeClr val="tx1"/>
                </a:solidFill>
              </a:defRPr>
            </a:lvl1pPr>
          </a:lstStyle>
          <a:p>
            <a:r>
              <a:rPr lang="en-GB" dirty="0"/>
              <a:t>Title goes here</a:t>
            </a:r>
            <a:endParaRPr lang="en-US" dirty="0"/>
          </a:p>
        </p:txBody>
      </p:sp>
      <p:sp>
        <p:nvSpPr>
          <p:cNvPr id="12" name="Text Placeholder 2">
            <a:extLst>
              <a:ext uri="{FF2B5EF4-FFF2-40B4-BE49-F238E27FC236}">
                <a16:creationId xmlns:a16="http://schemas.microsoft.com/office/drawing/2014/main" id="{76A32104-5120-DA4E-B0F9-345ADE371AFF}"/>
              </a:ext>
            </a:extLst>
          </p:cNvPr>
          <p:cNvSpPr>
            <a:spLocks noGrp="1"/>
          </p:cNvSpPr>
          <p:nvPr>
            <p:ph type="body" idx="10"/>
          </p:nvPr>
        </p:nvSpPr>
        <p:spPr>
          <a:xfrm>
            <a:off x="316507" y="3134206"/>
            <a:ext cx="4607930" cy="801827"/>
          </a:xfrm>
        </p:spPr>
        <p:txBody>
          <a:bodyPr lIns="0" anchor="t" anchorCtr="0"/>
          <a:lstStyle>
            <a:lvl1pPr marL="0" indent="0">
              <a:buNone/>
              <a:defRPr sz="2000">
                <a:solidFill>
                  <a:schemeClr val="bg1"/>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n-US"/>
              <a:t>Click to edit Master text styles</a:t>
            </a:r>
          </a:p>
        </p:txBody>
      </p:sp>
      <p:pic>
        <p:nvPicPr>
          <p:cNvPr id="8" name="Google Shape;8;p21">
            <a:extLst>
              <a:ext uri="{FF2B5EF4-FFF2-40B4-BE49-F238E27FC236}">
                <a16:creationId xmlns:a16="http://schemas.microsoft.com/office/drawing/2014/main" id="{13AD63C6-2C7B-9A4A-920F-0E09E87FB709}"/>
              </a:ext>
            </a:extLst>
          </p:cNvPr>
          <p:cNvPicPr preferRelativeResize="0"/>
          <p:nvPr userDrawn="1"/>
        </p:nvPicPr>
        <p:blipFill>
          <a:blip r:embed="rId3" cstate="screen">
            <a:extLst>
              <a:ext uri="{28A0092B-C50C-407E-A947-70E740481C1C}">
                <a14:useLocalDpi xmlns:a14="http://schemas.microsoft.com/office/drawing/2010/main"/>
              </a:ext>
            </a:extLst>
          </a:blip>
          <a:srcRect/>
          <a:stretch/>
        </p:blipFill>
        <p:spPr>
          <a:xfrm>
            <a:off x="5464956" y="4472932"/>
            <a:ext cx="1269645" cy="568380"/>
          </a:xfrm>
          <a:prstGeom prst="rect">
            <a:avLst/>
          </a:prstGeom>
          <a:noFill/>
          <a:ln>
            <a:noFill/>
          </a:ln>
        </p:spPr>
      </p:pic>
      <p:pic>
        <p:nvPicPr>
          <p:cNvPr id="9" name="Picture 8">
            <a:extLst>
              <a:ext uri="{FF2B5EF4-FFF2-40B4-BE49-F238E27FC236}">
                <a16:creationId xmlns:a16="http://schemas.microsoft.com/office/drawing/2014/main" id="{FE05607B-C8D4-D248-A087-55806A5481B0}"/>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1426" y="4707553"/>
            <a:ext cx="1101090" cy="236220"/>
          </a:xfrm>
          <a:prstGeom prst="rect">
            <a:avLst/>
          </a:prstGeom>
        </p:spPr>
      </p:pic>
    </p:spTree>
    <p:extLst>
      <p:ext uri="{BB962C8B-B14F-4D97-AF65-F5344CB8AC3E}">
        <p14:creationId xmlns:p14="http://schemas.microsoft.com/office/powerpoint/2010/main" val="3423630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ndigenous_option 2">
    <p:spTree>
      <p:nvGrpSpPr>
        <p:cNvPr id="1" name=""/>
        <p:cNvGrpSpPr/>
        <p:nvPr/>
      </p:nvGrpSpPr>
      <p:grpSpPr>
        <a:xfrm>
          <a:off x="0" y="0"/>
          <a:ext cx="0" cy="0"/>
          <a:chOff x="0" y="0"/>
          <a:chExt cx="0" cy="0"/>
        </a:xfrm>
      </p:grpSpPr>
      <p:pic>
        <p:nvPicPr>
          <p:cNvPr id="13" name="Google Shape;40;p22">
            <a:extLst>
              <a:ext uri="{FF2B5EF4-FFF2-40B4-BE49-F238E27FC236}">
                <a16:creationId xmlns:a16="http://schemas.microsoft.com/office/drawing/2014/main" id="{EF2F5B29-7A38-5C4C-885F-64DFAB78AC7C}"/>
              </a:ext>
            </a:extLst>
          </p:cNvPr>
          <p:cNvPicPr>
            <a:picLocks noChangeAspect="1"/>
          </p:cNvPicPr>
          <p:nvPr userDrawn="1"/>
        </p:nvPicPr>
        <p:blipFill>
          <a:blip r:embed="rId2"/>
          <a:srcRect/>
          <a:stretch/>
        </p:blipFill>
        <p:spPr>
          <a:xfrm>
            <a:off x="-36000" y="-36000"/>
            <a:ext cx="6926580" cy="5194935"/>
          </a:xfrm>
          <a:prstGeom prst="rect">
            <a:avLst/>
          </a:prstGeom>
          <a:noFill/>
          <a:ln>
            <a:noFill/>
          </a:ln>
        </p:spPr>
      </p:pic>
      <p:sp>
        <p:nvSpPr>
          <p:cNvPr id="2" name="Title 1"/>
          <p:cNvSpPr>
            <a:spLocks noGrp="1"/>
          </p:cNvSpPr>
          <p:nvPr>
            <p:ph type="ctrTitle" hasCustomPrompt="1"/>
          </p:nvPr>
        </p:nvSpPr>
        <p:spPr>
          <a:xfrm>
            <a:off x="1775012" y="988436"/>
            <a:ext cx="4107415" cy="1790700"/>
          </a:xfrm>
        </p:spPr>
        <p:txBody>
          <a:bodyPr lIns="0" anchor="b" anchorCtr="0"/>
          <a:lstStyle>
            <a:lvl1pPr algn="l">
              <a:defRPr sz="3200">
                <a:solidFill>
                  <a:schemeClr val="bg1"/>
                </a:solidFill>
              </a:defRPr>
            </a:lvl1pPr>
          </a:lstStyle>
          <a:p>
            <a:r>
              <a:rPr lang="en-GB" dirty="0"/>
              <a:t>—</a:t>
            </a:r>
            <a:br>
              <a:rPr lang="en-GB" dirty="0"/>
            </a:br>
            <a:r>
              <a:rPr lang="en-GB" dirty="0"/>
              <a:t>Click to edit Master title style</a:t>
            </a:r>
            <a:endParaRPr lang="en-US" dirty="0"/>
          </a:p>
        </p:txBody>
      </p:sp>
      <p:sp>
        <p:nvSpPr>
          <p:cNvPr id="10" name="Text Placeholder 2">
            <a:extLst>
              <a:ext uri="{FF2B5EF4-FFF2-40B4-BE49-F238E27FC236}">
                <a16:creationId xmlns:a16="http://schemas.microsoft.com/office/drawing/2014/main" id="{9DB7EA63-6164-A841-91E4-33AA70BF8C19}"/>
              </a:ext>
            </a:extLst>
          </p:cNvPr>
          <p:cNvSpPr>
            <a:spLocks noGrp="1"/>
          </p:cNvSpPr>
          <p:nvPr>
            <p:ph type="body" idx="10" hasCustomPrompt="1"/>
          </p:nvPr>
        </p:nvSpPr>
        <p:spPr>
          <a:xfrm>
            <a:off x="1775012" y="2807417"/>
            <a:ext cx="4763333" cy="1125140"/>
          </a:xfrm>
        </p:spPr>
        <p:txBody>
          <a:bodyPr lIns="0" anchor="t" anchorCtr="0"/>
          <a:lstStyle>
            <a:lvl1pPr marL="0" indent="0">
              <a:buNone/>
              <a:defRPr sz="2000">
                <a:solidFill>
                  <a:schemeClr val="bg1"/>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r>
              <a:rPr lang="en-US" dirty="0"/>
              <a:t>Add subtitle here</a:t>
            </a:r>
          </a:p>
        </p:txBody>
      </p:sp>
      <p:pic>
        <p:nvPicPr>
          <p:cNvPr id="8" name="Google Shape;8;p21">
            <a:extLst>
              <a:ext uri="{FF2B5EF4-FFF2-40B4-BE49-F238E27FC236}">
                <a16:creationId xmlns:a16="http://schemas.microsoft.com/office/drawing/2014/main" id="{36E6F0DB-745F-854C-B94F-914F69F81BE0}"/>
              </a:ext>
            </a:extLst>
          </p:cNvPr>
          <p:cNvPicPr preferRelativeResize="0"/>
          <p:nvPr userDrawn="1"/>
        </p:nvPicPr>
        <p:blipFill>
          <a:blip r:embed="rId3" cstate="screen">
            <a:extLst>
              <a:ext uri="{28A0092B-C50C-407E-A947-70E740481C1C}">
                <a14:useLocalDpi xmlns:a14="http://schemas.microsoft.com/office/drawing/2010/main"/>
              </a:ext>
            </a:extLst>
          </a:blip>
          <a:srcRect/>
          <a:stretch/>
        </p:blipFill>
        <p:spPr>
          <a:xfrm>
            <a:off x="5464956" y="180655"/>
            <a:ext cx="1269645" cy="568380"/>
          </a:xfrm>
          <a:prstGeom prst="rect">
            <a:avLst/>
          </a:prstGeom>
          <a:noFill/>
          <a:ln>
            <a:noFill/>
          </a:ln>
        </p:spPr>
      </p:pic>
      <p:pic>
        <p:nvPicPr>
          <p:cNvPr id="14" name="Picture 13">
            <a:extLst>
              <a:ext uri="{FF2B5EF4-FFF2-40B4-BE49-F238E27FC236}">
                <a16:creationId xmlns:a16="http://schemas.microsoft.com/office/drawing/2014/main" id="{A63F1336-4044-E94F-B092-611D1E8341C0}"/>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526526" y="4660888"/>
            <a:ext cx="1132661" cy="242993"/>
          </a:xfrm>
          <a:prstGeom prst="rect">
            <a:avLst/>
          </a:prstGeom>
        </p:spPr>
      </p:pic>
    </p:spTree>
    <p:extLst>
      <p:ext uri="{BB962C8B-B14F-4D97-AF65-F5344CB8AC3E}">
        <p14:creationId xmlns:p14="http://schemas.microsoft.com/office/powerpoint/2010/main" val="378039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Indigenous_option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1260" y="576263"/>
            <a:ext cx="4607930" cy="1793750"/>
          </a:xfrm>
        </p:spPr>
        <p:txBody>
          <a:bodyPr wrap="square" lIns="90000" bIns="46800" anchor="b" anchorCtr="0"/>
          <a:lstStyle>
            <a:lvl1pPr>
              <a:defRPr sz="3200">
                <a:ln>
                  <a:noFill/>
                </a:ln>
                <a:solidFill>
                  <a:schemeClr val="tx1"/>
                </a:solidFill>
                <a:effectLst>
                  <a:outerShdw sx="1000" sy="1000" algn="ctr" rotWithShape="0">
                    <a:srgbClr val="000000"/>
                  </a:outerShdw>
                </a:effectLst>
              </a:defRPr>
            </a:lvl1pPr>
          </a:lstStyle>
          <a:p>
            <a:r>
              <a:rPr lang="en-GB" dirty="0"/>
              <a:t>—</a:t>
            </a:r>
            <a:br>
              <a:rPr lang="en-GB" dirty="0"/>
            </a:br>
            <a:r>
              <a:rPr lang="en-GB" dirty="0"/>
              <a:t>Click to edit Master title style</a:t>
            </a:r>
            <a:endParaRPr lang="en-US" dirty="0"/>
          </a:p>
        </p:txBody>
      </p:sp>
      <p:sp>
        <p:nvSpPr>
          <p:cNvPr id="3" name="Text Placeholder 2"/>
          <p:cNvSpPr>
            <a:spLocks noGrp="1"/>
          </p:cNvSpPr>
          <p:nvPr>
            <p:ph type="body" idx="1"/>
          </p:nvPr>
        </p:nvSpPr>
        <p:spPr>
          <a:xfrm>
            <a:off x="1211260" y="2475248"/>
            <a:ext cx="4607930" cy="1125140"/>
          </a:xfrm>
        </p:spPr>
        <p:txBody>
          <a:bodyPr anchor="t" anchorCtr="0"/>
          <a:lstStyle>
            <a:lvl1pPr marL="0" indent="0">
              <a:buNone/>
              <a:defRPr sz="2000">
                <a:solidFill>
                  <a:schemeClr val="tx1"/>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n-US"/>
              <a:t>Click to edit Master text styles</a:t>
            </a:r>
          </a:p>
        </p:txBody>
      </p:sp>
      <p:sp>
        <p:nvSpPr>
          <p:cNvPr id="4" name="Slide Number Placeholder 3">
            <a:extLst>
              <a:ext uri="{FF2B5EF4-FFF2-40B4-BE49-F238E27FC236}">
                <a16:creationId xmlns:a16="http://schemas.microsoft.com/office/drawing/2014/main" id="{FB9BE679-C70F-0849-BBEA-01B367D46D42}"/>
              </a:ext>
            </a:extLst>
          </p:cNvPr>
          <p:cNvSpPr>
            <a:spLocks noGrp="1"/>
          </p:cNvSpPr>
          <p:nvPr>
            <p:ph type="sldNum" sz="quarter" idx="10"/>
          </p:nvPr>
        </p:nvSpPr>
        <p:spPr/>
        <p:txBody>
          <a:bodyPr/>
          <a:lstStyle/>
          <a:p>
            <a:fld id="{1496E9E6-392B-B64A-85D6-1354B0EA1A88}" type="slidenum">
              <a:rPr lang="en-AU" smtClean="0"/>
              <a:pPr/>
              <a:t>‹#›</a:t>
            </a:fld>
            <a:endParaRPr lang="en-AU"/>
          </a:p>
        </p:txBody>
      </p:sp>
      <p:pic>
        <p:nvPicPr>
          <p:cNvPr id="8" name="Picture 7">
            <a:extLst>
              <a:ext uri="{FF2B5EF4-FFF2-40B4-BE49-F238E27FC236}">
                <a16:creationId xmlns:a16="http://schemas.microsoft.com/office/drawing/2014/main" id="{466B09D4-A6DC-DE45-B079-7C0EA1E0423F}"/>
              </a:ext>
            </a:extLst>
          </p:cNvPr>
          <p:cNvPicPr>
            <a:picLocks noChangeAspect="1"/>
          </p:cNvPicPr>
          <p:nvPr userDrawn="1"/>
        </p:nvPicPr>
        <p:blipFill>
          <a:blip r:embed="rId2"/>
          <a:srcRect/>
          <a:stretch/>
        </p:blipFill>
        <p:spPr>
          <a:xfrm>
            <a:off x="-36000" y="-36000"/>
            <a:ext cx="897890" cy="5194935"/>
          </a:xfrm>
          <a:prstGeom prst="rect">
            <a:avLst/>
          </a:prstGeom>
        </p:spPr>
      </p:pic>
      <p:pic>
        <p:nvPicPr>
          <p:cNvPr id="10" name="Graphic 9">
            <a:extLst>
              <a:ext uri="{FF2B5EF4-FFF2-40B4-BE49-F238E27FC236}">
                <a16:creationId xmlns:a16="http://schemas.microsoft.com/office/drawing/2014/main" id="{D5288C9B-7AB2-CB4E-8579-11A9CA83D8E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188761" y="154884"/>
            <a:ext cx="572703" cy="572703"/>
          </a:xfrm>
          <a:prstGeom prst="rect">
            <a:avLst/>
          </a:prstGeom>
        </p:spPr>
      </p:pic>
    </p:spTree>
    <p:extLst>
      <p:ext uri="{BB962C8B-B14F-4D97-AF65-F5344CB8AC3E}">
        <p14:creationId xmlns:p14="http://schemas.microsoft.com/office/powerpoint/2010/main" val="2364903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Indigenous_option 4">
    <p:spTree>
      <p:nvGrpSpPr>
        <p:cNvPr id="1" name=""/>
        <p:cNvGrpSpPr/>
        <p:nvPr/>
      </p:nvGrpSpPr>
      <p:grpSpPr>
        <a:xfrm>
          <a:off x="0" y="0"/>
          <a:ext cx="0" cy="0"/>
          <a:chOff x="0" y="0"/>
          <a:chExt cx="0" cy="0"/>
        </a:xfrm>
      </p:grpSpPr>
      <p:pic>
        <p:nvPicPr>
          <p:cNvPr id="7" name="Google Shape;40;p22">
            <a:extLst>
              <a:ext uri="{FF2B5EF4-FFF2-40B4-BE49-F238E27FC236}">
                <a16:creationId xmlns:a16="http://schemas.microsoft.com/office/drawing/2014/main" id="{8D410169-BA8D-E14F-86D8-5CB7D0C61EE4}"/>
              </a:ext>
            </a:extLst>
          </p:cNvPr>
          <p:cNvPicPr>
            <a:picLocks noChangeAspect="1"/>
          </p:cNvPicPr>
          <p:nvPr userDrawn="1"/>
        </p:nvPicPr>
        <p:blipFill>
          <a:blip r:embed="rId2"/>
          <a:srcRect/>
          <a:stretch/>
        </p:blipFill>
        <p:spPr>
          <a:xfrm>
            <a:off x="-36000" y="-36000"/>
            <a:ext cx="6926580" cy="5194935"/>
          </a:xfrm>
          <a:prstGeom prst="rect">
            <a:avLst/>
          </a:prstGeom>
          <a:noFill/>
          <a:ln>
            <a:noFill/>
          </a:ln>
        </p:spPr>
      </p:pic>
      <p:sp>
        <p:nvSpPr>
          <p:cNvPr id="2" name="Title 1"/>
          <p:cNvSpPr>
            <a:spLocks noGrp="1"/>
          </p:cNvSpPr>
          <p:nvPr>
            <p:ph type="title" hasCustomPrompt="1"/>
          </p:nvPr>
        </p:nvSpPr>
        <p:spPr>
          <a:xfrm>
            <a:off x="1775011" y="576263"/>
            <a:ext cx="4607930" cy="1793750"/>
          </a:xfrm>
        </p:spPr>
        <p:txBody>
          <a:bodyPr wrap="square" lIns="90000" bIns="46800" anchor="b" anchorCtr="0"/>
          <a:lstStyle>
            <a:lvl1pPr>
              <a:defRPr sz="3200">
                <a:ln>
                  <a:noFill/>
                </a:ln>
                <a:solidFill>
                  <a:schemeClr val="bg1"/>
                </a:solidFill>
                <a:effectLst>
                  <a:outerShdw sx="1000" sy="1000" algn="ctr" rotWithShape="0">
                    <a:srgbClr val="000000"/>
                  </a:outerShdw>
                </a:effectLst>
              </a:defRPr>
            </a:lvl1pPr>
          </a:lstStyle>
          <a:p>
            <a:r>
              <a:rPr lang="en-GB" dirty="0"/>
              <a:t>—</a:t>
            </a:r>
            <a:br>
              <a:rPr lang="en-GB" dirty="0"/>
            </a:br>
            <a:r>
              <a:rPr lang="en-GB" dirty="0"/>
              <a:t>Click to edit Master title style</a:t>
            </a:r>
            <a:endParaRPr lang="en-US" dirty="0"/>
          </a:p>
        </p:txBody>
      </p:sp>
      <p:sp>
        <p:nvSpPr>
          <p:cNvPr id="3" name="Text Placeholder 2"/>
          <p:cNvSpPr>
            <a:spLocks noGrp="1"/>
          </p:cNvSpPr>
          <p:nvPr>
            <p:ph type="body" idx="1"/>
          </p:nvPr>
        </p:nvSpPr>
        <p:spPr>
          <a:xfrm>
            <a:off x="1775011" y="2475248"/>
            <a:ext cx="4607930" cy="1125140"/>
          </a:xfrm>
        </p:spPr>
        <p:txBody>
          <a:bodyPr anchor="t" anchorCtr="0"/>
          <a:lstStyle>
            <a:lvl1pPr marL="0" indent="0">
              <a:buNone/>
              <a:defRPr sz="2000">
                <a:solidFill>
                  <a:schemeClr val="bg1"/>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n-US"/>
              <a:t>Click to edit Master text styles</a:t>
            </a:r>
          </a:p>
        </p:txBody>
      </p:sp>
      <p:sp>
        <p:nvSpPr>
          <p:cNvPr id="4" name="Slide Number Placeholder 3">
            <a:extLst>
              <a:ext uri="{FF2B5EF4-FFF2-40B4-BE49-F238E27FC236}">
                <a16:creationId xmlns:a16="http://schemas.microsoft.com/office/drawing/2014/main" id="{55473CD1-9365-4E41-A9AC-3739BE636343}"/>
              </a:ext>
            </a:extLst>
          </p:cNvPr>
          <p:cNvSpPr>
            <a:spLocks noGrp="1"/>
          </p:cNvSpPr>
          <p:nvPr>
            <p:ph type="sldNum" sz="quarter" idx="10"/>
          </p:nvPr>
        </p:nvSpPr>
        <p:spPr/>
        <p:txBody>
          <a:bodyPr/>
          <a:lstStyle/>
          <a:p>
            <a:fld id="{1496E9E6-392B-B64A-85D6-1354B0EA1A88}" type="slidenum">
              <a:rPr lang="en-AU" smtClean="0"/>
              <a:pPr/>
              <a:t>‹#›</a:t>
            </a:fld>
            <a:endParaRPr lang="en-AU"/>
          </a:p>
        </p:txBody>
      </p:sp>
    </p:spTree>
    <p:extLst>
      <p:ext uri="{BB962C8B-B14F-4D97-AF65-F5344CB8AC3E}">
        <p14:creationId xmlns:p14="http://schemas.microsoft.com/office/powerpoint/2010/main" val="971797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Indigenous_option 5">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GB" dirty="0"/>
              <a:t>—</a:t>
            </a:r>
            <a:br>
              <a:rPr lang="en-GB" dirty="0"/>
            </a:br>
            <a:r>
              <a:rPr lang="en-GB" dirty="0"/>
              <a:t>Click to edit Master title style</a:t>
            </a:r>
            <a:endParaRPr lang="en-US" dirty="0"/>
          </a:p>
        </p:txBody>
      </p:sp>
      <p:sp>
        <p:nvSpPr>
          <p:cNvPr id="3" name="Content Placeholder 2"/>
          <p:cNvSpPr>
            <a:spLocks noGrp="1"/>
          </p:cNvSpPr>
          <p:nvPr>
            <p:ph idx="1"/>
          </p:nvPr>
        </p:nvSpPr>
        <p:spPr>
          <a:xfrm>
            <a:off x="280988" y="1369220"/>
            <a:ext cx="5915025" cy="2747126"/>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pic>
        <p:nvPicPr>
          <p:cNvPr id="8" name="Picture 7">
            <a:extLst>
              <a:ext uri="{FF2B5EF4-FFF2-40B4-BE49-F238E27FC236}">
                <a16:creationId xmlns:a16="http://schemas.microsoft.com/office/drawing/2014/main" id="{E5E7A666-5D45-8743-8690-8A0FAB96F211}"/>
              </a:ext>
            </a:extLst>
          </p:cNvPr>
          <p:cNvPicPr>
            <a:picLocks noChangeAspect="1"/>
          </p:cNvPicPr>
          <p:nvPr userDrawn="1"/>
        </p:nvPicPr>
        <p:blipFill>
          <a:blip r:embed="rId2"/>
          <a:srcRect/>
          <a:stretch/>
        </p:blipFill>
        <p:spPr>
          <a:xfrm>
            <a:off x="-36000" y="4662000"/>
            <a:ext cx="6926580" cy="487426"/>
          </a:xfrm>
          <a:prstGeom prst="rect">
            <a:avLst/>
          </a:prstGeom>
        </p:spPr>
      </p:pic>
    </p:spTree>
    <p:extLst>
      <p:ext uri="{BB962C8B-B14F-4D97-AF65-F5344CB8AC3E}">
        <p14:creationId xmlns:p14="http://schemas.microsoft.com/office/powerpoint/2010/main" val="3849378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Indigenous_option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0988" y="872943"/>
            <a:ext cx="5915025" cy="994172"/>
          </a:xfrm>
        </p:spPr>
        <p:txBody>
          <a:bodyPr/>
          <a:lstStyle>
            <a:lvl1pPr>
              <a:defRPr>
                <a:solidFill>
                  <a:schemeClr val="tx2"/>
                </a:solidFill>
              </a:defRPr>
            </a:lvl1pPr>
          </a:lstStyle>
          <a:p>
            <a:r>
              <a:rPr lang="en-GB" dirty="0"/>
              <a:t>—</a:t>
            </a:r>
            <a:br>
              <a:rPr lang="en-GB" dirty="0"/>
            </a:br>
            <a:r>
              <a:rPr lang="en-GB" dirty="0"/>
              <a:t>Click to edit Master title style</a:t>
            </a:r>
            <a:endParaRPr lang="en-US" dirty="0"/>
          </a:p>
        </p:txBody>
      </p:sp>
      <p:sp>
        <p:nvSpPr>
          <p:cNvPr id="10" name="Text Placeholder 9">
            <a:extLst>
              <a:ext uri="{FF2B5EF4-FFF2-40B4-BE49-F238E27FC236}">
                <a16:creationId xmlns:a16="http://schemas.microsoft.com/office/drawing/2014/main" id="{FC3E067C-075A-0342-938E-A4EC675C0BBB}"/>
              </a:ext>
            </a:extLst>
          </p:cNvPr>
          <p:cNvSpPr>
            <a:spLocks noGrp="1"/>
          </p:cNvSpPr>
          <p:nvPr>
            <p:ph type="body" sz="quarter" idx="10"/>
          </p:nvPr>
        </p:nvSpPr>
        <p:spPr>
          <a:xfrm>
            <a:off x="280988" y="1968319"/>
            <a:ext cx="5915025" cy="27471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8" name="Picture 7">
            <a:extLst>
              <a:ext uri="{FF2B5EF4-FFF2-40B4-BE49-F238E27FC236}">
                <a16:creationId xmlns:a16="http://schemas.microsoft.com/office/drawing/2014/main" id="{8EB85A7A-3A36-9942-A46B-A4B3B6887E14}"/>
              </a:ext>
            </a:extLst>
          </p:cNvPr>
          <p:cNvPicPr>
            <a:picLocks noChangeAspect="1"/>
          </p:cNvPicPr>
          <p:nvPr userDrawn="1"/>
        </p:nvPicPr>
        <p:blipFill>
          <a:blip r:embed="rId2"/>
          <a:srcRect/>
          <a:stretch/>
        </p:blipFill>
        <p:spPr>
          <a:xfrm>
            <a:off x="-36000" y="-36000"/>
            <a:ext cx="6926580" cy="487426"/>
          </a:xfrm>
          <a:prstGeom prst="rect">
            <a:avLst/>
          </a:prstGeom>
        </p:spPr>
      </p:pic>
    </p:spTree>
    <p:extLst>
      <p:ext uri="{BB962C8B-B14F-4D97-AF65-F5344CB8AC3E}">
        <p14:creationId xmlns:p14="http://schemas.microsoft.com/office/powerpoint/2010/main" val="15973926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Content_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0989" y="273844"/>
            <a:ext cx="5642734" cy="994172"/>
          </a:xfrm>
        </p:spPr>
        <p:txBody>
          <a:bodyPr/>
          <a:lstStyle>
            <a:lvl1pPr>
              <a:defRPr>
                <a:solidFill>
                  <a:schemeClr val="tx2"/>
                </a:solidFill>
              </a:defRPr>
            </a:lvl1pPr>
          </a:lstStyle>
          <a:p>
            <a:r>
              <a:rPr lang="en-GB" dirty="0"/>
              <a:t>—</a:t>
            </a:r>
            <a:br>
              <a:rPr lang="en-GB" dirty="0"/>
            </a:br>
            <a:r>
              <a:rPr lang="en-GB" dirty="0"/>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3">
            <a:extLst>
              <a:ext uri="{FF2B5EF4-FFF2-40B4-BE49-F238E27FC236}">
                <a16:creationId xmlns:a16="http://schemas.microsoft.com/office/drawing/2014/main" id="{AEE0E9E5-59E2-F540-AD98-B27E2E44A764}"/>
              </a:ext>
            </a:extLst>
          </p:cNvPr>
          <p:cNvSpPr>
            <a:spLocks noGrp="1"/>
          </p:cNvSpPr>
          <p:nvPr>
            <p:ph type="sldNum" sz="quarter" idx="10"/>
          </p:nvPr>
        </p:nvSpPr>
        <p:spPr/>
        <p:txBody>
          <a:bodyPr/>
          <a:lstStyle/>
          <a:p>
            <a:fld id="{1496E9E6-392B-B64A-85D6-1354B0EA1A88}" type="slidenum">
              <a:rPr lang="en-AU" smtClean="0"/>
              <a:pPr/>
              <a:t>‹#›</a:t>
            </a:fld>
            <a:endParaRPr lang="en-AU"/>
          </a:p>
        </p:txBody>
      </p:sp>
      <p:pic>
        <p:nvPicPr>
          <p:cNvPr id="8" name="Graphic 7">
            <a:extLst>
              <a:ext uri="{FF2B5EF4-FFF2-40B4-BE49-F238E27FC236}">
                <a16:creationId xmlns:a16="http://schemas.microsoft.com/office/drawing/2014/main" id="{014FA09E-EE2F-7244-866C-D706821DB6C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88761" y="154884"/>
            <a:ext cx="572703" cy="572703"/>
          </a:xfrm>
          <a:prstGeom prst="rect">
            <a:avLst/>
          </a:prstGeom>
        </p:spPr>
      </p:pic>
    </p:spTree>
    <p:extLst>
      <p:ext uri="{BB962C8B-B14F-4D97-AF65-F5344CB8AC3E}">
        <p14:creationId xmlns:p14="http://schemas.microsoft.com/office/powerpoint/2010/main" val="17858991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Content_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02179" y="273843"/>
            <a:ext cx="4848047" cy="1357615"/>
          </a:xfrm>
        </p:spPr>
        <p:txBody>
          <a:bodyPr/>
          <a:lstStyle>
            <a:lvl1pPr>
              <a:defRPr>
                <a:solidFill>
                  <a:schemeClr val="tx2"/>
                </a:solidFill>
              </a:defRPr>
            </a:lvl1pPr>
          </a:lstStyle>
          <a:p>
            <a:r>
              <a:rPr lang="en-GB" dirty="0"/>
              <a:t>—</a:t>
            </a:r>
            <a:br>
              <a:rPr lang="en-GB" dirty="0"/>
            </a:br>
            <a:r>
              <a:rPr lang="en-GB" dirty="0"/>
              <a:t>Click to edit Master title style</a:t>
            </a:r>
            <a:endParaRPr lang="en-US" dirty="0"/>
          </a:p>
        </p:txBody>
      </p:sp>
      <p:sp>
        <p:nvSpPr>
          <p:cNvPr id="3" name="Content Placeholder 2"/>
          <p:cNvSpPr>
            <a:spLocks noGrp="1"/>
          </p:cNvSpPr>
          <p:nvPr>
            <p:ph idx="1"/>
          </p:nvPr>
        </p:nvSpPr>
        <p:spPr>
          <a:xfrm>
            <a:off x="1102179" y="1846298"/>
            <a:ext cx="5364882" cy="2897981"/>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Google Shape;67;p25">
            <a:extLst>
              <a:ext uri="{FF2B5EF4-FFF2-40B4-BE49-F238E27FC236}">
                <a16:creationId xmlns:a16="http://schemas.microsoft.com/office/drawing/2014/main" id="{6A200CBF-D4D8-2A48-A8A9-BDEE0E2209E0}"/>
              </a:ext>
            </a:extLst>
          </p:cNvPr>
          <p:cNvSpPr/>
          <p:nvPr userDrawn="1"/>
        </p:nvSpPr>
        <p:spPr>
          <a:xfrm>
            <a:off x="0" y="0"/>
            <a:ext cx="876300" cy="5079999"/>
          </a:xfrm>
          <a:prstGeom prst="rect">
            <a:avLst/>
          </a:prstGeom>
          <a:solidFill>
            <a:schemeClr val="tx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800" dirty="0">
                <a:solidFill>
                  <a:schemeClr val="lt1"/>
                </a:solidFill>
                <a:latin typeface="Calibri"/>
                <a:ea typeface="Calibri"/>
                <a:cs typeface="Calibri"/>
                <a:sym typeface="Calibri"/>
              </a:rPr>
              <a:t> </a:t>
            </a:r>
            <a:endParaRPr sz="1800" dirty="0">
              <a:solidFill>
                <a:schemeClr val="lt1"/>
              </a:solidFill>
              <a:latin typeface="Calibri"/>
              <a:ea typeface="Calibri"/>
              <a:cs typeface="Calibri"/>
              <a:sym typeface="Calibri"/>
            </a:endParaRPr>
          </a:p>
        </p:txBody>
      </p:sp>
      <p:sp>
        <p:nvSpPr>
          <p:cNvPr id="4" name="Slide Number Placeholder 3">
            <a:extLst>
              <a:ext uri="{FF2B5EF4-FFF2-40B4-BE49-F238E27FC236}">
                <a16:creationId xmlns:a16="http://schemas.microsoft.com/office/drawing/2014/main" id="{3785912B-AF81-8842-AB60-6BD52939EB23}"/>
              </a:ext>
            </a:extLst>
          </p:cNvPr>
          <p:cNvSpPr>
            <a:spLocks noGrp="1"/>
          </p:cNvSpPr>
          <p:nvPr>
            <p:ph type="sldNum" sz="quarter" idx="10"/>
          </p:nvPr>
        </p:nvSpPr>
        <p:spPr/>
        <p:txBody>
          <a:bodyPr/>
          <a:lstStyle/>
          <a:p>
            <a:fld id="{1496E9E6-392B-B64A-85D6-1354B0EA1A88}" type="slidenum">
              <a:rPr lang="en-AU" smtClean="0"/>
              <a:pPr/>
              <a:t>‹#›</a:t>
            </a:fld>
            <a:endParaRPr lang="en-AU"/>
          </a:p>
        </p:txBody>
      </p:sp>
      <p:pic>
        <p:nvPicPr>
          <p:cNvPr id="9" name="Graphic 8">
            <a:extLst>
              <a:ext uri="{FF2B5EF4-FFF2-40B4-BE49-F238E27FC236}">
                <a16:creationId xmlns:a16="http://schemas.microsoft.com/office/drawing/2014/main" id="{4E20204D-3387-644E-92B0-F70C76FE7BC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88761" y="154884"/>
            <a:ext cx="572703" cy="572703"/>
          </a:xfrm>
          <a:prstGeom prst="rect">
            <a:avLst/>
          </a:prstGeom>
        </p:spPr>
      </p:pic>
      <p:pic>
        <p:nvPicPr>
          <p:cNvPr id="7" name="Picture 6">
            <a:extLst>
              <a:ext uri="{FF2B5EF4-FFF2-40B4-BE49-F238E27FC236}">
                <a16:creationId xmlns:a16="http://schemas.microsoft.com/office/drawing/2014/main" id="{E420D80C-81E2-C348-B0B2-D9F7B17FF690}"/>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25087" t="-1886" r="64482" b="4938"/>
          <a:stretch/>
        </p:blipFill>
        <p:spPr>
          <a:xfrm>
            <a:off x="-3600" y="5044316"/>
            <a:ext cx="957414" cy="99184"/>
          </a:xfrm>
          <a:prstGeom prst="rect">
            <a:avLst/>
          </a:prstGeom>
        </p:spPr>
      </p:pic>
    </p:spTree>
    <p:extLst>
      <p:ext uri="{BB962C8B-B14F-4D97-AF65-F5344CB8AC3E}">
        <p14:creationId xmlns:p14="http://schemas.microsoft.com/office/powerpoint/2010/main" val="12522159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_option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02179" y="273843"/>
            <a:ext cx="4596256" cy="1462191"/>
          </a:xfrm>
        </p:spPr>
        <p:txBody>
          <a:bodyPr/>
          <a:lstStyle>
            <a:lvl1pPr>
              <a:defRPr>
                <a:solidFill>
                  <a:schemeClr val="tx2"/>
                </a:solidFill>
              </a:defRPr>
            </a:lvl1pPr>
          </a:lstStyle>
          <a:p>
            <a:r>
              <a:rPr lang="en-GB" dirty="0"/>
              <a:t>—</a:t>
            </a:r>
            <a:br>
              <a:rPr lang="en-GB" dirty="0"/>
            </a:br>
            <a:r>
              <a:rPr lang="en-GB" dirty="0"/>
              <a:t>Click to edit Master title style</a:t>
            </a:r>
            <a:endParaRPr lang="en-US" dirty="0"/>
          </a:p>
        </p:txBody>
      </p:sp>
      <p:sp>
        <p:nvSpPr>
          <p:cNvPr id="3" name="Content Placeholder 2"/>
          <p:cNvSpPr>
            <a:spLocks noGrp="1"/>
          </p:cNvSpPr>
          <p:nvPr>
            <p:ph idx="1"/>
          </p:nvPr>
        </p:nvSpPr>
        <p:spPr>
          <a:xfrm>
            <a:off x="1102178" y="1846298"/>
            <a:ext cx="5285369" cy="2897981"/>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Google Shape;67;p25">
            <a:extLst>
              <a:ext uri="{FF2B5EF4-FFF2-40B4-BE49-F238E27FC236}">
                <a16:creationId xmlns:a16="http://schemas.microsoft.com/office/drawing/2014/main" id="{6A200CBF-D4D8-2A48-A8A9-BDEE0E2209E0}"/>
              </a:ext>
            </a:extLst>
          </p:cNvPr>
          <p:cNvSpPr/>
          <p:nvPr userDrawn="1"/>
        </p:nvSpPr>
        <p:spPr>
          <a:xfrm>
            <a:off x="1" y="0"/>
            <a:ext cx="876300" cy="5143500"/>
          </a:xfrm>
          <a:prstGeom prst="rect">
            <a:avLst/>
          </a:prstGeom>
          <a:solidFill>
            <a:schemeClr val="tx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800" dirty="0">
                <a:solidFill>
                  <a:schemeClr val="tx1"/>
                </a:solidFill>
                <a:latin typeface="Calibri"/>
                <a:ea typeface="Calibri"/>
                <a:cs typeface="Calibri"/>
                <a:sym typeface="Calibri"/>
              </a:rPr>
              <a:t> </a:t>
            </a:r>
            <a:endParaRPr sz="1800" dirty="0">
              <a:solidFill>
                <a:schemeClr val="tx1"/>
              </a:solidFill>
              <a:latin typeface="Calibri"/>
              <a:ea typeface="Calibri"/>
              <a:cs typeface="Calibri"/>
              <a:sym typeface="Calibri"/>
            </a:endParaRPr>
          </a:p>
        </p:txBody>
      </p:sp>
      <p:sp>
        <p:nvSpPr>
          <p:cNvPr id="4" name="Slide Number Placeholder 3">
            <a:extLst>
              <a:ext uri="{FF2B5EF4-FFF2-40B4-BE49-F238E27FC236}">
                <a16:creationId xmlns:a16="http://schemas.microsoft.com/office/drawing/2014/main" id="{945396F2-DC6A-8146-8658-7C5FCB8687E2}"/>
              </a:ext>
            </a:extLst>
          </p:cNvPr>
          <p:cNvSpPr>
            <a:spLocks noGrp="1"/>
          </p:cNvSpPr>
          <p:nvPr>
            <p:ph type="sldNum" sz="quarter" idx="10"/>
          </p:nvPr>
        </p:nvSpPr>
        <p:spPr/>
        <p:txBody>
          <a:bodyPr/>
          <a:lstStyle/>
          <a:p>
            <a:fld id="{1496E9E6-392B-B64A-85D6-1354B0EA1A88}" type="slidenum">
              <a:rPr lang="en-AU" smtClean="0"/>
              <a:pPr/>
              <a:t>‹#›</a:t>
            </a:fld>
            <a:endParaRPr lang="en-AU"/>
          </a:p>
        </p:txBody>
      </p:sp>
      <p:pic>
        <p:nvPicPr>
          <p:cNvPr id="9" name="Graphic 8">
            <a:extLst>
              <a:ext uri="{FF2B5EF4-FFF2-40B4-BE49-F238E27FC236}">
                <a16:creationId xmlns:a16="http://schemas.microsoft.com/office/drawing/2014/main" id="{CAB3CC2B-40C9-AC46-BE24-20B31672494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88761" y="154884"/>
            <a:ext cx="572703" cy="572703"/>
          </a:xfrm>
          <a:prstGeom prst="rect">
            <a:avLst/>
          </a:prstGeom>
        </p:spPr>
      </p:pic>
    </p:spTree>
    <p:extLst>
      <p:ext uri="{BB962C8B-B14F-4D97-AF65-F5344CB8AC3E}">
        <p14:creationId xmlns:p14="http://schemas.microsoft.com/office/powerpoint/2010/main" val="954527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_option 2">
    <p:spTree>
      <p:nvGrpSpPr>
        <p:cNvPr id="1" name=""/>
        <p:cNvGrpSpPr/>
        <p:nvPr/>
      </p:nvGrpSpPr>
      <p:grpSpPr>
        <a:xfrm>
          <a:off x="0" y="0"/>
          <a:ext cx="0" cy="0"/>
          <a:chOff x="0" y="0"/>
          <a:chExt cx="0" cy="0"/>
        </a:xfrm>
      </p:grpSpPr>
      <p:sp>
        <p:nvSpPr>
          <p:cNvPr id="9" name="Google Shape;16;p19">
            <a:extLst>
              <a:ext uri="{FF2B5EF4-FFF2-40B4-BE49-F238E27FC236}">
                <a16:creationId xmlns:a16="http://schemas.microsoft.com/office/drawing/2014/main" id="{3DA84001-35E7-C04E-BD7E-AA2C0E3047EB}"/>
              </a:ext>
            </a:extLst>
          </p:cNvPr>
          <p:cNvSpPr/>
          <p:nvPr userDrawn="1"/>
        </p:nvSpPr>
        <p:spPr>
          <a:xfrm>
            <a:off x="0" y="0"/>
            <a:ext cx="68580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accent1"/>
                </a:solidFill>
                <a:latin typeface="Calibri"/>
                <a:ea typeface="Calibri"/>
                <a:cs typeface="Calibri"/>
                <a:sym typeface="Calibri"/>
              </a:rPr>
              <a:t>   </a:t>
            </a:r>
            <a:endParaRPr sz="1800" dirty="0">
              <a:solidFill>
                <a:schemeClr val="accent1"/>
              </a:solidFill>
              <a:latin typeface="Calibri"/>
              <a:ea typeface="Calibri"/>
              <a:cs typeface="Calibri"/>
              <a:sym typeface="Calibri"/>
            </a:endParaRPr>
          </a:p>
        </p:txBody>
      </p:sp>
      <p:pic>
        <p:nvPicPr>
          <p:cNvPr id="14" name="Picture 13">
            <a:extLst>
              <a:ext uri="{FF2B5EF4-FFF2-40B4-BE49-F238E27FC236}">
                <a16:creationId xmlns:a16="http://schemas.microsoft.com/office/drawing/2014/main" id="{BBD98092-FEAE-C647-BC10-DE4D4102596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 b="-82"/>
          <a:stretch/>
        </p:blipFill>
        <p:spPr>
          <a:xfrm>
            <a:off x="4011939" y="0"/>
            <a:ext cx="2840959" cy="5148000"/>
          </a:xfrm>
          <a:prstGeom prst="rect">
            <a:avLst/>
          </a:prstGeom>
        </p:spPr>
      </p:pic>
      <p:sp>
        <p:nvSpPr>
          <p:cNvPr id="3" name="Subtitle 2"/>
          <p:cNvSpPr>
            <a:spLocks noGrp="1"/>
          </p:cNvSpPr>
          <p:nvPr>
            <p:ph type="subTitle" idx="1"/>
          </p:nvPr>
        </p:nvSpPr>
        <p:spPr>
          <a:xfrm>
            <a:off x="346530" y="2030516"/>
            <a:ext cx="3251995" cy="1158228"/>
          </a:xfrm>
        </p:spPr>
        <p:txBody>
          <a:bodyPr lIns="0" anchor="t" anchorCtr="0"/>
          <a:lstStyle>
            <a:lvl1pPr marL="0" indent="0" algn="l">
              <a:buNone/>
              <a:defRPr sz="2000">
                <a:solidFill>
                  <a:schemeClr val="bg1"/>
                </a:solidFill>
              </a:defRPr>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a:t>Click to edit Master subtitle style</a:t>
            </a:r>
            <a:endParaRPr lang="en-US" dirty="0"/>
          </a:p>
        </p:txBody>
      </p:sp>
      <p:sp>
        <p:nvSpPr>
          <p:cNvPr id="7" name="Title 6">
            <a:extLst>
              <a:ext uri="{FF2B5EF4-FFF2-40B4-BE49-F238E27FC236}">
                <a16:creationId xmlns:a16="http://schemas.microsoft.com/office/drawing/2014/main" id="{8E0CE3D0-42D9-A746-A7A3-6D712BCC2853}"/>
              </a:ext>
            </a:extLst>
          </p:cNvPr>
          <p:cNvSpPr>
            <a:spLocks noGrp="1"/>
          </p:cNvSpPr>
          <p:nvPr>
            <p:ph type="title" hasCustomPrompt="1"/>
          </p:nvPr>
        </p:nvSpPr>
        <p:spPr>
          <a:xfrm>
            <a:off x="346530" y="679809"/>
            <a:ext cx="2364750" cy="507831"/>
          </a:xfrm>
          <a:solidFill>
            <a:schemeClr val="tx2"/>
          </a:solidFill>
        </p:spPr>
        <p:txBody>
          <a:bodyPr wrap="none">
            <a:spAutoFit/>
          </a:bodyPr>
          <a:lstStyle>
            <a:lvl1pPr>
              <a:defRPr sz="3000" b="0">
                <a:solidFill>
                  <a:schemeClr val="bg1"/>
                </a:solidFill>
              </a:defRPr>
            </a:lvl1pPr>
          </a:lstStyle>
          <a:p>
            <a:r>
              <a:rPr lang="en-GB" dirty="0"/>
              <a:t>First line text</a:t>
            </a:r>
            <a:endParaRPr lang="en-AU" dirty="0"/>
          </a:p>
        </p:txBody>
      </p:sp>
      <p:sp>
        <p:nvSpPr>
          <p:cNvPr id="6" name="Text Placeholder 5">
            <a:extLst>
              <a:ext uri="{FF2B5EF4-FFF2-40B4-BE49-F238E27FC236}">
                <a16:creationId xmlns:a16="http://schemas.microsoft.com/office/drawing/2014/main" id="{4F4FD384-5361-B741-9C0D-355A4B82804B}"/>
              </a:ext>
            </a:extLst>
          </p:cNvPr>
          <p:cNvSpPr>
            <a:spLocks noGrp="1"/>
          </p:cNvSpPr>
          <p:nvPr>
            <p:ph type="body" sz="quarter" idx="10" hasCustomPrompt="1"/>
          </p:nvPr>
        </p:nvSpPr>
        <p:spPr>
          <a:xfrm>
            <a:off x="346529" y="1317373"/>
            <a:ext cx="3135795" cy="553998"/>
          </a:xfrm>
          <a:solidFill>
            <a:schemeClr val="tx2"/>
          </a:solidFill>
        </p:spPr>
        <p:txBody>
          <a:bodyPr wrap="none">
            <a:spAutoFit/>
          </a:bodyPr>
          <a:lstStyle>
            <a:lvl1pPr>
              <a:defRPr sz="3000" b="1">
                <a:solidFill>
                  <a:schemeClr val="bg1"/>
                </a:solidFill>
              </a:defRPr>
            </a:lvl1pPr>
            <a:lvl2pPr>
              <a:defRPr sz="2800" b="1">
                <a:solidFill>
                  <a:schemeClr val="bg1"/>
                </a:solidFill>
              </a:defRPr>
            </a:lvl2pPr>
            <a:lvl3pPr>
              <a:defRPr sz="2800" b="1">
                <a:solidFill>
                  <a:schemeClr val="bg1"/>
                </a:solidFill>
              </a:defRPr>
            </a:lvl3pPr>
            <a:lvl4pPr>
              <a:defRPr sz="2800" b="1">
                <a:solidFill>
                  <a:schemeClr val="bg1"/>
                </a:solidFill>
              </a:defRPr>
            </a:lvl4pPr>
            <a:lvl5pPr>
              <a:defRPr sz="2800" b="1">
                <a:solidFill>
                  <a:schemeClr val="bg1"/>
                </a:solidFill>
              </a:defRPr>
            </a:lvl5pPr>
          </a:lstStyle>
          <a:p>
            <a:pPr lvl="0"/>
            <a:r>
              <a:rPr lang="en-GB" dirty="0"/>
              <a:t>Second line text</a:t>
            </a:r>
            <a:endParaRPr lang="en-AU" dirty="0"/>
          </a:p>
        </p:txBody>
      </p:sp>
      <p:pic>
        <p:nvPicPr>
          <p:cNvPr id="19" name="Picture 18" descr="A close up of a logo&#10;&#10;Description automatically generated">
            <a:extLst>
              <a:ext uri="{FF2B5EF4-FFF2-40B4-BE49-F238E27FC236}">
                <a16:creationId xmlns:a16="http://schemas.microsoft.com/office/drawing/2014/main" id="{363A3DDC-5796-7740-9596-3F36DAFA11A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015253" y="3501367"/>
            <a:ext cx="2842747" cy="1642132"/>
          </a:xfrm>
          <a:prstGeom prst="rect">
            <a:avLst/>
          </a:prstGeom>
        </p:spPr>
      </p:pic>
      <p:pic>
        <p:nvPicPr>
          <p:cNvPr id="20" name="Google Shape;8;p21">
            <a:extLst>
              <a:ext uri="{FF2B5EF4-FFF2-40B4-BE49-F238E27FC236}">
                <a16:creationId xmlns:a16="http://schemas.microsoft.com/office/drawing/2014/main" id="{24B6CC00-BABA-CE47-8AD8-41D4E082DAE7}"/>
              </a:ext>
            </a:extLst>
          </p:cNvPr>
          <p:cNvPicPr preferRelativeResize="0"/>
          <p:nvPr userDrawn="1"/>
        </p:nvPicPr>
        <p:blipFill>
          <a:blip r:embed="rId4" cstate="screen">
            <a:extLst>
              <a:ext uri="{28A0092B-C50C-407E-A947-70E740481C1C}">
                <a14:useLocalDpi xmlns:a14="http://schemas.microsoft.com/office/drawing/2010/main"/>
              </a:ext>
            </a:extLst>
          </a:blip>
          <a:srcRect/>
          <a:stretch/>
        </p:blipFill>
        <p:spPr>
          <a:xfrm>
            <a:off x="5464956" y="4472932"/>
            <a:ext cx="1269645" cy="568380"/>
          </a:xfrm>
          <a:prstGeom prst="rect">
            <a:avLst/>
          </a:prstGeom>
          <a:noFill/>
          <a:ln>
            <a:noFill/>
          </a:ln>
        </p:spPr>
      </p:pic>
      <p:pic>
        <p:nvPicPr>
          <p:cNvPr id="10" name="Picture 9">
            <a:extLst>
              <a:ext uri="{FF2B5EF4-FFF2-40B4-BE49-F238E27FC236}">
                <a16:creationId xmlns:a16="http://schemas.microsoft.com/office/drawing/2014/main" id="{6ABAD8A1-7EDE-5441-A25F-8487F8B72B9C}"/>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41426" y="4707553"/>
            <a:ext cx="1101090" cy="236220"/>
          </a:xfrm>
          <a:prstGeom prst="rect">
            <a:avLst/>
          </a:prstGeom>
        </p:spPr>
      </p:pic>
    </p:spTree>
    <p:extLst>
      <p:ext uri="{BB962C8B-B14F-4D97-AF65-F5344CB8AC3E}">
        <p14:creationId xmlns:p14="http://schemas.microsoft.com/office/powerpoint/2010/main" val="17299408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option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0988" y="273844"/>
            <a:ext cx="5735499" cy="994172"/>
          </a:xfrm>
        </p:spPr>
        <p:txBody>
          <a:bodyPr/>
          <a:lstStyle>
            <a:lvl1pPr>
              <a:defRPr>
                <a:solidFill>
                  <a:schemeClr val="tx2"/>
                </a:solidFill>
              </a:defRPr>
            </a:lvl1pPr>
          </a:lstStyle>
          <a:p>
            <a:r>
              <a:rPr lang="en-GB" dirty="0"/>
              <a:t>—</a:t>
            </a:r>
            <a:br>
              <a:rPr lang="en-GB" dirty="0"/>
            </a:br>
            <a:r>
              <a:rPr lang="en-GB" dirty="0"/>
              <a:t>Click to edit Master title style</a:t>
            </a:r>
            <a:endParaRPr lang="en-US" dirty="0"/>
          </a:p>
        </p:txBody>
      </p:sp>
      <p:sp>
        <p:nvSpPr>
          <p:cNvPr id="3" name="Content Placeholder 2"/>
          <p:cNvSpPr>
            <a:spLocks noGrp="1"/>
          </p:cNvSpPr>
          <p:nvPr>
            <p:ph sz="half" idx="1"/>
          </p:nvPr>
        </p:nvSpPr>
        <p:spPr>
          <a:xfrm>
            <a:off x="280988" y="1369219"/>
            <a:ext cx="291465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548063" y="1369219"/>
            <a:ext cx="291465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83304D28-54AD-BB40-9B27-421CAB4014BA}"/>
              </a:ext>
            </a:extLst>
          </p:cNvPr>
          <p:cNvSpPr>
            <a:spLocks noGrp="1"/>
          </p:cNvSpPr>
          <p:nvPr>
            <p:ph type="sldNum" sz="quarter" idx="10"/>
          </p:nvPr>
        </p:nvSpPr>
        <p:spPr/>
        <p:txBody>
          <a:bodyPr/>
          <a:lstStyle/>
          <a:p>
            <a:fld id="{1496E9E6-392B-B64A-85D6-1354B0EA1A88}" type="slidenum">
              <a:rPr lang="en-AU" smtClean="0"/>
              <a:pPr/>
              <a:t>‹#›</a:t>
            </a:fld>
            <a:endParaRPr lang="en-AU"/>
          </a:p>
        </p:txBody>
      </p:sp>
      <p:pic>
        <p:nvPicPr>
          <p:cNvPr id="9" name="Graphic 8">
            <a:extLst>
              <a:ext uri="{FF2B5EF4-FFF2-40B4-BE49-F238E27FC236}">
                <a16:creationId xmlns:a16="http://schemas.microsoft.com/office/drawing/2014/main" id="{A95FA624-732D-434C-A546-928376F2B8B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88761" y="154884"/>
            <a:ext cx="572703" cy="572703"/>
          </a:xfrm>
          <a:prstGeom prst="rect">
            <a:avLst/>
          </a:prstGeom>
        </p:spPr>
      </p:pic>
    </p:spTree>
    <p:extLst>
      <p:ext uri="{BB962C8B-B14F-4D97-AF65-F5344CB8AC3E}">
        <p14:creationId xmlns:p14="http://schemas.microsoft.com/office/powerpoint/2010/main" val="24415559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_option 5">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0989" y="273844"/>
            <a:ext cx="5669238" cy="994172"/>
          </a:xfrm>
        </p:spPr>
        <p:txBody>
          <a:bodyPr/>
          <a:lstStyle>
            <a:lvl1pPr>
              <a:defRPr>
                <a:solidFill>
                  <a:schemeClr val="tx2"/>
                </a:solidFill>
              </a:defRPr>
            </a:lvl1pPr>
          </a:lstStyle>
          <a:p>
            <a:r>
              <a:rPr lang="en-GB" dirty="0"/>
              <a:t>—</a:t>
            </a:r>
            <a:br>
              <a:rPr lang="en-GB" dirty="0"/>
            </a:br>
            <a:r>
              <a:rPr lang="en-GB" dirty="0"/>
              <a:t>Click to edit Master title style</a:t>
            </a:r>
            <a:endParaRPr lang="en-US" dirty="0"/>
          </a:p>
        </p:txBody>
      </p:sp>
      <p:sp>
        <p:nvSpPr>
          <p:cNvPr id="3" name="Content Placeholder 2"/>
          <p:cNvSpPr>
            <a:spLocks noGrp="1"/>
          </p:cNvSpPr>
          <p:nvPr>
            <p:ph sz="half" idx="1"/>
          </p:nvPr>
        </p:nvSpPr>
        <p:spPr>
          <a:xfrm>
            <a:off x="280988" y="1369219"/>
            <a:ext cx="291465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548063" y="1369219"/>
            <a:ext cx="291465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Google Shape;92;p27">
            <a:extLst>
              <a:ext uri="{FF2B5EF4-FFF2-40B4-BE49-F238E27FC236}">
                <a16:creationId xmlns:a16="http://schemas.microsoft.com/office/drawing/2014/main" id="{E07B07FF-993C-4C4C-AD64-DD730DC3F5B6}"/>
              </a:ext>
            </a:extLst>
          </p:cNvPr>
          <p:cNvCxnSpPr>
            <a:cxnSpLocks/>
          </p:cNvCxnSpPr>
          <p:nvPr userDrawn="1"/>
        </p:nvCxnSpPr>
        <p:spPr>
          <a:xfrm>
            <a:off x="3367452" y="1369219"/>
            <a:ext cx="0" cy="3263504"/>
          </a:xfrm>
          <a:prstGeom prst="straightConnector1">
            <a:avLst/>
          </a:prstGeom>
          <a:noFill/>
          <a:ln w="15875" cap="flat" cmpd="sng">
            <a:solidFill>
              <a:schemeClr val="tx1"/>
            </a:solidFill>
            <a:prstDash val="solid"/>
            <a:round/>
            <a:headEnd type="none" w="sm" len="sm"/>
            <a:tailEnd type="none" w="sm" len="sm"/>
          </a:ln>
        </p:spPr>
      </p:cxnSp>
      <p:sp>
        <p:nvSpPr>
          <p:cNvPr id="5" name="Slide Number Placeholder 4">
            <a:extLst>
              <a:ext uri="{FF2B5EF4-FFF2-40B4-BE49-F238E27FC236}">
                <a16:creationId xmlns:a16="http://schemas.microsoft.com/office/drawing/2014/main" id="{F2E17EB0-A0C6-9142-A8AD-634AE56CD551}"/>
              </a:ext>
            </a:extLst>
          </p:cNvPr>
          <p:cNvSpPr>
            <a:spLocks noGrp="1"/>
          </p:cNvSpPr>
          <p:nvPr>
            <p:ph type="sldNum" sz="quarter" idx="10"/>
          </p:nvPr>
        </p:nvSpPr>
        <p:spPr/>
        <p:txBody>
          <a:bodyPr/>
          <a:lstStyle/>
          <a:p>
            <a:fld id="{1496E9E6-392B-B64A-85D6-1354B0EA1A88}" type="slidenum">
              <a:rPr lang="en-AU" smtClean="0"/>
              <a:pPr/>
              <a:t>‹#›</a:t>
            </a:fld>
            <a:endParaRPr lang="en-AU"/>
          </a:p>
        </p:txBody>
      </p:sp>
      <p:pic>
        <p:nvPicPr>
          <p:cNvPr id="10" name="Graphic 9">
            <a:extLst>
              <a:ext uri="{FF2B5EF4-FFF2-40B4-BE49-F238E27FC236}">
                <a16:creationId xmlns:a16="http://schemas.microsoft.com/office/drawing/2014/main" id="{28A838EB-6E1D-E742-BE76-DBB2EA4FE15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88761" y="154884"/>
            <a:ext cx="572703" cy="572703"/>
          </a:xfrm>
          <a:prstGeom prst="rect">
            <a:avLst/>
          </a:prstGeom>
        </p:spPr>
      </p:pic>
    </p:spTree>
    <p:extLst>
      <p:ext uri="{BB962C8B-B14F-4D97-AF65-F5344CB8AC3E}">
        <p14:creationId xmlns:p14="http://schemas.microsoft.com/office/powerpoint/2010/main" val="26392128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Content_option 6">
    <p:spTree>
      <p:nvGrpSpPr>
        <p:cNvPr id="1" name=""/>
        <p:cNvGrpSpPr/>
        <p:nvPr/>
      </p:nvGrpSpPr>
      <p:grpSpPr>
        <a:xfrm>
          <a:off x="0" y="0"/>
          <a:ext cx="0" cy="0"/>
          <a:chOff x="0" y="0"/>
          <a:chExt cx="0" cy="0"/>
        </a:xfrm>
      </p:grpSpPr>
      <p:sp>
        <p:nvSpPr>
          <p:cNvPr id="7" name="Google Shape;67;p25">
            <a:extLst>
              <a:ext uri="{FF2B5EF4-FFF2-40B4-BE49-F238E27FC236}">
                <a16:creationId xmlns:a16="http://schemas.microsoft.com/office/drawing/2014/main" id="{FCB4A654-66EE-DD4B-A23E-3CA417CC0070}"/>
              </a:ext>
            </a:extLst>
          </p:cNvPr>
          <p:cNvSpPr/>
          <p:nvPr userDrawn="1"/>
        </p:nvSpPr>
        <p:spPr>
          <a:xfrm>
            <a:off x="-3600" y="0"/>
            <a:ext cx="3309938" cy="5143500"/>
          </a:xfrm>
          <a:prstGeom prst="rect">
            <a:avLst/>
          </a:prstGeom>
          <a:solidFill>
            <a:schemeClr val="tx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800" dirty="0">
                <a:solidFill>
                  <a:schemeClr val="lt1"/>
                </a:solidFill>
                <a:latin typeface="Calibri"/>
                <a:ea typeface="Calibri"/>
                <a:cs typeface="Calibri"/>
                <a:sym typeface="Calibri"/>
              </a:rPr>
              <a:t> </a:t>
            </a:r>
            <a:endParaRPr sz="1800" dirty="0">
              <a:solidFill>
                <a:schemeClr val="lt1"/>
              </a:solidFill>
              <a:latin typeface="Calibri"/>
              <a:ea typeface="Calibri"/>
              <a:cs typeface="Calibri"/>
              <a:sym typeface="Calibri"/>
            </a:endParaRPr>
          </a:p>
        </p:txBody>
      </p:sp>
      <p:sp>
        <p:nvSpPr>
          <p:cNvPr id="2" name="Title 1"/>
          <p:cNvSpPr>
            <a:spLocks noGrp="1"/>
          </p:cNvSpPr>
          <p:nvPr>
            <p:ph type="title" hasCustomPrompt="1"/>
          </p:nvPr>
        </p:nvSpPr>
        <p:spPr>
          <a:xfrm>
            <a:off x="280988" y="273845"/>
            <a:ext cx="2914650" cy="1767559"/>
          </a:xfrm>
        </p:spPr>
        <p:txBody>
          <a:bodyPr/>
          <a:lstStyle>
            <a:lvl1pPr>
              <a:defRPr>
                <a:solidFill>
                  <a:schemeClr val="bg1"/>
                </a:solidFill>
              </a:defRPr>
            </a:lvl1pPr>
          </a:lstStyle>
          <a:p>
            <a:r>
              <a:rPr lang="en-GB" dirty="0"/>
              <a:t>—</a:t>
            </a:r>
            <a:br>
              <a:rPr lang="en-GB" dirty="0"/>
            </a:br>
            <a:r>
              <a:rPr lang="en-GB" dirty="0"/>
              <a:t>Click to edit Master title style</a:t>
            </a:r>
            <a:endParaRPr lang="en-US" dirty="0"/>
          </a:p>
        </p:txBody>
      </p:sp>
      <p:sp>
        <p:nvSpPr>
          <p:cNvPr id="3" name="Content Placeholder 2"/>
          <p:cNvSpPr>
            <a:spLocks noGrp="1"/>
          </p:cNvSpPr>
          <p:nvPr>
            <p:ph sz="half" idx="1"/>
          </p:nvPr>
        </p:nvSpPr>
        <p:spPr>
          <a:xfrm>
            <a:off x="280988" y="2226365"/>
            <a:ext cx="2914650" cy="254982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548063" y="2226365"/>
            <a:ext cx="2914650" cy="25498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5CA84CAA-1C3F-8E44-91A6-A7F7E1A8BAE5}"/>
              </a:ext>
            </a:extLst>
          </p:cNvPr>
          <p:cNvSpPr>
            <a:spLocks noGrp="1"/>
          </p:cNvSpPr>
          <p:nvPr>
            <p:ph type="sldNum" sz="quarter" idx="10"/>
          </p:nvPr>
        </p:nvSpPr>
        <p:spPr/>
        <p:txBody>
          <a:bodyPr/>
          <a:lstStyle/>
          <a:p>
            <a:fld id="{1496E9E6-392B-B64A-85D6-1354B0EA1A88}" type="slidenum">
              <a:rPr lang="en-AU" smtClean="0"/>
              <a:pPr/>
              <a:t>‹#›</a:t>
            </a:fld>
            <a:endParaRPr lang="en-AU"/>
          </a:p>
        </p:txBody>
      </p:sp>
      <p:pic>
        <p:nvPicPr>
          <p:cNvPr id="10" name="Graphic 9">
            <a:extLst>
              <a:ext uri="{FF2B5EF4-FFF2-40B4-BE49-F238E27FC236}">
                <a16:creationId xmlns:a16="http://schemas.microsoft.com/office/drawing/2014/main" id="{D666EEA3-4495-714B-8CAD-72E6428D532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88761" y="154884"/>
            <a:ext cx="572703" cy="572703"/>
          </a:xfrm>
          <a:prstGeom prst="rect">
            <a:avLst/>
          </a:prstGeom>
        </p:spPr>
      </p:pic>
      <p:pic>
        <p:nvPicPr>
          <p:cNvPr id="9" name="Picture 8">
            <a:extLst>
              <a:ext uri="{FF2B5EF4-FFF2-40B4-BE49-F238E27FC236}">
                <a16:creationId xmlns:a16="http://schemas.microsoft.com/office/drawing/2014/main" id="{9AFA0E46-6687-B548-BF4C-A51FF4002364}"/>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25088" t="-1886" r="38851" b="4938"/>
          <a:stretch/>
        </p:blipFill>
        <p:spPr>
          <a:xfrm>
            <a:off x="-3600" y="5044316"/>
            <a:ext cx="3309938" cy="99184"/>
          </a:xfrm>
          <a:prstGeom prst="rect">
            <a:avLst/>
          </a:prstGeom>
        </p:spPr>
      </p:pic>
    </p:spTree>
    <p:extLst>
      <p:ext uri="{BB962C8B-B14F-4D97-AF65-F5344CB8AC3E}">
        <p14:creationId xmlns:p14="http://schemas.microsoft.com/office/powerpoint/2010/main" val="39991706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ent_option 7">
    <p:spTree>
      <p:nvGrpSpPr>
        <p:cNvPr id="1" name=""/>
        <p:cNvGrpSpPr/>
        <p:nvPr/>
      </p:nvGrpSpPr>
      <p:grpSpPr>
        <a:xfrm>
          <a:off x="0" y="0"/>
          <a:ext cx="0" cy="0"/>
          <a:chOff x="0" y="0"/>
          <a:chExt cx="0" cy="0"/>
        </a:xfrm>
      </p:grpSpPr>
      <p:sp>
        <p:nvSpPr>
          <p:cNvPr id="7" name="Google Shape;67;p25">
            <a:extLst>
              <a:ext uri="{FF2B5EF4-FFF2-40B4-BE49-F238E27FC236}">
                <a16:creationId xmlns:a16="http://schemas.microsoft.com/office/drawing/2014/main" id="{FCB4A654-66EE-DD4B-A23E-3CA417CC0070}"/>
              </a:ext>
            </a:extLst>
          </p:cNvPr>
          <p:cNvSpPr/>
          <p:nvPr userDrawn="1"/>
        </p:nvSpPr>
        <p:spPr>
          <a:xfrm>
            <a:off x="1" y="0"/>
            <a:ext cx="3309938" cy="5143500"/>
          </a:xfrm>
          <a:prstGeom prst="rect">
            <a:avLst/>
          </a:prstGeom>
          <a:solidFill>
            <a:schemeClr val="tx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2" name="Title 1"/>
          <p:cNvSpPr>
            <a:spLocks noGrp="1"/>
          </p:cNvSpPr>
          <p:nvPr>
            <p:ph type="title" hasCustomPrompt="1"/>
          </p:nvPr>
        </p:nvSpPr>
        <p:spPr>
          <a:xfrm>
            <a:off x="280988" y="273845"/>
            <a:ext cx="2914650" cy="1862268"/>
          </a:xfrm>
        </p:spPr>
        <p:txBody>
          <a:bodyPr/>
          <a:lstStyle>
            <a:lvl1pPr>
              <a:defRPr>
                <a:solidFill>
                  <a:schemeClr val="bg1"/>
                </a:solidFill>
              </a:defRPr>
            </a:lvl1pPr>
          </a:lstStyle>
          <a:p>
            <a:r>
              <a:rPr lang="en-GB" dirty="0"/>
              <a:t>—</a:t>
            </a:r>
            <a:br>
              <a:rPr lang="en-GB" dirty="0"/>
            </a:br>
            <a:r>
              <a:rPr lang="en-GB" dirty="0"/>
              <a:t>Click to edit Master title style</a:t>
            </a:r>
            <a:endParaRPr lang="en-US" dirty="0"/>
          </a:p>
        </p:txBody>
      </p:sp>
      <p:sp>
        <p:nvSpPr>
          <p:cNvPr id="3" name="Content Placeholder 2"/>
          <p:cNvSpPr>
            <a:spLocks noGrp="1"/>
          </p:cNvSpPr>
          <p:nvPr>
            <p:ph sz="half" idx="1"/>
          </p:nvPr>
        </p:nvSpPr>
        <p:spPr>
          <a:xfrm>
            <a:off x="280988" y="2226365"/>
            <a:ext cx="2914650" cy="254982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3548063" y="2226365"/>
            <a:ext cx="2914650" cy="2549823"/>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Google Shape;9;p21">
            <a:extLst>
              <a:ext uri="{FF2B5EF4-FFF2-40B4-BE49-F238E27FC236}">
                <a16:creationId xmlns:a16="http://schemas.microsoft.com/office/drawing/2014/main" id="{1CEA3359-0564-FB44-BCED-431E01AAFD2B}"/>
              </a:ext>
            </a:extLst>
          </p:cNvPr>
          <p:cNvSpPr/>
          <p:nvPr userDrawn="1"/>
        </p:nvSpPr>
        <p:spPr>
          <a:xfrm>
            <a:off x="-1" y="5044431"/>
            <a:ext cx="6353176" cy="121294"/>
          </a:xfrm>
          <a:prstGeom prst="rect">
            <a:avLst/>
          </a:prstGeom>
          <a:solidFill>
            <a:schemeClr val="tx2"/>
          </a:solidFill>
          <a:ln>
            <a:noFill/>
          </a:ln>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dirty="0">
              <a:solidFill>
                <a:schemeClr val="lt1"/>
              </a:solidFill>
              <a:latin typeface="Calibri"/>
              <a:ea typeface="Calibri"/>
              <a:cs typeface="Calibri"/>
              <a:sym typeface="Calibri"/>
            </a:endParaRPr>
          </a:p>
        </p:txBody>
      </p:sp>
      <p:sp>
        <p:nvSpPr>
          <p:cNvPr id="18" name="Google Shape;9;p21">
            <a:extLst>
              <a:ext uri="{FF2B5EF4-FFF2-40B4-BE49-F238E27FC236}">
                <a16:creationId xmlns:a16="http://schemas.microsoft.com/office/drawing/2014/main" id="{B3314E08-BCD4-594C-9FDF-5615B9D90FBB}"/>
              </a:ext>
            </a:extLst>
          </p:cNvPr>
          <p:cNvSpPr/>
          <p:nvPr userDrawn="1"/>
        </p:nvSpPr>
        <p:spPr>
          <a:xfrm>
            <a:off x="6413688" y="5044316"/>
            <a:ext cx="111600" cy="111600"/>
          </a:xfrm>
          <a:prstGeom prst="rect">
            <a:avLst/>
          </a:prstGeom>
          <a:solidFill>
            <a:schemeClr val="tx2"/>
          </a:solidFill>
          <a:ln>
            <a:noFill/>
          </a:ln>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dirty="0">
              <a:solidFill>
                <a:schemeClr val="lt1"/>
              </a:solidFill>
              <a:latin typeface="Calibri"/>
              <a:ea typeface="Calibri"/>
              <a:cs typeface="Calibri"/>
              <a:sym typeface="Calibri"/>
            </a:endParaRPr>
          </a:p>
        </p:txBody>
      </p:sp>
      <p:sp>
        <p:nvSpPr>
          <p:cNvPr id="5" name="Slide Number Placeholder 4">
            <a:extLst>
              <a:ext uri="{FF2B5EF4-FFF2-40B4-BE49-F238E27FC236}">
                <a16:creationId xmlns:a16="http://schemas.microsoft.com/office/drawing/2014/main" id="{5650CABF-C259-7F4F-A2B9-18E72C9D4FE0}"/>
              </a:ext>
            </a:extLst>
          </p:cNvPr>
          <p:cNvSpPr>
            <a:spLocks noGrp="1"/>
          </p:cNvSpPr>
          <p:nvPr>
            <p:ph type="sldNum" sz="quarter" idx="10"/>
          </p:nvPr>
        </p:nvSpPr>
        <p:spPr/>
        <p:txBody>
          <a:bodyPr/>
          <a:lstStyle/>
          <a:p>
            <a:fld id="{1496E9E6-392B-B64A-85D6-1354B0EA1A88}" type="slidenum">
              <a:rPr lang="en-AU" smtClean="0"/>
              <a:pPr/>
              <a:t>‹#›</a:t>
            </a:fld>
            <a:endParaRPr lang="en-AU"/>
          </a:p>
        </p:txBody>
      </p:sp>
      <p:pic>
        <p:nvPicPr>
          <p:cNvPr id="14" name="Graphic 13">
            <a:extLst>
              <a:ext uri="{FF2B5EF4-FFF2-40B4-BE49-F238E27FC236}">
                <a16:creationId xmlns:a16="http://schemas.microsoft.com/office/drawing/2014/main" id="{37D2CD93-C478-854F-94EA-ACA17178ED4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88761" y="154884"/>
            <a:ext cx="572703" cy="572703"/>
          </a:xfrm>
          <a:prstGeom prst="rect">
            <a:avLst/>
          </a:prstGeom>
        </p:spPr>
      </p:pic>
      <p:sp>
        <p:nvSpPr>
          <p:cNvPr id="13" name="Google Shape;9;p21">
            <a:extLst>
              <a:ext uri="{FF2B5EF4-FFF2-40B4-BE49-F238E27FC236}">
                <a16:creationId xmlns:a16="http://schemas.microsoft.com/office/drawing/2014/main" id="{9DB916CF-BF5B-B74D-A663-1BB094ADA86C}"/>
              </a:ext>
            </a:extLst>
          </p:cNvPr>
          <p:cNvSpPr/>
          <p:nvPr userDrawn="1"/>
        </p:nvSpPr>
        <p:spPr>
          <a:xfrm>
            <a:off x="6585138" y="5044316"/>
            <a:ext cx="111600" cy="111600"/>
          </a:xfrm>
          <a:prstGeom prst="rect">
            <a:avLst/>
          </a:prstGeom>
          <a:solidFill>
            <a:schemeClr val="tx2"/>
          </a:solidFill>
          <a:ln>
            <a:noFill/>
          </a:ln>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dirty="0">
              <a:solidFill>
                <a:schemeClr val="lt1"/>
              </a:solidFill>
              <a:latin typeface="Calibri"/>
              <a:ea typeface="Calibri"/>
              <a:cs typeface="Calibri"/>
              <a:sym typeface="Calibri"/>
            </a:endParaRPr>
          </a:p>
        </p:txBody>
      </p:sp>
      <p:sp>
        <p:nvSpPr>
          <p:cNvPr id="15" name="Google Shape;9;p21">
            <a:extLst>
              <a:ext uri="{FF2B5EF4-FFF2-40B4-BE49-F238E27FC236}">
                <a16:creationId xmlns:a16="http://schemas.microsoft.com/office/drawing/2014/main" id="{5D9BAE7B-409F-3545-BAA7-033F6CE1FBC5}"/>
              </a:ext>
            </a:extLst>
          </p:cNvPr>
          <p:cNvSpPr/>
          <p:nvPr userDrawn="1"/>
        </p:nvSpPr>
        <p:spPr>
          <a:xfrm>
            <a:off x="6759763" y="5044316"/>
            <a:ext cx="111600" cy="111600"/>
          </a:xfrm>
          <a:prstGeom prst="rect">
            <a:avLst/>
          </a:prstGeom>
          <a:solidFill>
            <a:schemeClr val="tx2"/>
          </a:solidFill>
          <a:ln>
            <a:noFill/>
          </a:ln>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4204488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_option 8">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0987" y="273844"/>
            <a:ext cx="6163568" cy="994172"/>
          </a:xfrm>
        </p:spPr>
        <p:txBody>
          <a:bodyPr/>
          <a:lstStyle/>
          <a:p>
            <a:r>
              <a:rPr lang="en-GB" dirty="0"/>
              <a:t>—</a:t>
            </a:r>
            <a:br>
              <a:rPr lang="en-GB" dirty="0"/>
            </a:br>
            <a:r>
              <a:rPr lang="en-GB" dirty="0"/>
              <a:t>Click to edit Master title style</a:t>
            </a:r>
            <a:endParaRPr lang="en-US" dirty="0"/>
          </a:p>
        </p:txBody>
      </p:sp>
      <p:sp>
        <p:nvSpPr>
          <p:cNvPr id="3" name="Text Placeholder 2"/>
          <p:cNvSpPr>
            <a:spLocks noGrp="1"/>
          </p:cNvSpPr>
          <p:nvPr>
            <p:ph type="body" idx="1"/>
          </p:nvPr>
        </p:nvSpPr>
        <p:spPr>
          <a:xfrm>
            <a:off x="280988" y="1260872"/>
            <a:ext cx="6161705" cy="617934"/>
          </a:xfrm>
        </p:spPr>
        <p:txBody>
          <a:bodyPr anchor="t" anchorCtr="0"/>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a:t>Click to edit Master text styles</a:t>
            </a:r>
          </a:p>
        </p:txBody>
      </p:sp>
      <p:sp>
        <p:nvSpPr>
          <p:cNvPr id="4" name="Content Placeholder 3"/>
          <p:cNvSpPr>
            <a:spLocks noGrp="1"/>
          </p:cNvSpPr>
          <p:nvPr>
            <p:ph sz="half" idx="2"/>
          </p:nvPr>
        </p:nvSpPr>
        <p:spPr>
          <a:xfrm>
            <a:off x="280988" y="1878807"/>
            <a:ext cx="2901255"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5"/>
          <p:cNvSpPr>
            <a:spLocks noGrp="1"/>
          </p:cNvSpPr>
          <p:nvPr>
            <p:ph sz="quarter" idx="4"/>
          </p:nvPr>
        </p:nvSpPr>
        <p:spPr>
          <a:xfrm>
            <a:off x="3561458" y="1878807"/>
            <a:ext cx="2915543"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4">
            <a:extLst>
              <a:ext uri="{FF2B5EF4-FFF2-40B4-BE49-F238E27FC236}">
                <a16:creationId xmlns:a16="http://schemas.microsoft.com/office/drawing/2014/main" id="{05347228-8947-3243-B732-D99A0A06A9CD}"/>
              </a:ext>
            </a:extLst>
          </p:cNvPr>
          <p:cNvSpPr>
            <a:spLocks noGrp="1"/>
          </p:cNvSpPr>
          <p:nvPr>
            <p:ph type="sldNum" sz="quarter" idx="10"/>
          </p:nvPr>
        </p:nvSpPr>
        <p:spPr/>
        <p:txBody>
          <a:bodyPr/>
          <a:lstStyle/>
          <a:p>
            <a:fld id="{1496E9E6-392B-B64A-85D6-1354B0EA1A88}" type="slidenum">
              <a:rPr lang="en-AU" smtClean="0"/>
              <a:pPr/>
              <a:t>‹#›</a:t>
            </a:fld>
            <a:endParaRPr lang="en-AU"/>
          </a:p>
        </p:txBody>
      </p:sp>
    </p:spTree>
    <p:extLst>
      <p:ext uri="{BB962C8B-B14F-4D97-AF65-F5344CB8AC3E}">
        <p14:creationId xmlns:p14="http://schemas.microsoft.com/office/powerpoint/2010/main" val="38187532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_option_call out box">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0988" y="273844"/>
            <a:ext cx="5602977" cy="994172"/>
          </a:xfrm>
        </p:spPr>
        <p:txBody>
          <a:bodyPr/>
          <a:lstStyle>
            <a:lvl1pPr>
              <a:defRPr>
                <a:solidFill>
                  <a:schemeClr val="tx2"/>
                </a:solidFill>
              </a:defRPr>
            </a:lvl1pPr>
          </a:lstStyle>
          <a:p>
            <a:r>
              <a:rPr lang="en-GB" dirty="0"/>
              <a:t>—</a:t>
            </a:r>
            <a:br>
              <a:rPr lang="en-GB" dirty="0"/>
            </a:br>
            <a:r>
              <a:rPr lang="en-GB" dirty="0"/>
              <a:t>Click to edit Master title style</a:t>
            </a:r>
            <a:endParaRPr lang="en-US" dirty="0"/>
          </a:p>
        </p:txBody>
      </p:sp>
      <p:sp>
        <p:nvSpPr>
          <p:cNvPr id="3" name="Content Placeholder 2"/>
          <p:cNvSpPr>
            <a:spLocks noGrp="1"/>
          </p:cNvSpPr>
          <p:nvPr>
            <p:ph idx="1"/>
          </p:nvPr>
        </p:nvSpPr>
        <p:spPr>
          <a:xfrm>
            <a:off x="280989" y="1369219"/>
            <a:ext cx="4426397" cy="3500437"/>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A5C343F3-2044-6E41-BCFF-25FD08C97A40}"/>
              </a:ext>
            </a:extLst>
          </p:cNvPr>
          <p:cNvSpPr>
            <a:spLocks noGrp="1"/>
          </p:cNvSpPr>
          <p:nvPr>
            <p:ph type="body" sz="quarter" idx="12"/>
          </p:nvPr>
        </p:nvSpPr>
        <p:spPr>
          <a:xfrm>
            <a:off x="4798012" y="1369219"/>
            <a:ext cx="2059989" cy="3514994"/>
          </a:xfrm>
          <a:solidFill>
            <a:schemeClr val="accent1"/>
          </a:solidFill>
        </p:spPr>
        <p:txBody>
          <a:bodyPr/>
          <a:lstStyle>
            <a:lvl1pPr>
              <a:defRPr>
                <a:solidFill>
                  <a:schemeClr val="bg1"/>
                </a:solidFill>
              </a:defRPr>
            </a:lvl1pPr>
          </a:lstStyle>
          <a:p>
            <a:pPr lvl="0"/>
            <a:r>
              <a:rPr lang="en-US"/>
              <a:t>Click to edit Master text styles</a:t>
            </a:r>
          </a:p>
        </p:txBody>
      </p:sp>
      <p:sp>
        <p:nvSpPr>
          <p:cNvPr id="7" name="Slide Number Placeholder 6">
            <a:extLst>
              <a:ext uri="{FF2B5EF4-FFF2-40B4-BE49-F238E27FC236}">
                <a16:creationId xmlns:a16="http://schemas.microsoft.com/office/drawing/2014/main" id="{CC7B146D-466F-5E40-9E42-B16BF4889AE1}"/>
              </a:ext>
            </a:extLst>
          </p:cNvPr>
          <p:cNvSpPr>
            <a:spLocks noGrp="1"/>
          </p:cNvSpPr>
          <p:nvPr>
            <p:ph type="sldNum" sz="quarter" idx="13"/>
          </p:nvPr>
        </p:nvSpPr>
        <p:spPr/>
        <p:txBody>
          <a:bodyPr/>
          <a:lstStyle/>
          <a:p>
            <a:fld id="{1496E9E6-392B-B64A-85D6-1354B0EA1A88}" type="slidenum">
              <a:rPr lang="en-AU" smtClean="0"/>
              <a:pPr/>
              <a:t>‹#›</a:t>
            </a:fld>
            <a:endParaRPr lang="en-AU"/>
          </a:p>
        </p:txBody>
      </p:sp>
      <p:pic>
        <p:nvPicPr>
          <p:cNvPr id="10" name="Graphic 9">
            <a:extLst>
              <a:ext uri="{FF2B5EF4-FFF2-40B4-BE49-F238E27FC236}">
                <a16:creationId xmlns:a16="http://schemas.microsoft.com/office/drawing/2014/main" id="{5B3D0A6F-A106-8B4E-9D23-28AFF5A523E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88761" y="154884"/>
            <a:ext cx="572703" cy="572703"/>
          </a:xfrm>
          <a:prstGeom prst="rect">
            <a:avLst/>
          </a:prstGeom>
        </p:spPr>
      </p:pic>
    </p:spTree>
    <p:extLst>
      <p:ext uri="{BB962C8B-B14F-4D97-AF65-F5344CB8AC3E}">
        <p14:creationId xmlns:p14="http://schemas.microsoft.com/office/powerpoint/2010/main" val="31016561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ection divider 1">
    <p:spTree>
      <p:nvGrpSpPr>
        <p:cNvPr id="1" name=""/>
        <p:cNvGrpSpPr/>
        <p:nvPr/>
      </p:nvGrpSpPr>
      <p:grpSpPr>
        <a:xfrm>
          <a:off x="0" y="0"/>
          <a:ext cx="0" cy="0"/>
          <a:chOff x="0" y="0"/>
          <a:chExt cx="0" cy="0"/>
        </a:xfrm>
      </p:grpSpPr>
      <p:sp>
        <p:nvSpPr>
          <p:cNvPr id="20" name="Google Shape;16;p19">
            <a:extLst>
              <a:ext uri="{FF2B5EF4-FFF2-40B4-BE49-F238E27FC236}">
                <a16:creationId xmlns:a16="http://schemas.microsoft.com/office/drawing/2014/main" id="{BF986001-815B-F546-B43A-A5092F383029}"/>
              </a:ext>
            </a:extLst>
          </p:cNvPr>
          <p:cNvSpPr/>
          <p:nvPr userDrawn="1"/>
        </p:nvSpPr>
        <p:spPr>
          <a:xfrm>
            <a:off x="1" y="0"/>
            <a:ext cx="6858000" cy="5143500"/>
          </a:xfrm>
          <a:prstGeom prst="rect">
            <a:avLst/>
          </a:prstGeom>
          <a:solidFill>
            <a:schemeClr val="tx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accent1"/>
                </a:solidFill>
                <a:latin typeface="Calibri"/>
                <a:ea typeface="Calibri"/>
                <a:cs typeface="Calibri"/>
                <a:sym typeface="Calibri"/>
              </a:rPr>
              <a:t>   </a:t>
            </a:r>
            <a:endParaRPr sz="1800" dirty="0">
              <a:solidFill>
                <a:schemeClr val="accent1"/>
              </a:solidFill>
              <a:latin typeface="Calibri"/>
              <a:ea typeface="Calibri"/>
              <a:cs typeface="Calibri"/>
              <a:sym typeface="Calibri"/>
            </a:endParaRPr>
          </a:p>
        </p:txBody>
      </p:sp>
      <p:pic>
        <p:nvPicPr>
          <p:cNvPr id="18" name="Picture 17" descr="A close up of a logo&#10;&#10;Description automatically generated">
            <a:extLst>
              <a:ext uri="{FF2B5EF4-FFF2-40B4-BE49-F238E27FC236}">
                <a16:creationId xmlns:a16="http://schemas.microsoft.com/office/drawing/2014/main" id="{E807B192-3A5D-4649-B90A-4AB61E1E4B2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15253" y="3501367"/>
            <a:ext cx="2842747" cy="1642132"/>
          </a:xfrm>
          <a:prstGeom prst="rect">
            <a:avLst/>
          </a:prstGeom>
        </p:spPr>
      </p:pic>
      <p:sp>
        <p:nvSpPr>
          <p:cNvPr id="11" name="Title 1">
            <a:extLst>
              <a:ext uri="{FF2B5EF4-FFF2-40B4-BE49-F238E27FC236}">
                <a16:creationId xmlns:a16="http://schemas.microsoft.com/office/drawing/2014/main" id="{6ABAE417-3D69-BD45-81E4-C60649A7CBC7}"/>
              </a:ext>
            </a:extLst>
          </p:cNvPr>
          <p:cNvSpPr>
            <a:spLocks noGrp="1"/>
          </p:cNvSpPr>
          <p:nvPr>
            <p:ph type="title" hasCustomPrompt="1"/>
          </p:nvPr>
        </p:nvSpPr>
        <p:spPr>
          <a:xfrm>
            <a:off x="280988" y="1882151"/>
            <a:ext cx="5915025" cy="994172"/>
          </a:xfrm>
          <a:prstGeom prst="rect">
            <a:avLst/>
          </a:prstGeom>
        </p:spPr>
        <p:txBody>
          <a:bodyPr/>
          <a:lstStyle>
            <a:lvl1pPr>
              <a:defRPr>
                <a:solidFill>
                  <a:schemeClr val="bg1"/>
                </a:solidFill>
              </a:defRPr>
            </a:lvl1pPr>
          </a:lstStyle>
          <a:p>
            <a:r>
              <a:rPr lang="en-GB" dirty="0"/>
              <a:t>—</a:t>
            </a:r>
            <a:br>
              <a:rPr lang="en-GB" dirty="0"/>
            </a:br>
            <a:r>
              <a:rPr lang="en-GB" dirty="0"/>
              <a:t>Section Divider title here</a:t>
            </a:r>
            <a:endParaRPr lang="en-US" dirty="0"/>
          </a:p>
        </p:txBody>
      </p:sp>
      <p:pic>
        <p:nvPicPr>
          <p:cNvPr id="12" name="Picture 11">
            <a:extLst>
              <a:ext uri="{FF2B5EF4-FFF2-40B4-BE49-F238E27FC236}">
                <a16:creationId xmlns:a16="http://schemas.microsoft.com/office/drawing/2014/main" id="{E408367F-4986-1C4A-BC67-76E8D0BA340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526526" y="4660888"/>
            <a:ext cx="1132661" cy="242993"/>
          </a:xfrm>
          <a:prstGeom prst="rect">
            <a:avLst/>
          </a:prstGeom>
        </p:spPr>
      </p:pic>
      <p:pic>
        <p:nvPicPr>
          <p:cNvPr id="8" name="Graphic 7">
            <a:extLst>
              <a:ext uri="{FF2B5EF4-FFF2-40B4-BE49-F238E27FC236}">
                <a16:creationId xmlns:a16="http://schemas.microsoft.com/office/drawing/2014/main" id="{445D7FD8-AAF6-3547-999B-BD1B654548B8}"/>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6188761" y="154884"/>
            <a:ext cx="572703" cy="572703"/>
          </a:xfrm>
          <a:prstGeom prst="rect">
            <a:avLst/>
          </a:prstGeom>
        </p:spPr>
      </p:pic>
    </p:spTree>
    <p:extLst>
      <p:ext uri="{BB962C8B-B14F-4D97-AF65-F5344CB8AC3E}">
        <p14:creationId xmlns:p14="http://schemas.microsoft.com/office/powerpoint/2010/main" val="41099663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Section Divider 2">
    <p:spTree>
      <p:nvGrpSpPr>
        <p:cNvPr id="1" name=""/>
        <p:cNvGrpSpPr/>
        <p:nvPr/>
      </p:nvGrpSpPr>
      <p:grpSpPr>
        <a:xfrm>
          <a:off x="0" y="0"/>
          <a:ext cx="0" cy="0"/>
          <a:chOff x="0" y="0"/>
          <a:chExt cx="0" cy="0"/>
        </a:xfrm>
      </p:grpSpPr>
      <p:sp>
        <p:nvSpPr>
          <p:cNvPr id="20" name="Google Shape;16;p19">
            <a:extLst>
              <a:ext uri="{FF2B5EF4-FFF2-40B4-BE49-F238E27FC236}">
                <a16:creationId xmlns:a16="http://schemas.microsoft.com/office/drawing/2014/main" id="{BF986001-815B-F546-B43A-A5092F383029}"/>
              </a:ext>
            </a:extLst>
          </p:cNvPr>
          <p:cNvSpPr/>
          <p:nvPr userDrawn="1"/>
        </p:nvSpPr>
        <p:spPr>
          <a:xfrm>
            <a:off x="1" y="0"/>
            <a:ext cx="6858000" cy="5143500"/>
          </a:xfrm>
          <a:prstGeom prst="rect">
            <a:avLst/>
          </a:prstGeom>
          <a:solidFill>
            <a:schemeClr val="bg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accent1"/>
                </a:solidFill>
                <a:latin typeface="Calibri"/>
                <a:ea typeface="Calibri"/>
                <a:cs typeface="Calibri"/>
                <a:sym typeface="Calibri"/>
              </a:rPr>
              <a:t>   </a:t>
            </a:r>
            <a:endParaRPr sz="1800" dirty="0">
              <a:solidFill>
                <a:schemeClr val="accent1"/>
              </a:solidFill>
              <a:latin typeface="Calibri"/>
              <a:ea typeface="Calibri"/>
              <a:cs typeface="Calibri"/>
              <a:sym typeface="Calibri"/>
            </a:endParaRPr>
          </a:p>
        </p:txBody>
      </p:sp>
      <p:sp>
        <p:nvSpPr>
          <p:cNvPr id="11" name="Title 1">
            <a:extLst>
              <a:ext uri="{FF2B5EF4-FFF2-40B4-BE49-F238E27FC236}">
                <a16:creationId xmlns:a16="http://schemas.microsoft.com/office/drawing/2014/main" id="{6ABAE417-3D69-BD45-81E4-C60649A7CBC7}"/>
              </a:ext>
            </a:extLst>
          </p:cNvPr>
          <p:cNvSpPr>
            <a:spLocks noGrp="1"/>
          </p:cNvSpPr>
          <p:nvPr>
            <p:ph type="title" hasCustomPrompt="1"/>
          </p:nvPr>
        </p:nvSpPr>
        <p:spPr>
          <a:xfrm>
            <a:off x="280988" y="1882151"/>
            <a:ext cx="5915025" cy="994172"/>
          </a:xfrm>
          <a:prstGeom prst="rect">
            <a:avLst/>
          </a:prstGeom>
          <a:solidFill>
            <a:schemeClr val="bg2"/>
          </a:solidFill>
        </p:spPr>
        <p:txBody>
          <a:bodyPr/>
          <a:lstStyle>
            <a:lvl1pPr>
              <a:defRPr>
                <a:solidFill>
                  <a:schemeClr val="tx1"/>
                </a:solidFill>
              </a:defRPr>
            </a:lvl1pPr>
          </a:lstStyle>
          <a:p>
            <a:r>
              <a:rPr lang="en-GB" dirty="0"/>
              <a:t>—</a:t>
            </a:r>
            <a:br>
              <a:rPr lang="en-GB" dirty="0"/>
            </a:br>
            <a:r>
              <a:rPr lang="en-GB" dirty="0"/>
              <a:t>Section Divider title here</a:t>
            </a:r>
            <a:endParaRPr lang="en-US" dirty="0"/>
          </a:p>
        </p:txBody>
      </p:sp>
      <p:pic>
        <p:nvPicPr>
          <p:cNvPr id="9" name="Picture 8" descr="A close up of a logo&#10;&#10;Description automatically generated">
            <a:extLst>
              <a:ext uri="{FF2B5EF4-FFF2-40B4-BE49-F238E27FC236}">
                <a16:creationId xmlns:a16="http://schemas.microsoft.com/office/drawing/2014/main" id="{537ACA2B-8B71-1A4D-BE89-A7DD0DAB75C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15253" y="3501367"/>
            <a:ext cx="2842747" cy="1642132"/>
          </a:xfrm>
          <a:prstGeom prst="rect">
            <a:avLst/>
          </a:prstGeom>
        </p:spPr>
      </p:pic>
      <p:pic>
        <p:nvPicPr>
          <p:cNvPr id="12" name="Picture 11">
            <a:extLst>
              <a:ext uri="{FF2B5EF4-FFF2-40B4-BE49-F238E27FC236}">
                <a16:creationId xmlns:a16="http://schemas.microsoft.com/office/drawing/2014/main" id="{D8989274-B71B-5545-B452-231F78676BF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526526" y="4660888"/>
            <a:ext cx="1132661" cy="242993"/>
          </a:xfrm>
          <a:prstGeom prst="rect">
            <a:avLst/>
          </a:prstGeom>
        </p:spPr>
      </p:pic>
      <p:pic>
        <p:nvPicPr>
          <p:cNvPr id="10" name="Graphic 9">
            <a:extLst>
              <a:ext uri="{FF2B5EF4-FFF2-40B4-BE49-F238E27FC236}">
                <a16:creationId xmlns:a16="http://schemas.microsoft.com/office/drawing/2014/main" id="{C0D4FA5C-E1D0-364F-BE41-AC72AA9DAE5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188761" y="154884"/>
            <a:ext cx="572703" cy="572703"/>
          </a:xfrm>
          <a:prstGeom prst="rect">
            <a:avLst/>
          </a:prstGeom>
        </p:spPr>
      </p:pic>
    </p:spTree>
    <p:extLst>
      <p:ext uri="{BB962C8B-B14F-4D97-AF65-F5344CB8AC3E}">
        <p14:creationId xmlns:p14="http://schemas.microsoft.com/office/powerpoint/2010/main" val="3885190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ection divider 3">
    <p:spTree>
      <p:nvGrpSpPr>
        <p:cNvPr id="1" name=""/>
        <p:cNvGrpSpPr/>
        <p:nvPr/>
      </p:nvGrpSpPr>
      <p:grpSpPr>
        <a:xfrm>
          <a:off x="0" y="0"/>
          <a:ext cx="0" cy="0"/>
          <a:chOff x="0" y="0"/>
          <a:chExt cx="0" cy="0"/>
        </a:xfrm>
      </p:grpSpPr>
      <p:sp>
        <p:nvSpPr>
          <p:cNvPr id="20" name="Google Shape;16;p19">
            <a:extLst>
              <a:ext uri="{FF2B5EF4-FFF2-40B4-BE49-F238E27FC236}">
                <a16:creationId xmlns:a16="http://schemas.microsoft.com/office/drawing/2014/main" id="{BF986001-815B-F546-B43A-A5092F383029}"/>
              </a:ext>
            </a:extLst>
          </p:cNvPr>
          <p:cNvSpPr/>
          <p:nvPr userDrawn="1"/>
        </p:nvSpPr>
        <p:spPr>
          <a:xfrm>
            <a:off x="1" y="0"/>
            <a:ext cx="6858000" cy="5143500"/>
          </a:xfrm>
          <a:prstGeom prst="rect">
            <a:avLst/>
          </a:prstGeom>
          <a:solidFill>
            <a:schemeClr val="tx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accent1"/>
                </a:solidFill>
                <a:latin typeface="Calibri"/>
                <a:ea typeface="Calibri"/>
                <a:cs typeface="Calibri"/>
                <a:sym typeface="Calibri"/>
              </a:rPr>
              <a:t>   </a:t>
            </a:r>
            <a:endParaRPr sz="1800" dirty="0">
              <a:solidFill>
                <a:schemeClr val="accent1"/>
              </a:solidFill>
              <a:latin typeface="Calibri"/>
              <a:ea typeface="Calibri"/>
              <a:cs typeface="Calibri"/>
              <a:sym typeface="Calibri"/>
            </a:endParaRPr>
          </a:p>
        </p:txBody>
      </p:sp>
      <p:sp>
        <p:nvSpPr>
          <p:cNvPr id="11" name="Title 1">
            <a:extLst>
              <a:ext uri="{FF2B5EF4-FFF2-40B4-BE49-F238E27FC236}">
                <a16:creationId xmlns:a16="http://schemas.microsoft.com/office/drawing/2014/main" id="{6ABAE417-3D69-BD45-81E4-C60649A7CBC7}"/>
              </a:ext>
            </a:extLst>
          </p:cNvPr>
          <p:cNvSpPr>
            <a:spLocks noGrp="1"/>
          </p:cNvSpPr>
          <p:nvPr>
            <p:ph type="title" hasCustomPrompt="1"/>
          </p:nvPr>
        </p:nvSpPr>
        <p:spPr>
          <a:xfrm>
            <a:off x="984612" y="1882151"/>
            <a:ext cx="5211400" cy="994172"/>
          </a:xfrm>
          <a:prstGeom prst="rect">
            <a:avLst/>
          </a:prstGeom>
          <a:solidFill>
            <a:schemeClr val="tx1"/>
          </a:solidFill>
        </p:spPr>
        <p:txBody>
          <a:bodyPr/>
          <a:lstStyle>
            <a:lvl1pPr>
              <a:defRPr>
                <a:solidFill>
                  <a:schemeClr val="bg1"/>
                </a:solidFill>
              </a:defRPr>
            </a:lvl1pPr>
          </a:lstStyle>
          <a:p>
            <a:r>
              <a:rPr lang="en-GB" dirty="0"/>
              <a:t>—</a:t>
            </a:r>
            <a:br>
              <a:rPr lang="en-GB" dirty="0"/>
            </a:br>
            <a:r>
              <a:rPr lang="en-GB" dirty="0"/>
              <a:t>Section Divider title here</a:t>
            </a:r>
            <a:endParaRPr lang="en-US" dirty="0"/>
          </a:p>
        </p:txBody>
      </p:sp>
      <p:pic>
        <p:nvPicPr>
          <p:cNvPr id="8" name="Picture 7">
            <a:extLst>
              <a:ext uri="{FF2B5EF4-FFF2-40B4-BE49-F238E27FC236}">
                <a16:creationId xmlns:a16="http://schemas.microsoft.com/office/drawing/2014/main" id="{1722CF15-39F7-4F42-A693-D935481AE2F3}"/>
              </a:ext>
            </a:extLst>
          </p:cNvPr>
          <p:cNvPicPr>
            <a:picLocks noChangeAspect="1"/>
          </p:cNvPicPr>
          <p:nvPr userDrawn="1"/>
        </p:nvPicPr>
        <p:blipFill>
          <a:blip r:embed="rId2"/>
          <a:srcRect/>
          <a:stretch/>
        </p:blipFill>
        <p:spPr>
          <a:xfrm>
            <a:off x="0" y="0"/>
            <a:ext cx="889000" cy="5143500"/>
          </a:xfrm>
          <a:prstGeom prst="rect">
            <a:avLst/>
          </a:prstGeom>
        </p:spPr>
      </p:pic>
      <p:pic>
        <p:nvPicPr>
          <p:cNvPr id="7" name="Graphic 6">
            <a:extLst>
              <a:ext uri="{FF2B5EF4-FFF2-40B4-BE49-F238E27FC236}">
                <a16:creationId xmlns:a16="http://schemas.microsoft.com/office/drawing/2014/main" id="{9FF3737C-521A-4540-B67F-ADBAC3EE08F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188761" y="154884"/>
            <a:ext cx="572703" cy="572703"/>
          </a:xfrm>
          <a:prstGeom prst="rect">
            <a:avLst/>
          </a:prstGeom>
        </p:spPr>
      </p:pic>
    </p:spTree>
    <p:extLst>
      <p:ext uri="{BB962C8B-B14F-4D97-AF65-F5344CB8AC3E}">
        <p14:creationId xmlns:p14="http://schemas.microsoft.com/office/powerpoint/2010/main" val="34592613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0989" y="273844"/>
            <a:ext cx="5815012" cy="994172"/>
          </a:xfrm>
        </p:spPr>
        <p:txBody>
          <a:bodyPr/>
          <a:lstStyle>
            <a:lvl1pPr>
              <a:defRPr>
                <a:solidFill>
                  <a:schemeClr val="tx2"/>
                </a:solidFill>
              </a:defRPr>
            </a:lvl1pPr>
          </a:lstStyle>
          <a:p>
            <a:r>
              <a:rPr lang="en-GB" dirty="0"/>
              <a:t>—</a:t>
            </a:r>
            <a:br>
              <a:rPr lang="en-GB" dirty="0"/>
            </a:br>
            <a:r>
              <a:rPr lang="en-GB" dirty="0"/>
              <a:t>Click to edit Master title style</a:t>
            </a:r>
            <a:endParaRPr lang="en-US" dirty="0"/>
          </a:p>
        </p:txBody>
      </p:sp>
      <p:sp>
        <p:nvSpPr>
          <p:cNvPr id="6" name="Table Placeholder 5">
            <a:extLst>
              <a:ext uri="{FF2B5EF4-FFF2-40B4-BE49-F238E27FC236}">
                <a16:creationId xmlns:a16="http://schemas.microsoft.com/office/drawing/2014/main" id="{DB502345-EC8D-A64C-B424-AAF3245535A9}"/>
              </a:ext>
            </a:extLst>
          </p:cNvPr>
          <p:cNvSpPr>
            <a:spLocks noGrp="1"/>
          </p:cNvSpPr>
          <p:nvPr>
            <p:ph type="tbl" sz="quarter" idx="12"/>
          </p:nvPr>
        </p:nvSpPr>
        <p:spPr>
          <a:xfrm>
            <a:off x="280988" y="1524003"/>
            <a:ext cx="5915025" cy="3083511"/>
          </a:xfrm>
        </p:spPr>
        <p:txBody>
          <a:bodyPr/>
          <a:lstStyle/>
          <a:p>
            <a:r>
              <a:rPr lang="en-US"/>
              <a:t>Click icon to add table</a:t>
            </a:r>
            <a:endParaRPr lang="en-US" dirty="0"/>
          </a:p>
        </p:txBody>
      </p:sp>
      <p:sp>
        <p:nvSpPr>
          <p:cNvPr id="10" name="Text Placeholder 9">
            <a:extLst>
              <a:ext uri="{FF2B5EF4-FFF2-40B4-BE49-F238E27FC236}">
                <a16:creationId xmlns:a16="http://schemas.microsoft.com/office/drawing/2014/main" id="{A224D95F-E9DC-5344-B97E-58B3B232C6AF}"/>
              </a:ext>
            </a:extLst>
          </p:cNvPr>
          <p:cNvSpPr>
            <a:spLocks noGrp="1"/>
          </p:cNvSpPr>
          <p:nvPr>
            <p:ph type="body" sz="quarter" idx="13"/>
          </p:nvPr>
        </p:nvSpPr>
        <p:spPr>
          <a:xfrm>
            <a:off x="280988" y="4749800"/>
            <a:ext cx="5915025" cy="160338"/>
          </a:xfrm>
        </p:spPr>
        <p:txBody>
          <a:bodyPr/>
          <a:lstStyle>
            <a:lvl1pPr>
              <a:defRPr sz="900"/>
            </a:lvl1pPr>
          </a:lstStyle>
          <a:p>
            <a:pPr lvl="0"/>
            <a:r>
              <a:rPr lang="en-US"/>
              <a:t>Click to edit Master text styles</a:t>
            </a:r>
          </a:p>
        </p:txBody>
      </p:sp>
      <p:sp>
        <p:nvSpPr>
          <p:cNvPr id="11" name="Slide Number Placeholder 10">
            <a:extLst>
              <a:ext uri="{FF2B5EF4-FFF2-40B4-BE49-F238E27FC236}">
                <a16:creationId xmlns:a16="http://schemas.microsoft.com/office/drawing/2014/main" id="{EFF665AE-92D3-2641-84C2-AFECD781A19F}"/>
              </a:ext>
            </a:extLst>
          </p:cNvPr>
          <p:cNvSpPr>
            <a:spLocks noGrp="1"/>
          </p:cNvSpPr>
          <p:nvPr>
            <p:ph type="sldNum" sz="quarter" idx="14"/>
          </p:nvPr>
        </p:nvSpPr>
        <p:spPr/>
        <p:txBody>
          <a:bodyPr/>
          <a:lstStyle/>
          <a:p>
            <a:fld id="{1496E9E6-392B-B64A-85D6-1354B0EA1A88}" type="slidenum">
              <a:rPr lang="en-AU" smtClean="0"/>
              <a:pPr/>
              <a:t>‹#›</a:t>
            </a:fld>
            <a:endParaRPr lang="en-AU"/>
          </a:p>
        </p:txBody>
      </p:sp>
      <p:pic>
        <p:nvPicPr>
          <p:cNvPr id="9" name="Graphic 8">
            <a:extLst>
              <a:ext uri="{FF2B5EF4-FFF2-40B4-BE49-F238E27FC236}">
                <a16:creationId xmlns:a16="http://schemas.microsoft.com/office/drawing/2014/main" id="{1C68C6EB-88E8-334C-BF49-5EC19FA275C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88761" y="154884"/>
            <a:ext cx="572703" cy="572703"/>
          </a:xfrm>
          <a:prstGeom prst="rect">
            <a:avLst/>
          </a:prstGeom>
        </p:spPr>
      </p:pic>
    </p:spTree>
    <p:extLst>
      <p:ext uri="{BB962C8B-B14F-4D97-AF65-F5344CB8AC3E}">
        <p14:creationId xmlns:p14="http://schemas.microsoft.com/office/powerpoint/2010/main" val="485479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_option 3">
    <p:spTree>
      <p:nvGrpSpPr>
        <p:cNvPr id="1" name=""/>
        <p:cNvGrpSpPr/>
        <p:nvPr/>
      </p:nvGrpSpPr>
      <p:grpSpPr>
        <a:xfrm>
          <a:off x="0" y="0"/>
          <a:ext cx="0" cy="0"/>
          <a:chOff x="0" y="0"/>
          <a:chExt cx="0" cy="0"/>
        </a:xfrm>
      </p:grpSpPr>
      <p:sp>
        <p:nvSpPr>
          <p:cNvPr id="9" name="Google Shape;16;p19">
            <a:extLst>
              <a:ext uri="{FF2B5EF4-FFF2-40B4-BE49-F238E27FC236}">
                <a16:creationId xmlns:a16="http://schemas.microsoft.com/office/drawing/2014/main" id="{3DA84001-35E7-C04E-BD7E-AA2C0E3047EB}"/>
              </a:ext>
            </a:extLst>
          </p:cNvPr>
          <p:cNvSpPr/>
          <p:nvPr userDrawn="1"/>
        </p:nvSpPr>
        <p:spPr>
          <a:xfrm>
            <a:off x="0" y="0"/>
            <a:ext cx="68580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accent1"/>
                </a:solidFill>
                <a:latin typeface="Calibri"/>
                <a:ea typeface="Calibri"/>
                <a:cs typeface="Calibri"/>
                <a:sym typeface="Calibri"/>
              </a:rPr>
              <a:t>   </a:t>
            </a:r>
            <a:endParaRPr sz="1800" dirty="0">
              <a:solidFill>
                <a:schemeClr val="accent1"/>
              </a:solidFill>
              <a:latin typeface="Calibri"/>
              <a:ea typeface="Calibri"/>
              <a:cs typeface="Calibri"/>
              <a:sym typeface="Calibri"/>
            </a:endParaRPr>
          </a:p>
        </p:txBody>
      </p:sp>
      <p:pic>
        <p:nvPicPr>
          <p:cNvPr id="10" name="Picture 9">
            <a:extLst>
              <a:ext uri="{FF2B5EF4-FFF2-40B4-BE49-F238E27FC236}">
                <a16:creationId xmlns:a16="http://schemas.microsoft.com/office/drawing/2014/main" id="{54CCFF81-EF97-4C4A-8465-FAE06F378B8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006837" y="0"/>
            <a:ext cx="2846062" cy="5143499"/>
          </a:xfrm>
          <a:prstGeom prst="rect">
            <a:avLst/>
          </a:prstGeom>
        </p:spPr>
      </p:pic>
      <p:sp>
        <p:nvSpPr>
          <p:cNvPr id="3" name="Subtitle 2"/>
          <p:cNvSpPr>
            <a:spLocks noGrp="1"/>
          </p:cNvSpPr>
          <p:nvPr>
            <p:ph type="subTitle" idx="1"/>
          </p:nvPr>
        </p:nvSpPr>
        <p:spPr>
          <a:xfrm>
            <a:off x="346530" y="2030516"/>
            <a:ext cx="3251995" cy="1158228"/>
          </a:xfrm>
        </p:spPr>
        <p:txBody>
          <a:bodyPr lIns="0" anchor="t" anchorCtr="0"/>
          <a:lstStyle>
            <a:lvl1pPr marL="0" indent="0" algn="l">
              <a:buNone/>
              <a:defRPr sz="2000">
                <a:solidFill>
                  <a:schemeClr val="bg1"/>
                </a:solidFill>
              </a:defRPr>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a:t>Click to edit Master subtitle style</a:t>
            </a:r>
            <a:endParaRPr lang="en-US" dirty="0"/>
          </a:p>
        </p:txBody>
      </p:sp>
      <p:sp>
        <p:nvSpPr>
          <p:cNvPr id="7" name="Title 6">
            <a:extLst>
              <a:ext uri="{FF2B5EF4-FFF2-40B4-BE49-F238E27FC236}">
                <a16:creationId xmlns:a16="http://schemas.microsoft.com/office/drawing/2014/main" id="{8E0CE3D0-42D9-A746-A7A3-6D712BCC2853}"/>
              </a:ext>
            </a:extLst>
          </p:cNvPr>
          <p:cNvSpPr>
            <a:spLocks noGrp="1"/>
          </p:cNvSpPr>
          <p:nvPr>
            <p:ph type="title" hasCustomPrompt="1"/>
          </p:nvPr>
        </p:nvSpPr>
        <p:spPr>
          <a:xfrm>
            <a:off x="346530" y="679809"/>
            <a:ext cx="2364750" cy="507831"/>
          </a:xfrm>
          <a:solidFill>
            <a:schemeClr val="accent3"/>
          </a:solidFill>
        </p:spPr>
        <p:txBody>
          <a:bodyPr wrap="none">
            <a:spAutoFit/>
          </a:bodyPr>
          <a:lstStyle>
            <a:lvl1pPr>
              <a:defRPr sz="3000" b="0">
                <a:solidFill>
                  <a:schemeClr val="tx1"/>
                </a:solidFill>
              </a:defRPr>
            </a:lvl1pPr>
          </a:lstStyle>
          <a:p>
            <a:r>
              <a:rPr lang="en-GB" dirty="0"/>
              <a:t>First line text</a:t>
            </a:r>
            <a:endParaRPr lang="en-AU" dirty="0"/>
          </a:p>
        </p:txBody>
      </p:sp>
      <p:sp>
        <p:nvSpPr>
          <p:cNvPr id="6" name="Text Placeholder 5">
            <a:extLst>
              <a:ext uri="{FF2B5EF4-FFF2-40B4-BE49-F238E27FC236}">
                <a16:creationId xmlns:a16="http://schemas.microsoft.com/office/drawing/2014/main" id="{4F4FD384-5361-B741-9C0D-355A4B82804B}"/>
              </a:ext>
            </a:extLst>
          </p:cNvPr>
          <p:cNvSpPr>
            <a:spLocks noGrp="1"/>
          </p:cNvSpPr>
          <p:nvPr>
            <p:ph type="body" sz="quarter" idx="10" hasCustomPrompt="1"/>
          </p:nvPr>
        </p:nvSpPr>
        <p:spPr>
          <a:xfrm>
            <a:off x="346529" y="1317373"/>
            <a:ext cx="3135795" cy="553998"/>
          </a:xfrm>
          <a:solidFill>
            <a:schemeClr val="accent3"/>
          </a:solidFill>
        </p:spPr>
        <p:txBody>
          <a:bodyPr wrap="none">
            <a:spAutoFit/>
          </a:bodyPr>
          <a:lstStyle>
            <a:lvl1pPr>
              <a:defRPr sz="3000" b="1">
                <a:solidFill>
                  <a:schemeClr val="tx1"/>
                </a:solidFill>
              </a:defRPr>
            </a:lvl1pPr>
            <a:lvl2pPr>
              <a:defRPr sz="2800" b="1">
                <a:solidFill>
                  <a:schemeClr val="bg1"/>
                </a:solidFill>
              </a:defRPr>
            </a:lvl2pPr>
            <a:lvl3pPr>
              <a:defRPr sz="2800" b="1">
                <a:solidFill>
                  <a:schemeClr val="bg1"/>
                </a:solidFill>
              </a:defRPr>
            </a:lvl3pPr>
            <a:lvl4pPr>
              <a:defRPr sz="2800" b="1">
                <a:solidFill>
                  <a:schemeClr val="bg1"/>
                </a:solidFill>
              </a:defRPr>
            </a:lvl4pPr>
            <a:lvl5pPr>
              <a:defRPr sz="2800" b="1">
                <a:solidFill>
                  <a:schemeClr val="bg1"/>
                </a:solidFill>
              </a:defRPr>
            </a:lvl5pPr>
          </a:lstStyle>
          <a:p>
            <a:pPr lvl="0"/>
            <a:r>
              <a:rPr lang="en-GB" dirty="0"/>
              <a:t>Second line text</a:t>
            </a:r>
            <a:endParaRPr lang="en-AU" dirty="0"/>
          </a:p>
        </p:txBody>
      </p:sp>
      <p:pic>
        <p:nvPicPr>
          <p:cNvPr id="19" name="Picture 18" descr="A close up of a logo&#10;&#10;Description automatically generated">
            <a:extLst>
              <a:ext uri="{FF2B5EF4-FFF2-40B4-BE49-F238E27FC236}">
                <a16:creationId xmlns:a16="http://schemas.microsoft.com/office/drawing/2014/main" id="{0E4D61DB-5D72-554C-9FAA-03F7FE8A960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015253" y="3501367"/>
            <a:ext cx="2842747" cy="1642132"/>
          </a:xfrm>
          <a:prstGeom prst="rect">
            <a:avLst/>
          </a:prstGeom>
        </p:spPr>
      </p:pic>
      <p:pic>
        <p:nvPicPr>
          <p:cNvPr id="20" name="Google Shape;8;p21">
            <a:extLst>
              <a:ext uri="{FF2B5EF4-FFF2-40B4-BE49-F238E27FC236}">
                <a16:creationId xmlns:a16="http://schemas.microsoft.com/office/drawing/2014/main" id="{33486284-B031-5945-BFB6-86F6C0FB5AC4}"/>
              </a:ext>
            </a:extLst>
          </p:cNvPr>
          <p:cNvPicPr preferRelativeResize="0"/>
          <p:nvPr userDrawn="1"/>
        </p:nvPicPr>
        <p:blipFill>
          <a:blip r:embed="rId4" cstate="screen">
            <a:extLst>
              <a:ext uri="{28A0092B-C50C-407E-A947-70E740481C1C}">
                <a14:useLocalDpi xmlns:a14="http://schemas.microsoft.com/office/drawing/2010/main"/>
              </a:ext>
            </a:extLst>
          </a:blip>
          <a:srcRect/>
          <a:stretch/>
        </p:blipFill>
        <p:spPr>
          <a:xfrm>
            <a:off x="5464956" y="4472932"/>
            <a:ext cx="1269645" cy="568380"/>
          </a:xfrm>
          <a:prstGeom prst="rect">
            <a:avLst/>
          </a:prstGeom>
          <a:noFill/>
          <a:ln>
            <a:noFill/>
          </a:ln>
        </p:spPr>
      </p:pic>
      <p:pic>
        <p:nvPicPr>
          <p:cNvPr id="11" name="Picture 10">
            <a:extLst>
              <a:ext uri="{FF2B5EF4-FFF2-40B4-BE49-F238E27FC236}">
                <a16:creationId xmlns:a16="http://schemas.microsoft.com/office/drawing/2014/main" id="{93A2193D-2F6B-754D-B232-8AF2901B3D51}"/>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41426" y="4707553"/>
            <a:ext cx="1101090" cy="236220"/>
          </a:xfrm>
          <a:prstGeom prst="rect">
            <a:avLst/>
          </a:prstGeom>
        </p:spPr>
      </p:pic>
    </p:spTree>
    <p:extLst>
      <p:ext uri="{BB962C8B-B14F-4D97-AF65-F5344CB8AC3E}">
        <p14:creationId xmlns:p14="http://schemas.microsoft.com/office/powerpoint/2010/main" val="33754124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0988" y="273844"/>
            <a:ext cx="5915025" cy="994172"/>
          </a:xfrm>
        </p:spPr>
        <p:txBody>
          <a:bodyPr/>
          <a:lstStyle>
            <a:lvl1pPr>
              <a:defRPr>
                <a:solidFill>
                  <a:schemeClr val="tx2"/>
                </a:solidFill>
              </a:defRPr>
            </a:lvl1pPr>
          </a:lstStyle>
          <a:p>
            <a:r>
              <a:rPr lang="en-GB" dirty="0"/>
              <a:t>—</a:t>
            </a:r>
            <a:br>
              <a:rPr lang="en-GB" dirty="0"/>
            </a:br>
            <a:r>
              <a:rPr lang="en-GB" dirty="0"/>
              <a:t>Click to edit Master title style</a:t>
            </a:r>
            <a:endParaRPr lang="en-US" dirty="0"/>
          </a:p>
        </p:txBody>
      </p:sp>
      <p:sp>
        <p:nvSpPr>
          <p:cNvPr id="9" name="Chart Placeholder 3">
            <a:extLst>
              <a:ext uri="{FF2B5EF4-FFF2-40B4-BE49-F238E27FC236}">
                <a16:creationId xmlns:a16="http://schemas.microsoft.com/office/drawing/2014/main" id="{FB1100A6-EDDD-C947-AEFF-F68551B03734}"/>
              </a:ext>
            </a:extLst>
          </p:cNvPr>
          <p:cNvSpPr>
            <a:spLocks noGrp="1"/>
          </p:cNvSpPr>
          <p:nvPr>
            <p:ph type="chart" sz="quarter" idx="13"/>
          </p:nvPr>
        </p:nvSpPr>
        <p:spPr>
          <a:xfrm>
            <a:off x="280988" y="1524000"/>
            <a:ext cx="5915025" cy="3154532"/>
          </a:xfrm>
        </p:spPr>
        <p:txBody>
          <a:bodyPr/>
          <a:lstStyle/>
          <a:p>
            <a:r>
              <a:rPr lang="en-US"/>
              <a:t>Click icon to add chart</a:t>
            </a:r>
            <a:endParaRPr lang="en-AU" dirty="0"/>
          </a:p>
        </p:txBody>
      </p:sp>
      <p:sp>
        <p:nvSpPr>
          <p:cNvPr id="4" name="Text Placeholder 3">
            <a:extLst>
              <a:ext uri="{FF2B5EF4-FFF2-40B4-BE49-F238E27FC236}">
                <a16:creationId xmlns:a16="http://schemas.microsoft.com/office/drawing/2014/main" id="{85967741-AD21-9A4D-8BCA-5FF99FF25589}"/>
              </a:ext>
            </a:extLst>
          </p:cNvPr>
          <p:cNvSpPr>
            <a:spLocks noGrp="1"/>
          </p:cNvSpPr>
          <p:nvPr>
            <p:ph type="body" sz="quarter" idx="14"/>
          </p:nvPr>
        </p:nvSpPr>
        <p:spPr>
          <a:xfrm>
            <a:off x="280988" y="4767266"/>
            <a:ext cx="5915025" cy="168275"/>
          </a:xfrm>
        </p:spPr>
        <p:txBody>
          <a:bodyPr/>
          <a:lstStyle>
            <a:lvl1pPr>
              <a:defRPr sz="900"/>
            </a:lvl1pPr>
          </a:lstStyle>
          <a:p>
            <a:pPr lvl="0"/>
            <a:r>
              <a:rPr lang="en-US"/>
              <a:t>Click to edit Master text styles</a:t>
            </a:r>
          </a:p>
        </p:txBody>
      </p:sp>
      <p:sp>
        <p:nvSpPr>
          <p:cNvPr id="6" name="Slide Number Placeholder 5">
            <a:extLst>
              <a:ext uri="{FF2B5EF4-FFF2-40B4-BE49-F238E27FC236}">
                <a16:creationId xmlns:a16="http://schemas.microsoft.com/office/drawing/2014/main" id="{AAF51E4D-13DB-294A-97C0-116DA5605F4C}"/>
              </a:ext>
            </a:extLst>
          </p:cNvPr>
          <p:cNvSpPr>
            <a:spLocks noGrp="1"/>
          </p:cNvSpPr>
          <p:nvPr>
            <p:ph type="sldNum" sz="quarter" idx="15"/>
          </p:nvPr>
        </p:nvSpPr>
        <p:spPr/>
        <p:txBody>
          <a:bodyPr/>
          <a:lstStyle/>
          <a:p>
            <a:fld id="{1496E9E6-392B-B64A-85D6-1354B0EA1A88}" type="slidenum">
              <a:rPr lang="en-AU" smtClean="0"/>
              <a:pPr/>
              <a:t>‹#›</a:t>
            </a:fld>
            <a:endParaRPr lang="en-AU"/>
          </a:p>
        </p:txBody>
      </p:sp>
      <p:pic>
        <p:nvPicPr>
          <p:cNvPr id="10" name="Graphic 9">
            <a:extLst>
              <a:ext uri="{FF2B5EF4-FFF2-40B4-BE49-F238E27FC236}">
                <a16:creationId xmlns:a16="http://schemas.microsoft.com/office/drawing/2014/main" id="{B3AF584E-89F0-C048-BF16-759FF424659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88761" y="154884"/>
            <a:ext cx="572703" cy="572703"/>
          </a:xfrm>
          <a:prstGeom prst="rect">
            <a:avLst/>
          </a:prstGeom>
        </p:spPr>
      </p:pic>
    </p:spTree>
    <p:extLst>
      <p:ext uri="{BB962C8B-B14F-4D97-AF65-F5344CB8AC3E}">
        <p14:creationId xmlns:p14="http://schemas.microsoft.com/office/powerpoint/2010/main" val="20602495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with images_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0987" y="273844"/>
            <a:ext cx="6129338" cy="994172"/>
          </a:xfrm>
        </p:spPr>
        <p:txBody>
          <a:bodyPr/>
          <a:lstStyle/>
          <a:p>
            <a:r>
              <a:rPr lang="en-GB" dirty="0"/>
              <a:t>—</a:t>
            </a:r>
            <a:br>
              <a:rPr lang="en-GB" dirty="0"/>
            </a:br>
            <a:r>
              <a:rPr lang="en-GB" dirty="0"/>
              <a:t>Click to edit Master title style</a:t>
            </a:r>
            <a:endParaRPr lang="en-US" dirty="0"/>
          </a:p>
        </p:txBody>
      </p:sp>
      <p:sp>
        <p:nvSpPr>
          <p:cNvPr id="7" name="Picture Placeholder 10">
            <a:extLst>
              <a:ext uri="{FF2B5EF4-FFF2-40B4-BE49-F238E27FC236}">
                <a16:creationId xmlns:a16="http://schemas.microsoft.com/office/drawing/2014/main" id="{035ABD5E-0576-F944-830B-1A9B5977EC89}"/>
              </a:ext>
            </a:extLst>
          </p:cNvPr>
          <p:cNvSpPr>
            <a:spLocks noGrp="1"/>
          </p:cNvSpPr>
          <p:nvPr>
            <p:ph type="pic" sz="quarter" idx="13" hasCustomPrompt="1"/>
          </p:nvPr>
        </p:nvSpPr>
        <p:spPr>
          <a:xfrm>
            <a:off x="280988" y="1391022"/>
            <a:ext cx="1942173" cy="2230955"/>
          </a:xfrm>
          <a:prstGeom prst="rect">
            <a:avLst/>
          </a:prstGeom>
          <a:solidFill>
            <a:schemeClr val="bg1">
              <a:lumMod val="95000"/>
            </a:schemeClr>
          </a:solidFill>
          <a:ln>
            <a:noFill/>
          </a:ln>
        </p:spPr>
        <p:txBody>
          <a:bodyPr rtlCol="0">
            <a:normAutofit/>
          </a:bodyPr>
          <a:lstStyle>
            <a:lvl1pPr marL="0" indent="0">
              <a:buNone/>
              <a:defRPr sz="1200"/>
            </a:lvl1pPr>
          </a:lstStyle>
          <a:p>
            <a:pPr lvl="0"/>
            <a:r>
              <a:rPr lang="en-GB" noProof="0" dirty="0"/>
              <a:t>Click image icon to add picture</a:t>
            </a:r>
            <a:endParaRPr lang="en-US" noProof="0" dirty="0"/>
          </a:p>
        </p:txBody>
      </p:sp>
      <p:sp>
        <p:nvSpPr>
          <p:cNvPr id="8" name="Picture Placeholder 10">
            <a:extLst>
              <a:ext uri="{FF2B5EF4-FFF2-40B4-BE49-F238E27FC236}">
                <a16:creationId xmlns:a16="http://schemas.microsoft.com/office/drawing/2014/main" id="{7ABC5027-E99A-BA4D-9F85-D12E1B952C6A}"/>
              </a:ext>
            </a:extLst>
          </p:cNvPr>
          <p:cNvSpPr>
            <a:spLocks noGrp="1"/>
          </p:cNvSpPr>
          <p:nvPr>
            <p:ph type="pic" sz="quarter" idx="14" hasCustomPrompt="1"/>
          </p:nvPr>
        </p:nvSpPr>
        <p:spPr>
          <a:xfrm>
            <a:off x="2411350" y="1391022"/>
            <a:ext cx="1942173" cy="2230955"/>
          </a:xfrm>
          <a:prstGeom prst="rect">
            <a:avLst/>
          </a:prstGeom>
          <a:solidFill>
            <a:schemeClr val="bg1">
              <a:lumMod val="95000"/>
            </a:schemeClr>
          </a:solidFill>
          <a:ln>
            <a:noFill/>
          </a:ln>
        </p:spPr>
        <p:txBody>
          <a:bodyPr rtlCol="0">
            <a:normAutofit/>
          </a:bodyPr>
          <a:lstStyle>
            <a:lvl1pPr marL="0" indent="0">
              <a:buNone/>
              <a:defRPr sz="1200"/>
            </a:lvl1pPr>
          </a:lstStyle>
          <a:p>
            <a:pPr lvl="0"/>
            <a:r>
              <a:rPr lang="en-GB" noProof="0" dirty="0"/>
              <a:t>Click image icon to add picture</a:t>
            </a:r>
            <a:endParaRPr lang="en-US" noProof="0" dirty="0"/>
          </a:p>
        </p:txBody>
      </p:sp>
      <p:sp>
        <p:nvSpPr>
          <p:cNvPr id="9" name="Picture Placeholder 10">
            <a:extLst>
              <a:ext uri="{FF2B5EF4-FFF2-40B4-BE49-F238E27FC236}">
                <a16:creationId xmlns:a16="http://schemas.microsoft.com/office/drawing/2014/main" id="{709AA29F-F943-2A47-AFBA-477BCB76EEA6}"/>
              </a:ext>
            </a:extLst>
          </p:cNvPr>
          <p:cNvSpPr>
            <a:spLocks noGrp="1"/>
          </p:cNvSpPr>
          <p:nvPr>
            <p:ph type="pic" sz="quarter" idx="15" hasCustomPrompt="1"/>
          </p:nvPr>
        </p:nvSpPr>
        <p:spPr>
          <a:xfrm>
            <a:off x="4541711" y="1391022"/>
            <a:ext cx="1942173" cy="2230955"/>
          </a:xfrm>
          <a:prstGeom prst="rect">
            <a:avLst/>
          </a:prstGeom>
          <a:solidFill>
            <a:schemeClr val="bg1">
              <a:lumMod val="95000"/>
            </a:schemeClr>
          </a:solidFill>
          <a:ln>
            <a:noFill/>
          </a:ln>
        </p:spPr>
        <p:txBody>
          <a:bodyPr rtlCol="0">
            <a:normAutofit/>
          </a:bodyPr>
          <a:lstStyle>
            <a:lvl1pPr marL="0" indent="0">
              <a:buNone/>
              <a:defRPr sz="1200"/>
            </a:lvl1pPr>
          </a:lstStyle>
          <a:p>
            <a:pPr lvl="0"/>
            <a:r>
              <a:rPr lang="en-GB" noProof="0" dirty="0"/>
              <a:t>Click image icon to add picture</a:t>
            </a:r>
            <a:endParaRPr lang="en-US" noProof="0" dirty="0"/>
          </a:p>
        </p:txBody>
      </p:sp>
      <p:sp>
        <p:nvSpPr>
          <p:cNvPr id="11" name="Text Placeholder 10">
            <a:extLst>
              <a:ext uri="{FF2B5EF4-FFF2-40B4-BE49-F238E27FC236}">
                <a16:creationId xmlns:a16="http://schemas.microsoft.com/office/drawing/2014/main" id="{3B49D1F1-6E7F-274E-9D34-5EC98035EB3E}"/>
              </a:ext>
            </a:extLst>
          </p:cNvPr>
          <p:cNvSpPr>
            <a:spLocks noGrp="1"/>
          </p:cNvSpPr>
          <p:nvPr>
            <p:ph type="body" sz="quarter" idx="16"/>
          </p:nvPr>
        </p:nvSpPr>
        <p:spPr>
          <a:xfrm>
            <a:off x="280988" y="3744977"/>
            <a:ext cx="1942173" cy="890216"/>
          </a:xfrm>
        </p:spPr>
        <p:txBody>
          <a:bodyPr/>
          <a:lstStyle>
            <a:lvl1pPr>
              <a:defRPr sz="1400"/>
            </a:lvl1pPr>
          </a:lstStyle>
          <a:p>
            <a:pPr lvl="0"/>
            <a:r>
              <a:rPr lang="en-US"/>
              <a:t>Click to edit Master text styles</a:t>
            </a:r>
          </a:p>
        </p:txBody>
      </p:sp>
      <p:sp>
        <p:nvSpPr>
          <p:cNvPr id="13" name="Text Placeholder 12">
            <a:extLst>
              <a:ext uri="{FF2B5EF4-FFF2-40B4-BE49-F238E27FC236}">
                <a16:creationId xmlns:a16="http://schemas.microsoft.com/office/drawing/2014/main" id="{4658997E-3658-EA4B-AA70-B84E8FF2FFFF}"/>
              </a:ext>
            </a:extLst>
          </p:cNvPr>
          <p:cNvSpPr>
            <a:spLocks noGrp="1"/>
          </p:cNvSpPr>
          <p:nvPr>
            <p:ph type="body" sz="quarter" idx="17"/>
          </p:nvPr>
        </p:nvSpPr>
        <p:spPr>
          <a:xfrm>
            <a:off x="2411350" y="3744977"/>
            <a:ext cx="1942172" cy="806450"/>
          </a:xfrm>
        </p:spPr>
        <p:txBody>
          <a:bodyPr/>
          <a:lstStyle>
            <a:lvl1pPr>
              <a:defRPr lang="en-US" sz="1400" kern="1200" baseline="0" dirty="0">
                <a:solidFill>
                  <a:schemeClr val="tx1"/>
                </a:solidFill>
                <a:latin typeface="+mn-lt"/>
                <a:ea typeface="+mn-ea"/>
                <a:cs typeface="+mn-cs"/>
              </a:defRPr>
            </a:lvl1pPr>
          </a:lstStyle>
          <a:p>
            <a:pPr marL="0" lvl="0" indent="0" algn="l" defTabSz="685783" rtl="0" eaLnBrk="1" latinLnBrk="0" hangingPunct="1">
              <a:lnSpc>
                <a:spcPct val="100000"/>
              </a:lnSpc>
              <a:spcBef>
                <a:spcPts val="751"/>
              </a:spcBef>
              <a:spcAft>
                <a:spcPts val="500"/>
              </a:spcAft>
              <a:buFont typeface="Arial" panose="020B0604020202020204" pitchFamily="34" charset="0"/>
              <a:buNone/>
            </a:pPr>
            <a:r>
              <a:rPr lang="en-US"/>
              <a:t>Click to edit Master text styles</a:t>
            </a:r>
          </a:p>
        </p:txBody>
      </p:sp>
      <p:sp>
        <p:nvSpPr>
          <p:cNvPr id="15" name="Text Placeholder 14">
            <a:extLst>
              <a:ext uri="{FF2B5EF4-FFF2-40B4-BE49-F238E27FC236}">
                <a16:creationId xmlns:a16="http://schemas.microsoft.com/office/drawing/2014/main" id="{655BB646-8AF6-0A4D-A163-17C59411E342}"/>
              </a:ext>
            </a:extLst>
          </p:cNvPr>
          <p:cNvSpPr>
            <a:spLocks noGrp="1"/>
          </p:cNvSpPr>
          <p:nvPr>
            <p:ph type="body" sz="quarter" idx="18"/>
          </p:nvPr>
        </p:nvSpPr>
        <p:spPr>
          <a:xfrm>
            <a:off x="4541710" y="3744979"/>
            <a:ext cx="1942172" cy="712787"/>
          </a:xfrm>
        </p:spPr>
        <p:txBody>
          <a:bodyPr/>
          <a:lstStyle>
            <a:lvl1pPr>
              <a:defRPr lang="en-US" sz="1400" kern="1200" baseline="0" dirty="0">
                <a:solidFill>
                  <a:schemeClr val="tx1"/>
                </a:solidFill>
                <a:latin typeface="+mn-lt"/>
                <a:ea typeface="+mn-ea"/>
                <a:cs typeface="+mn-cs"/>
              </a:defRPr>
            </a:lvl1pPr>
          </a:lstStyle>
          <a:p>
            <a:pPr lvl="0"/>
            <a:r>
              <a:rPr lang="en-US"/>
              <a:t>Click to edit Master text styles</a:t>
            </a:r>
          </a:p>
        </p:txBody>
      </p:sp>
      <p:sp>
        <p:nvSpPr>
          <p:cNvPr id="3" name="Slide Number Placeholder 2">
            <a:extLst>
              <a:ext uri="{FF2B5EF4-FFF2-40B4-BE49-F238E27FC236}">
                <a16:creationId xmlns:a16="http://schemas.microsoft.com/office/drawing/2014/main" id="{C4E37F5E-3895-7E46-AAFD-FCED251BBAD6}"/>
              </a:ext>
            </a:extLst>
          </p:cNvPr>
          <p:cNvSpPr>
            <a:spLocks noGrp="1"/>
          </p:cNvSpPr>
          <p:nvPr>
            <p:ph type="sldNum" sz="quarter" idx="19"/>
          </p:nvPr>
        </p:nvSpPr>
        <p:spPr/>
        <p:txBody>
          <a:bodyPr/>
          <a:lstStyle/>
          <a:p>
            <a:fld id="{1496E9E6-392B-B64A-85D6-1354B0EA1A88}" type="slidenum">
              <a:rPr lang="en-AU" smtClean="0"/>
              <a:pPr/>
              <a:t>‹#›</a:t>
            </a:fld>
            <a:endParaRPr lang="en-AU"/>
          </a:p>
        </p:txBody>
      </p:sp>
    </p:spTree>
    <p:extLst>
      <p:ext uri="{BB962C8B-B14F-4D97-AF65-F5344CB8AC3E}">
        <p14:creationId xmlns:p14="http://schemas.microsoft.com/office/powerpoint/2010/main" val="31465597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ith images_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GB" dirty="0"/>
              <a:t>—</a:t>
            </a:r>
            <a:br>
              <a:rPr lang="en-GB" dirty="0"/>
            </a:br>
            <a:r>
              <a:rPr lang="en-GB" dirty="0"/>
              <a:t>Click to edit Master title style</a:t>
            </a:r>
            <a:endParaRPr lang="en-US" dirty="0"/>
          </a:p>
        </p:txBody>
      </p:sp>
      <p:sp>
        <p:nvSpPr>
          <p:cNvPr id="7" name="Picture Placeholder 10">
            <a:extLst>
              <a:ext uri="{FF2B5EF4-FFF2-40B4-BE49-F238E27FC236}">
                <a16:creationId xmlns:a16="http://schemas.microsoft.com/office/drawing/2014/main" id="{035ABD5E-0576-F944-830B-1A9B5977EC89}"/>
              </a:ext>
            </a:extLst>
          </p:cNvPr>
          <p:cNvSpPr>
            <a:spLocks noGrp="1"/>
          </p:cNvSpPr>
          <p:nvPr>
            <p:ph type="pic" sz="quarter" idx="13" hasCustomPrompt="1"/>
          </p:nvPr>
        </p:nvSpPr>
        <p:spPr>
          <a:xfrm>
            <a:off x="579588" y="1553298"/>
            <a:ext cx="1440000" cy="1508400"/>
          </a:xfrm>
          <a:prstGeom prst="ellipse">
            <a:avLst/>
          </a:prstGeom>
          <a:solidFill>
            <a:schemeClr val="bg1">
              <a:lumMod val="95000"/>
            </a:schemeClr>
          </a:solidFill>
          <a:ln>
            <a:noFill/>
          </a:ln>
        </p:spPr>
        <p:txBody>
          <a:bodyPr rtlCol="0">
            <a:normAutofit/>
          </a:bodyPr>
          <a:lstStyle>
            <a:lvl1pPr marL="0" indent="0">
              <a:buNone/>
              <a:defRPr sz="1200"/>
            </a:lvl1pPr>
          </a:lstStyle>
          <a:p>
            <a:pPr lvl="0"/>
            <a:r>
              <a:rPr lang="en-GB" noProof="0" dirty="0"/>
              <a:t>Click image icon to add picture</a:t>
            </a:r>
            <a:endParaRPr lang="en-US" noProof="0" dirty="0"/>
          </a:p>
        </p:txBody>
      </p:sp>
      <p:sp>
        <p:nvSpPr>
          <p:cNvPr id="8" name="Picture Placeholder 10">
            <a:extLst>
              <a:ext uri="{FF2B5EF4-FFF2-40B4-BE49-F238E27FC236}">
                <a16:creationId xmlns:a16="http://schemas.microsoft.com/office/drawing/2014/main" id="{7ABC5027-E99A-BA4D-9F85-D12E1B952C6A}"/>
              </a:ext>
            </a:extLst>
          </p:cNvPr>
          <p:cNvSpPr>
            <a:spLocks noGrp="1"/>
          </p:cNvSpPr>
          <p:nvPr>
            <p:ph type="pic" sz="quarter" idx="14" hasCustomPrompt="1"/>
          </p:nvPr>
        </p:nvSpPr>
        <p:spPr>
          <a:xfrm>
            <a:off x="2648293" y="1553298"/>
            <a:ext cx="1440000" cy="1440000"/>
          </a:xfrm>
          <a:prstGeom prst="ellipse">
            <a:avLst/>
          </a:prstGeom>
          <a:solidFill>
            <a:schemeClr val="bg1">
              <a:lumMod val="95000"/>
            </a:schemeClr>
          </a:solidFill>
          <a:ln>
            <a:noFill/>
          </a:ln>
        </p:spPr>
        <p:txBody>
          <a:bodyPr rtlCol="0">
            <a:normAutofit/>
          </a:bodyPr>
          <a:lstStyle>
            <a:lvl1pPr marL="0" indent="0">
              <a:buNone/>
              <a:defRPr sz="1200"/>
            </a:lvl1pPr>
          </a:lstStyle>
          <a:p>
            <a:pPr lvl="0"/>
            <a:r>
              <a:rPr lang="en-GB" noProof="0" dirty="0"/>
              <a:t>Click image icon to add picture</a:t>
            </a:r>
            <a:endParaRPr lang="en-US" noProof="0" dirty="0"/>
          </a:p>
        </p:txBody>
      </p:sp>
      <p:sp>
        <p:nvSpPr>
          <p:cNvPr id="9" name="Picture Placeholder 10">
            <a:extLst>
              <a:ext uri="{FF2B5EF4-FFF2-40B4-BE49-F238E27FC236}">
                <a16:creationId xmlns:a16="http://schemas.microsoft.com/office/drawing/2014/main" id="{709AA29F-F943-2A47-AFBA-477BCB76EEA6}"/>
              </a:ext>
            </a:extLst>
          </p:cNvPr>
          <p:cNvSpPr>
            <a:spLocks noGrp="1"/>
          </p:cNvSpPr>
          <p:nvPr>
            <p:ph type="pic" sz="quarter" idx="15" hasCustomPrompt="1"/>
          </p:nvPr>
        </p:nvSpPr>
        <p:spPr>
          <a:xfrm>
            <a:off x="4718788" y="1553298"/>
            <a:ext cx="1440000" cy="1440000"/>
          </a:xfrm>
          <a:prstGeom prst="ellipse">
            <a:avLst/>
          </a:prstGeom>
          <a:solidFill>
            <a:schemeClr val="bg1">
              <a:lumMod val="95000"/>
            </a:schemeClr>
          </a:solidFill>
          <a:ln>
            <a:noFill/>
          </a:ln>
        </p:spPr>
        <p:txBody>
          <a:bodyPr rtlCol="0">
            <a:normAutofit/>
          </a:bodyPr>
          <a:lstStyle>
            <a:lvl1pPr marL="0" indent="0">
              <a:buNone/>
              <a:defRPr sz="1200"/>
            </a:lvl1pPr>
          </a:lstStyle>
          <a:p>
            <a:pPr lvl="0"/>
            <a:r>
              <a:rPr lang="en-GB" noProof="0" dirty="0"/>
              <a:t>Click image icon to add picture</a:t>
            </a:r>
            <a:endParaRPr lang="en-US" noProof="0" dirty="0"/>
          </a:p>
        </p:txBody>
      </p:sp>
      <p:sp>
        <p:nvSpPr>
          <p:cNvPr id="11" name="Text Placeholder 10">
            <a:extLst>
              <a:ext uri="{FF2B5EF4-FFF2-40B4-BE49-F238E27FC236}">
                <a16:creationId xmlns:a16="http://schemas.microsoft.com/office/drawing/2014/main" id="{3B49D1F1-6E7F-274E-9D34-5EC98035EB3E}"/>
              </a:ext>
            </a:extLst>
          </p:cNvPr>
          <p:cNvSpPr>
            <a:spLocks noGrp="1"/>
          </p:cNvSpPr>
          <p:nvPr>
            <p:ph type="body" sz="quarter" idx="16"/>
          </p:nvPr>
        </p:nvSpPr>
        <p:spPr>
          <a:xfrm>
            <a:off x="447088" y="3283407"/>
            <a:ext cx="1673216" cy="1351786"/>
          </a:xfrm>
        </p:spPr>
        <p:txBody>
          <a:bodyPr/>
          <a:lstStyle>
            <a:lvl1pPr>
              <a:defRPr sz="1400"/>
            </a:lvl1pPr>
          </a:lstStyle>
          <a:p>
            <a:pPr lvl="0"/>
            <a:r>
              <a:rPr lang="en-US"/>
              <a:t>Click to edit Master text styles</a:t>
            </a:r>
          </a:p>
        </p:txBody>
      </p:sp>
      <p:sp>
        <p:nvSpPr>
          <p:cNvPr id="13" name="Text Placeholder 12">
            <a:extLst>
              <a:ext uri="{FF2B5EF4-FFF2-40B4-BE49-F238E27FC236}">
                <a16:creationId xmlns:a16="http://schemas.microsoft.com/office/drawing/2014/main" id="{4658997E-3658-EA4B-AA70-B84E8FF2FFFF}"/>
              </a:ext>
            </a:extLst>
          </p:cNvPr>
          <p:cNvSpPr>
            <a:spLocks noGrp="1"/>
          </p:cNvSpPr>
          <p:nvPr>
            <p:ph type="body" sz="quarter" idx="17"/>
          </p:nvPr>
        </p:nvSpPr>
        <p:spPr>
          <a:xfrm>
            <a:off x="2515793" y="3326839"/>
            <a:ext cx="1673217" cy="1224588"/>
          </a:xfrm>
        </p:spPr>
        <p:txBody>
          <a:bodyPr/>
          <a:lstStyle>
            <a:lvl1pPr>
              <a:defRPr lang="en-US" sz="1400" kern="1200" baseline="0" dirty="0">
                <a:solidFill>
                  <a:schemeClr val="tx1"/>
                </a:solidFill>
                <a:latin typeface="+mn-lt"/>
                <a:ea typeface="+mn-ea"/>
                <a:cs typeface="+mn-cs"/>
              </a:defRPr>
            </a:lvl1pPr>
          </a:lstStyle>
          <a:p>
            <a:pPr marL="0" lvl="0" indent="0" algn="l" defTabSz="685783" rtl="0" eaLnBrk="1" latinLnBrk="0" hangingPunct="1">
              <a:lnSpc>
                <a:spcPct val="100000"/>
              </a:lnSpc>
              <a:spcBef>
                <a:spcPts val="751"/>
              </a:spcBef>
              <a:spcAft>
                <a:spcPts val="500"/>
              </a:spcAft>
              <a:buFont typeface="Arial" panose="020B0604020202020204" pitchFamily="34" charset="0"/>
              <a:buNone/>
            </a:pPr>
            <a:r>
              <a:rPr lang="en-US"/>
              <a:t>Click to edit Master text styles</a:t>
            </a:r>
          </a:p>
        </p:txBody>
      </p:sp>
      <p:sp>
        <p:nvSpPr>
          <p:cNvPr id="15" name="Text Placeholder 14">
            <a:extLst>
              <a:ext uri="{FF2B5EF4-FFF2-40B4-BE49-F238E27FC236}">
                <a16:creationId xmlns:a16="http://schemas.microsoft.com/office/drawing/2014/main" id="{655BB646-8AF6-0A4D-A163-17C59411E342}"/>
              </a:ext>
            </a:extLst>
          </p:cNvPr>
          <p:cNvSpPr>
            <a:spLocks noGrp="1"/>
          </p:cNvSpPr>
          <p:nvPr>
            <p:ph type="body" sz="quarter" idx="18"/>
          </p:nvPr>
        </p:nvSpPr>
        <p:spPr>
          <a:xfrm>
            <a:off x="4586288" y="3375405"/>
            <a:ext cx="1673217" cy="1082361"/>
          </a:xfrm>
        </p:spPr>
        <p:txBody>
          <a:bodyPr/>
          <a:lstStyle>
            <a:lvl1pPr>
              <a:defRPr lang="en-US" sz="1400" kern="1200" baseline="0" dirty="0">
                <a:solidFill>
                  <a:schemeClr val="tx1"/>
                </a:solidFill>
                <a:latin typeface="+mn-lt"/>
                <a:ea typeface="+mn-ea"/>
                <a:cs typeface="+mn-cs"/>
              </a:defRPr>
            </a:lvl1pPr>
          </a:lstStyle>
          <a:p>
            <a:pPr lvl="0"/>
            <a:r>
              <a:rPr lang="en-US"/>
              <a:t>Click to edit Master text styles</a:t>
            </a:r>
          </a:p>
        </p:txBody>
      </p:sp>
      <p:sp>
        <p:nvSpPr>
          <p:cNvPr id="3" name="Slide Number Placeholder 2">
            <a:extLst>
              <a:ext uri="{FF2B5EF4-FFF2-40B4-BE49-F238E27FC236}">
                <a16:creationId xmlns:a16="http://schemas.microsoft.com/office/drawing/2014/main" id="{B0367F96-BE67-D74E-B28F-8B8E9034E444}"/>
              </a:ext>
            </a:extLst>
          </p:cNvPr>
          <p:cNvSpPr>
            <a:spLocks noGrp="1"/>
          </p:cNvSpPr>
          <p:nvPr>
            <p:ph type="sldNum" sz="quarter" idx="19"/>
          </p:nvPr>
        </p:nvSpPr>
        <p:spPr/>
        <p:txBody>
          <a:bodyPr/>
          <a:lstStyle/>
          <a:p>
            <a:fld id="{1496E9E6-392B-B64A-85D6-1354B0EA1A88}" type="slidenum">
              <a:rPr lang="en-AU" smtClean="0"/>
              <a:pPr/>
              <a:t>‹#›</a:t>
            </a:fld>
            <a:endParaRPr lang="en-AU"/>
          </a:p>
        </p:txBody>
      </p:sp>
    </p:spTree>
    <p:extLst>
      <p:ext uri="{BB962C8B-B14F-4D97-AF65-F5344CB8AC3E}">
        <p14:creationId xmlns:p14="http://schemas.microsoft.com/office/powerpoint/2010/main" val="2805786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ico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GB" dirty="0"/>
              <a:t>—</a:t>
            </a:r>
            <a:br>
              <a:rPr lang="en-GB" dirty="0"/>
            </a:br>
            <a:r>
              <a:rPr lang="en-GB" dirty="0"/>
              <a:t>Click to edit Master title style</a:t>
            </a:r>
            <a:endParaRPr lang="en-US" dirty="0"/>
          </a:p>
        </p:txBody>
      </p:sp>
      <p:sp>
        <p:nvSpPr>
          <p:cNvPr id="11" name="Text Placeholder 10">
            <a:extLst>
              <a:ext uri="{FF2B5EF4-FFF2-40B4-BE49-F238E27FC236}">
                <a16:creationId xmlns:a16="http://schemas.microsoft.com/office/drawing/2014/main" id="{3B49D1F1-6E7F-274E-9D34-5EC98035EB3E}"/>
              </a:ext>
            </a:extLst>
          </p:cNvPr>
          <p:cNvSpPr>
            <a:spLocks noGrp="1"/>
          </p:cNvSpPr>
          <p:nvPr>
            <p:ph type="body" sz="quarter" idx="16"/>
          </p:nvPr>
        </p:nvSpPr>
        <p:spPr>
          <a:xfrm>
            <a:off x="727374" y="2851708"/>
            <a:ext cx="1360933" cy="1496140"/>
          </a:xfrm>
        </p:spPr>
        <p:txBody>
          <a:bodyPr/>
          <a:lstStyle>
            <a:lvl1pPr>
              <a:defRPr sz="1400"/>
            </a:lvl1pPr>
          </a:lstStyle>
          <a:p>
            <a:pPr lvl="0"/>
            <a:r>
              <a:rPr lang="en-US"/>
              <a:t>Click to edit Master text styles</a:t>
            </a:r>
          </a:p>
        </p:txBody>
      </p:sp>
      <p:sp>
        <p:nvSpPr>
          <p:cNvPr id="13" name="Text Placeholder 12">
            <a:extLst>
              <a:ext uri="{FF2B5EF4-FFF2-40B4-BE49-F238E27FC236}">
                <a16:creationId xmlns:a16="http://schemas.microsoft.com/office/drawing/2014/main" id="{4658997E-3658-EA4B-AA70-B84E8FF2FFFF}"/>
              </a:ext>
            </a:extLst>
          </p:cNvPr>
          <p:cNvSpPr>
            <a:spLocks noGrp="1"/>
          </p:cNvSpPr>
          <p:nvPr>
            <p:ph type="body" sz="quarter" idx="17"/>
          </p:nvPr>
        </p:nvSpPr>
        <p:spPr>
          <a:xfrm>
            <a:off x="2687737" y="2851710"/>
            <a:ext cx="1360933" cy="1496141"/>
          </a:xfrm>
        </p:spPr>
        <p:txBody>
          <a:bodyPr/>
          <a:lstStyle>
            <a:lvl1pPr>
              <a:defRPr lang="en-US" sz="1400" kern="1200" baseline="0" dirty="0">
                <a:solidFill>
                  <a:schemeClr val="tx1"/>
                </a:solidFill>
                <a:latin typeface="+mn-lt"/>
                <a:ea typeface="+mn-ea"/>
                <a:cs typeface="+mn-cs"/>
              </a:defRPr>
            </a:lvl1pPr>
          </a:lstStyle>
          <a:p>
            <a:pPr marL="0" lvl="0" indent="0" algn="l" defTabSz="685783" rtl="0" eaLnBrk="1" latinLnBrk="0" hangingPunct="1">
              <a:lnSpc>
                <a:spcPct val="100000"/>
              </a:lnSpc>
              <a:spcBef>
                <a:spcPts val="751"/>
              </a:spcBef>
              <a:spcAft>
                <a:spcPts val="500"/>
              </a:spcAft>
              <a:buFont typeface="Arial" panose="020B0604020202020204" pitchFamily="34" charset="0"/>
              <a:buNone/>
            </a:pPr>
            <a:r>
              <a:rPr lang="en-US"/>
              <a:t>Click to edit Master text styles</a:t>
            </a:r>
          </a:p>
        </p:txBody>
      </p:sp>
      <p:sp>
        <p:nvSpPr>
          <p:cNvPr id="15" name="Text Placeholder 14">
            <a:extLst>
              <a:ext uri="{FF2B5EF4-FFF2-40B4-BE49-F238E27FC236}">
                <a16:creationId xmlns:a16="http://schemas.microsoft.com/office/drawing/2014/main" id="{655BB646-8AF6-0A4D-A163-17C59411E342}"/>
              </a:ext>
            </a:extLst>
          </p:cNvPr>
          <p:cNvSpPr>
            <a:spLocks noGrp="1"/>
          </p:cNvSpPr>
          <p:nvPr>
            <p:ph type="body" sz="quarter" idx="18"/>
          </p:nvPr>
        </p:nvSpPr>
        <p:spPr>
          <a:xfrm>
            <a:off x="4616496" y="2851711"/>
            <a:ext cx="1360933" cy="1496141"/>
          </a:xfrm>
        </p:spPr>
        <p:txBody>
          <a:bodyPr/>
          <a:lstStyle>
            <a:lvl1pPr>
              <a:defRPr lang="en-US" sz="1400" kern="1200" baseline="0" dirty="0">
                <a:solidFill>
                  <a:schemeClr val="tx1"/>
                </a:solidFill>
                <a:latin typeface="+mn-lt"/>
                <a:ea typeface="+mn-ea"/>
                <a:cs typeface="+mn-cs"/>
              </a:defRPr>
            </a:lvl1pPr>
          </a:lstStyle>
          <a:p>
            <a:pPr lvl="0"/>
            <a:r>
              <a:rPr lang="en-US"/>
              <a:t>Click to edit Master text styles</a:t>
            </a:r>
          </a:p>
        </p:txBody>
      </p:sp>
      <p:sp>
        <p:nvSpPr>
          <p:cNvPr id="10" name="Picture Placeholder 10">
            <a:extLst>
              <a:ext uri="{FF2B5EF4-FFF2-40B4-BE49-F238E27FC236}">
                <a16:creationId xmlns:a16="http://schemas.microsoft.com/office/drawing/2014/main" id="{A67AADD8-C029-6F48-BA5A-644A40DFC666}"/>
              </a:ext>
            </a:extLst>
          </p:cNvPr>
          <p:cNvSpPr>
            <a:spLocks noGrp="1"/>
          </p:cNvSpPr>
          <p:nvPr>
            <p:ph type="pic" sz="quarter" idx="19" hasCustomPrompt="1"/>
          </p:nvPr>
        </p:nvSpPr>
        <p:spPr>
          <a:xfrm>
            <a:off x="855369" y="1547354"/>
            <a:ext cx="1080000" cy="1080000"/>
          </a:xfrm>
          <a:prstGeom prst="ellipse">
            <a:avLst/>
          </a:prstGeom>
        </p:spPr>
        <p:txBody>
          <a:bodyPr rtlCol="0">
            <a:noAutofit/>
          </a:bodyPr>
          <a:lstStyle>
            <a:lvl1pPr marL="0" indent="0">
              <a:buNone/>
              <a:defRPr sz="900" b="0"/>
            </a:lvl1pPr>
          </a:lstStyle>
          <a:p>
            <a:pPr lvl="0"/>
            <a:r>
              <a:rPr lang="en-GB" noProof="0" dirty="0"/>
              <a:t>Click image icon to add icon</a:t>
            </a:r>
            <a:endParaRPr lang="en-US" noProof="0" dirty="0"/>
          </a:p>
        </p:txBody>
      </p:sp>
      <p:sp>
        <p:nvSpPr>
          <p:cNvPr id="16" name="Picture Placeholder 10">
            <a:extLst>
              <a:ext uri="{FF2B5EF4-FFF2-40B4-BE49-F238E27FC236}">
                <a16:creationId xmlns:a16="http://schemas.microsoft.com/office/drawing/2014/main" id="{B321D978-0815-BA4F-8FF7-514D45A74B3E}"/>
              </a:ext>
            </a:extLst>
          </p:cNvPr>
          <p:cNvSpPr>
            <a:spLocks noGrp="1"/>
          </p:cNvSpPr>
          <p:nvPr>
            <p:ph type="pic" sz="quarter" idx="20" hasCustomPrompt="1"/>
          </p:nvPr>
        </p:nvSpPr>
        <p:spPr>
          <a:xfrm>
            <a:off x="2828203" y="1547353"/>
            <a:ext cx="1080000" cy="1080000"/>
          </a:xfrm>
          <a:prstGeom prst="ellipse">
            <a:avLst/>
          </a:prstGeom>
        </p:spPr>
        <p:txBody>
          <a:bodyPr rtlCol="0">
            <a:noAutofit/>
          </a:bodyPr>
          <a:lstStyle>
            <a:lvl1pPr marL="0" indent="0">
              <a:buNone/>
              <a:defRPr sz="900" b="0"/>
            </a:lvl1pPr>
          </a:lstStyle>
          <a:p>
            <a:pPr lvl="0"/>
            <a:r>
              <a:rPr lang="en-GB" noProof="0" dirty="0"/>
              <a:t>Click image icon to add icon</a:t>
            </a:r>
            <a:endParaRPr lang="en-US" noProof="0" dirty="0"/>
          </a:p>
        </p:txBody>
      </p:sp>
      <p:sp>
        <p:nvSpPr>
          <p:cNvPr id="17" name="Picture Placeholder 10">
            <a:extLst>
              <a:ext uri="{FF2B5EF4-FFF2-40B4-BE49-F238E27FC236}">
                <a16:creationId xmlns:a16="http://schemas.microsoft.com/office/drawing/2014/main" id="{95265F79-AED3-BE40-8075-90926887F421}"/>
              </a:ext>
            </a:extLst>
          </p:cNvPr>
          <p:cNvSpPr>
            <a:spLocks noGrp="1"/>
          </p:cNvSpPr>
          <p:nvPr>
            <p:ph type="pic" sz="quarter" idx="21" hasCustomPrompt="1"/>
          </p:nvPr>
        </p:nvSpPr>
        <p:spPr>
          <a:xfrm>
            <a:off x="4756962" y="1547352"/>
            <a:ext cx="1080000" cy="1080000"/>
          </a:xfrm>
          <a:prstGeom prst="ellipse">
            <a:avLst/>
          </a:prstGeom>
        </p:spPr>
        <p:txBody>
          <a:bodyPr rtlCol="0">
            <a:noAutofit/>
          </a:bodyPr>
          <a:lstStyle>
            <a:lvl1pPr marL="0" indent="0">
              <a:buNone/>
              <a:defRPr sz="900" b="0"/>
            </a:lvl1pPr>
          </a:lstStyle>
          <a:p>
            <a:pPr lvl="0"/>
            <a:r>
              <a:rPr lang="en-GB" noProof="0" dirty="0"/>
              <a:t>Click image icon to add icon</a:t>
            </a:r>
            <a:endParaRPr lang="en-US" noProof="0" dirty="0"/>
          </a:p>
        </p:txBody>
      </p:sp>
      <p:sp>
        <p:nvSpPr>
          <p:cNvPr id="3" name="Slide Number Placeholder 2">
            <a:extLst>
              <a:ext uri="{FF2B5EF4-FFF2-40B4-BE49-F238E27FC236}">
                <a16:creationId xmlns:a16="http://schemas.microsoft.com/office/drawing/2014/main" id="{8D52EE9E-67CA-314B-9DEE-20A98C357800}"/>
              </a:ext>
            </a:extLst>
          </p:cNvPr>
          <p:cNvSpPr>
            <a:spLocks noGrp="1"/>
          </p:cNvSpPr>
          <p:nvPr>
            <p:ph type="sldNum" sz="quarter" idx="22"/>
          </p:nvPr>
        </p:nvSpPr>
        <p:spPr/>
        <p:txBody>
          <a:bodyPr/>
          <a:lstStyle/>
          <a:p>
            <a:fld id="{1496E9E6-392B-B64A-85D6-1354B0EA1A88}" type="slidenum">
              <a:rPr lang="en-AU" smtClean="0"/>
              <a:pPr/>
              <a:t>‹#›</a:t>
            </a:fld>
            <a:endParaRPr lang="en-AU"/>
          </a:p>
        </p:txBody>
      </p:sp>
    </p:spTree>
    <p:extLst>
      <p:ext uri="{BB962C8B-B14F-4D97-AF65-F5344CB8AC3E}">
        <p14:creationId xmlns:p14="http://schemas.microsoft.com/office/powerpoint/2010/main" val="11795920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Feature_option 1">
    <p:spTree>
      <p:nvGrpSpPr>
        <p:cNvPr id="1" name=""/>
        <p:cNvGrpSpPr/>
        <p:nvPr/>
      </p:nvGrpSpPr>
      <p:grpSpPr>
        <a:xfrm>
          <a:off x="0" y="0"/>
          <a:ext cx="0" cy="0"/>
          <a:chOff x="0" y="0"/>
          <a:chExt cx="0" cy="0"/>
        </a:xfrm>
      </p:grpSpPr>
      <p:sp>
        <p:nvSpPr>
          <p:cNvPr id="2" name="Title 1"/>
          <p:cNvSpPr>
            <a:spLocks noGrp="1"/>
          </p:cNvSpPr>
          <p:nvPr>
            <p:ph type="title"/>
          </p:nvPr>
        </p:nvSpPr>
        <p:spPr>
          <a:xfrm>
            <a:off x="280988" y="415637"/>
            <a:ext cx="5915025" cy="4108862"/>
          </a:xfrm>
        </p:spPr>
        <p:txBody>
          <a:bodyPr anchor="ctr" anchorCtr="0"/>
          <a:lstStyle>
            <a:lvl1pPr>
              <a:defRPr sz="4400" b="0"/>
            </a:lvl1pPr>
          </a:lstStyle>
          <a:p>
            <a:r>
              <a:rPr lang="en-US"/>
              <a:t>Click to edit Master title style</a:t>
            </a:r>
            <a:endParaRPr lang="en-US" dirty="0"/>
          </a:p>
        </p:txBody>
      </p:sp>
      <p:pic>
        <p:nvPicPr>
          <p:cNvPr id="4" name="Graphic 3">
            <a:extLst>
              <a:ext uri="{FF2B5EF4-FFF2-40B4-BE49-F238E27FC236}">
                <a16:creationId xmlns:a16="http://schemas.microsoft.com/office/drawing/2014/main" id="{5914DB8B-34B0-EE4D-8D13-D18B2ACA9E9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88761" y="154884"/>
            <a:ext cx="572703" cy="572703"/>
          </a:xfrm>
          <a:prstGeom prst="rect">
            <a:avLst/>
          </a:prstGeom>
        </p:spPr>
      </p:pic>
    </p:spTree>
    <p:extLst>
      <p:ext uri="{BB962C8B-B14F-4D97-AF65-F5344CB8AC3E}">
        <p14:creationId xmlns:p14="http://schemas.microsoft.com/office/powerpoint/2010/main" val="424103424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Only" preserve="1">
  <p:cSld name="Feature_option 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42A554-4640-6049-9B1E-3F69FAFAEEEA}"/>
              </a:ext>
            </a:extLst>
          </p:cNvPr>
          <p:cNvSpPr/>
          <p:nvPr userDrawn="1"/>
        </p:nvSpPr>
        <p:spPr>
          <a:xfrm>
            <a:off x="0" y="0"/>
            <a:ext cx="6858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280988" y="415637"/>
            <a:ext cx="5915025" cy="4108862"/>
          </a:xfrm>
        </p:spPr>
        <p:txBody>
          <a:bodyPr anchor="ctr" anchorCtr="0"/>
          <a:lstStyle>
            <a:lvl1pPr>
              <a:defRPr sz="4400" b="0">
                <a:solidFill>
                  <a:schemeClr val="bg2"/>
                </a:solidFill>
              </a:defRPr>
            </a:lvl1pPr>
          </a:lstStyle>
          <a:p>
            <a:r>
              <a:rPr lang="en-US"/>
              <a:t>Click to edit Master title style</a:t>
            </a:r>
            <a:endParaRPr lang="en-US" dirty="0"/>
          </a:p>
        </p:txBody>
      </p:sp>
      <p:pic>
        <p:nvPicPr>
          <p:cNvPr id="5" name="Graphic 4">
            <a:extLst>
              <a:ext uri="{FF2B5EF4-FFF2-40B4-BE49-F238E27FC236}">
                <a16:creationId xmlns:a16="http://schemas.microsoft.com/office/drawing/2014/main" id="{819F607A-62CA-AA4A-9233-76091FDA578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88761" y="154884"/>
            <a:ext cx="572703" cy="572703"/>
          </a:xfrm>
          <a:prstGeom prst="rect">
            <a:avLst/>
          </a:prstGeom>
        </p:spPr>
      </p:pic>
    </p:spTree>
    <p:extLst>
      <p:ext uri="{BB962C8B-B14F-4D97-AF65-F5344CB8AC3E}">
        <p14:creationId xmlns:p14="http://schemas.microsoft.com/office/powerpoint/2010/main" val="19174173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Only" preserve="1">
  <p:cSld name="Feature_option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42A554-4640-6049-9B1E-3F69FAFAEEEA}"/>
              </a:ext>
            </a:extLst>
          </p:cNvPr>
          <p:cNvSpPr/>
          <p:nvPr userDrawn="1"/>
        </p:nvSpPr>
        <p:spPr>
          <a:xfrm>
            <a:off x="0" y="0"/>
            <a:ext cx="68580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280988" y="415637"/>
            <a:ext cx="5915025" cy="4108862"/>
          </a:xfrm>
        </p:spPr>
        <p:txBody>
          <a:bodyPr anchor="ctr" anchorCtr="0"/>
          <a:lstStyle>
            <a:lvl1pPr>
              <a:defRPr sz="4400" b="0">
                <a:solidFill>
                  <a:schemeClr val="bg2"/>
                </a:solidFill>
              </a:defRPr>
            </a:lvl1pPr>
          </a:lstStyle>
          <a:p>
            <a:r>
              <a:rPr lang="en-US"/>
              <a:t>Click to edit Master title style</a:t>
            </a:r>
            <a:endParaRPr lang="en-US" dirty="0"/>
          </a:p>
        </p:txBody>
      </p:sp>
      <p:pic>
        <p:nvPicPr>
          <p:cNvPr id="5" name="Graphic 4">
            <a:extLst>
              <a:ext uri="{FF2B5EF4-FFF2-40B4-BE49-F238E27FC236}">
                <a16:creationId xmlns:a16="http://schemas.microsoft.com/office/drawing/2014/main" id="{C53D5B1B-E0EA-B742-8484-B9C6136A7E43}"/>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6188761" y="154884"/>
            <a:ext cx="572703" cy="572703"/>
          </a:xfrm>
          <a:prstGeom prst="rect">
            <a:avLst/>
          </a:prstGeom>
        </p:spPr>
      </p:pic>
    </p:spTree>
    <p:extLst>
      <p:ext uri="{BB962C8B-B14F-4D97-AF65-F5344CB8AC3E}">
        <p14:creationId xmlns:p14="http://schemas.microsoft.com/office/powerpoint/2010/main" val="351870669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Only" preserve="1">
  <p:cSld name="Feature_option 4">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42A554-4640-6049-9B1E-3F69FAFAEEEA}"/>
              </a:ext>
            </a:extLst>
          </p:cNvPr>
          <p:cNvSpPr/>
          <p:nvPr userDrawn="1"/>
        </p:nvSpPr>
        <p:spPr>
          <a:xfrm>
            <a:off x="0" y="0"/>
            <a:ext cx="68580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280988" y="1014274"/>
            <a:ext cx="5915025" cy="3046424"/>
          </a:xfrm>
        </p:spPr>
        <p:txBody>
          <a:bodyPr anchor="ctr" anchorCtr="0"/>
          <a:lstStyle>
            <a:lvl1pPr>
              <a:defRPr sz="4400" b="0">
                <a:solidFill>
                  <a:schemeClr val="bg1"/>
                </a:solidFill>
              </a:defRPr>
            </a:lvl1pPr>
          </a:lstStyle>
          <a:p>
            <a:r>
              <a:rPr lang="en-US"/>
              <a:t>Click to edit Master title style</a:t>
            </a:r>
            <a:endParaRPr lang="en-US" dirty="0"/>
          </a:p>
        </p:txBody>
      </p:sp>
      <p:pic>
        <p:nvPicPr>
          <p:cNvPr id="12" name="Picture 11" descr="A close up of a logo&#10;&#10;Description automatically generated">
            <a:extLst>
              <a:ext uri="{FF2B5EF4-FFF2-40B4-BE49-F238E27FC236}">
                <a16:creationId xmlns:a16="http://schemas.microsoft.com/office/drawing/2014/main" id="{7CF0E03D-4A54-A345-BBB4-94B56331EA4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15253" y="3501367"/>
            <a:ext cx="2842747" cy="1642132"/>
          </a:xfrm>
          <a:prstGeom prst="rect">
            <a:avLst/>
          </a:prstGeom>
        </p:spPr>
      </p:pic>
      <p:pic>
        <p:nvPicPr>
          <p:cNvPr id="13" name="Picture 12">
            <a:extLst>
              <a:ext uri="{FF2B5EF4-FFF2-40B4-BE49-F238E27FC236}">
                <a16:creationId xmlns:a16="http://schemas.microsoft.com/office/drawing/2014/main" id="{F97DA86E-5192-494B-86B1-6446C724651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526526" y="4660888"/>
            <a:ext cx="1132661" cy="242993"/>
          </a:xfrm>
          <a:prstGeom prst="rect">
            <a:avLst/>
          </a:prstGeom>
        </p:spPr>
      </p:pic>
      <p:pic>
        <p:nvPicPr>
          <p:cNvPr id="14" name="Google Shape;8;p21">
            <a:extLst>
              <a:ext uri="{FF2B5EF4-FFF2-40B4-BE49-F238E27FC236}">
                <a16:creationId xmlns:a16="http://schemas.microsoft.com/office/drawing/2014/main" id="{EAA50565-535B-6944-B908-FE95FF7BFA92}"/>
              </a:ext>
            </a:extLst>
          </p:cNvPr>
          <p:cNvPicPr preferRelativeResize="0"/>
          <p:nvPr userDrawn="1"/>
        </p:nvPicPr>
        <p:blipFill>
          <a:blip r:embed="rId4" cstate="screen">
            <a:extLst>
              <a:ext uri="{28A0092B-C50C-407E-A947-70E740481C1C}">
                <a14:useLocalDpi xmlns:a14="http://schemas.microsoft.com/office/drawing/2010/main"/>
              </a:ext>
            </a:extLst>
          </a:blip>
          <a:srcRect/>
          <a:stretch/>
        </p:blipFill>
        <p:spPr>
          <a:xfrm>
            <a:off x="280988" y="4443939"/>
            <a:ext cx="1269645" cy="568379"/>
          </a:xfrm>
          <a:prstGeom prst="rect">
            <a:avLst/>
          </a:prstGeom>
          <a:noFill/>
          <a:ln>
            <a:noFill/>
          </a:ln>
        </p:spPr>
      </p:pic>
      <p:pic>
        <p:nvPicPr>
          <p:cNvPr id="9" name="Graphic 8">
            <a:extLst>
              <a:ext uri="{FF2B5EF4-FFF2-40B4-BE49-F238E27FC236}">
                <a16:creationId xmlns:a16="http://schemas.microsoft.com/office/drawing/2014/main" id="{30B5FB38-EFD2-E847-ABE9-CBC6A4DD2FA5}"/>
              </a:ext>
            </a:extLst>
          </p:cNvPr>
          <p:cNvPicPr>
            <a:picLocks noChangeAspect="1"/>
          </p:cNvPicPr>
          <p:nvPr userDrawn="1"/>
        </p:nvPicPr>
        <p:blipFill>
          <a:blip r:embed="rId5">
            <a:extLst>
              <a:ext uri="{96DAC541-7B7A-43D3-8B79-37D633B846F1}">
                <asvg:svgBlip xmlns:asvg="http://schemas.microsoft.com/office/drawing/2016/SVG/main" r:embed="rId6"/>
              </a:ext>
            </a:extLst>
          </a:blip>
          <a:srcRect/>
          <a:stretch/>
        </p:blipFill>
        <p:spPr>
          <a:xfrm>
            <a:off x="6188761" y="154884"/>
            <a:ext cx="572703" cy="572703"/>
          </a:xfrm>
          <a:prstGeom prst="rect">
            <a:avLst/>
          </a:prstGeom>
        </p:spPr>
      </p:pic>
    </p:spTree>
    <p:extLst>
      <p:ext uri="{BB962C8B-B14F-4D97-AF65-F5344CB8AC3E}">
        <p14:creationId xmlns:p14="http://schemas.microsoft.com/office/powerpoint/2010/main" val="429041769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Only" preserve="1">
  <p:cSld name="Feature_option 5">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42A554-4640-6049-9B1E-3F69FAFAEEEA}"/>
              </a:ext>
            </a:extLst>
          </p:cNvPr>
          <p:cNvSpPr/>
          <p:nvPr userDrawn="1"/>
        </p:nvSpPr>
        <p:spPr>
          <a:xfrm>
            <a:off x="0" y="0"/>
            <a:ext cx="6858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280988" y="1013028"/>
            <a:ext cx="5915025" cy="3046424"/>
          </a:xfrm>
        </p:spPr>
        <p:txBody>
          <a:bodyPr anchor="ctr" anchorCtr="0"/>
          <a:lstStyle>
            <a:lvl1pPr>
              <a:defRPr sz="4400" b="0">
                <a:solidFill>
                  <a:schemeClr val="tx2"/>
                </a:solidFill>
              </a:defRPr>
            </a:lvl1pPr>
          </a:lstStyle>
          <a:p>
            <a:r>
              <a:rPr lang="en-US"/>
              <a:t>Click to edit Master title style</a:t>
            </a:r>
            <a:endParaRPr lang="en-US" dirty="0"/>
          </a:p>
        </p:txBody>
      </p:sp>
      <p:pic>
        <p:nvPicPr>
          <p:cNvPr id="11" name="Picture 10" descr="A close up of a logo&#10;&#10;Description automatically generated">
            <a:extLst>
              <a:ext uri="{FF2B5EF4-FFF2-40B4-BE49-F238E27FC236}">
                <a16:creationId xmlns:a16="http://schemas.microsoft.com/office/drawing/2014/main" id="{24A08015-24A9-664E-9E59-FBA37BD416F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15253" y="3501367"/>
            <a:ext cx="2842747" cy="1642132"/>
          </a:xfrm>
          <a:prstGeom prst="rect">
            <a:avLst/>
          </a:prstGeom>
        </p:spPr>
      </p:pic>
      <p:pic>
        <p:nvPicPr>
          <p:cNvPr id="16" name="Google Shape;8;p21">
            <a:extLst>
              <a:ext uri="{FF2B5EF4-FFF2-40B4-BE49-F238E27FC236}">
                <a16:creationId xmlns:a16="http://schemas.microsoft.com/office/drawing/2014/main" id="{0A136B78-CA83-BB46-89A4-1CAB4E9A4FE5}"/>
              </a:ext>
            </a:extLst>
          </p:cNvPr>
          <p:cNvPicPr preferRelativeResize="0"/>
          <p:nvPr userDrawn="1"/>
        </p:nvPicPr>
        <p:blipFill>
          <a:blip r:embed="rId3" cstate="screen">
            <a:extLst>
              <a:ext uri="{28A0092B-C50C-407E-A947-70E740481C1C}">
                <a14:useLocalDpi xmlns:a14="http://schemas.microsoft.com/office/drawing/2010/main"/>
              </a:ext>
            </a:extLst>
          </a:blip>
          <a:srcRect/>
          <a:stretch/>
        </p:blipFill>
        <p:spPr>
          <a:xfrm>
            <a:off x="247828" y="4443939"/>
            <a:ext cx="1269642" cy="568379"/>
          </a:xfrm>
          <a:prstGeom prst="rect">
            <a:avLst/>
          </a:prstGeom>
          <a:noFill/>
          <a:ln>
            <a:noFill/>
          </a:ln>
        </p:spPr>
      </p:pic>
      <p:pic>
        <p:nvPicPr>
          <p:cNvPr id="10" name="Picture 9">
            <a:extLst>
              <a:ext uri="{FF2B5EF4-FFF2-40B4-BE49-F238E27FC236}">
                <a16:creationId xmlns:a16="http://schemas.microsoft.com/office/drawing/2014/main" id="{4256A38C-E8DC-F849-BBD9-F66AA05C8B4D}"/>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526526" y="4660888"/>
            <a:ext cx="1132661" cy="242993"/>
          </a:xfrm>
          <a:prstGeom prst="rect">
            <a:avLst/>
          </a:prstGeom>
        </p:spPr>
      </p:pic>
      <p:pic>
        <p:nvPicPr>
          <p:cNvPr id="9" name="Graphic 8">
            <a:extLst>
              <a:ext uri="{FF2B5EF4-FFF2-40B4-BE49-F238E27FC236}">
                <a16:creationId xmlns:a16="http://schemas.microsoft.com/office/drawing/2014/main" id="{236CCDF1-6C72-1F43-A3D3-FC8CEA9DFAD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6188761" y="154884"/>
            <a:ext cx="572703" cy="572703"/>
          </a:xfrm>
          <a:prstGeom prst="rect">
            <a:avLst/>
          </a:prstGeom>
        </p:spPr>
      </p:pic>
    </p:spTree>
    <p:extLst>
      <p:ext uri="{BB962C8B-B14F-4D97-AF65-F5344CB8AC3E}">
        <p14:creationId xmlns:p14="http://schemas.microsoft.com/office/powerpoint/2010/main" val="2650021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_option 4">
    <p:spTree>
      <p:nvGrpSpPr>
        <p:cNvPr id="1" name=""/>
        <p:cNvGrpSpPr/>
        <p:nvPr/>
      </p:nvGrpSpPr>
      <p:grpSpPr>
        <a:xfrm>
          <a:off x="0" y="0"/>
          <a:ext cx="0" cy="0"/>
          <a:chOff x="0" y="0"/>
          <a:chExt cx="0" cy="0"/>
        </a:xfrm>
      </p:grpSpPr>
      <p:sp>
        <p:nvSpPr>
          <p:cNvPr id="9" name="Google Shape;16;p19">
            <a:extLst>
              <a:ext uri="{FF2B5EF4-FFF2-40B4-BE49-F238E27FC236}">
                <a16:creationId xmlns:a16="http://schemas.microsoft.com/office/drawing/2014/main" id="{3DA84001-35E7-C04E-BD7E-AA2C0E3047EB}"/>
              </a:ext>
            </a:extLst>
          </p:cNvPr>
          <p:cNvSpPr/>
          <p:nvPr userDrawn="1"/>
        </p:nvSpPr>
        <p:spPr>
          <a:xfrm>
            <a:off x="0" y="0"/>
            <a:ext cx="68580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accent1"/>
                </a:solidFill>
                <a:latin typeface="Calibri"/>
                <a:ea typeface="Calibri"/>
                <a:cs typeface="Calibri"/>
                <a:sym typeface="Calibri"/>
              </a:rPr>
              <a:t>   </a:t>
            </a:r>
            <a:endParaRPr sz="1800" dirty="0">
              <a:solidFill>
                <a:schemeClr val="accent1"/>
              </a:solidFill>
              <a:latin typeface="Calibri"/>
              <a:ea typeface="Calibri"/>
              <a:cs typeface="Calibri"/>
              <a:sym typeface="Calibri"/>
            </a:endParaRPr>
          </a:p>
        </p:txBody>
      </p:sp>
      <p:pic>
        <p:nvPicPr>
          <p:cNvPr id="32" name="Picture 31">
            <a:extLst>
              <a:ext uri="{FF2B5EF4-FFF2-40B4-BE49-F238E27FC236}">
                <a16:creationId xmlns:a16="http://schemas.microsoft.com/office/drawing/2014/main" id="{B559500F-D259-484F-A764-18A2DC301B7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359"/>
          <a:stretch/>
        </p:blipFill>
        <p:spPr>
          <a:xfrm>
            <a:off x="4006837" y="0"/>
            <a:ext cx="2851163" cy="5143500"/>
          </a:xfrm>
          <a:prstGeom prst="rect">
            <a:avLst/>
          </a:prstGeom>
        </p:spPr>
      </p:pic>
      <p:cxnSp>
        <p:nvCxnSpPr>
          <p:cNvPr id="27" name="Google Shape;22;p19">
            <a:extLst>
              <a:ext uri="{FF2B5EF4-FFF2-40B4-BE49-F238E27FC236}">
                <a16:creationId xmlns:a16="http://schemas.microsoft.com/office/drawing/2014/main" id="{1F0DC609-23FA-114F-85FF-2F53DC2A033B}"/>
              </a:ext>
            </a:extLst>
          </p:cNvPr>
          <p:cNvCxnSpPr>
            <a:cxnSpLocks/>
          </p:cNvCxnSpPr>
          <p:nvPr userDrawn="1"/>
        </p:nvCxnSpPr>
        <p:spPr>
          <a:xfrm>
            <a:off x="346530" y="2395985"/>
            <a:ext cx="3228878" cy="0"/>
          </a:xfrm>
          <a:prstGeom prst="straightConnector1">
            <a:avLst/>
          </a:prstGeom>
          <a:noFill/>
          <a:ln w="15875" cap="flat" cmpd="sng">
            <a:solidFill>
              <a:schemeClr val="bg1"/>
            </a:solidFill>
            <a:prstDash val="solid"/>
            <a:round/>
            <a:headEnd type="none" w="sm" len="sm"/>
            <a:tailEnd type="none" w="sm" len="sm"/>
          </a:ln>
        </p:spPr>
      </p:cxnSp>
      <p:sp>
        <p:nvSpPr>
          <p:cNvPr id="15" name="Text Placeholder 2">
            <a:extLst>
              <a:ext uri="{FF2B5EF4-FFF2-40B4-BE49-F238E27FC236}">
                <a16:creationId xmlns:a16="http://schemas.microsoft.com/office/drawing/2014/main" id="{7D8D53CD-E8E9-B04F-9F96-AB41EF858D45}"/>
              </a:ext>
            </a:extLst>
          </p:cNvPr>
          <p:cNvSpPr>
            <a:spLocks noGrp="1"/>
          </p:cNvSpPr>
          <p:nvPr>
            <p:ph type="body" idx="10" hasCustomPrompt="1"/>
          </p:nvPr>
        </p:nvSpPr>
        <p:spPr>
          <a:xfrm>
            <a:off x="346530" y="2484171"/>
            <a:ext cx="3555040" cy="978420"/>
          </a:xfrm>
        </p:spPr>
        <p:txBody>
          <a:bodyPr lIns="0" anchor="t" anchorCtr="0"/>
          <a:lstStyle>
            <a:lvl1pPr marL="0" indent="0">
              <a:buNone/>
              <a:defRPr sz="2000">
                <a:solidFill>
                  <a:schemeClr val="bg1"/>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r>
              <a:rPr lang="en-US" dirty="0"/>
              <a:t>Add subtitle here</a:t>
            </a:r>
          </a:p>
        </p:txBody>
      </p:sp>
      <p:sp>
        <p:nvSpPr>
          <p:cNvPr id="4" name="Title 3">
            <a:extLst>
              <a:ext uri="{FF2B5EF4-FFF2-40B4-BE49-F238E27FC236}">
                <a16:creationId xmlns:a16="http://schemas.microsoft.com/office/drawing/2014/main" id="{9263B880-13CE-D846-B14D-4DDF2AAAB58B}"/>
              </a:ext>
            </a:extLst>
          </p:cNvPr>
          <p:cNvSpPr>
            <a:spLocks noGrp="1"/>
          </p:cNvSpPr>
          <p:nvPr>
            <p:ph type="title" hasCustomPrompt="1"/>
          </p:nvPr>
        </p:nvSpPr>
        <p:spPr>
          <a:xfrm>
            <a:off x="346528" y="309258"/>
            <a:ext cx="4369310" cy="1998542"/>
          </a:xfrm>
        </p:spPr>
        <p:txBody>
          <a:bodyPr lIns="0" anchor="b" anchorCtr="0"/>
          <a:lstStyle>
            <a:lvl1pPr>
              <a:defRPr sz="3200">
                <a:solidFill>
                  <a:schemeClr val="bg1"/>
                </a:solidFill>
              </a:defRPr>
            </a:lvl1pPr>
          </a:lstStyle>
          <a:p>
            <a:r>
              <a:rPr lang="en-GB" dirty="0"/>
              <a:t>—</a:t>
            </a:r>
            <a:br>
              <a:rPr lang="en-GB" dirty="0"/>
            </a:br>
            <a:r>
              <a:rPr lang="en-GB" dirty="0"/>
              <a:t>Click to edit Master title style</a:t>
            </a:r>
            <a:endParaRPr lang="en-US" dirty="0"/>
          </a:p>
        </p:txBody>
      </p:sp>
      <p:pic>
        <p:nvPicPr>
          <p:cNvPr id="14" name="Picture 13" descr="A close up of a logo&#10;&#10;Description automatically generated">
            <a:extLst>
              <a:ext uri="{FF2B5EF4-FFF2-40B4-BE49-F238E27FC236}">
                <a16:creationId xmlns:a16="http://schemas.microsoft.com/office/drawing/2014/main" id="{FB75B888-42A5-5E41-B385-023A04D6C92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015253" y="3501367"/>
            <a:ext cx="2842747" cy="1642132"/>
          </a:xfrm>
          <a:prstGeom prst="rect">
            <a:avLst/>
          </a:prstGeom>
        </p:spPr>
      </p:pic>
      <p:pic>
        <p:nvPicPr>
          <p:cNvPr id="16" name="Google Shape;8;p21">
            <a:extLst>
              <a:ext uri="{FF2B5EF4-FFF2-40B4-BE49-F238E27FC236}">
                <a16:creationId xmlns:a16="http://schemas.microsoft.com/office/drawing/2014/main" id="{A6C100BF-3121-DF44-A770-58DD228C3852}"/>
              </a:ext>
            </a:extLst>
          </p:cNvPr>
          <p:cNvPicPr preferRelativeResize="0"/>
          <p:nvPr userDrawn="1"/>
        </p:nvPicPr>
        <p:blipFill>
          <a:blip r:embed="rId4" cstate="screen">
            <a:extLst>
              <a:ext uri="{28A0092B-C50C-407E-A947-70E740481C1C}">
                <a14:useLocalDpi xmlns:a14="http://schemas.microsoft.com/office/drawing/2010/main"/>
              </a:ext>
            </a:extLst>
          </a:blip>
          <a:srcRect/>
          <a:stretch/>
        </p:blipFill>
        <p:spPr>
          <a:xfrm>
            <a:off x="5464956" y="4472932"/>
            <a:ext cx="1269645" cy="568380"/>
          </a:xfrm>
          <a:prstGeom prst="rect">
            <a:avLst/>
          </a:prstGeom>
          <a:noFill/>
          <a:ln>
            <a:noFill/>
          </a:ln>
        </p:spPr>
      </p:pic>
      <p:pic>
        <p:nvPicPr>
          <p:cNvPr id="10" name="Picture 9">
            <a:extLst>
              <a:ext uri="{FF2B5EF4-FFF2-40B4-BE49-F238E27FC236}">
                <a16:creationId xmlns:a16="http://schemas.microsoft.com/office/drawing/2014/main" id="{D7868F2C-BEE9-CF49-8D11-5DB5302051EE}"/>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41426" y="4707553"/>
            <a:ext cx="1101090" cy="236220"/>
          </a:xfrm>
          <a:prstGeom prst="rect">
            <a:avLst/>
          </a:prstGeom>
        </p:spPr>
      </p:pic>
    </p:spTree>
    <p:extLst>
      <p:ext uri="{BB962C8B-B14F-4D97-AF65-F5344CB8AC3E}">
        <p14:creationId xmlns:p14="http://schemas.microsoft.com/office/powerpoint/2010/main" val="2755881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_option 5">
    <p:spTree>
      <p:nvGrpSpPr>
        <p:cNvPr id="1" name=""/>
        <p:cNvGrpSpPr/>
        <p:nvPr/>
      </p:nvGrpSpPr>
      <p:grpSpPr>
        <a:xfrm>
          <a:off x="0" y="0"/>
          <a:ext cx="0" cy="0"/>
          <a:chOff x="0" y="0"/>
          <a:chExt cx="0" cy="0"/>
        </a:xfrm>
      </p:grpSpPr>
      <p:sp>
        <p:nvSpPr>
          <p:cNvPr id="20" name="Google Shape;16;p19">
            <a:extLst>
              <a:ext uri="{FF2B5EF4-FFF2-40B4-BE49-F238E27FC236}">
                <a16:creationId xmlns:a16="http://schemas.microsoft.com/office/drawing/2014/main" id="{BF986001-815B-F546-B43A-A5092F383029}"/>
              </a:ext>
            </a:extLst>
          </p:cNvPr>
          <p:cNvSpPr/>
          <p:nvPr userDrawn="1"/>
        </p:nvSpPr>
        <p:spPr>
          <a:xfrm>
            <a:off x="1" y="0"/>
            <a:ext cx="6858000" cy="5143500"/>
          </a:xfrm>
          <a:prstGeom prst="rect">
            <a:avLst/>
          </a:prstGeom>
          <a:solidFill>
            <a:schemeClr val="tx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accent1"/>
                </a:solidFill>
                <a:latin typeface="Calibri"/>
                <a:ea typeface="Calibri"/>
                <a:cs typeface="Calibri"/>
                <a:sym typeface="Calibri"/>
              </a:rPr>
              <a:t>   </a:t>
            </a:r>
            <a:endParaRPr sz="1800" dirty="0">
              <a:solidFill>
                <a:schemeClr val="accent1"/>
              </a:solidFill>
              <a:latin typeface="Calibri"/>
              <a:ea typeface="Calibri"/>
              <a:cs typeface="Calibri"/>
              <a:sym typeface="Calibri"/>
            </a:endParaRPr>
          </a:p>
        </p:txBody>
      </p:sp>
      <p:sp>
        <p:nvSpPr>
          <p:cNvPr id="2" name="Title 1"/>
          <p:cNvSpPr>
            <a:spLocks noGrp="1"/>
          </p:cNvSpPr>
          <p:nvPr>
            <p:ph type="ctrTitle" hasCustomPrompt="1"/>
          </p:nvPr>
        </p:nvSpPr>
        <p:spPr>
          <a:xfrm>
            <a:off x="346528" y="835702"/>
            <a:ext cx="4154871" cy="1790700"/>
          </a:xfrm>
        </p:spPr>
        <p:txBody>
          <a:bodyPr lIns="0" anchor="b" anchorCtr="0"/>
          <a:lstStyle>
            <a:lvl1pPr algn="l">
              <a:defRPr sz="3200">
                <a:solidFill>
                  <a:schemeClr val="bg1"/>
                </a:solidFill>
              </a:defRPr>
            </a:lvl1pPr>
          </a:lstStyle>
          <a:p>
            <a:r>
              <a:rPr lang="en-GB" dirty="0"/>
              <a:t>—</a:t>
            </a:r>
            <a:br>
              <a:rPr lang="en-GB" dirty="0"/>
            </a:br>
            <a:r>
              <a:rPr lang="en-GB" dirty="0"/>
              <a:t>Click to edit Master title style</a:t>
            </a:r>
            <a:endParaRPr lang="en-US" dirty="0"/>
          </a:p>
        </p:txBody>
      </p:sp>
      <p:sp>
        <p:nvSpPr>
          <p:cNvPr id="3" name="Subtitle 2"/>
          <p:cNvSpPr>
            <a:spLocks noGrp="1"/>
          </p:cNvSpPr>
          <p:nvPr>
            <p:ph type="subTitle" idx="1"/>
          </p:nvPr>
        </p:nvSpPr>
        <p:spPr>
          <a:xfrm>
            <a:off x="346529" y="2799224"/>
            <a:ext cx="4154871" cy="1241822"/>
          </a:xfrm>
        </p:spPr>
        <p:txBody>
          <a:bodyPr lIns="0" anchor="t" anchorCtr="0"/>
          <a:lstStyle>
            <a:lvl1pPr marL="0" indent="0" algn="l">
              <a:buNone/>
              <a:defRPr sz="2000">
                <a:solidFill>
                  <a:schemeClr val="bg1"/>
                </a:solidFill>
              </a:defRPr>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a:t>Click to edit Master subtitle style</a:t>
            </a:r>
            <a:endParaRPr lang="en-US" dirty="0"/>
          </a:p>
        </p:txBody>
      </p:sp>
      <p:cxnSp>
        <p:nvCxnSpPr>
          <p:cNvPr id="27" name="Google Shape;22;p19">
            <a:extLst>
              <a:ext uri="{FF2B5EF4-FFF2-40B4-BE49-F238E27FC236}">
                <a16:creationId xmlns:a16="http://schemas.microsoft.com/office/drawing/2014/main" id="{1F0DC609-23FA-114F-85FF-2F53DC2A033B}"/>
              </a:ext>
            </a:extLst>
          </p:cNvPr>
          <p:cNvCxnSpPr/>
          <p:nvPr userDrawn="1"/>
        </p:nvCxnSpPr>
        <p:spPr>
          <a:xfrm>
            <a:off x="346529" y="2717240"/>
            <a:ext cx="4154871" cy="0"/>
          </a:xfrm>
          <a:prstGeom prst="straightConnector1">
            <a:avLst/>
          </a:prstGeom>
          <a:noFill/>
          <a:ln w="15875" cap="flat" cmpd="sng">
            <a:solidFill>
              <a:schemeClr val="tx1"/>
            </a:solidFill>
            <a:prstDash val="solid"/>
            <a:round/>
            <a:headEnd type="none" w="sm" len="sm"/>
            <a:tailEnd type="none" w="sm" len="sm"/>
          </a:ln>
        </p:spPr>
      </p:cxnSp>
      <p:pic>
        <p:nvPicPr>
          <p:cNvPr id="12" name="Picture 11">
            <a:extLst>
              <a:ext uri="{FF2B5EF4-FFF2-40B4-BE49-F238E27FC236}">
                <a16:creationId xmlns:a16="http://schemas.microsoft.com/office/drawing/2014/main" id="{0D88E35E-6122-BC4D-8137-DEF4F98C9FA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46529" y="4707553"/>
            <a:ext cx="1101090" cy="236220"/>
          </a:xfrm>
          <a:prstGeom prst="rect">
            <a:avLst/>
          </a:prstGeom>
        </p:spPr>
      </p:pic>
      <p:pic>
        <p:nvPicPr>
          <p:cNvPr id="17" name="Picture 16" descr="A close up of a logo&#10;&#10;Description automatically generated">
            <a:extLst>
              <a:ext uri="{FF2B5EF4-FFF2-40B4-BE49-F238E27FC236}">
                <a16:creationId xmlns:a16="http://schemas.microsoft.com/office/drawing/2014/main" id="{9D88386F-3C9A-DA48-843A-DD6965A4F7A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015253" y="3501367"/>
            <a:ext cx="2842747" cy="1642132"/>
          </a:xfrm>
          <a:prstGeom prst="rect">
            <a:avLst/>
          </a:prstGeom>
        </p:spPr>
      </p:pic>
      <p:pic>
        <p:nvPicPr>
          <p:cNvPr id="18" name="Google Shape;8;p21">
            <a:extLst>
              <a:ext uri="{FF2B5EF4-FFF2-40B4-BE49-F238E27FC236}">
                <a16:creationId xmlns:a16="http://schemas.microsoft.com/office/drawing/2014/main" id="{0A14B356-19E3-C447-96A9-296E277709E5}"/>
              </a:ext>
            </a:extLst>
          </p:cNvPr>
          <p:cNvPicPr preferRelativeResize="0"/>
          <p:nvPr userDrawn="1"/>
        </p:nvPicPr>
        <p:blipFill>
          <a:blip r:embed="rId4" cstate="screen">
            <a:extLst>
              <a:ext uri="{28A0092B-C50C-407E-A947-70E740481C1C}">
                <a14:useLocalDpi xmlns:a14="http://schemas.microsoft.com/office/drawing/2010/main"/>
              </a:ext>
            </a:extLst>
          </a:blip>
          <a:srcRect/>
          <a:stretch/>
        </p:blipFill>
        <p:spPr>
          <a:xfrm>
            <a:off x="5464956" y="4472932"/>
            <a:ext cx="1269645" cy="568380"/>
          </a:xfrm>
          <a:prstGeom prst="rect">
            <a:avLst/>
          </a:prstGeom>
          <a:noFill/>
          <a:ln>
            <a:noFill/>
          </a:ln>
        </p:spPr>
      </p:pic>
    </p:spTree>
    <p:extLst>
      <p:ext uri="{BB962C8B-B14F-4D97-AF65-F5344CB8AC3E}">
        <p14:creationId xmlns:p14="http://schemas.microsoft.com/office/powerpoint/2010/main" val="109080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_option 6">
    <p:spTree>
      <p:nvGrpSpPr>
        <p:cNvPr id="1" name=""/>
        <p:cNvGrpSpPr/>
        <p:nvPr/>
      </p:nvGrpSpPr>
      <p:grpSpPr>
        <a:xfrm>
          <a:off x="0" y="0"/>
          <a:ext cx="0" cy="0"/>
          <a:chOff x="0" y="0"/>
          <a:chExt cx="0" cy="0"/>
        </a:xfrm>
      </p:grpSpPr>
      <p:sp>
        <p:nvSpPr>
          <p:cNvPr id="20" name="Google Shape;16;p19">
            <a:extLst>
              <a:ext uri="{FF2B5EF4-FFF2-40B4-BE49-F238E27FC236}">
                <a16:creationId xmlns:a16="http://schemas.microsoft.com/office/drawing/2014/main" id="{BF986001-815B-F546-B43A-A5092F383029}"/>
              </a:ext>
            </a:extLst>
          </p:cNvPr>
          <p:cNvSpPr/>
          <p:nvPr userDrawn="1"/>
        </p:nvSpPr>
        <p:spPr>
          <a:xfrm>
            <a:off x="1" y="0"/>
            <a:ext cx="6858000" cy="5143500"/>
          </a:xfrm>
          <a:prstGeom prst="rect">
            <a:avLst/>
          </a:prstGeom>
          <a:solidFill>
            <a:schemeClr val="bg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accent1"/>
                </a:solidFill>
                <a:latin typeface="Calibri"/>
                <a:ea typeface="Calibri"/>
                <a:cs typeface="Calibri"/>
                <a:sym typeface="Calibri"/>
              </a:rPr>
              <a:t>   </a:t>
            </a:r>
            <a:endParaRPr sz="1800" dirty="0">
              <a:solidFill>
                <a:schemeClr val="accent1"/>
              </a:solidFill>
              <a:latin typeface="Calibri"/>
              <a:ea typeface="Calibri"/>
              <a:cs typeface="Calibri"/>
              <a:sym typeface="Calibri"/>
            </a:endParaRPr>
          </a:p>
        </p:txBody>
      </p:sp>
      <p:sp>
        <p:nvSpPr>
          <p:cNvPr id="2" name="Title 1"/>
          <p:cNvSpPr>
            <a:spLocks noGrp="1"/>
          </p:cNvSpPr>
          <p:nvPr>
            <p:ph type="ctrTitle" hasCustomPrompt="1"/>
          </p:nvPr>
        </p:nvSpPr>
        <p:spPr>
          <a:xfrm>
            <a:off x="346529" y="835702"/>
            <a:ext cx="4154871" cy="1790700"/>
          </a:xfrm>
        </p:spPr>
        <p:txBody>
          <a:bodyPr anchor="b" anchorCtr="0"/>
          <a:lstStyle>
            <a:lvl1pPr algn="l">
              <a:defRPr sz="3200">
                <a:solidFill>
                  <a:schemeClr val="tx1"/>
                </a:solidFill>
              </a:defRPr>
            </a:lvl1pPr>
          </a:lstStyle>
          <a:p>
            <a:r>
              <a:rPr lang="en-GB" dirty="0"/>
              <a:t>—</a:t>
            </a:r>
            <a:br>
              <a:rPr lang="en-GB" dirty="0"/>
            </a:br>
            <a:r>
              <a:rPr lang="en-GB" dirty="0"/>
              <a:t>Click to edit Master title style</a:t>
            </a:r>
            <a:endParaRPr lang="en-US" dirty="0"/>
          </a:p>
        </p:txBody>
      </p:sp>
      <p:sp>
        <p:nvSpPr>
          <p:cNvPr id="3" name="Subtitle 2"/>
          <p:cNvSpPr>
            <a:spLocks noGrp="1"/>
          </p:cNvSpPr>
          <p:nvPr>
            <p:ph type="subTitle" idx="1"/>
          </p:nvPr>
        </p:nvSpPr>
        <p:spPr>
          <a:xfrm>
            <a:off x="346529" y="2799224"/>
            <a:ext cx="4154871" cy="1241822"/>
          </a:xfrm>
        </p:spPr>
        <p:txBody>
          <a:bodyPr anchor="t" anchorCtr="0"/>
          <a:lstStyle>
            <a:lvl1pPr marL="0" indent="0" algn="l">
              <a:buNone/>
              <a:defRPr sz="2000">
                <a:solidFill>
                  <a:schemeClr val="tx1"/>
                </a:solidFill>
              </a:defRPr>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a:t>Click to edit Master subtitle style</a:t>
            </a:r>
            <a:endParaRPr lang="en-US" dirty="0"/>
          </a:p>
        </p:txBody>
      </p:sp>
      <p:cxnSp>
        <p:nvCxnSpPr>
          <p:cNvPr id="27" name="Google Shape;22;p19">
            <a:extLst>
              <a:ext uri="{FF2B5EF4-FFF2-40B4-BE49-F238E27FC236}">
                <a16:creationId xmlns:a16="http://schemas.microsoft.com/office/drawing/2014/main" id="{1F0DC609-23FA-114F-85FF-2F53DC2A033B}"/>
              </a:ext>
            </a:extLst>
          </p:cNvPr>
          <p:cNvCxnSpPr/>
          <p:nvPr userDrawn="1"/>
        </p:nvCxnSpPr>
        <p:spPr>
          <a:xfrm>
            <a:off x="346529" y="2717240"/>
            <a:ext cx="4154871" cy="0"/>
          </a:xfrm>
          <a:prstGeom prst="straightConnector1">
            <a:avLst/>
          </a:prstGeom>
          <a:noFill/>
          <a:ln w="15875" cap="flat" cmpd="sng">
            <a:solidFill>
              <a:schemeClr val="tx1"/>
            </a:solidFill>
            <a:prstDash val="solid"/>
            <a:round/>
            <a:headEnd type="none" w="sm" len="sm"/>
            <a:tailEnd type="none" w="sm" len="sm"/>
          </a:ln>
        </p:spPr>
      </p:cxnSp>
      <p:pic>
        <p:nvPicPr>
          <p:cNvPr id="12" name="Picture 11">
            <a:extLst>
              <a:ext uri="{FF2B5EF4-FFF2-40B4-BE49-F238E27FC236}">
                <a16:creationId xmlns:a16="http://schemas.microsoft.com/office/drawing/2014/main" id="{48214A1C-44C8-A84E-BD44-4BDBCA2AE18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46529" y="4707553"/>
            <a:ext cx="1101090" cy="236220"/>
          </a:xfrm>
          <a:prstGeom prst="rect">
            <a:avLst/>
          </a:prstGeom>
        </p:spPr>
      </p:pic>
      <p:pic>
        <p:nvPicPr>
          <p:cNvPr id="17" name="Picture 16" descr="A close up of a logo&#10;&#10;Description automatically generated">
            <a:extLst>
              <a:ext uri="{FF2B5EF4-FFF2-40B4-BE49-F238E27FC236}">
                <a16:creationId xmlns:a16="http://schemas.microsoft.com/office/drawing/2014/main" id="{5EEC9C7F-86A7-CF47-8206-9577EA89A2D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015253" y="3501367"/>
            <a:ext cx="2842747" cy="1642132"/>
          </a:xfrm>
          <a:prstGeom prst="rect">
            <a:avLst/>
          </a:prstGeom>
        </p:spPr>
      </p:pic>
      <p:pic>
        <p:nvPicPr>
          <p:cNvPr id="18" name="Google Shape;8;p21">
            <a:extLst>
              <a:ext uri="{FF2B5EF4-FFF2-40B4-BE49-F238E27FC236}">
                <a16:creationId xmlns:a16="http://schemas.microsoft.com/office/drawing/2014/main" id="{7ADD23D7-8D1C-B047-8CE6-3FCEB517837F}"/>
              </a:ext>
            </a:extLst>
          </p:cNvPr>
          <p:cNvPicPr preferRelativeResize="0"/>
          <p:nvPr userDrawn="1"/>
        </p:nvPicPr>
        <p:blipFill>
          <a:blip r:embed="rId4" cstate="screen">
            <a:extLst>
              <a:ext uri="{28A0092B-C50C-407E-A947-70E740481C1C}">
                <a14:useLocalDpi xmlns:a14="http://schemas.microsoft.com/office/drawing/2010/main"/>
              </a:ext>
            </a:extLst>
          </a:blip>
          <a:srcRect/>
          <a:stretch/>
        </p:blipFill>
        <p:spPr>
          <a:xfrm>
            <a:off x="5464956" y="4472932"/>
            <a:ext cx="1269645" cy="568380"/>
          </a:xfrm>
          <a:prstGeom prst="rect">
            <a:avLst/>
          </a:prstGeom>
          <a:noFill/>
          <a:ln>
            <a:noFill/>
          </a:ln>
        </p:spPr>
      </p:pic>
    </p:spTree>
    <p:extLst>
      <p:ext uri="{BB962C8B-B14F-4D97-AF65-F5344CB8AC3E}">
        <p14:creationId xmlns:p14="http://schemas.microsoft.com/office/powerpoint/2010/main" val="3970643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_option 7">
    <p:spTree>
      <p:nvGrpSpPr>
        <p:cNvPr id="1" name=""/>
        <p:cNvGrpSpPr/>
        <p:nvPr/>
      </p:nvGrpSpPr>
      <p:grpSpPr>
        <a:xfrm>
          <a:off x="0" y="0"/>
          <a:ext cx="0" cy="0"/>
          <a:chOff x="0" y="0"/>
          <a:chExt cx="0" cy="0"/>
        </a:xfrm>
      </p:grpSpPr>
      <p:sp>
        <p:nvSpPr>
          <p:cNvPr id="9" name="Google Shape;16;p19">
            <a:extLst>
              <a:ext uri="{FF2B5EF4-FFF2-40B4-BE49-F238E27FC236}">
                <a16:creationId xmlns:a16="http://schemas.microsoft.com/office/drawing/2014/main" id="{3DA84001-35E7-C04E-BD7E-AA2C0E3047EB}"/>
              </a:ext>
            </a:extLst>
          </p:cNvPr>
          <p:cNvSpPr/>
          <p:nvPr userDrawn="1"/>
        </p:nvSpPr>
        <p:spPr>
          <a:xfrm>
            <a:off x="0" y="0"/>
            <a:ext cx="6858000" cy="5143500"/>
          </a:xfrm>
          <a:prstGeom prst="rect">
            <a:avLst/>
          </a:prstGeom>
          <a:solidFill>
            <a:schemeClr val="tx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accent1"/>
                </a:solidFill>
                <a:latin typeface="Calibri"/>
                <a:ea typeface="Calibri"/>
                <a:cs typeface="Calibri"/>
                <a:sym typeface="Calibri"/>
              </a:rPr>
              <a:t>   </a:t>
            </a:r>
            <a:endParaRPr sz="1800" dirty="0">
              <a:solidFill>
                <a:schemeClr val="accent1"/>
              </a:solidFill>
              <a:latin typeface="Calibri"/>
              <a:ea typeface="Calibri"/>
              <a:cs typeface="Calibri"/>
              <a:sym typeface="Calibri"/>
            </a:endParaRPr>
          </a:p>
        </p:txBody>
      </p:sp>
      <p:sp>
        <p:nvSpPr>
          <p:cNvPr id="3" name="Subtitle 2"/>
          <p:cNvSpPr>
            <a:spLocks noGrp="1"/>
          </p:cNvSpPr>
          <p:nvPr>
            <p:ph type="subTitle" idx="1"/>
          </p:nvPr>
        </p:nvSpPr>
        <p:spPr>
          <a:xfrm>
            <a:off x="346530" y="1413203"/>
            <a:ext cx="3082472" cy="2278195"/>
          </a:xfrm>
        </p:spPr>
        <p:txBody>
          <a:bodyPr lIns="0" anchor="t" anchorCtr="0"/>
          <a:lstStyle>
            <a:lvl1pPr marL="0" indent="0" algn="l">
              <a:buNone/>
              <a:defRPr sz="2000">
                <a:solidFill>
                  <a:schemeClr val="bg1"/>
                </a:solidFill>
              </a:defRPr>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a:t>Click to edit Master subtitle style</a:t>
            </a:r>
            <a:endParaRPr lang="en-US" dirty="0"/>
          </a:p>
        </p:txBody>
      </p:sp>
      <p:sp>
        <p:nvSpPr>
          <p:cNvPr id="7" name="Title 6">
            <a:extLst>
              <a:ext uri="{FF2B5EF4-FFF2-40B4-BE49-F238E27FC236}">
                <a16:creationId xmlns:a16="http://schemas.microsoft.com/office/drawing/2014/main" id="{8E0CE3D0-42D9-A746-A7A3-6D712BCC2853}"/>
              </a:ext>
            </a:extLst>
          </p:cNvPr>
          <p:cNvSpPr>
            <a:spLocks noGrp="1"/>
          </p:cNvSpPr>
          <p:nvPr>
            <p:ph type="title" hasCustomPrompt="1"/>
          </p:nvPr>
        </p:nvSpPr>
        <p:spPr>
          <a:xfrm>
            <a:off x="346528" y="679809"/>
            <a:ext cx="3067443" cy="535531"/>
          </a:xfrm>
          <a:solidFill>
            <a:schemeClr val="tx1"/>
          </a:solidFill>
        </p:spPr>
        <p:txBody>
          <a:bodyPr wrap="none">
            <a:spAutoFit/>
          </a:bodyPr>
          <a:lstStyle>
            <a:lvl1pPr>
              <a:defRPr sz="3200">
                <a:solidFill>
                  <a:schemeClr val="bg1"/>
                </a:solidFill>
              </a:defRPr>
            </a:lvl1pPr>
          </a:lstStyle>
          <a:p>
            <a:r>
              <a:rPr lang="en-GB" dirty="0"/>
              <a:t>Title goes here</a:t>
            </a:r>
            <a:endParaRPr lang="en-AU" dirty="0"/>
          </a:p>
        </p:txBody>
      </p:sp>
      <p:pic>
        <p:nvPicPr>
          <p:cNvPr id="17" name="Picture 16" descr="A close up of a logo&#10;&#10;Description automatically generated">
            <a:extLst>
              <a:ext uri="{FF2B5EF4-FFF2-40B4-BE49-F238E27FC236}">
                <a16:creationId xmlns:a16="http://schemas.microsoft.com/office/drawing/2014/main" id="{6778A0D9-08E6-654F-B433-727FE2C2C93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15253" y="3501367"/>
            <a:ext cx="2842747" cy="1642132"/>
          </a:xfrm>
          <a:prstGeom prst="rect">
            <a:avLst/>
          </a:prstGeom>
        </p:spPr>
      </p:pic>
      <p:pic>
        <p:nvPicPr>
          <p:cNvPr id="18" name="Google Shape;8;p21">
            <a:extLst>
              <a:ext uri="{FF2B5EF4-FFF2-40B4-BE49-F238E27FC236}">
                <a16:creationId xmlns:a16="http://schemas.microsoft.com/office/drawing/2014/main" id="{A3DDEFD3-2B8A-1449-B83E-2747B5DCD312}"/>
              </a:ext>
            </a:extLst>
          </p:cNvPr>
          <p:cNvPicPr preferRelativeResize="0"/>
          <p:nvPr userDrawn="1"/>
        </p:nvPicPr>
        <p:blipFill>
          <a:blip r:embed="rId3" cstate="screen">
            <a:extLst>
              <a:ext uri="{28A0092B-C50C-407E-A947-70E740481C1C}">
                <a14:useLocalDpi xmlns:a14="http://schemas.microsoft.com/office/drawing/2010/main"/>
              </a:ext>
            </a:extLst>
          </a:blip>
          <a:srcRect/>
          <a:stretch/>
        </p:blipFill>
        <p:spPr>
          <a:xfrm>
            <a:off x="5464956" y="4472932"/>
            <a:ext cx="1269645" cy="568380"/>
          </a:xfrm>
          <a:prstGeom prst="rect">
            <a:avLst/>
          </a:prstGeom>
          <a:noFill/>
          <a:ln>
            <a:noFill/>
          </a:ln>
        </p:spPr>
      </p:pic>
      <p:pic>
        <p:nvPicPr>
          <p:cNvPr id="8" name="Picture 7">
            <a:extLst>
              <a:ext uri="{FF2B5EF4-FFF2-40B4-BE49-F238E27FC236}">
                <a16:creationId xmlns:a16="http://schemas.microsoft.com/office/drawing/2014/main" id="{22C25A13-D8DD-734D-8F31-3B0C01B38A92}"/>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6529" y="4707553"/>
            <a:ext cx="1101090" cy="236220"/>
          </a:xfrm>
          <a:prstGeom prst="rect">
            <a:avLst/>
          </a:prstGeom>
        </p:spPr>
      </p:pic>
    </p:spTree>
    <p:extLst>
      <p:ext uri="{BB962C8B-B14F-4D97-AF65-F5344CB8AC3E}">
        <p14:creationId xmlns:p14="http://schemas.microsoft.com/office/powerpoint/2010/main" val="3099936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_option 8">
    <p:spTree>
      <p:nvGrpSpPr>
        <p:cNvPr id="1" name=""/>
        <p:cNvGrpSpPr/>
        <p:nvPr/>
      </p:nvGrpSpPr>
      <p:grpSpPr>
        <a:xfrm>
          <a:off x="0" y="0"/>
          <a:ext cx="0" cy="0"/>
          <a:chOff x="0" y="0"/>
          <a:chExt cx="0" cy="0"/>
        </a:xfrm>
      </p:grpSpPr>
      <p:sp>
        <p:nvSpPr>
          <p:cNvPr id="9" name="Google Shape;16;p19">
            <a:extLst>
              <a:ext uri="{FF2B5EF4-FFF2-40B4-BE49-F238E27FC236}">
                <a16:creationId xmlns:a16="http://schemas.microsoft.com/office/drawing/2014/main" id="{3DA84001-35E7-C04E-BD7E-AA2C0E3047EB}"/>
              </a:ext>
            </a:extLst>
          </p:cNvPr>
          <p:cNvSpPr/>
          <p:nvPr userDrawn="1"/>
        </p:nvSpPr>
        <p:spPr>
          <a:xfrm>
            <a:off x="0" y="0"/>
            <a:ext cx="6858000" cy="5143500"/>
          </a:xfrm>
          <a:prstGeom prst="rect">
            <a:avLst/>
          </a:prstGeom>
          <a:solidFill>
            <a:schemeClr val="tx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accent1"/>
                </a:solidFill>
                <a:latin typeface="Calibri"/>
                <a:ea typeface="Calibri"/>
                <a:cs typeface="Calibri"/>
                <a:sym typeface="Calibri"/>
              </a:rPr>
              <a:t>   </a:t>
            </a:r>
            <a:endParaRPr sz="1800" dirty="0">
              <a:solidFill>
                <a:schemeClr val="accent1"/>
              </a:solidFill>
              <a:latin typeface="Calibri"/>
              <a:ea typeface="Calibri"/>
              <a:cs typeface="Calibri"/>
              <a:sym typeface="Calibri"/>
            </a:endParaRPr>
          </a:p>
        </p:txBody>
      </p:sp>
      <p:sp>
        <p:nvSpPr>
          <p:cNvPr id="3" name="Subtitle 2"/>
          <p:cNvSpPr>
            <a:spLocks noGrp="1"/>
          </p:cNvSpPr>
          <p:nvPr>
            <p:ph type="subTitle" idx="1"/>
          </p:nvPr>
        </p:nvSpPr>
        <p:spPr>
          <a:xfrm>
            <a:off x="346530" y="2030516"/>
            <a:ext cx="4168909" cy="1158228"/>
          </a:xfrm>
        </p:spPr>
        <p:txBody>
          <a:bodyPr lIns="0" anchor="t" anchorCtr="0"/>
          <a:lstStyle>
            <a:lvl1pPr marL="0" indent="0" algn="l">
              <a:buNone/>
              <a:defRPr sz="2000">
                <a:solidFill>
                  <a:schemeClr val="bg1"/>
                </a:solidFill>
              </a:defRPr>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a:t>Click to edit Master subtitle style</a:t>
            </a:r>
            <a:endParaRPr lang="en-US" dirty="0"/>
          </a:p>
        </p:txBody>
      </p:sp>
      <p:sp>
        <p:nvSpPr>
          <p:cNvPr id="7" name="Title 6">
            <a:extLst>
              <a:ext uri="{FF2B5EF4-FFF2-40B4-BE49-F238E27FC236}">
                <a16:creationId xmlns:a16="http://schemas.microsoft.com/office/drawing/2014/main" id="{8E0CE3D0-42D9-A746-A7A3-6D712BCC2853}"/>
              </a:ext>
            </a:extLst>
          </p:cNvPr>
          <p:cNvSpPr>
            <a:spLocks noGrp="1"/>
          </p:cNvSpPr>
          <p:nvPr>
            <p:ph type="title" hasCustomPrompt="1"/>
          </p:nvPr>
        </p:nvSpPr>
        <p:spPr>
          <a:xfrm>
            <a:off x="346530" y="679809"/>
            <a:ext cx="2364750" cy="507831"/>
          </a:xfrm>
          <a:solidFill>
            <a:schemeClr val="tx1"/>
          </a:solidFill>
        </p:spPr>
        <p:txBody>
          <a:bodyPr wrap="none">
            <a:spAutoFit/>
          </a:bodyPr>
          <a:lstStyle>
            <a:lvl1pPr>
              <a:defRPr sz="3000" b="0">
                <a:solidFill>
                  <a:schemeClr val="bg1"/>
                </a:solidFill>
              </a:defRPr>
            </a:lvl1pPr>
          </a:lstStyle>
          <a:p>
            <a:r>
              <a:rPr lang="en-GB" dirty="0"/>
              <a:t>First line text</a:t>
            </a:r>
            <a:endParaRPr lang="en-AU" dirty="0"/>
          </a:p>
        </p:txBody>
      </p:sp>
      <p:sp>
        <p:nvSpPr>
          <p:cNvPr id="6" name="Text Placeholder 5">
            <a:extLst>
              <a:ext uri="{FF2B5EF4-FFF2-40B4-BE49-F238E27FC236}">
                <a16:creationId xmlns:a16="http://schemas.microsoft.com/office/drawing/2014/main" id="{4F4FD384-5361-B741-9C0D-355A4B82804B}"/>
              </a:ext>
            </a:extLst>
          </p:cNvPr>
          <p:cNvSpPr>
            <a:spLocks noGrp="1"/>
          </p:cNvSpPr>
          <p:nvPr>
            <p:ph type="body" sz="quarter" idx="10" hasCustomPrompt="1"/>
          </p:nvPr>
        </p:nvSpPr>
        <p:spPr>
          <a:xfrm>
            <a:off x="346529" y="1313451"/>
            <a:ext cx="3135795" cy="553998"/>
          </a:xfrm>
          <a:solidFill>
            <a:schemeClr val="tx1"/>
          </a:solidFill>
        </p:spPr>
        <p:txBody>
          <a:bodyPr wrap="none">
            <a:spAutoFit/>
          </a:bodyPr>
          <a:lstStyle>
            <a:lvl1pPr>
              <a:defRPr sz="3000" b="1">
                <a:solidFill>
                  <a:schemeClr val="bg1"/>
                </a:solidFill>
              </a:defRPr>
            </a:lvl1pPr>
            <a:lvl2pPr>
              <a:defRPr sz="2800" b="1">
                <a:solidFill>
                  <a:schemeClr val="bg1"/>
                </a:solidFill>
              </a:defRPr>
            </a:lvl2pPr>
            <a:lvl3pPr>
              <a:defRPr sz="2800" b="1">
                <a:solidFill>
                  <a:schemeClr val="bg1"/>
                </a:solidFill>
              </a:defRPr>
            </a:lvl3pPr>
            <a:lvl4pPr>
              <a:defRPr sz="2800" b="1">
                <a:solidFill>
                  <a:schemeClr val="bg1"/>
                </a:solidFill>
              </a:defRPr>
            </a:lvl4pPr>
            <a:lvl5pPr>
              <a:defRPr sz="2800" b="1">
                <a:solidFill>
                  <a:schemeClr val="bg1"/>
                </a:solidFill>
              </a:defRPr>
            </a:lvl5pPr>
          </a:lstStyle>
          <a:p>
            <a:pPr lvl="0"/>
            <a:r>
              <a:rPr lang="en-GB" dirty="0"/>
              <a:t>Second line text</a:t>
            </a:r>
            <a:endParaRPr lang="en-AU" dirty="0"/>
          </a:p>
        </p:txBody>
      </p:sp>
      <p:pic>
        <p:nvPicPr>
          <p:cNvPr id="10" name="Picture 9" descr="A close up of a logo&#10;&#10;Description automatically generated">
            <a:extLst>
              <a:ext uri="{FF2B5EF4-FFF2-40B4-BE49-F238E27FC236}">
                <a16:creationId xmlns:a16="http://schemas.microsoft.com/office/drawing/2014/main" id="{E314D3E3-4E04-6249-9199-B772B06C15C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15253" y="3501367"/>
            <a:ext cx="2842747" cy="1642132"/>
          </a:xfrm>
          <a:prstGeom prst="rect">
            <a:avLst/>
          </a:prstGeom>
        </p:spPr>
      </p:pic>
      <p:pic>
        <p:nvPicPr>
          <p:cNvPr id="11" name="Google Shape;8;p21">
            <a:extLst>
              <a:ext uri="{FF2B5EF4-FFF2-40B4-BE49-F238E27FC236}">
                <a16:creationId xmlns:a16="http://schemas.microsoft.com/office/drawing/2014/main" id="{8C10E4D9-090B-304F-BE4A-67BBB0B04C65}"/>
              </a:ext>
            </a:extLst>
          </p:cNvPr>
          <p:cNvPicPr preferRelativeResize="0"/>
          <p:nvPr userDrawn="1"/>
        </p:nvPicPr>
        <p:blipFill>
          <a:blip r:embed="rId3" cstate="screen">
            <a:extLst>
              <a:ext uri="{28A0092B-C50C-407E-A947-70E740481C1C}">
                <a14:useLocalDpi xmlns:a14="http://schemas.microsoft.com/office/drawing/2010/main"/>
              </a:ext>
            </a:extLst>
          </a:blip>
          <a:srcRect/>
          <a:stretch/>
        </p:blipFill>
        <p:spPr>
          <a:xfrm>
            <a:off x="5464956" y="4472932"/>
            <a:ext cx="1269645" cy="568380"/>
          </a:xfrm>
          <a:prstGeom prst="rect">
            <a:avLst/>
          </a:prstGeom>
          <a:noFill/>
          <a:ln>
            <a:noFill/>
          </a:ln>
        </p:spPr>
      </p:pic>
      <p:pic>
        <p:nvPicPr>
          <p:cNvPr id="13" name="Picture 12">
            <a:extLst>
              <a:ext uri="{FF2B5EF4-FFF2-40B4-BE49-F238E27FC236}">
                <a16:creationId xmlns:a16="http://schemas.microsoft.com/office/drawing/2014/main" id="{784D4C77-2D39-B242-B692-545FBA8888E5}"/>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6529" y="4707553"/>
            <a:ext cx="1101090" cy="236220"/>
          </a:xfrm>
          <a:prstGeom prst="rect">
            <a:avLst/>
          </a:prstGeom>
        </p:spPr>
      </p:pic>
    </p:spTree>
    <p:extLst>
      <p:ext uri="{BB962C8B-B14F-4D97-AF65-F5344CB8AC3E}">
        <p14:creationId xmlns:p14="http://schemas.microsoft.com/office/powerpoint/2010/main" val="2645412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_option 9">
    <p:spTree>
      <p:nvGrpSpPr>
        <p:cNvPr id="1" name=""/>
        <p:cNvGrpSpPr/>
        <p:nvPr/>
      </p:nvGrpSpPr>
      <p:grpSpPr>
        <a:xfrm>
          <a:off x="0" y="0"/>
          <a:ext cx="0" cy="0"/>
          <a:chOff x="0" y="0"/>
          <a:chExt cx="0" cy="0"/>
        </a:xfrm>
      </p:grpSpPr>
      <p:sp>
        <p:nvSpPr>
          <p:cNvPr id="9" name="Google Shape;16;p19">
            <a:extLst>
              <a:ext uri="{FF2B5EF4-FFF2-40B4-BE49-F238E27FC236}">
                <a16:creationId xmlns:a16="http://schemas.microsoft.com/office/drawing/2014/main" id="{3DA84001-35E7-C04E-BD7E-AA2C0E3047EB}"/>
              </a:ext>
            </a:extLst>
          </p:cNvPr>
          <p:cNvSpPr/>
          <p:nvPr userDrawn="1"/>
        </p:nvSpPr>
        <p:spPr>
          <a:xfrm>
            <a:off x="0" y="0"/>
            <a:ext cx="6858000" cy="5143500"/>
          </a:xfrm>
          <a:prstGeom prst="rect">
            <a:avLst/>
          </a:prstGeom>
          <a:solidFill>
            <a:schemeClr val="bg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accent1"/>
                </a:solidFill>
                <a:latin typeface="Calibri"/>
                <a:ea typeface="Calibri"/>
                <a:cs typeface="Calibri"/>
                <a:sym typeface="Calibri"/>
              </a:rPr>
              <a:t>   </a:t>
            </a:r>
            <a:endParaRPr sz="1800" dirty="0">
              <a:solidFill>
                <a:schemeClr val="accent1"/>
              </a:solidFill>
              <a:latin typeface="Calibri"/>
              <a:ea typeface="Calibri"/>
              <a:cs typeface="Calibri"/>
              <a:sym typeface="Calibri"/>
            </a:endParaRPr>
          </a:p>
        </p:txBody>
      </p:sp>
      <p:sp>
        <p:nvSpPr>
          <p:cNvPr id="3" name="Subtitle 2"/>
          <p:cNvSpPr>
            <a:spLocks noGrp="1"/>
          </p:cNvSpPr>
          <p:nvPr>
            <p:ph type="subTitle" idx="1"/>
          </p:nvPr>
        </p:nvSpPr>
        <p:spPr>
          <a:xfrm>
            <a:off x="346530" y="1413203"/>
            <a:ext cx="3082472" cy="2278195"/>
          </a:xfrm>
        </p:spPr>
        <p:txBody>
          <a:bodyPr lIns="0" anchor="t" anchorCtr="0"/>
          <a:lstStyle>
            <a:lvl1pPr marL="0" indent="0" algn="l">
              <a:buNone/>
              <a:defRPr sz="2000">
                <a:solidFill>
                  <a:schemeClr val="tx1"/>
                </a:solidFill>
              </a:defRPr>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a:t>Click to edit Master subtitle style</a:t>
            </a:r>
            <a:endParaRPr lang="en-US" dirty="0"/>
          </a:p>
        </p:txBody>
      </p:sp>
      <p:sp>
        <p:nvSpPr>
          <p:cNvPr id="7" name="Title 6">
            <a:extLst>
              <a:ext uri="{FF2B5EF4-FFF2-40B4-BE49-F238E27FC236}">
                <a16:creationId xmlns:a16="http://schemas.microsoft.com/office/drawing/2014/main" id="{8E0CE3D0-42D9-A746-A7A3-6D712BCC2853}"/>
              </a:ext>
            </a:extLst>
          </p:cNvPr>
          <p:cNvSpPr>
            <a:spLocks noGrp="1"/>
          </p:cNvSpPr>
          <p:nvPr>
            <p:ph type="title" hasCustomPrompt="1"/>
          </p:nvPr>
        </p:nvSpPr>
        <p:spPr>
          <a:xfrm>
            <a:off x="346528" y="679809"/>
            <a:ext cx="3067443" cy="535531"/>
          </a:xfrm>
          <a:solidFill>
            <a:schemeClr val="tx2"/>
          </a:solidFill>
        </p:spPr>
        <p:txBody>
          <a:bodyPr wrap="none">
            <a:spAutoFit/>
          </a:bodyPr>
          <a:lstStyle>
            <a:lvl1pPr>
              <a:defRPr sz="3200">
                <a:solidFill>
                  <a:schemeClr val="bg1"/>
                </a:solidFill>
              </a:defRPr>
            </a:lvl1pPr>
          </a:lstStyle>
          <a:p>
            <a:r>
              <a:rPr lang="en-GB" dirty="0"/>
              <a:t>Title goes here</a:t>
            </a:r>
            <a:endParaRPr lang="en-AU" dirty="0"/>
          </a:p>
        </p:txBody>
      </p:sp>
      <p:pic>
        <p:nvPicPr>
          <p:cNvPr id="11" name="Picture 10" descr="A close up of a logo&#10;&#10;Description automatically generated">
            <a:extLst>
              <a:ext uri="{FF2B5EF4-FFF2-40B4-BE49-F238E27FC236}">
                <a16:creationId xmlns:a16="http://schemas.microsoft.com/office/drawing/2014/main" id="{25324917-2FAA-F442-A96D-E4527BA49AA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15253" y="3501367"/>
            <a:ext cx="2842747" cy="1642132"/>
          </a:xfrm>
          <a:prstGeom prst="rect">
            <a:avLst/>
          </a:prstGeom>
        </p:spPr>
      </p:pic>
      <p:pic>
        <p:nvPicPr>
          <p:cNvPr id="14" name="Google Shape;8;p21">
            <a:extLst>
              <a:ext uri="{FF2B5EF4-FFF2-40B4-BE49-F238E27FC236}">
                <a16:creationId xmlns:a16="http://schemas.microsoft.com/office/drawing/2014/main" id="{CD0D1804-0E80-924C-BCDB-DEDBC3D61770}"/>
              </a:ext>
            </a:extLst>
          </p:cNvPr>
          <p:cNvPicPr preferRelativeResize="0"/>
          <p:nvPr userDrawn="1"/>
        </p:nvPicPr>
        <p:blipFill>
          <a:blip r:embed="rId3" cstate="screen">
            <a:extLst>
              <a:ext uri="{28A0092B-C50C-407E-A947-70E740481C1C}">
                <a14:useLocalDpi xmlns:a14="http://schemas.microsoft.com/office/drawing/2010/main"/>
              </a:ext>
            </a:extLst>
          </a:blip>
          <a:srcRect/>
          <a:stretch/>
        </p:blipFill>
        <p:spPr>
          <a:xfrm>
            <a:off x="5464956" y="4472932"/>
            <a:ext cx="1269645" cy="568380"/>
          </a:xfrm>
          <a:prstGeom prst="rect">
            <a:avLst/>
          </a:prstGeom>
          <a:noFill/>
          <a:ln>
            <a:noFill/>
          </a:ln>
        </p:spPr>
      </p:pic>
      <p:pic>
        <p:nvPicPr>
          <p:cNvPr id="10" name="Picture 9">
            <a:extLst>
              <a:ext uri="{FF2B5EF4-FFF2-40B4-BE49-F238E27FC236}">
                <a16:creationId xmlns:a16="http://schemas.microsoft.com/office/drawing/2014/main" id="{C183907D-FE3A-9E4E-9FF9-C8930A94785C}"/>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6529" y="4707553"/>
            <a:ext cx="1101090" cy="236220"/>
          </a:xfrm>
          <a:prstGeom prst="rect">
            <a:avLst/>
          </a:prstGeom>
        </p:spPr>
      </p:pic>
    </p:spTree>
    <p:extLst>
      <p:ext uri="{BB962C8B-B14F-4D97-AF65-F5344CB8AC3E}">
        <p14:creationId xmlns:p14="http://schemas.microsoft.com/office/powerpoint/2010/main" val="306473566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DB7072F-B3A1-8643-848C-72061FA55B44}"/>
              </a:ext>
            </a:extLst>
          </p:cNvPr>
          <p:cNvPicPr>
            <a:picLocks noChangeAspect="1"/>
          </p:cNvPicPr>
          <p:nvPr userDrawn="1"/>
        </p:nvPicPr>
        <p:blipFill rotWithShape="1">
          <a:blip r:embed="rId40" cstate="screen">
            <a:extLst>
              <a:ext uri="{28A0092B-C50C-407E-A947-70E740481C1C}">
                <a14:useLocalDpi xmlns:a14="http://schemas.microsoft.com/office/drawing/2010/main"/>
              </a:ext>
            </a:extLst>
          </a:blip>
          <a:srcRect l="25087" t="-1886" b="-4"/>
          <a:stretch/>
        </p:blipFill>
        <p:spPr>
          <a:xfrm>
            <a:off x="-3600" y="5044316"/>
            <a:ext cx="6876000" cy="104240"/>
          </a:xfrm>
          <a:prstGeom prst="rect">
            <a:avLst/>
          </a:prstGeom>
        </p:spPr>
      </p:pic>
      <p:sp>
        <p:nvSpPr>
          <p:cNvPr id="2" name="Title Placeholder 1"/>
          <p:cNvSpPr>
            <a:spLocks noGrp="1"/>
          </p:cNvSpPr>
          <p:nvPr>
            <p:ph type="title"/>
          </p:nvPr>
        </p:nvSpPr>
        <p:spPr>
          <a:xfrm>
            <a:off x="280988" y="273844"/>
            <a:ext cx="6338473" cy="994172"/>
          </a:xfrm>
          <a:prstGeom prst="rect">
            <a:avLst/>
          </a:prstGeom>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280988" y="1369220"/>
            <a:ext cx="6338473" cy="3192841"/>
          </a:xfrm>
          <a:prstGeom prst="rect">
            <a:avLst/>
          </a:prstGeom>
        </p:spPr>
        <p:txBody>
          <a:bodyPr vert="horz" lIns="91440" tIns="45720" rIns="91440" bIns="45720" rtlCol="0" anchor="t" anchorCtr="0">
            <a:noAutofit/>
          </a:bodyPr>
          <a:lstStyle/>
          <a:p>
            <a:pPr lvl="0"/>
            <a:r>
              <a:rPr lang="en-GB" dirty="0"/>
              <a:t>Click to edit Master text styles</a:t>
            </a:r>
          </a:p>
          <a:p>
            <a:pPr lvl="1"/>
            <a:r>
              <a:rPr lang="en-GB" dirty="0"/>
              <a:t>Second level</a:t>
            </a:r>
          </a:p>
          <a:p>
            <a:pPr lvl="2"/>
            <a:r>
              <a:rPr lang="en-GB" dirty="0"/>
              <a:t>Third level</a:t>
            </a:r>
          </a:p>
          <a:p>
            <a:pPr lvl="3"/>
            <a:r>
              <a:rPr lang="en-GB" dirty="0"/>
              <a:t>Forth level</a:t>
            </a:r>
          </a:p>
        </p:txBody>
      </p:sp>
      <p:sp>
        <p:nvSpPr>
          <p:cNvPr id="13" name="Slide Number Placeholder 12">
            <a:extLst>
              <a:ext uri="{FF2B5EF4-FFF2-40B4-BE49-F238E27FC236}">
                <a16:creationId xmlns:a16="http://schemas.microsoft.com/office/drawing/2014/main" id="{BE191335-6E6F-5747-AD6F-A2272C67B9CD}"/>
              </a:ext>
            </a:extLst>
          </p:cNvPr>
          <p:cNvSpPr>
            <a:spLocks noGrp="1"/>
          </p:cNvSpPr>
          <p:nvPr>
            <p:ph type="sldNum" sz="quarter" idx="4"/>
          </p:nvPr>
        </p:nvSpPr>
        <p:spPr>
          <a:xfrm>
            <a:off x="2657475" y="4959118"/>
            <a:ext cx="1543050" cy="274637"/>
          </a:xfrm>
          <a:prstGeom prst="rect">
            <a:avLst/>
          </a:prstGeom>
        </p:spPr>
        <p:txBody>
          <a:bodyPr vert="horz" lIns="91440" tIns="45720" rIns="91440" bIns="45720" rtlCol="0" anchor="ctr"/>
          <a:lstStyle>
            <a:lvl1pPr algn="ctr">
              <a:defRPr sz="700">
                <a:solidFill>
                  <a:schemeClr val="bg1"/>
                </a:solidFill>
              </a:defRPr>
            </a:lvl1pPr>
          </a:lstStyle>
          <a:p>
            <a:fld id="{1496E9E6-392B-B64A-85D6-1354B0EA1A88}" type="slidenum">
              <a:rPr lang="en-AU" smtClean="0"/>
              <a:pPr/>
              <a:t>‹#›</a:t>
            </a:fld>
            <a:endParaRPr lang="en-AU" dirty="0"/>
          </a:p>
        </p:txBody>
      </p:sp>
    </p:spTree>
    <p:extLst>
      <p:ext uri="{BB962C8B-B14F-4D97-AF65-F5344CB8AC3E}">
        <p14:creationId xmlns:p14="http://schemas.microsoft.com/office/powerpoint/2010/main" val="3632222870"/>
      </p:ext>
    </p:extLst>
  </p:cSld>
  <p:clrMap bg1="lt1" tx1="dk1" bg2="lt2" tx2="dk2" accent1="accent1" accent2="accent2" accent3="accent3" accent4="accent4" accent5="accent5" accent6="accent6" hlink="hlink" folHlink="folHlink"/>
  <p:sldLayoutIdLst>
    <p:sldLayoutId id="2147483749" r:id="rId1"/>
    <p:sldLayoutId id="2147483761" r:id="rId2"/>
    <p:sldLayoutId id="2147483767" r:id="rId3"/>
    <p:sldLayoutId id="2147483760" r:id="rId4"/>
    <p:sldLayoutId id="2147483721" r:id="rId5"/>
    <p:sldLayoutId id="2147483752" r:id="rId6"/>
    <p:sldLayoutId id="2147483763" r:id="rId7"/>
    <p:sldLayoutId id="2147483764" r:id="rId8"/>
    <p:sldLayoutId id="2147483765" r:id="rId9"/>
    <p:sldLayoutId id="2147483766" r:id="rId10"/>
    <p:sldLayoutId id="2147483750" r:id="rId11"/>
    <p:sldLayoutId id="2147483751" r:id="rId12"/>
    <p:sldLayoutId id="2147483723" r:id="rId13"/>
    <p:sldLayoutId id="2147483736" r:id="rId14"/>
    <p:sldLayoutId id="2147483722" r:id="rId15"/>
    <p:sldLayoutId id="2147483745" r:id="rId16"/>
    <p:sldLayoutId id="2147483744" r:id="rId17"/>
    <p:sldLayoutId id="2147483755" r:id="rId18"/>
    <p:sldLayoutId id="2147483754" r:id="rId19"/>
    <p:sldLayoutId id="2147483724" r:id="rId20"/>
    <p:sldLayoutId id="2147483739" r:id="rId21"/>
    <p:sldLayoutId id="2147483737" r:id="rId22"/>
    <p:sldLayoutId id="2147483738" r:id="rId23"/>
    <p:sldLayoutId id="2147483725" r:id="rId24"/>
    <p:sldLayoutId id="2147483759" r:id="rId25"/>
    <p:sldLayoutId id="2147483756" r:id="rId26"/>
    <p:sldLayoutId id="2147483757" r:id="rId27"/>
    <p:sldLayoutId id="2147483758" r:id="rId28"/>
    <p:sldLayoutId id="2147483742" r:id="rId29"/>
    <p:sldLayoutId id="2147483746" r:id="rId30"/>
    <p:sldLayoutId id="2147483731" r:id="rId31"/>
    <p:sldLayoutId id="2147483730" r:id="rId32"/>
    <p:sldLayoutId id="2147483732" r:id="rId33"/>
    <p:sldLayoutId id="2147483726" r:id="rId34"/>
    <p:sldLayoutId id="2147483733" r:id="rId35"/>
    <p:sldLayoutId id="2147483734" r:id="rId36"/>
    <p:sldLayoutId id="2147483740" r:id="rId37"/>
    <p:sldLayoutId id="2147483741" r:id="rId38"/>
  </p:sldLayoutIdLst>
  <p:hf hdr="0" ftr="0" dt="0"/>
  <p:txStyles>
    <p:titleStyle>
      <a:lvl1pPr algn="l" defTabSz="685783" rtl="0" eaLnBrk="1" latinLnBrk="0" hangingPunct="1">
        <a:lnSpc>
          <a:spcPct val="90000"/>
        </a:lnSpc>
        <a:spcBef>
          <a:spcPct val="0"/>
        </a:spcBef>
        <a:buNone/>
        <a:defRPr sz="3000" b="1" kern="1200" baseline="0">
          <a:solidFill>
            <a:schemeClr val="tx1"/>
          </a:solidFill>
          <a:latin typeface="+mj-lt"/>
          <a:ea typeface="+mj-ea"/>
          <a:cs typeface="+mj-cs"/>
        </a:defRPr>
      </a:lvl1pPr>
    </p:titleStyle>
    <p:bodyStyle>
      <a:lvl1pPr marL="0" indent="0" algn="l" defTabSz="685783" rtl="0" eaLnBrk="1" latinLnBrk="0" hangingPunct="1">
        <a:lnSpc>
          <a:spcPct val="100000"/>
        </a:lnSpc>
        <a:spcBef>
          <a:spcPts val="751"/>
        </a:spcBef>
        <a:spcAft>
          <a:spcPts val="500"/>
        </a:spcAft>
        <a:buFont typeface="Arial" panose="020B0604020202020204" pitchFamily="34" charset="0"/>
        <a:buNone/>
        <a:defRPr sz="1800" kern="1200" baseline="0">
          <a:solidFill>
            <a:schemeClr val="tx1"/>
          </a:solidFill>
          <a:latin typeface="+mn-lt"/>
          <a:ea typeface="+mn-ea"/>
          <a:cs typeface="+mn-cs"/>
        </a:defRPr>
      </a:lvl1pPr>
      <a:lvl2pPr marL="177796" indent="-177796" algn="l" defTabSz="685783" rtl="0" eaLnBrk="1" latinLnBrk="0" hangingPunct="1">
        <a:lnSpc>
          <a:spcPct val="100000"/>
        </a:lnSpc>
        <a:spcBef>
          <a:spcPts val="375"/>
        </a:spcBef>
        <a:spcAft>
          <a:spcPts val="200"/>
        </a:spcAft>
        <a:buClr>
          <a:schemeClr val="accent1"/>
        </a:buClr>
        <a:buFont typeface="Wingdings" pitchFamily="2" charset="2"/>
        <a:buChar char="§"/>
        <a:tabLst/>
        <a:defRPr sz="1800" kern="1200">
          <a:solidFill>
            <a:schemeClr val="tx1"/>
          </a:solidFill>
          <a:latin typeface="+mn-lt"/>
          <a:ea typeface="+mn-ea"/>
          <a:cs typeface="+mn-cs"/>
        </a:defRPr>
      </a:lvl2pPr>
      <a:lvl3pPr marL="355591" indent="-177796" algn="l" defTabSz="685783" rtl="0" eaLnBrk="1" latinLnBrk="0" hangingPunct="1">
        <a:lnSpc>
          <a:spcPct val="90000"/>
        </a:lnSpc>
        <a:spcBef>
          <a:spcPts val="375"/>
        </a:spcBef>
        <a:buClr>
          <a:schemeClr val="tx2"/>
        </a:buClr>
        <a:buFont typeface="Wingdings" pitchFamily="2" charset="2"/>
        <a:buChar char="§"/>
        <a:tabLst/>
        <a:defRPr lang="en-US" sz="1400" kern="1200" baseline="0" dirty="0">
          <a:solidFill>
            <a:schemeClr val="tx1"/>
          </a:solidFill>
          <a:latin typeface="+mn-lt"/>
          <a:ea typeface="+mn-ea"/>
          <a:cs typeface="+mn-cs"/>
        </a:defRPr>
      </a:lvl3pPr>
      <a:lvl4pPr marL="355591" indent="-177796" algn="l" defTabSz="685783" rtl="0" eaLnBrk="1" latinLnBrk="0" hangingPunct="1">
        <a:lnSpc>
          <a:spcPct val="90000"/>
        </a:lnSpc>
        <a:spcBef>
          <a:spcPts val="375"/>
        </a:spcBef>
        <a:buClr>
          <a:schemeClr val="accent4"/>
        </a:buClr>
        <a:buFont typeface="Wingdings" pitchFamily="2" charset="2"/>
        <a:buChar char="§"/>
        <a:defRPr sz="1351" kern="1200">
          <a:solidFill>
            <a:schemeClr val="tx1"/>
          </a:solidFill>
          <a:latin typeface="+mn-lt"/>
          <a:ea typeface="+mn-ea"/>
          <a:cs typeface="+mn-cs"/>
        </a:defRPr>
      </a:lvl4pPr>
      <a:lvl5pPr marL="355591" indent="-17779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hyperlink" Target="https://www.ibm.com/docs/en/aix/7.1?topic=monitoring-advantages-java" TargetMode="Externa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hyperlink" Target="https://www.ibm.com/docs/en/aix/7.1?topic=monitoring-advantages-java" TargetMode="Externa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CE73D9B-6F2E-1042-8473-7DF8DC0D6E72}"/>
              </a:ext>
            </a:extLst>
          </p:cNvPr>
          <p:cNvSpPr>
            <a:spLocks noGrp="1"/>
          </p:cNvSpPr>
          <p:nvPr>
            <p:ph type="subTitle" idx="1"/>
          </p:nvPr>
        </p:nvSpPr>
        <p:spPr>
          <a:xfrm>
            <a:off x="346528" y="2232353"/>
            <a:ext cx="3329269" cy="1114097"/>
          </a:xfrm>
        </p:spPr>
        <p:txBody>
          <a:bodyPr/>
          <a:lstStyle/>
          <a:p>
            <a:pPr eaLnBrk="1" hangingPunct="1"/>
            <a:r>
              <a:rPr lang="en-US" altLang="en-US" dirty="0"/>
              <a:t>Week 1</a:t>
            </a:r>
          </a:p>
          <a:p>
            <a:pPr eaLnBrk="1" hangingPunct="1"/>
            <a:r>
              <a:rPr lang="en-US" altLang="en-US" dirty="0"/>
              <a:t>Introduction to Java &amp; Programming Fundamentals</a:t>
            </a:r>
          </a:p>
          <a:p>
            <a:endParaRPr lang="en-AU" dirty="0"/>
          </a:p>
        </p:txBody>
      </p:sp>
      <p:sp>
        <p:nvSpPr>
          <p:cNvPr id="3" name="Title 2">
            <a:extLst>
              <a:ext uri="{FF2B5EF4-FFF2-40B4-BE49-F238E27FC236}">
                <a16:creationId xmlns:a16="http://schemas.microsoft.com/office/drawing/2014/main" id="{4AE719B7-9031-A246-B467-213F4103FF18}"/>
              </a:ext>
            </a:extLst>
          </p:cNvPr>
          <p:cNvSpPr>
            <a:spLocks noGrp="1"/>
          </p:cNvSpPr>
          <p:nvPr>
            <p:ph type="title"/>
          </p:nvPr>
        </p:nvSpPr>
        <p:spPr>
          <a:xfrm>
            <a:off x="346528" y="863959"/>
            <a:ext cx="3666672" cy="646331"/>
          </a:xfrm>
        </p:spPr>
        <p:txBody>
          <a:bodyPr/>
          <a:lstStyle/>
          <a:p>
            <a:r>
              <a:rPr lang="en-AU" altLang="en-US" sz="2000" dirty="0"/>
              <a:t>Introduction to programming</a:t>
            </a:r>
            <a:br>
              <a:rPr lang="en-AU" altLang="en-US" sz="2000" dirty="0"/>
            </a:br>
            <a:r>
              <a:rPr lang="en-AU" altLang="en-US" sz="2000" dirty="0"/>
              <a:t>COSC 2511</a:t>
            </a:r>
            <a:endParaRPr lang="en-AU" sz="2000" dirty="0"/>
          </a:p>
        </p:txBody>
      </p:sp>
    </p:spTree>
    <p:extLst>
      <p:ext uri="{BB962C8B-B14F-4D97-AF65-F5344CB8AC3E}">
        <p14:creationId xmlns:p14="http://schemas.microsoft.com/office/powerpoint/2010/main" val="1994806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F20BE4F4-290F-412B-AE6E-3E84C40F30B7}"/>
              </a:ext>
            </a:extLst>
          </p:cNvPr>
          <p:cNvSpPr>
            <a:spLocks noGrp="1" noChangeArrowheads="1"/>
          </p:cNvSpPr>
          <p:nvPr>
            <p:ph type="title"/>
          </p:nvPr>
        </p:nvSpPr>
        <p:spPr/>
        <p:txBody>
          <a:bodyPr/>
          <a:lstStyle/>
          <a:p>
            <a:pPr eaLnBrk="1" hangingPunct="1"/>
            <a:r>
              <a:rPr lang="en-AU" altLang="en-US" sz="3200" b="1" dirty="0">
                <a:solidFill>
                  <a:srgbClr val="FF0000"/>
                </a:solidFill>
              </a:rPr>
              <a:t>Java source code</a:t>
            </a:r>
          </a:p>
        </p:txBody>
      </p:sp>
      <p:grpSp>
        <p:nvGrpSpPr>
          <p:cNvPr id="23556" name="Group 3">
            <a:extLst>
              <a:ext uri="{FF2B5EF4-FFF2-40B4-BE49-F238E27FC236}">
                <a16:creationId xmlns:a16="http://schemas.microsoft.com/office/drawing/2014/main" id="{52EEE92F-BDFA-486F-B619-DCFF47B2B9C8}"/>
              </a:ext>
            </a:extLst>
          </p:cNvPr>
          <p:cNvGrpSpPr>
            <a:grpSpLocks/>
          </p:cNvGrpSpPr>
          <p:nvPr/>
        </p:nvGrpSpPr>
        <p:grpSpPr bwMode="auto">
          <a:xfrm>
            <a:off x="357585" y="790031"/>
            <a:ext cx="6000750" cy="1743014"/>
            <a:chOff x="480" y="864"/>
            <a:chExt cx="5040" cy="1863"/>
          </a:xfrm>
        </p:grpSpPr>
        <p:sp>
          <p:nvSpPr>
            <p:cNvPr id="2" name="Text Box 4">
              <a:extLst>
                <a:ext uri="{FF2B5EF4-FFF2-40B4-BE49-F238E27FC236}">
                  <a16:creationId xmlns:a16="http://schemas.microsoft.com/office/drawing/2014/main" id="{8383F9C2-35C4-43FA-BD7A-E9E8D929E750}"/>
                </a:ext>
              </a:extLst>
            </p:cNvPr>
            <p:cNvSpPr txBox="1">
              <a:spLocks noChangeArrowheads="1"/>
            </p:cNvSpPr>
            <p:nvPr/>
          </p:nvSpPr>
          <p:spPr bwMode="auto">
            <a:xfrm>
              <a:off x="480" y="864"/>
              <a:ext cx="5040" cy="1283"/>
            </a:xfrm>
            <a:prstGeom prst="rect">
              <a:avLst/>
            </a:prstGeom>
            <a:noFill/>
            <a:ln>
              <a:noFill/>
            </a:ln>
          </p:spPr>
          <p:txBody>
            <a:bodyPr>
              <a:spAutoFit/>
            </a:bodyPr>
            <a:lstStyle>
              <a:lvl1pPr marL="228600" indent="-2286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indent="0" eaLnBrk="1" hangingPunct="1">
                <a:defRPr/>
              </a:pPr>
              <a:r>
                <a:rPr lang="en-AU" dirty="0">
                  <a:latin typeface="+mn-lt"/>
                  <a:cs typeface="+mn-cs"/>
                </a:rPr>
                <a:t>Most HLL (High Level Language) programs are written as text files in any text editor.</a:t>
              </a:r>
            </a:p>
            <a:p>
              <a:pPr marL="0" indent="0" eaLnBrk="1" hangingPunct="1">
                <a:defRPr/>
              </a:pPr>
              <a:r>
                <a:rPr lang="en-AU" dirty="0">
                  <a:latin typeface="+mn-lt"/>
                  <a:cs typeface="+mn-cs"/>
                </a:rPr>
                <a:t>Programs in text format are called </a:t>
              </a:r>
              <a:r>
                <a:rPr lang="en-AU" dirty="0">
                  <a:solidFill>
                    <a:srgbClr val="FF0000"/>
                  </a:solidFill>
                  <a:latin typeface="+mn-lt"/>
                  <a:cs typeface="+mn-cs"/>
                </a:rPr>
                <a:t>source code</a:t>
              </a:r>
              <a:r>
                <a:rPr lang="en-AU" dirty="0">
                  <a:latin typeface="+mn-lt"/>
                  <a:cs typeface="+mn-cs"/>
                </a:rPr>
                <a:t>.</a:t>
              </a:r>
            </a:p>
            <a:p>
              <a:pPr marL="0" indent="0" eaLnBrk="1" hangingPunct="1">
                <a:defRPr/>
              </a:pPr>
              <a:r>
                <a:rPr lang="en-AU" dirty="0">
                  <a:latin typeface="+mn-lt"/>
                  <a:cs typeface="+mn-cs"/>
                </a:rPr>
                <a:t>Java source code has an extension of  </a:t>
              </a:r>
              <a:r>
                <a:rPr lang="en-AU" dirty="0">
                  <a:solidFill>
                    <a:srgbClr val="FF0000"/>
                  </a:solidFill>
                  <a:latin typeface="+mn-lt"/>
                  <a:cs typeface="+mn-cs"/>
                </a:rPr>
                <a:t>.java</a:t>
              </a:r>
            </a:p>
          </p:txBody>
        </p:sp>
        <p:sp>
          <p:nvSpPr>
            <p:cNvPr id="20493" name="Text Box 5">
              <a:extLst>
                <a:ext uri="{FF2B5EF4-FFF2-40B4-BE49-F238E27FC236}">
                  <a16:creationId xmlns:a16="http://schemas.microsoft.com/office/drawing/2014/main" id="{6B19647F-0A6D-4B12-84CD-13296837FFC8}"/>
                </a:ext>
              </a:extLst>
            </p:cNvPr>
            <p:cNvSpPr txBox="1">
              <a:spLocks noChangeArrowheads="1"/>
            </p:cNvSpPr>
            <p:nvPr/>
          </p:nvSpPr>
          <p:spPr bwMode="auto">
            <a:xfrm>
              <a:off x="895" y="2205"/>
              <a:ext cx="1306" cy="395"/>
            </a:xfrm>
            <a:prstGeom prst="rect">
              <a:avLst/>
            </a:prstGeom>
            <a:solidFill>
              <a:schemeClr val="accent2">
                <a:lumMod val="60000"/>
                <a:lumOff val="40000"/>
              </a:schemeClr>
            </a:solidFill>
            <a:ln w="9525">
              <a:solidFill>
                <a:schemeClr val="tx1"/>
              </a:solidFill>
              <a:miter lim="800000"/>
              <a:headEnd/>
              <a:tailEnd/>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defRPr/>
              </a:pPr>
              <a:r>
                <a:rPr lang="en-AU" altLang="en-US" dirty="0">
                  <a:latin typeface="+mn-lt"/>
                  <a:cs typeface="+mn-cs"/>
                </a:rPr>
                <a:t>Source code</a:t>
              </a:r>
            </a:p>
          </p:txBody>
        </p:sp>
        <p:sp>
          <p:nvSpPr>
            <p:cNvPr id="20494" name="Text Box 6">
              <a:extLst>
                <a:ext uri="{FF2B5EF4-FFF2-40B4-BE49-F238E27FC236}">
                  <a16:creationId xmlns:a16="http://schemas.microsoft.com/office/drawing/2014/main" id="{4C6E493E-B1E3-48B9-BAB0-D08998D4FF5D}"/>
                </a:ext>
              </a:extLst>
            </p:cNvPr>
            <p:cNvSpPr txBox="1">
              <a:spLocks noChangeArrowheads="1"/>
            </p:cNvSpPr>
            <p:nvPr/>
          </p:nvSpPr>
          <p:spPr bwMode="auto">
            <a:xfrm>
              <a:off x="3742" y="2184"/>
              <a:ext cx="1052" cy="395"/>
            </a:xfrm>
            <a:prstGeom prst="rect">
              <a:avLst/>
            </a:prstGeom>
            <a:solidFill>
              <a:schemeClr val="bg1">
                <a:lumMod val="65000"/>
              </a:schemeClr>
            </a:soli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defRPr/>
              </a:pPr>
              <a:r>
                <a:rPr lang="en-AU" altLang="en-US" dirty="0">
                  <a:latin typeface="+mn-lt"/>
                  <a:cs typeface="+mn-cs"/>
                </a:rPr>
                <a:t>bytecode</a:t>
              </a:r>
            </a:p>
          </p:txBody>
        </p:sp>
        <p:sp>
          <p:nvSpPr>
            <p:cNvPr id="23570" name="Line 7">
              <a:extLst>
                <a:ext uri="{FF2B5EF4-FFF2-40B4-BE49-F238E27FC236}">
                  <a16:creationId xmlns:a16="http://schemas.microsoft.com/office/drawing/2014/main" id="{67E8451B-C1FF-4693-8926-9579D9A5A248}"/>
                </a:ext>
              </a:extLst>
            </p:cNvPr>
            <p:cNvSpPr>
              <a:spLocks noChangeShapeType="1"/>
            </p:cNvSpPr>
            <p:nvPr/>
          </p:nvSpPr>
          <p:spPr bwMode="auto">
            <a:xfrm>
              <a:off x="2525" y="2260"/>
              <a:ext cx="898"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sz="1350"/>
            </a:p>
          </p:txBody>
        </p:sp>
        <p:sp>
          <p:nvSpPr>
            <p:cNvPr id="23571" name="Text Box 8">
              <a:extLst>
                <a:ext uri="{FF2B5EF4-FFF2-40B4-BE49-F238E27FC236}">
                  <a16:creationId xmlns:a16="http://schemas.microsoft.com/office/drawing/2014/main" id="{D59E0EF8-57BC-41E0-AE96-001EBDFC38CC}"/>
                </a:ext>
              </a:extLst>
            </p:cNvPr>
            <p:cNvSpPr txBox="1">
              <a:spLocks noChangeArrowheads="1"/>
            </p:cNvSpPr>
            <p:nvPr/>
          </p:nvSpPr>
          <p:spPr bwMode="auto">
            <a:xfrm>
              <a:off x="2479" y="2283"/>
              <a:ext cx="1056"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rgbClr val="887E6E"/>
                </a:buClr>
                <a:buChar char="•"/>
                <a:defRPr>
                  <a:solidFill>
                    <a:schemeClr val="tx1"/>
                  </a:solidFill>
                  <a:latin typeface="Arial" panose="020B0604020202020204" pitchFamily="34" charset="0"/>
                  <a:cs typeface="Arial" panose="020B0604020202020204" pitchFamily="34" charset="0"/>
                </a:defRPr>
              </a:lvl1pPr>
              <a:lvl2pPr marL="742950" indent="-285750">
                <a:spcBef>
                  <a:spcPct val="25000"/>
                </a:spcBef>
                <a:buClr>
                  <a:srgbClr val="887E6E"/>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1143000" indent="-228600">
                <a:spcBef>
                  <a:spcPct val="25000"/>
                </a:spcBef>
                <a:buClr>
                  <a:srgbClr val="887E6E"/>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25000"/>
                </a:spcBef>
                <a:buClr>
                  <a:srgbClr val="887E6E"/>
                </a:buClr>
                <a:buChar char="–"/>
                <a:defRPr>
                  <a:solidFill>
                    <a:schemeClr val="tx1"/>
                  </a:solidFill>
                  <a:latin typeface="Arial" panose="020B0604020202020204" pitchFamily="34" charset="0"/>
                  <a:cs typeface="Arial" panose="020B0604020202020204" pitchFamily="34" charset="0"/>
                </a:defRPr>
              </a:lvl4pPr>
              <a:lvl5pPr marL="2057400" indent="-228600">
                <a:spcBef>
                  <a:spcPct val="25000"/>
                </a:spcBef>
                <a:buClr>
                  <a:srgbClr val="887E6E"/>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Clr>
                  <a:srgbClr val="887E6E"/>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Clr>
                  <a:srgbClr val="887E6E"/>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Clr>
                  <a:srgbClr val="887E6E"/>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Clr>
                  <a:srgbClr val="887E6E"/>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buClrTx/>
                <a:buFontTx/>
                <a:buNone/>
              </a:pPr>
              <a:r>
                <a:rPr lang="en-AU" altLang="en-US" sz="2100" b="1" dirty="0">
                  <a:solidFill>
                    <a:srgbClr val="FF0000"/>
                  </a:solidFill>
                  <a:latin typeface="Calibri" panose="020F0502020204030204" pitchFamily="34" charset="0"/>
                  <a:cs typeface="Calibri" panose="020F0502020204030204" pitchFamily="34" charset="0"/>
                </a:rPr>
                <a:t>Compiler </a:t>
              </a:r>
            </a:p>
          </p:txBody>
        </p:sp>
      </p:grpSp>
      <p:sp>
        <p:nvSpPr>
          <p:cNvPr id="22533" name="Text Box 10">
            <a:extLst>
              <a:ext uri="{FF2B5EF4-FFF2-40B4-BE49-F238E27FC236}">
                <a16:creationId xmlns:a16="http://schemas.microsoft.com/office/drawing/2014/main" id="{B42DAAE4-6AD5-4476-9335-31EFBAB943A6}"/>
              </a:ext>
            </a:extLst>
          </p:cNvPr>
          <p:cNvSpPr txBox="1">
            <a:spLocks noChangeArrowheads="1"/>
          </p:cNvSpPr>
          <p:nvPr/>
        </p:nvSpPr>
        <p:spPr bwMode="auto">
          <a:xfrm>
            <a:off x="423863" y="2489598"/>
            <a:ext cx="5999560" cy="646331"/>
          </a:xfrm>
          <a:prstGeom prst="rect">
            <a:avLst/>
          </a:prstGeom>
          <a:noFill/>
          <a:ln>
            <a:noFill/>
          </a:ln>
        </p:spPr>
        <p:txBody>
          <a:bodyPr>
            <a:spAutoFit/>
          </a:bodyPr>
          <a:lstStyle>
            <a:lvl1pPr marL="177800" indent="-1778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indent="0" eaLnBrk="1" hangingPunct="1">
              <a:defRPr/>
            </a:pPr>
            <a:r>
              <a:rPr lang="en-AU" dirty="0">
                <a:latin typeface="+mn-lt"/>
                <a:cs typeface="+mn-cs"/>
              </a:rPr>
              <a:t>The Java interpreter reads the </a:t>
            </a:r>
            <a:r>
              <a:rPr lang="en-AU" dirty="0">
                <a:solidFill>
                  <a:srgbClr val="FF0000"/>
                </a:solidFill>
                <a:latin typeface="+mn-lt"/>
                <a:cs typeface="+mn-cs"/>
              </a:rPr>
              <a:t>bytecode</a:t>
            </a:r>
            <a:r>
              <a:rPr lang="en-AU" dirty="0">
                <a:latin typeface="+mn-lt"/>
                <a:cs typeface="+mn-cs"/>
              </a:rPr>
              <a:t> and executes it on a specific machine.  </a:t>
            </a:r>
          </a:p>
        </p:txBody>
      </p:sp>
      <p:sp>
        <p:nvSpPr>
          <p:cNvPr id="20486" name="Text Box 11">
            <a:extLst>
              <a:ext uri="{FF2B5EF4-FFF2-40B4-BE49-F238E27FC236}">
                <a16:creationId xmlns:a16="http://schemas.microsoft.com/office/drawing/2014/main" id="{B8B0AEB7-2F64-42A1-B503-1884D5A07993}"/>
              </a:ext>
            </a:extLst>
          </p:cNvPr>
          <p:cNvSpPr txBox="1">
            <a:spLocks noChangeArrowheads="1"/>
          </p:cNvSpPr>
          <p:nvPr/>
        </p:nvSpPr>
        <p:spPr bwMode="auto">
          <a:xfrm>
            <a:off x="852247" y="3306604"/>
            <a:ext cx="1296591" cy="369332"/>
          </a:xfrm>
          <a:prstGeom prst="rect">
            <a:avLst/>
          </a:prstGeom>
          <a:solidFill>
            <a:schemeClr val="accent3">
              <a:lumMod val="65000"/>
            </a:schemeClr>
          </a:soli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defRPr/>
            </a:pPr>
            <a:r>
              <a:rPr lang="en-AU" altLang="en-US" dirty="0">
                <a:latin typeface="+mn-lt"/>
                <a:cs typeface="+mn-cs"/>
              </a:rPr>
              <a:t>bytecode</a:t>
            </a:r>
          </a:p>
        </p:txBody>
      </p:sp>
      <p:sp>
        <p:nvSpPr>
          <p:cNvPr id="23559" name="Line 12">
            <a:extLst>
              <a:ext uri="{FF2B5EF4-FFF2-40B4-BE49-F238E27FC236}">
                <a16:creationId xmlns:a16="http://schemas.microsoft.com/office/drawing/2014/main" id="{8DD6958A-5929-43E6-9444-A0FA61043848}"/>
              </a:ext>
            </a:extLst>
          </p:cNvPr>
          <p:cNvSpPr>
            <a:spLocks noChangeShapeType="1"/>
          </p:cNvSpPr>
          <p:nvPr/>
        </p:nvSpPr>
        <p:spPr bwMode="auto">
          <a:xfrm>
            <a:off x="2796779" y="3329782"/>
            <a:ext cx="1039063" cy="22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sz="1350"/>
          </a:p>
        </p:txBody>
      </p:sp>
      <p:sp>
        <p:nvSpPr>
          <p:cNvPr id="20488" name="Rectangle 13">
            <a:extLst>
              <a:ext uri="{FF2B5EF4-FFF2-40B4-BE49-F238E27FC236}">
                <a16:creationId xmlns:a16="http://schemas.microsoft.com/office/drawing/2014/main" id="{B8651A18-7384-4775-99E1-896B4C3CB5DF}"/>
              </a:ext>
            </a:extLst>
          </p:cNvPr>
          <p:cNvSpPr>
            <a:spLocks noChangeArrowheads="1"/>
          </p:cNvSpPr>
          <p:nvPr/>
        </p:nvSpPr>
        <p:spPr bwMode="auto">
          <a:xfrm>
            <a:off x="4471987" y="3039666"/>
            <a:ext cx="1872854" cy="571500"/>
          </a:xfrm>
          <a:prstGeom prst="rect">
            <a:avLst/>
          </a:prstGeom>
          <a:solidFill>
            <a:srgbClr val="92D05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defRPr/>
            </a:pPr>
            <a:r>
              <a:rPr lang="en-AU" altLang="en-US" dirty="0">
                <a:latin typeface="+mn-lt"/>
                <a:cs typeface="+mn-cs"/>
              </a:rPr>
              <a:t>Welcome to Java!</a:t>
            </a:r>
          </a:p>
        </p:txBody>
      </p:sp>
      <p:sp>
        <p:nvSpPr>
          <p:cNvPr id="23561" name="Rectangle 14">
            <a:extLst>
              <a:ext uri="{FF2B5EF4-FFF2-40B4-BE49-F238E27FC236}">
                <a16:creationId xmlns:a16="http://schemas.microsoft.com/office/drawing/2014/main" id="{F23102C2-2C3B-4EA3-8616-02AC0131CFCA}"/>
              </a:ext>
            </a:extLst>
          </p:cNvPr>
          <p:cNvSpPr>
            <a:spLocks noChangeArrowheads="1"/>
          </p:cNvSpPr>
          <p:nvPr/>
        </p:nvSpPr>
        <p:spPr bwMode="auto">
          <a:xfrm>
            <a:off x="4388644" y="3612356"/>
            <a:ext cx="2039541" cy="228600"/>
          </a:xfrm>
          <a:prstGeom prst="rect">
            <a:avLst/>
          </a:prstGeom>
          <a:solidFill>
            <a:srgbClr val="00B050"/>
          </a:solidFill>
          <a:ln w="9525">
            <a:solidFill>
              <a:schemeClr val="tx1"/>
            </a:solidFill>
            <a:miter lim="800000"/>
            <a:headEnd/>
            <a:tailEnd/>
          </a:ln>
        </p:spPr>
        <p:txBody>
          <a:bodyPr wrap="none" anchor="ctr"/>
          <a:lstStyle>
            <a:lvl1pPr>
              <a:spcBef>
                <a:spcPct val="50000"/>
              </a:spcBef>
              <a:buClr>
                <a:srgbClr val="887E6E"/>
              </a:buClr>
              <a:buChar char="•"/>
              <a:defRPr>
                <a:solidFill>
                  <a:schemeClr val="tx1"/>
                </a:solidFill>
                <a:latin typeface="Arial" panose="020B0604020202020204" pitchFamily="34" charset="0"/>
                <a:cs typeface="Arial" panose="020B0604020202020204" pitchFamily="34" charset="0"/>
              </a:defRPr>
            </a:lvl1pPr>
            <a:lvl2pPr marL="742950" indent="-285750">
              <a:spcBef>
                <a:spcPct val="25000"/>
              </a:spcBef>
              <a:buClr>
                <a:srgbClr val="887E6E"/>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1143000" indent="-228600">
              <a:spcBef>
                <a:spcPct val="25000"/>
              </a:spcBef>
              <a:buClr>
                <a:srgbClr val="887E6E"/>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25000"/>
              </a:spcBef>
              <a:buClr>
                <a:srgbClr val="887E6E"/>
              </a:buClr>
              <a:buChar char="–"/>
              <a:defRPr>
                <a:solidFill>
                  <a:schemeClr val="tx1"/>
                </a:solidFill>
                <a:latin typeface="Arial" panose="020B0604020202020204" pitchFamily="34" charset="0"/>
                <a:cs typeface="Arial" panose="020B0604020202020204" pitchFamily="34" charset="0"/>
              </a:defRPr>
            </a:lvl4pPr>
            <a:lvl5pPr marL="2057400" indent="-228600">
              <a:spcBef>
                <a:spcPct val="25000"/>
              </a:spcBef>
              <a:buClr>
                <a:srgbClr val="887E6E"/>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Clr>
                <a:srgbClr val="887E6E"/>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Clr>
                <a:srgbClr val="887E6E"/>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Clr>
                <a:srgbClr val="887E6E"/>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Clr>
                <a:srgbClr val="887E6E"/>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Tx/>
              <a:buNone/>
            </a:pPr>
            <a:r>
              <a:rPr lang="en-US" altLang="en-US" sz="1500"/>
              <a:t>Output</a:t>
            </a:r>
          </a:p>
        </p:txBody>
      </p:sp>
      <p:sp>
        <p:nvSpPr>
          <p:cNvPr id="23562" name="Text Box 15">
            <a:extLst>
              <a:ext uri="{FF2B5EF4-FFF2-40B4-BE49-F238E27FC236}">
                <a16:creationId xmlns:a16="http://schemas.microsoft.com/office/drawing/2014/main" id="{BE0AAFAA-F2E1-4E69-BCE2-60B055D217B3}"/>
              </a:ext>
            </a:extLst>
          </p:cNvPr>
          <p:cNvSpPr txBox="1">
            <a:spLocks noChangeArrowheads="1"/>
          </p:cNvSpPr>
          <p:nvPr/>
        </p:nvSpPr>
        <p:spPr bwMode="auto">
          <a:xfrm>
            <a:off x="2199327" y="3439716"/>
            <a:ext cx="208692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50000"/>
              </a:spcBef>
              <a:buClr>
                <a:srgbClr val="887E6E"/>
              </a:buClr>
              <a:buChar char="•"/>
              <a:defRPr>
                <a:solidFill>
                  <a:schemeClr val="tx1"/>
                </a:solidFill>
                <a:latin typeface="Arial" panose="020B0604020202020204" pitchFamily="34" charset="0"/>
                <a:cs typeface="Arial" panose="020B0604020202020204" pitchFamily="34" charset="0"/>
              </a:defRPr>
            </a:lvl1pPr>
            <a:lvl2pPr marL="742950" indent="-285750">
              <a:spcBef>
                <a:spcPct val="25000"/>
              </a:spcBef>
              <a:buClr>
                <a:srgbClr val="887E6E"/>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1143000" indent="-228600">
              <a:spcBef>
                <a:spcPct val="25000"/>
              </a:spcBef>
              <a:buClr>
                <a:srgbClr val="887E6E"/>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25000"/>
              </a:spcBef>
              <a:buClr>
                <a:srgbClr val="887E6E"/>
              </a:buClr>
              <a:buChar char="–"/>
              <a:defRPr>
                <a:solidFill>
                  <a:schemeClr val="tx1"/>
                </a:solidFill>
                <a:latin typeface="Arial" panose="020B0604020202020204" pitchFamily="34" charset="0"/>
                <a:cs typeface="Arial" panose="020B0604020202020204" pitchFamily="34" charset="0"/>
              </a:defRPr>
            </a:lvl4pPr>
            <a:lvl5pPr marL="2057400" indent="-228600">
              <a:spcBef>
                <a:spcPct val="25000"/>
              </a:spcBef>
              <a:buClr>
                <a:srgbClr val="887E6E"/>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Clr>
                <a:srgbClr val="887E6E"/>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Clr>
                <a:srgbClr val="887E6E"/>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Clr>
                <a:srgbClr val="887E6E"/>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Clr>
                <a:srgbClr val="887E6E"/>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buClrTx/>
              <a:buFontTx/>
              <a:buNone/>
            </a:pPr>
            <a:r>
              <a:rPr lang="en-AU" altLang="en-US" sz="2100" b="1" dirty="0">
                <a:solidFill>
                  <a:srgbClr val="FF0000"/>
                </a:solidFill>
                <a:latin typeface="Calibri" panose="020F0502020204030204" pitchFamily="34" charset="0"/>
                <a:cs typeface="Calibri" panose="020F0502020204030204" pitchFamily="34" charset="0"/>
              </a:rPr>
              <a:t>JVM(Interprete</a:t>
            </a:r>
            <a:r>
              <a:rPr lang="en-AU" altLang="en-US" sz="2100" b="1" dirty="0">
                <a:solidFill>
                  <a:srgbClr val="FF0000"/>
                </a:solidFill>
                <a:latin typeface="Times New Roman" panose="02020603050405020304" pitchFamily="18" charset="0"/>
              </a:rPr>
              <a:t>r)</a:t>
            </a:r>
          </a:p>
        </p:txBody>
      </p:sp>
      <p:sp>
        <p:nvSpPr>
          <p:cNvPr id="499728" name="Text Box 16">
            <a:extLst>
              <a:ext uri="{FF2B5EF4-FFF2-40B4-BE49-F238E27FC236}">
                <a16:creationId xmlns:a16="http://schemas.microsoft.com/office/drawing/2014/main" id="{22991306-2580-48C8-B6A8-148D8F53DC3D}"/>
              </a:ext>
            </a:extLst>
          </p:cNvPr>
          <p:cNvSpPr txBox="1">
            <a:spLocks noChangeArrowheads="1"/>
          </p:cNvSpPr>
          <p:nvPr/>
        </p:nvSpPr>
        <p:spPr bwMode="auto">
          <a:xfrm>
            <a:off x="396083" y="3880247"/>
            <a:ext cx="6144816" cy="923330"/>
          </a:xfrm>
          <a:prstGeom prst="rect">
            <a:avLst/>
          </a:prstGeom>
          <a:noFill/>
          <a:ln>
            <a:noFill/>
          </a:ln>
        </p:spPr>
        <p:txBody>
          <a:bodyPr>
            <a:spAutoFit/>
          </a:bodyPr>
          <a:lstStyle>
            <a:lvl1pPr marL="228600" indent="-2286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indent="0">
              <a:spcBef>
                <a:spcPct val="50000"/>
              </a:spcBef>
              <a:defRPr/>
            </a:pPr>
            <a:r>
              <a:rPr lang="en-AU" dirty="0">
                <a:latin typeface="+mn-lt"/>
                <a:cs typeface="+mn-cs"/>
              </a:rPr>
              <a:t>Unlike machine code Java </a:t>
            </a:r>
            <a:r>
              <a:rPr lang="en-AU" dirty="0" err="1">
                <a:latin typeface="+mn-lt"/>
                <a:cs typeface="+mn-cs"/>
              </a:rPr>
              <a:t>bytecode</a:t>
            </a:r>
            <a:r>
              <a:rPr lang="en-AU" dirty="0">
                <a:latin typeface="+mn-lt"/>
                <a:cs typeface="+mn-cs"/>
              </a:rPr>
              <a:t> is not tied to any particular machine.  It can be run on any platform (Windows, Mac, Unix)</a:t>
            </a:r>
          </a:p>
        </p:txBody>
      </p:sp>
      <p:sp>
        <p:nvSpPr>
          <p:cNvPr id="23564" name="Arrow: Curved Up 1">
            <a:extLst>
              <a:ext uri="{FF2B5EF4-FFF2-40B4-BE49-F238E27FC236}">
                <a16:creationId xmlns:a16="http://schemas.microsoft.com/office/drawing/2014/main" id="{5A2FBA0D-CE97-4046-8D66-C7BD77E2976A}"/>
              </a:ext>
            </a:extLst>
          </p:cNvPr>
          <p:cNvSpPr>
            <a:spLocks noChangeArrowheads="1"/>
          </p:cNvSpPr>
          <p:nvPr/>
        </p:nvSpPr>
        <p:spPr bwMode="auto">
          <a:xfrm rot="-2851863">
            <a:off x="4471988" y="3554016"/>
            <a:ext cx="577453" cy="291704"/>
          </a:xfrm>
          <a:prstGeom prst="curvedUpArrow">
            <a:avLst>
              <a:gd name="adj1" fmla="val 24983"/>
              <a:gd name="adj2" fmla="val 49985"/>
              <a:gd name="adj3" fmla="val 2500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000">
                <a:solidFill>
                  <a:schemeClr val="bg1"/>
                </a:solidFill>
                <a:latin typeface="Arial" panose="020B0604020202020204" pitchFamily="34" charset="0"/>
                <a:cs typeface="Arial" panose="020B0604020202020204" pitchFamily="34" charset="0"/>
              </a:defRPr>
            </a:lvl1pPr>
            <a:lvl2pPr marL="742950" indent="-285750">
              <a:defRPr sz="1000">
                <a:solidFill>
                  <a:schemeClr val="bg1"/>
                </a:solidFill>
                <a:latin typeface="Arial" panose="020B0604020202020204" pitchFamily="34" charset="0"/>
                <a:cs typeface="Arial" panose="020B0604020202020204" pitchFamily="34" charset="0"/>
              </a:defRPr>
            </a:lvl2pPr>
            <a:lvl3pPr marL="1143000" indent="-228600">
              <a:defRPr sz="1000">
                <a:solidFill>
                  <a:schemeClr val="bg1"/>
                </a:solidFill>
                <a:latin typeface="Arial" panose="020B0604020202020204" pitchFamily="34" charset="0"/>
                <a:cs typeface="Arial" panose="020B0604020202020204" pitchFamily="34" charset="0"/>
              </a:defRPr>
            </a:lvl3pPr>
            <a:lvl4pPr marL="1600200" indent="-228600">
              <a:defRPr sz="1000">
                <a:solidFill>
                  <a:schemeClr val="bg1"/>
                </a:solidFill>
                <a:latin typeface="Arial" panose="020B0604020202020204" pitchFamily="34" charset="0"/>
                <a:cs typeface="Arial" panose="020B0604020202020204" pitchFamily="34" charset="0"/>
              </a:defRPr>
            </a:lvl4pPr>
            <a:lvl5pPr marL="2057400" indent="-228600">
              <a:defRPr sz="1000">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eaLnBrk="1" fontAlgn="b" hangingPunct="1"/>
            <a:endParaRPr lang="en-US" altLang="en-US" sz="750"/>
          </a:p>
        </p:txBody>
      </p:sp>
      <p:sp>
        <p:nvSpPr>
          <p:cNvPr id="23565" name="Arrow: Up 2">
            <a:extLst>
              <a:ext uri="{FF2B5EF4-FFF2-40B4-BE49-F238E27FC236}">
                <a16:creationId xmlns:a16="http://schemas.microsoft.com/office/drawing/2014/main" id="{E37F2249-5DAB-4651-A744-CA29F6354CF2}"/>
              </a:ext>
            </a:extLst>
          </p:cNvPr>
          <p:cNvSpPr>
            <a:spLocks noChangeArrowheads="1"/>
          </p:cNvSpPr>
          <p:nvPr/>
        </p:nvSpPr>
        <p:spPr bwMode="auto">
          <a:xfrm>
            <a:off x="4832748" y="3519488"/>
            <a:ext cx="229790" cy="192881"/>
          </a:xfrm>
          <a:prstGeom prst="upArrow">
            <a:avLst>
              <a:gd name="adj1" fmla="val 50000"/>
              <a:gd name="adj2" fmla="val 5000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000">
                <a:solidFill>
                  <a:schemeClr val="bg1"/>
                </a:solidFill>
                <a:latin typeface="Arial" panose="020B0604020202020204" pitchFamily="34" charset="0"/>
                <a:cs typeface="Arial" panose="020B0604020202020204" pitchFamily="34" charset="0"/>
              </a:defRPr>
            </a:lvl1pPr>
            <a:lvl2pPr marL="742950" indent="-285750">
              <a:defRPr sz="1000">
                <a:solidFill>
                  <a:schemeClr val="bg1"/>
                </a:solidFill>
                <a:latin typeface="Arial" panose="020B0604020202020204" pitchFamily="34" charset="0"/>
                <a:cs typeface="Arial" panose="020B0604020202020204" pitchFamily="34" charset="0"/>
              </a:defRPr>
            </a:lvl2pPr>
            <a:lvl3pPr marL="1143000" indent="-228600">
              <a:defRPr sz="1000">
                <a:solidFill>
                  <a:schemeClr val="bg1"/>
                </a:solidFill>
                <a:latin typeface="Arial" panose="020B0604020202020204" pitchFamily="34" charset="0"/>
                <a:cs typeface="Arial" panose="020B0604020202020204" pitchFamily="34" charset="0"/>
              </a:defRPr>
            </a:lvl3pPr>
            <a:lvl4pPr marL="1600200" indent="-228600">
              <a:defRPr sz="1000">
                <a:solidFill>
                  <a:schemeClr val="bg1"/>
                </a:solidFill>
                <a:latin typeface="Arial" panose="020B0604020202020204" pitchFamily="34" charset="0"/>
                <a:cs typeface="Arial" panose="020B0604020202020204" pitchFamily="34" charset="0"/>
              </a:defRPr>
            </a:lvl4pPr>
            <a:lvl5pPr marL="2057400" indent="-228600">
              <a:defRPr sz="1000">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eaLnBrk="1" fontAlgn="b" hangingPunct="1"/>
            <a:endParaRPr lang="en-US" altLang="en-US" sz="750"/>
          </a:p>
        </p:txBody>
      </p:sp>
      <p:sp>
        <p:nvSpPr>
          <p:cNvPr id="4" name="Arrow: Up 3">
            <a:extLst>
              <a:ext uri="{FF2B5EF4-FFF2-40B4-BE49-F238E27FC236}">
                <a16:creationId xmlns:a16="http://schemas.microsoft.com/office/drawing/2014/main" id="{7CC89CAD-A955-40D3-BE59-83535A19C000}"/>
              </a:ext>
            </a:extLst>
          </p:cNvPr>
          <p:cNvSpPr/>
          <p:nvPr/>
        </p:nvSpPr>
        <p:spPr bwMode="auto">
          <a:xfrm rot="1866928">
            <a:off x="5736432" y="3402807"/>
            <a:ext cx="302419" cy="364331"/>
          </a:xfrm>
          <a:prstGeom prst="upArrow">
            <a:avLst/>
          </a:prstGeom>
          <a:solidFill>
            <a:schemeClr val="accent1">
              <a:lumMod val="75000"/>
            </a:schemeClr>
          </a:solidFill>
          <a:ln>
            <a:noFill/>
          </a:ln>
          <a:effectLst/>
        </p:spPr>
        <p:txBody>
          <a:bodyPr anchor="ctr"/>
          <a:lstStyle/>
          <a:p>
            <a:pPr eaLnBrk="1" fontAlgn="b" hangingPunct="1">
              <a:defRPr/>
            </a:pPr>
            <a:endParaRPr lang="en-AU" sz="1350" dirty="0"/>
          </a:p>
        </p:txBody>
      </p:sp>
    </p:spTree>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FF77A-E9E5-47F0-8076-CD7600F3540A}"/>
              </a:ext>
            </a:extLst>
          </p:cNvPr>
          <p:cNvSpPr>
            <a:spLocks noGrp="1"/>
          </p:cNvSpPr>
          <p:nvPr>
            <p:ph type="title"/>
          </p:nvPr>
        </p:nvSpPr>
        <p:spPr/>
        <p:txBody>
          <a:bodyPr/>
          <a:lstStyle/>
          <a:p>
            <a:r>
              <a:rPr lang="en-AU" dirty="0"/>
              <a:t> </a:t>
            </a:r>
          </a:p>
        </p:txBody>
      </p:sp>
      <p:sp>
        <p:nvSpPr>
          <p:cNvPr id="4" name="Rectangle 2">
            <a:extLst>
              <a:ext uri="{FF2B5EF4-FFF2-40B4-BE49-F238E27FC236}">
                <a16:creationId xmlns:a16="http://schemas.microsoft.com/office/drawing/2014/main" id="{7F2A70EE-77D7-4782-A8A2-55A971185A95}"/>
              </a:ext>
            </a:extLst>
          </p:cNvPr>
          <p:cNvSpPr txBox="1">
            <a:spLocks noChangeArrowheads="1"/>
          </p:cNvSpPr>
          <p:nvPr/>
        </p:nvSpPr>
        <p:spPr>
          <a:xfrm>
            <a:off x="280988" y="273845"/>
            <a:ext cx="5878512" cy="532605"/>
          </a:xfrm>
          <a:prstGeom prst="rect">
            <a:avLst/>
          </a:prstGeom>
        </p:spPr>
        <p:txBody>
          <a:bodyPr vert="horz" lIns="91440" tIns="45720" rIns="91440" bIns="45720" rtlCol="0" anchor="t" anchorCtr="0">
            <a:noAutofit/>
          </a:bodyPr>
          <a:lstStyle>
            <a:lvl1pPr algn="l" defTabSz="685783" rtl="0" eaLnBrk="1" latinLnBrk="0" hangingPunct="1">
              <a:lnSpc>
                <a:spcPct val="90000"/>
              </a:lnSpc>
              <a:spcBef>
                <a:spcPct val="0"/>
              </a:spcBef>
              <a:buNone/>
              <a:defRPr sz="3000" b="1" kern="1200" baseline="0">
                <a:solidFill>
                  <a:schemeClr val="tx2"/>
                </a:solidFill>
                <a:latin typeface="+mj-lt"/>
                <a:ea typeface="+mj-ea"/>
                <a:cs typeface="+mj-cs"/>
              </a:defRPr>
            </a:lvl1pPr>
          </a:lstStyle>
          <a:p>
            <a:r>
              <a:rPr lang="en-US" altLang="en-US" sz="2700"/>
              <a:t>Steps in Program Development</a:t>
            </a:r>
            <a:endParaRPr lang="en-US" altLang="en-US" sz="2700" dirty="0"/>
          </a:p>
        </p:txBody>
      </p:sp>
      <p:sp>
        <p:nvSpPr>
          <p:cNvPr id="5" name="Rectangle 3">
            <a:extLst>
              <a:ext uri="{FF2B5EF4-FFF2-40B4-BE49-F238E27FC236}">
                <a16:creationId xmlns:a16="http://schemas.microsoft.com/office/drawing/2014/main" id="{19770F44-9020-4DF8-9809-7D5177CB339B}"/>
              </a:ext>
            </a:extLst>
          </p:cNvPr>
          <p:cNvSpPr txBox="1">
            <a:spLocks noChangeArrowheads="1"/>
          </p:cNvSpPr>
          <p:nvPr/>
        </p:nvSpPr>
        <p:spPr>
          <a:xfrm>
            <a:off x="285750" y="679451"/>
            <a:ext cx="6172200" cy="3944938"/>
          </a:xfrm>
          <a:prstGeom prst="rect">
            <a:avLst/>
          </a:prstGeom>
        </p:spPr>
        <p:txBody>
          <a:bodyPr vert="horz" lIns="91440" tIns="45720" rIns="91440" bIns="45720" rtlCol="0" anchor="t" anchorCtr="0">
            <a:noAutofit/>
          </a:bodyPr>
          <a:lstStyle>
            <a:lvl1pPr marL="0" indent="0" algn="l" defTabSz="685783" rtl="0" eaLnBrk="1" latinLnBrk="0" hangingPunct="1">
              <a:lnSpc>
                <a:spcPct val="100000"/>
              </a:lnSpc>
              <a:spcBef>
                <a:spcPts val="751"/>
              </a:spcBef>
              <a:spcAft>
                <a:spcPts val="500"/>
              </a:spcAft>
              <a:buFont typeface="Arial" panose="020B0604020202020204" pitchFamily="34" charset="0"/>
              <a:buNone/>
              <a:defRPr sz="1800" kern="1200" baseline="0">
                <a:solidFill>
                  <a:schemeClr val="tx1"/>
                </a:solidFill>
                <a:latin typeface="+mn-lt"/>
                <a:ea typeface="+mn-ea"/>
                <a:cs typeface="+mn-cs"/>
              </a:defRPr>
            </a:lvl1pPr>
            <a:lvl2pPr marL="177796" indent="-177796" algn="l" defTabSz="685783" rtl="0" eaLnBrk="1" latinLnBrk="0" hangingPunct="1">
              <a:lnSpc>
                <a:spcPct val="100000"/>
              </a:lnSpc>
              <a:spcBef>
                <a:spcPts val="375"/>
              </a:spcBef>
              <a:spcAft>
                <a:spcPts val="200"/>
              </a:spcAft>
              <a:buClr>
                <a:schemeClr val="accent1"/>
              </a:buClr>
              <a:buFont typeface="Wingdings" pitchFamily="2" charset="2"/>
              <a:buChar char="§"/>
              <a:tabLst/>
              <a:defRPr sz="1800" kern="1200">
                <a:solidFill>
                  <a:schemeClr val="tx1"/>
                </a:solidFill>
                <a:latin typeface="+mn-lt"/>
                <a:ea typeface="+mn-ea"/>
                <a:cs typeface="+mn-cs"/>
              </a:defRPr>
            </a:lvl2pPr>
            <a:lvl3pPr marL="355591" indent="-177796" algn="l" defTabSz="685783" rtl="0" eaLnBrk="1" latinLnBrk="0" hangingPunct="1">
              <a:lnSpc>
                <a:spcPct val="90000"/>
              </a:lnSpc>
              <a:spcBef>
                <a:spcPts val="375"/>
              </a:spcBef>
              <a:buClr>
                <a:schemeClr val="tx2"/>
              </a:buClr>
              <a:buFont typeface="Wingdings" pitchFamily="2" charset="2"/>
              <a:buChar char="§"/>
              <a:tabLst/>
              <a:defRPr lang="en-US" sz="1400" kern="1200" baseline="0" dirty="0">
                <a:solidFill>
                  <a:schemeClr val="tx1"/>
                </a:solidFill>
                <a:latin typeface="+mn-lt"/>
                <a:ea typeface="+mn-ea"/>
                <a:cs typeface="+mn-cs"/>
              </a:defRPr>
            </a:lvl3pPr>
            <a:lvl4pPr marL="355591" indent="-177796" algn="l" defTabSz="685783" rtl="0" eaLnBrk="1" latinLnBrk="0" hangingPunct="1">
              <a:lnSpc>
                <a:spcPct val="90000"/>
              </a:lnSpc>
              <a:spcBef>
                <a:spcPts val="375"/>
              </a:spcBef>
              <a:buClr>
                <a:schemeClr val="accent4"/>
              </a:buClr>
              <a:buFont typeface="Wingdings" pitchFamily="2" charset="2"/>
              <a:buChar char="§"/>
              <a:defRPr sz="1351" kern="1200">
                <a:solidFill>
                  <a:schemeClr val="tx1"/>
                </a:solidFill>
                <a:latin typeface="+mn-lt"/>
                <a:ea typeface="+mn-ea"/>
                <a:cs typeface="+mn-cs"/>
              </a:defRPr>
            </a:lvl4pPr>
            <a:lvl5pPr marL="355591" indent="-17779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a:spcBef>
                <a:spcPts val="600"/>
              </a:spcBef>
              <a:spcAft>
                <a:spcPts val="600"/>
              </a:spcAft>
            </a:pPr>
            <a:r>
              <a:rPr lang="en-US" altLang="en-US" sz="1600" dirty="0"/>
              <a:t>Programming can be thought of as designing a solution to a problem. </a:t>
            </a:r>
          </a:p>
          <a:p>
            <a:pPr>
              <a:spcBef>
                <a:spcPts val="600"/>
              </a:spcBef>
              <a:spcAft>
                <a:spcPts val="600"/>
              </a:spcAft>
            </a:pPr>
            <a:r>
              <a:rPr lang="en-US" altLang="en-US" sz="1600" dirty="0"/>
              <a:t>The development of the solution follows specific steps, regardless of the programming language used.</a:t>
            </a:r>
          </a:p>
          <a:p>
            <a:pPr marL="257175" indent="-257175">
              <a:spcBef>
                <a:spcPts val="600"/>
              </a:spcBef>
              <a:spcAft>
                <a:spcPts val="600"/>
              </a:spcAft>
              <a:buFont typeface="+mj-lt"/>
              <a:buAutoNum type="arabicPeriod"/>
            </a:pPr>
            <a:r>
              <a:rPr lang="en-US" altLang="en-US" sz="1600" dirty="0"/>
              <a:t>Define the problem</a:t>
            </a:r>
          </a:p>
          <a:p>
            <a:pPr marL="257175" indent="-257175">
              <a:spcBef>
                <a:spcPts val="600"/>
              </a:spcBef>
              <a:spcAft>
                <a:spcPts val="600"/>
              </a:spcAft>
              <a:buFont typeface="+mj-lt"/>
              <a:buAutoNum type="arabicPeriod"/>
            </a:pPr>
            <a:r>
              <a:rPr lang="en-US" altLang="en-US" sz="1600" dirty="0"/>
              <a:t>Outline the solution</a:t>
            </a:r>
          </a:p>
          <a:p>
            <a:pPr marL="257175" indent="-257175">
              <a:spcBef>
                <a:spcPts val="600"/>
              </a:spcBef>
              <a:spcAft>
                <a:spcPts val="600"/>
              </a:spcAft>
              <a:buFont typeface="+mj-lt"/>
              <a:buAutoNum type="arabicPeriod"/>
            </a:pPr>
            <a:r>
              <a:rPr lang="en-US" altLang="en-US" sz="1600" dirty="0"/>
              <a:t>Develop the outline into an algorithm</a:t>
            </a:r>
          </a:p>
          <a:p>
            <a:pPr marL="257175" indent="-257175">
              <a:spcBef>
                <a:spcPts val="600"/>
              </a:spcBef>
              <a:spcAft>
                <a:spcPts val="600"/>
              </a:spcAft>
              <a:buFont typeface="+mj-lt"/>
              <a:buAutoNum type="arabicPeriod"/>
            </a:pPr>
            <a:r>
              <a:rPr lang="en-US" altLang="en-US" sz="1600" dirty="0"/>
              <a:t>Test the algorithm for correctness</a:t>
            </a:r>
          </a:p>
          <a:p>
            <a:pPr marL="257175" indent="-257175">
              <a:spcBef>
                <a:spcPts val="600"/>
              </a:spcBef>
              <a:spcAft>
                <a:spcPts val="600"/>
              </a:spcAft>
              <a:buFont typeface="+mj-lt"/>
              <a:buAutoNum type="arabicPeriod"/>
            </a:pPr>
            <a:r>
              <a:rPr lang="en-US" altLang="en-US" sz="1600" dirty="0"/>
              <a:t>Code the algorithm into a specific programming language</a:t>
            </a:r>
          </a:p>
          <a:p>
            <a:pPr marL="257175" indent="-257175">
              <a:spcBef>
                <a:spcPts val="600"/>
              </a:spcBef>
              <a:spcAft>
                <a:spcPts val="600"/>
              </a:spcAft>
              <a:buFont typeface="+mj-lt"/>
              <a:buAutoNum type="arabicPeriod"/>
            </a:pPr>
            <a:r>
              <a:rPr lang="en-US" altLang="en-US" sz="1600" dirty="0"/>
              <a:t>Run the program on the computer</a:t>
            </a:r>
          </a:p>
          <a:p>
            <a:pPr marL="257175" indent="-257175">
              <a:spcBef>
                <a:spcPts val="600"/>
              </a:spcBef>
              <a:spcAft>
                <a:spcPts val="600"/>
              </a:spcAft>
              <a:buFont typeface="+mj-lt"/>
              <a:buAutoNum type="arabicPeriod"/>
            </a:pPr>
            <a:r>
              <a:rPr lang="en-US" altLang="en-US" sz="1600" dirty="0"/>
              <a:t>Document and maintain the program</a:t>
            </a:r>
            <a:endParaRPr lang="en-US" altLang="en-US" dirty="0"/>
          </a:p>
        </p:txBody>
      </p:sp>
      <p:sp>
        <p:nvSpPr>
          <p:cNvPr id="7" name="AutoShape 7" descr="Image result for inputs process output">
            <a:extLst>
              <a:ext uri="{FF2B5EF4-FFF2-40B4-BE49-F238E27FC236}">
                <a16:creationId xmlns:a16="http://schemas.microsoft.com/office/drawing/2014/main" id="{C4703C72-44B8-4AE8-B5E4-5BE2497B1943}"/>
              </a:ext>
            </a:extLst>
          </p:cNvPr>
          <p:cNvSpPr>
            <a:spLocks noChangeAspect="1" noChangeArrowheads="1"/>
          </p:cNvSpPr>
          <p:nvPr/>
        </p:nvSpPr>
        <p:spPr bwMode="auto">
          <a:xfrm>
            <a:off x="3314700" y="245745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AU" sz="1350"/>
          </a:p>
        </p:txBody>
      </p:sp>
    </p:spTree>
    <p:extLst>
      <p:ext uri="{BB962C8B-B14F-4D97-AF65-F5344CB8AC3E}">
        <p14:creationId xmlns:p14="http://schemas.microsoft.com/office/powerpoint/2010/main" val="361820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5E845D6A-FF88-4FB1-9A6A-D2FE59F27B96}"/>
              </a:ext>
            </a:extLst>
          </p:cNvPr>
          <p:cNvSpPr>
            <a:spLocks noGrp="1" noChangeArrowheads="1"/>
          </p:cNvSpPr>
          <p:nvPr>
            <p:ph type="title"/>
          </p:nvPr>
        </p:nvSpPr>
        <p:spPr/>
        <p:txBody>
          <a:bodyPr/>
          <a:lstStyle/>
          <a:p>
            <a:r>
              <a:rPr lang="en-US" altLang="en-US" sz="3200" dirty="0"/>
              <a:t>1. Define the Problem</a:t>
            </a:r>
          </a:p>
        </p:txBody>
      </p:sp>
      <p:sp>
        <p:nvSpPr>
          <p:cNvPr id="9219" name="Content Placeholder 2">
            <a:extLst>
              <a:ext uri="{FF2B5EF4-FFF2-40B4-BE49-F238E27FC236}">
                <a16:creationId xmlns:a16="http://schemas.microsoft.com/office/drawing/2014/main" id="{F9016112-551A-4E23-B3B7-043BA88E6B4F}"/>
              </a:ext>
            </a:extLst>
          </p:cNvPr>
          <p:cNvSpPr>
            <a:spLocks noGrp="1" noChangeArrowheads="1"/>
          </p:cNvSpPr>
          <p:nvPr>
            <p:ph idx="1"/>
          </p:nvPr>
        </p:nvSpPr>
        <p:spPr>
          <a:xfrm>
            <a:off x="280988" y="975329"/>
            <a:ext cx="6338473" cy="3192841"/>
          </a:xfrm>
        </p:spPr>
        <p:txBody>
          <a:bodyPr/>
          <a:lstStyle/>
          <a:p>
            <a:r>
              <a:rPr lang="en-US" altLang="en-US" dirty="0"/>
              <a:t>To understand an analyze the problem, and design a suitable solution, the programmer will divide their task into three parts:</a:t>
            </a:r>
          </a:p>
          <a:p>
            <a:pPr marL="257175" indent="-257175">
              <a:buFont typeface="+mj-lt"/>
              <a:buAutoNum type="arabicPeriod"/>
            </a:pPr>
            <a:r>
              <a:rPr lang="en-US" altLang="en-US" dirty="0"/>
              <a:t>The inputs</a:t>
            </a:r>
          </a:p>
          <a:p>
            <a:pPr marL="257175" indent="-257175">
              <a:buFont typeface="+mj-lt"/>
              <a:buAutoNum type="arabicPeriod"/>
            </a:pPr>
            <a:r>
              <a:rPr lang="en-US" altLang="en-US" dirty="0"/>
              <a:t>The processing steps,</a:t>
            </a:r>
          </a:p>
          <a:p>
            <a:pPr marL="257175" indent="-257175">
              <a:buFont typeface="+mj-lt"/>
              <a:buAutoNum type="arabicPeriod"/>
            </a:pPr>
            <a:r>
              <a:rPr lang="en-US" altLang="en-US" dirty="0"/>
              <a:t>The desired outputs</a:t>
            </a:r>
          </a:p>
          <a:p>
            <a:pPr>
              <a:buFont typeface="Wingdings" panose="05000000000000000000" pitchFamily="2" charset="2"/>
              <a:buNone/>
            </a:pPr>
            <a:r>
              <a:rPr lang="en-US" altLang="en-US" dirty="0"/>
              <a:t>These steps follow the IPO model</a:t>
            </a:r>
            <a:br>
              <a:rPr lang="en-US" altLang="en-US" dirty="0"/>
            </a:br>
            <a:endParaRPr lang="en-US" altLang="en-US" dirty="0"/>
          </a:p>
        </p:txBody>
      </p:sp>
      <p:pic>
        <p:nvPicPr>
          <p:cNvPr id="5" name="Content Placeholder 2">
            <a:extLst>
              <a:ext uri="{FF2B5EF4-FFF2-40B4-BE49-F238E27FC236}">
                <a16:creationId xmlns:a16="http://schemas.microsoft.com/office/drawing/2014/main" id="{CE30B31F-86ED-400D-A116-4DA2521068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100" y="3719869"/>
            <a:ext cx="3007519" cy="8572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476BBF4B-ED99-49B5-B11F-37DB7FBB3F27}"/>
              </a:ext>
            </a:extLst>
          </p:cNvPr>
          <p:cNvSpPr>
            <a:spLocks noGrp="1" noChangeArrowheads="1"/>
          </p:cNvSpPr>
          <p:nvPr>
            <p:ph type="title"/>
          </p:nvPr>
        </p:nvSpPr>
        <p:spPr/>
        <p:txBody>
          <a:bodyPr/>
          <a:lstStyle/>
          <a:p>
            <a:pPr eaLnBrk="1" hangingPunct="1"/>
            <a:r>
              <a:rPr lang="en-US" altLang="en-US" sz="3200" dirty="0"/>
              <a:t>2. Outline the solution</a:t>
            </a:r>
          </a:p>
        </p:txBody>
      </p:sp>
      <p:sp>
        <p:nvSpPr>
          <p:cNvPr id="485379" name="Rectangle 3">
            <a:extLst>
              <a:ext uri="{FF2B5EF4-FFF2-40B4-BE49-F238E27FC236}">
                <a16:creationId xmlns:a16="http://schemas.microsoft.com/office/drawing/2014/main" id="{C7C53180-339E-49FB-B65D-5325490592AF}"/>
              </a:ext>
            </a:extLst>
          </p:cNvPr>
          <p:cNvSpPr>
            <a:spLocks noGrp="1" noChangeArrowheads="1"/>
          </p:cNvSpPr>
          <p:nvPr>
            <p:ph idx="1"/>
          </p:nvPr>
        </p:nvSpPr>
        <p:spPr>
          <a:xfrm>
            <a:off x="259763" y="1014378"/>
            <a:ext cx="6338473" cy="3192841"/>
          </a:xfrm>
        </p:spPr>
        <p:txBody>
          <a:bodyPr/>
          <a:lstStyle/>
          <a:p>
            <a:pPr>
              <a:lnSpc>
                <a:spcPct val="90000"/>
              </a:lnSpc>
              <a:defRPr/>
            </a:pPr>
            <a:r>
              <a:rPr lang="en-US" dirty="0">
                <a:cs typeface="Times New Roman" pitchFamily="18" charset="0"/>
              </a:rPr>
              <a:t>After the problem has been defined, the programmer, may decide to break the problem up into smaller tasks or steps.</a:t>
            </a:r>
          </a:p>
          <a:p>
            <a:pPr>
              <a:lnSpc>
                <a:spcPct val="90000"/>
              </a:lnSpc>
              <a:defRPr/>
            </a:pPr>
            <a:r>
              <a:rPr lang="en-US" dirty="0">
                <a:cs typeface="Times New Roman" pitchFamily="18" charset="0"/>
              </a:rPr>
              <a:t>This outline may include:</a:t>
            </a:r>
          </a:p>
          <a:p>
            <a:pPr marL="342900" indent="-342900">
              <a:lnSpc>
                <a:spcPct val="90000"/>
              </a:lnSpc>
              <a:buFont typeface="Arial" panose="020B0604020202020204" pitchFamily="34" charset="0"/>
              <a:buChar char="•"/>
              <a:defRPr/>
            </a:pPr>
            <a:r>
              <a:rPr lang="en-US" dirty="0">
                <a:cs typeface="Times New Roman" pitchFamily="18" charset="0"/>
              </a:rPr>
              <a:t>The major steps involved</a:t>
            </a:r>
          </a:p>
          <a:p>
            <a:pPr marL="342900" indent="-342900">
              <a:lnSpc>
                <a:spcPct val="90000"/>
              </a:lnSpc>
              <a:buFont typeface="Arial" panose="020B0604020202020204" pitchFamily="34" charset="0"/>
              <a:buChar char="•"/>
              <a:defRPr/>
            </a:pPr>
            <a:r>
              <a:rPr lang="en-US" dirty="0">
                <a:cs typeface="Times New Roman" pitchFamily="18" charset="0"/>
              </a:rPr>
              <a:t>The order in which those steps occur (sequence)</a:t>
            </a:r>
          </a:p>
          <a:p>
            <a:pPr marL="342900" indent="-342900">
              <a:lnSpc>
                <a:spcPct val="90000"/>
              </a:lnSpc>
              <a:buFont typeface="Arial" panose="020B0604020202020204" pitchFamily="34" charset="0"/>
              <a:buChar char="•"/>
              <a:defRPr/>
            </a:pPr>
            <a:r>
              <a:rPr lang="en-US" dirty="0">
                <a:cs typeface="Times New Roman" pitchFamily="18" charset="0"/>
              </a:rPr>
              <a:t>Whether some steps may be repeated (repetition)</a:t>
            </a:r>
          </a:p>
          <a:p>
            <a:pPr marL="342900" indent="-342900">
              <a:lnSpc>
                <a:spcPct val="90000"/>
              </a:lnSpc>
              <a:buFont typeface="Arial" panose="020B0604020202020204" pitchFamily="34" charset="0"/>
              <a:buChar char="•"/>
              <a:defRPr/>
            </a:pPr>
            <a:r>
              <a:rPr lang="en-US" dirty="0">
                <a:cs typeface="Times New Roman" pitchFamily="18" charset="0"/>
              </a:rPr>
              <a:t>Whether some steps involve a choice between alternatives (selection)</a:t>
            </a:r>
          </a:p>
          <a:p>
            <a:pPr marL="342900" indent="-342900">
              <a:lnSpc>
                <a:spcPct val="90000"/>
              </a:lnSpc>
              <a:buFont typeface="Arial" panose="020B0604020202020204" pitchFamily="34" charset="0"/>
              <a:buChar char="•"/>
              <a:defRPr/>
            </a:pPr>
            <a:r>
              <a:rPr lang="en-US" dirty="0">
                <a:cs typeface="Times New Roman" pitchFamily="18" charset="0"/>
              </a:rPr>
              <a:t>Which information needs to be collected and stored (variables and constants)</a:t>
            </a:r>
          </a:p>
          <a:p>
            <a:pPr>
              <a:lnSpc>
                <a:spcPct val="90000"/>
              </a:lnSpc>
              <a:defRPr/>
            </a:pPr>
            <a:endParaRPr lang="en-US" sz="1500" dirty="0">
              <a:cs typeface="Times New Roman" pitchFamily="18" charset="0"/>
            </a:endParaRPr>
          </a:p>
          <a:p>
            <a:pPr>
              <a:lnSpc>
                <a:spcPct val="90000"/>
              </a:lnSpc>
              <a:defRPr/>
            </a:pPr>
            <a:endParaRPr lang="en-US" sz="1500" dirty="0">
              <a:cs typeface="Times New Roman" pitchFamily="18" charset="0"/>
            </a:endParaRPr>
          </a:p>
          <a:p>
            <a:pPr>
              <a:lnSpc>
                <a:spcPct val="90000"/>
              </a:lnSpc>
              <a:defRPr/>
            </a:pPr>
            <a:endParaRPr lang="en-US" sz="1500" dirty="0">
              <a:cs typeface="Times New Roman" pitchFamily="18" charset="0"/>
            </a:endParaRPr>
          </a:p>
        </p:txBody>
      </p:sp>
      <p:sp>
        <p:nvSpPr>
          <p:cNvPr id="10245" name="Rectangle 4">
            <a:extLst>
              <a:ext uri="{FF2B5EF4-FFF2-40B4-BE49-F238E27FC236}">
                <a16:creationId xmlns:a16="http://schemas.microsoft.com/office/drawing/2014/main" id="{D7CE55EE-874C-43DB-ACCD-8AC8D98D0E27}"/>
              </a:ext>
            </a:extLst>
          </p:cNvPr>
          <p:cNvSpPr>
            <a:spLocks noChangeArrowheads="1"/>
          </p:cNvSpPr>
          <p:nvPr/>
        </p:nvSpPr>
        <p:spPr bwMode="auto">
          <a:xfrm>
            <a:off x="2371725" y="1778794"/>
            <a:ext cx="685800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50000"/>
              </a:spcBef>
              <a:buClr>
                <a:srgbClr val="887E6E"/>
              </a:buClr>
              <a:buChar char="•"/>
              <a:defRPr>
                <a:solidFill>
                  <a:schemeClr val="tx1"/>
                </a:solidFill>
                <a:latin typeface="Arial" panose="020B0604020202020204" pitchFamily="34" charset="0"/>
                <a:cs typeface="Arial" panose="020B0604020202020204" pitchFamily="34" charset="0"/>
              </a:defRPr>
            </a:lvl1pPr>
            <a:lvl2pPr marL="742950" indent="-285750">
              <a:spcBef>
                <a:spcPct val="25000"/>
              </a:spcBef>
              <a:buClr>
                <a:srgbClr val="887E6E"/>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1143000" indent="-228600">
              <a:spcBef>
                <a:spcPct val="25000"/>
              </a:spcBef>
              <a:buClr>
                <a:srgbClr val="887E6E"/>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25000"/>
              </a:spcBef>
              <a:buClr>
                <a:srgbClr val="887E6E"/>
              </a:buClr>
              <a:buChar char="–"/>
              <a:defRPr>
                <a:solidFill>
                  <a:schemeClr val="tx1"/>
                </a:solidFill>
                <a:latin typeface="Arial" panose="020B0604020202020204" pitchFamily="34" charset="0"/>
                <a:cs typeface="Arial" panose="020B0604020202020204" pitchFamily="34" charset="0"/>
              </a:defRPr>
            </a:lvl4pPr>
            <a:lvl5pPr marL="2057400" indent="-228600">
              <a:spcBef>
                <a:spcPct val="25000"/>
              </a:spcBef>
              <a:buClr>
                <a:srgbClr val="887E6E"/>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Clr>
                <a:srgbClr val="887E6E"/>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Clr>
                <a:srgbClr val="887E6E"/>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Clr>
                <a:srgbClr val="887E6E"/>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Clr>
                <a:srgbClr val="887E6E"/>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en-US" altLang="en-US" sz="135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98DBDE17-3302-4575-BBB1-AF3BF5F8769B}"/>
              </a:ext>
            </a:extLst>
          </p:cNvPr>
          <p:cNvSpPr>
            <a:spLocks noGrp="1" noChangeArrowheads="1"/>
          </p:cNvSpPr>
          <p:nvPr>
            <p:ph type="title"/>
          </p:nvPr>
        </p:nvSpPr>
        <p:spPr>
          <a:xfrm>
            <a:off x="280988" y="274733"/>
            <a:ext cx="5990603" cy="994172"/>
          </a:xfrm>
        </p:spPr>
        <p:txBody>
          <a:bodyPr/>
          <a:lstStyle/>
          <a:p>
            <a:pPr eaLnBrk="1" hangingPunct="1"/>
            <a:r>
              <a:rPr lang="en-US" altLang="en-US" sz="3200" dirty="0"/>
              <a:t>3. Develop the outline into an algorithm</a:t>
            </a:r>
          </a:p>
        </p:txBody>
      </p:sp>
      <p:sp>
        <p:nvSpPr>
          <p:cNvPr id="11268" name="Rectangle 3">
            <a:extLst>
              <a:ext uri="{FF2B5EF4-FFF2-40B4-BE49-F238E27FC236}">
                <a16:creationId xmlns:a16="http://schemas.microsoft.com/office/drawing/2014/main" id="{01F99A66-4426-4E96-B93F-0383E894FEC8}"/>
              </a:ext>
            </a:extLst>
          </p:cNvPr>
          <p:cNvSpPr>
            <a:spLocks noGrp="1" noChangeArrowheads="1"/>
          </p:cNvSpPr>
          <p:nvPr>
            <p:ph idx="1"/>
          </p:nvPr>
        </p:nvSpPr>
        <p:spPr/>
        <p:txBody>
          <a:bodyPr/>
          <a:lstStyle/>
          <a:p>
            <a:pPr marL="65092"/>
            <a:r>
              <a:rPr lang="en-US" altLang="en-US" dirty="0"/>
              <a:t>The solution outline developed in Step 2 is then expanded into an algorithm, but what is an algorithm? </a:t>
            </a:r>
          </a:p>
          <a:p>
            <a:pPr marL="65092"/>
            <a:r>
              <a:rPr lang="en-US" altLang="en-US" dirty="0"/>
              <a:t>An algorithm is </a:t>
            </a:r>
            <a:r>
              <a:rPr lang="en-US" altLang="en-US" i="1" dirty="0"/>
              <a:t>a process or set of rules to be followed in problem solving operations – especially by a computer.</a:t>
            </a:r>
          </a:p>
          <a:p>
            <a:pPr marL="65092"/>
            <a:r>
              <a:rPr lang="en-US" altLang="en-US" dirty="0"/>
              <a:t>Basically, it is a plan for us to follow</a:t>
            </a:r>
          </a:p>
          <a:p>
            <a:pPr marL="65092"/>
            <a:r>
              <a:rPr lang="en-US" altLang="en-US" dirty="0"/>
              <a:t>If you cannot clearly explain the steps in plain language – why should the program work in computer language?</a:t>
            </a:r>
          </a:p>
          <a:p>
            <a:pPr marL="242888" lvl="1" indent="0">
              <a:buNone/>
            </a:pPr>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446E0274-C977-4A45-9D4E-3540F080424A}"/>
              </a:ext>
            </a:extLst>
          </p:cNvPr>
          <p:cNvSpPr>
            <a:spLocks noGrp="1" noChangeArrowheads="1"/>
          </p:cNvSpPr>
          <p:nvPr>
            <p:ph type="title"/>
          </p:nvPr>
        </p:nvSpPr>
        <p:spPr/>
        <p:txBody>
          <a:bodyPr vert="horz" lIns="69056" tIns="34529" rIns="69056" bIns="34529" rtlCol="0" anchor="t" anchorCtr="0">
            <a:noAutofit/>
          </a:bodyPr>
          <a:lstStyle/>
          <a:p>
            <a:pPr eaLnBrk="1" hangingPunct="1"/>
            <a:r>
              <a:rPr lang="en-US" altLang="en-US"/>
              <a:t>  </a:t>
            </a:r>
          </a:p>
        </p:txBody>
      </p:sp>
      <p:sp>
        <p:nvSpPr>
          <p:cNvPr id="13316" name="Rectangle 3">
            <a:extLst>
              <a:ext uri="{FF2B5EF4-FFF2-40B4-BE49-F238E27FC236}">
                <a16:creationId xmlns:a16="http://schemas.microsoft.com/office/drawing/2014/main" id="{299FA8A3-69FC-4579-B980-703CBAADC07F}"/>
              </a:ext>
            </a:extLst>
          </p:cNvPr>
          <p:cNvSpPr>
            <a:spLocks noGrp="1" noChangeArrowheads="1"/>
          </p:cNvSpPr>
          <p:nvPr>
            <p:ph idx="1"/>
          </p:nvPr>
        </p:nvSpPr>
        <p:spPr/>
        <p:txBody>
          <a:bodyPr vert="horz" lIns="69056" tIns="34529" rIns="69056" bIns="34529" rtlCol="0" anchor="t" anchorCtr="0">
            <a:noAutofit/>
          </a:bodyPr>
          <a:lstStyle/>
          <a:p>
            <a:pPr>
              <a:lnSpc>
                <a:spcPct val="80000"/>
              </a:lnSpc>
            </a:pPr>
            <a:r>
              <a:rPr lang="en-US" altLang="en-US" dirty="0"/>
              <a:t>The purpose of testing the algorithm is to check that the program provides the solution to the problem.</a:t>
            </a:r>
          </a:p>
          <a:p>
            <a:pPr>
              <a:lnSpc>
                <a:spcPct val="80000"/>
              </a:lnSpc>
            </a:pPr>
            <a:r>
              <a:rPr lang="en-US" altLang="en-US" dirty="0"/>
              <a:t>We must ensure the following are checked:</a:t>
            </a:r>
          </a:p>
          <a:p>
            <a:pPr eaLnBrk="1" hangingPunct="1">
              <a:lnSpc>
                <a:spcPct val="80000"/>
              </a:lnSpc>
            </a:pPr>
            <a:r>
              <a:rPr lang="en-US" altLang="en-US" b="1" dirty="0"/>
              <a:t>Inputs</a:t>
            </a:r>
            <a:r>
              <a:rPr lang="en-US" altLang="en-US" dirty="0"/>
              <a:t>: All information necessary is obtained and stored in the required format. (inputs)</a:t>
            </a:r>
          </a:p>
          <a:p>
            <a:pPr eaLnBrk="1" hangingPunct="1">
              <a:lnSpc>
                <a:spcPct val="80000"/>
              </a:lnSpc>
            </a:pPr>
            <a:r>
              <a:rPr lang="en-US" altLang="en-US" b="1" dirty="0"/>
              <a:t>Process</a:t>
            </a:r>
            <a:r>
              <a:rPr lang="en-US" altLang="en-US" dirty="0"/>
              <a:t>: That the steps follow logically from one to another (sequence).</a:t>
            </a:r>
          </a:p>
          <a:p>
            <a:pPr eaLnBrk="1" hangingPunct="1">
              <a:lnSpc>
                <a:spcPct val="80000"/>
              </a:lnSpc>
            </a:pPr>
            <a:r>
              <a:rPr lang="en-US" altLang="en-US" b="1" dirty="0"/>
              <a:t>Process</a:t>
            </a:r>
            <a:r>
              <a:rPr lang="en-US" altLang="en-US" dirty="0"/>
              <a:t>: That steps required to be repeated, will repeat, and if so, will eventually terminate (repetition)</a:t>
            </a:r>
          </a:p>
        </p:txBody>
      </p:sp>
      <p:sp>
        <p:nvSpPr>
          <p:cNvPr id="13317" name="Text Box 4">
            <a:extLst>
              <a:ext uri="{FF2B5EF4-FFF2-40B4-BE49-F238E27FC236}">
                <a16:creationId xmlns:a16="http://schemas.microsoft.com/office/drawing/2014/main" id="{5A744417-6F52-4CCB-B811-964A336D9A65}"/>
              </a:ext>
            </a:extLst>
          </p:cNvPr>
          <p:cNvSpPr txBox="1">
            <a:spLocks noChangeArrowheads="1"/>
          </p:cNvSpPr>
          <p:nvPr/>
        </p:nvSpPr>
        <p:spPr bwMode="auto">
          <a:xfrm>
            <a:off x="280989" y="302567"/>
            <a:ext cx="582453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50000"/>
              </a:spcBef>
              <a:buClr>
                <a:srgbClr val="887E6E"/>
              </a:buClr>
              <a:buChar char="•"/>
              <a:defRPr>
                <a:solidFill>
                  <a:schemeClr val="tx1"/>
                </a:solidFill>
                <a:latin typeface="Arial" panose="020B0604020202020204" pitchFamily="34" charset="0"/>
                <a:cs typeface="Arial" panose="020B0604020202020204" pitchFamily="34" charset="0"/>
              </a:defRPr>
            </a:lvl1pPr>
            <a:lvl2pPr marL="742950" indent="-285750">
              <a:spcBef>
                <a:spcPct val="25000"/>
              </a:spcBef>
              <a:buClr>
                <a:srgbClr val="887E6E"/>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1143000" indent="-228600">
              <a:spcBef>
                <a:spcPct val="25000"/>
              </a:spcBef>
              <a:buClr>
                <a:srgbClr val="887E6E"/>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25000"/>
              </a:spcBef>
              <a:buClr>
                <a:srgbClr val="887E6E"/>
              </a:buClr>
              <a:buChar char="–"/>
              <a:defRPr>
                <a:solidFill>
                  <a:schemeClr val="tx1"/>
                </a:solidFill>
                <a:latin typeface="Arial" panose="020B0604020202020204" pitchFamily="34" charset="0"/>
                <a:cs typeface="Arial" panose="020B0604020202020204" pitchFamily="34" charset="0"/>
              </a:defRPr>
            </a:lvl4pPr>
            <a:lvl5pPr marL="2057400" indent="-228600">
              <a:spcBef>
                <a:spcPct val="25000"/>
              </a:spcBef>
              <a:buClr>
                <a:srgbClr val="887E6E"/>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Clr>
                <a:srgbClr val="887E6E"/>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Clr>
                <a:srgbClr val="887E6E"/>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Clr>
                <a:srgbClr val="887E6E"/>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Clr>
                <a:srgbClr val="887E6E"/>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defRPr/>
            </a:pPr>
            <a:r>
              <a:rPr lang="en-AU" altLang="en-US" sz="3200" b="1" dirty="0">
                <a:solidFill>
                  <a:srgbClr val="EE3224"/>
                </a:solidFill>
                <a:latin typeface="+mj-lt"/>
                <a:ea typeface="+mj-ea"/>
                <a:cs typeface="+mj-cs"/>
              </a:rPr>
              <a:t>4. Test the algorithm for correctness</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Pseudo Code</a:t>
            </a:r>
          </a:p>
        </p:txBody>
      </p:sp>
      <p:sp>
        <p:nvSpPr>
          <p:cNvPr id="3" name="Content Placeholder 2"/>
          <p:cNvSpPr>
            <a:spLocks noGrp="1"/>
          </p:cNvSpPr>
          <p:nvPr>
            <p:ph idx="1"/>
          </p:nvPr>
        </p:nvSpPr>
        <p:spPr/>
        <p:txBody>
          <a:bodyPr/>
          <a:lstStyle/>
          <a:p>
            <a:r>
              <a:rPr lang="en-US" dirty="0"/>
              <a:t>Pseudo code is a detailed, yet easily readable version of code. </a:t>
            </a:r>
          </a:p>
          <a:p>
            <a:r>
              <a:rPr lang="en-US" dirty="0"/>
              <a:t>Pseudo code is great because you can use it to tell a story to those who are not adept in coding.</a:t>
            </a:r>
          </a:p>
          <a:p>
            <a:r>
              <a:rPr lang="en-US" dirty="0"/>
              <a:t>There is no standard syntax with pseudocode, so it is easily adaptable across many languages.</a:t>
            </a:r>
          </a:p>
        </p:txBody>
      </p:sp>
    </p:spTree>
    <p:extLst>
      <p:ext uri="{BB962C8B-B14F-4D97-AF65-F5344CB8AC3E}">
        <p14:creationId xmlns:p14="http://schemas.microsoft.com/office/powerpoint/2010/main" val="2626751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Pseudo code example 1</a:t>
            </a:r>
          </a:p>
        </p:txBody>
      </p:sp>
      <p:sp>
        <p:nvSpPr>
          <p:cNvPr id="3" name="Content Placeholder 2"/>
          <p:cNvSpPr>
            <a:spLocks noGrp="1"/>
          </p:cNvSpPr>
          <p:nvPr>
            <p:ph idx="1"/>
          </p:nvPr>
        </p:nvSpPr>
        <p:spPr>
          <a:xfrm>
            <a:off x="259763" y="789022"/>
            <a:ext cx="6338473" cy="3192841"/>
          </a:xfrm>
        </p:spPr>
        <p:txBody>
          <a:bodyPr>
            <a:noAutofit/>
          </a:bodyPr>
          <a:lstStyle/>
          <a:p>
            <a:r>
              <a:rPr lang="en-US" dirty="0"/>
              <a:t>Let's look at how we write pseudo code for a tea making program with the simple example of making tea:</a:t>
            </a:r>
          </a:p>
          <a:p>
            <a:pPr marL="285750" indent="-285750">
              <a:buFont typeface="Arial" panose="020B0604020202020204" pitchFamily="34" charset="0"/>
              <a:buChar char="•"/>
            </a:pPr>
            <a:r>
              <a:rPr lang="en-US" sz="1400" dirty="0"/>
              <a:t>Boil water</a:t>
            </a:r>
          </a:p>
          <a:p>
            <a:pPr marL="285750" indent="-285750">
              <a:buFont typeface="Arial" panose="020B0604020202020204" pitchFamily="34" charset="0"/>
              <a:buChar char="•"/>
            </a:pPr>
            <a:r>
              <a:rPr lang="en-US" sz="1400" dirty="0"/>
              <a:t>Put teabag into cup</a:t>
            </a:r>
          </a:p>
          <a:p>
            <a:pPr marL="285750" indent="-285750">
              <a:buFont typeface="Arial" panose="020B0604020202020204" pitchFamily="34" charset="0"/>
              <a:buChar char="•"/>
            </a:pPr>
            <a:r>
              <a:rPr lang="en-US" sz="1400" dirty="0"/>
              <a:t>Pour Water into cup</a:t>
            </a:r>
          </a:p>
          <a:p>
            <a:pPr marL="285750" indent="-285750">
              <a:buFont typeface="Arial" panose="020B0604020202020204" pitchFamily="34" charset="0"/>
              <a:buChar char="•"/>
            </a:pPr>
            <a:r>
              <a:rPr lang="en-US" sz="1400" dirty="0"/>
              <a:t>Serve tea</a:t>
            </a:r>
            <a:endParaRPr lang="en-US" dirty="0"/>
          </a:p>
          <a:p>
            <a:r>
              <a:rPr lang="is-IS" dirty="0"/>
              <a:t>…This seems a little light on. There are some steps missing that may not seem obvious to you, however you need to remember that when you write psudo code you are writing it for someone who has no understanding of code.</a:t>
            </a:r>
          </a:p>
        </p:txBody>
      </p:sp>
    </p:spTree>
    <p:extLst>
      <p:ext uri="{BB962C8B-B14F-4D97-AF65-F5344CB8AC3E}">
        <p14:creationId xmlns:p14="http://schemas.microsoft.com/office/powerpoint/2010/main" val="2948712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Pseudo Code example 1</a:t>
            </a:r>
          </a:p>
        </p:txBody>
      </p:sp>
      <p:sp>
        <p:nvSpPr>
          <p:cNvPr id="3" name="Content Placeholder 2"/>
          <p:cNvSpPr>
            <a:spLocks noGrp="1"/>
          </p:cNvSpPr>
          <p:nvPr>
            <p:ph idx="1"/>
          </p:nvPr>
        </p:nvSpPr>
        <p:spPr>
          <a:xfrm>
            <a:off x="280989" y="789022"/>
            <a:ext cx="6338473" cy="3192841"/>
          </a:xfrm>
        </p:spPr>
        <p:txBody>
          <a:bodyPr>
            <a:noAutofit/>
          </a:bodyPr>
          <a:lstStyle/>
          <a:p>
            <a:r>
              <a:rPr lang="en-US" dirty="0"/>
              <a:t>Let's go back to our pseudo code and see how we could improve it:</a:t>
            </a:r>
          </a:p>
          <a:p>
            <a:r>
              <a:rPr lang="en-US" dirty="0"/>
              <a:t>Well before we boil the kettle, we need to fill it up with water. So, lets add this step in:</a:t>
            </a:r>
          </a:p>
          <a:p>
            <a:pPr marL="285750" indent="-285750">
              <a:buFont typeface="Arial" panose="020B0604020202020204" pitchFamily="34" charset="0"/>
              <a:buChar char="•"/>
            </a:pPr>
            <a:r>
              <a:rPr lang="en-US" sz="1400" dirty="0"/>
              <a:t>Fill Kettle with Water</a:t>
            </a:r>
          </a:p>
          <a:p>
            <a:pPr marL="285750" indent="-285750">
              <a:buFont typeface="Arial" panose="020B0604020202020204" pitchFamily="34" charset="0"/>
              <a:buChar char="•"/>
            </a:pPr>
            <a:r>
              <a:rPr lang="en-US" sz="1400" dirty="0"/>
              <a:t>Boil water</a:t>
            </a:r>
          </a:p>
          <a:p>
            <a:pPr marL="285750" indent="-285750">
              <a:buFont typeface="Arial" panose="020B0604020202020204" pitchFamily="34" charset="0"/>
              <a:buChar char="•"/>
            </a:pPr>
            <a:r>
              <a:rPr lang="en-US" sz="1400" dirty="0"/>
              <a:t>Put teabag into cup</a:t>
            </a:r>
          </a:p>
          <a:p>
            <a:pPr marL="285750" indent="-285750">
              <a:buFont typeface="Arial" panose="020B0604020202020204" pitchFamily="34" charset="0"/>
              <a:buChar char="•"/>
            </a:pPr>
            <a:r>
              <a:rPr lang="en-US" sz="1400" dirty="0"/>
              <a:t>Pour Water into cup</a:t>
            </a:r>
          </a:p>
          <a:p>
            <a:pPr marL="285750" indent="-285750">
              <a:buFont typeface="Arial" panose="020B0604020202020204" pitchFamily="34" charset="0"/>
              <a:buChar char="•"/>
            </a:pPr>
            <a:r>
              <a:rPr lang="en-US" sz="1400" dirty="0"/>
              <a:t>Serve tea</a:t>
            </a:r>
          </a:p>
        </p:txBody>
      </p:sp>
    </p:spTree>
    <p:extLst>
      <p:ext uri="{BB962C8B-B14F-4D97-AF65-F5344CB8AC3E}">
        <p14:creationId xmlns:p14="http://schemas.microsoft.com/office/powerpoint/2010/main" val="2400832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56203A-1017-5919-AD59-AE7DB4A058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26FEE-5AFE-FFFA-347E-ACD4E2ACFD73}"/>
              </a:ext>
            </a:extLst>
          </p:cNvPr>
          <p:cNvSpPr>
            <a:spLocks noGrp="1"/>
          </p:cNvSpPr>
          <p:nvPr>
            <p:ph type="title"/>
          </p:nvPr>
        </p:nvSpPr>
        <p:spPr/>
        <p:txBody>
          <a:bodyPr/>
          <a:lstStyle/>
          <a:p>
            <a:r>
              <a:rPr lang="en-US" sz="3200" dirty="0"/>
              <a:t>Pseudo Code example 1</a:t>
            </a:r>
          </a:p>
        </p:txBody>
      </p:sp>
      <p:sp>
        <p:nvSpPr>
          <p:cNvPr id="3" name="Content Placeholder 2">
            <a:extLst>
              <a:ext uri="{FF2B5EF4-FFF2-40B4-BE49-F238E27FC236}">
                <a16:creationId xmlns:a16="http://schemas.microsoft.com/office/drawing/2014/main" id="{19704B79-6B11-C573-27ED-FA6E11B22F4C}"/>
              </a:ext>
            </a:extLst>
          </p:cNvPr>
          <p:cNvSpPr>
            <a:spLocks noGrp="1"/>
          </p:cNvSpPr>
          <p:nvPr>
            <p:ph idx="1"/>
          </p:nvPr>
        </p:nvSpPr>
        <p:spPr>
          <a:xfrm>
            <a:off x="280989" y="975329"/>
            <a:ext cx="6338473" cy="3192841"/>
          </a:xfrm>
        </p:spPr>
        <p:txBody>
          <a:bodyPr>
            <a:noAutofit/>
          </a:bodyPr>
          <a:lstStyle/>
          <a:p>
            <a:r>
              <a:rPr lang="en-US" dirty="0"/>
              <a:t>There will always be a difficulty in determining how granular you should go.</a:t>
            </a:r>
          </a:p>
          <a:p>
            <a:r>
              <a:rPr lang="en-US" dirty="0"/>
              <a:t>This will depend on several factors including but not limited to:</a:t>
            </a:r>
          </a:p>
          <a:p>
            <a:pPr marL="285750" indent="-285750">
              <a:buFont typeface="Arial" panose="020B0604020202020204" pitchFamily="34" charset="0"/>
              <a:buChar char="•"/>
            </a:pPr>
            <a:r>
              <a:rPr lang="en-US" dirty="0"/>
              <a:t>Your understanding of the problem</a:t>
            </a:r>
          </a:p>
          <a:p>
            <a:pPr marL="285750" indent="-285750">
              <a:buFont typeface="Arial" panose="020B0604020202020204" pitchFamily="34" charset="0"/>
              <a:buChar char="•"/>
            </a:pPr>
            <a:r>
              <a:rPr lang="en-US" dirty="0"/>
              <a:t>The complexity of the problem</a:t>
            </a:r>
          </a:p>
          <a:p>
            <a:pPr marL="285750" indent="-285750">
              <a:buFont typeface="Arial" panose="020B0604020202020204" pitchFamily="34" charset="0"/>
              <a:buChar char="•"/>
            </a:pPr>
            <a:r>
              <a:rPr lang="en-US" dirty="0"/>
              <a:t>Knowing the abilities of those you are working with</a:t>
            </a:r>
          </a:p>
        </p:txBody>
      </p:sp>
    </p:spTree>
    <p:extLst>
      <p:ext uri="{BB962C8B-B14F-4D97-AF65-F5344CB8AC3E}">
        <p14:creationId xmlns:p14="http://schemas.microsoft.com/office/powerpoint/2010/main" val="235905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3225C-06AD-48E6-B3D0-0F5FEE6ADC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A7E4CB-D995-6038-F912-509E6E0452BD}"/>
              </a:ext>
            </a:extLst>
          </p:cNvPr>
          <p:cNvSpPr>
            <a:spLocks noGrp="1"/>
          </p:cNvSpPr>
          <p:nvPr>
            <p:ph type="title"/>
          </p:nvPr>
        </p:nvSpPr>
        <p:spPr/>
        <p:txBody>
          <a:bodyPr/>
          <a:lstStyle/>
          <a:p>
            <a:r>
              <a:rPr lang="en-AU" sz="3200" dirty="0"/>
              <a:t>Lecture Overview</a:t>
            </a:r>
            <a:endParaRPr lang="en-AU" dirty="0"/>
          </a:p>
        </p:txBody>
      </p:sp>
      <p:sp>
        <p:nvSpPr>
          <p:cNvPr id="4" name="Content Placeholder 3">
            <a:extLst>
              <a:ext uri="{FF2B5EF4-FFF2-40B4-BE49-F238E27FC236}">
                <a16:creationId xmlns:a16="http://schemas.microsoft.com/office/drawing/2014/main" id="{F7C7FE0F-26A5-F8B2-601D-FE52623124FA}"/>
              </a:ext>
            </a:extLst>
          </p:cNvPr>
          <p:cNvSpPr>
            <a:spLocks noGrp="1"/>
          </p:cNvSpPr>
          <p:nvPr>
            <p:ph idx="1"/>
          </p:nvPr>
        </p:nvSpPr>
        <p:spPr/>
        <p:txBody>
          <a:bodyPr/>
          <a:lstStyle/>
          <a:p>
            <a:pPr marL="285750" indent="-285750">
              <a:buFont typeface="Arial" panose="020B0604020202020204" pitchFamily="34" charset="0"/>
              <a:buChar char="•"/>
            </a:pPr>
            <a:r>
              <a:rPr lang="en-AU" dirty="0"/>
              <a:t>Introduction to the Course</a:t>
            </a:r>
          </a:p>
          <a:p>
            <a:pPr marL="285750" indent="-285750">
              <a:buFont typeface="Arial" panose="020B0604020202020204" pitchFamily="34" charset="0"/>
              <a:buChar char="•"/>
            </a:pPr>
            <a:r>
              <a:rPr lang="en-AU" dirty="0"/>
              <a:t>Why Java?</a:t>
            </a:r>
          </a:p>
          <a:p>
            <a:pPr marL="285750" indent="-285750">
              <a:buFont typeface="Arial" panose="020B0604020202020204" pitchFamily="34" charset="0"/>
              <a:buChar char="•"/>
            </a:pPr>
            <a:r>
              <a:rPr lang="en-AU" dirty="0"/>
              <a:t>Overview of Programming Fundamentals</a:t>
            </a:r>
          </a:p>
          <a:p>
            <a:pPr marL="463546" lvl="1" indent="-285750">
              <a:buFont typeface="Arial" panose="020B0604020202020204" pitchFamily="34" charset="0"/>
              <a:buChar char="•"/>
            </a:pPr>
            <a:r>
              <a:rPr lang="en-AU" dirty="0"/>
              <a:t>Algorithms</a:t>
            </a:r>
          </a:p>
          <a:p>
            <a:pPr marL="463546" lvl="1" indent="-285750">
              <a:buFont typeface="Arial" panose="020B0604020202020204" pitchFamily="34" charset="0"/>
              <a:buChar char="•"/>
            </a:pPr>
            <a:r>
              <a:rPr lang="en-AU" dirty="0"/>
              <a:t>Creating a basic program</a:t>
            </a:r>
          </a:p>
        </p:txBody>
      </p:sp>
    </p:spTree>
    <p:extLst>
      <p:ext uri="{BB962C8B-B14F-4D97-AF65-F5344CB8AC3E}">
        <p14:creationId xmlns:p14="http://schemas.microsoft.com/office/powerpoint/2010/main" val="954805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Pseudo Code</a:t>
            </a:r>
          </a:p>
        </p:txBody>
      </p:sp>
      <p:sp>
        <p:nvSpPr>
          <p:cNvPr id="3" name="Content Placeholder 2"/>
          <p:cNvSpPr>
            <a:spLocks noGrp="1"/>
          </p:cNvSpPr>
          <p:nvPr>
            <p:ph idx="1"/>
          </p:nvPr>
        </p:nvSpPr>
        <p:spPr/>
        <p:txBody>
          <a:bodyPr/>
          <a:lstStyle/>
          <a:p>
            <a:r>
              <a:rPr lang="en-US" dirty="0"/>
              <a:t>As a starting point, it is important that you write your pseudo code to include all scenarios. </a:t>
            </a:r>
          </a:p>
          <a:p>
            <a:r>
              <a:rPr lang="en-US" dirty="0"/>
              <a:t>Computers do not assume anything, especially when we are writing code, so you need to anticipate all outcomes.</a:t>
            </a:r>
          </a:p>
          <a:p>
            <a:r>
              <a:rPr lang="en-US" dirty="0"/>
              <a:t>The programs we are starting with are simple and designed to teach you the fundamentals of programming, so your algorithms will be very straightforward initially.</a:t>
            </a:r>
          </a:p>
        </p:txBody>
      </p:sp>
    </p:spTree>
    <p:extLst>
      <p:ext uri="{BB962C8B-B14F-4D97-AF65-F5344CB8AC3E}">
        <p14:creationId xmlns:p14="http://schemas.microsoft.com/office/powerpoint/2010/main" val="2192334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Pseudo code example 2</a:t>
            </a:r>
          </a:p>
        </p:txBody>
      </p:sp>
      <p:sp>
        <p:nvSpPr>
          <p:cNvPr id="3" name="Content Placeholder 2"/>
          <p:cNvSpPr>
            <a:spLocks noGrp="1"/>
          </p:cNvSpPr>
          <p:nvPr>
            <p:ph idx="1"/>
          </p:nvPr>
        </p:nvSpPr>
        <p:spPr/>
        <p:txBody>
          <a:bodyPr>
            <a:normAutofit fontScale="55000" lnSpcReduction="20000"/>
          </a:bodyPr>
          <a:lstStyle/>
          <a:p>
            <a:r>
              <a:rPr lang="en-US" dirty="0">
                <a:solidFill>
                  <a:srgbClr val="FF0000"/>
                </a:solidFill>
              </a:rPr>
              <a:t>Input three number </a:t>
            </a:r>
            <a:r>
              <a:rPr lang="en-US" dirty="0"/>
              <a:t>(Program Name)</a:t>
            </a:r>
          </a:p>
          <a:p>
            <a:pPr marL="342900" indent="-342900">
              <a:buFont typeface="+mj-lt"/>
              <a:buAutoNum type="arabicPeriod"/>
            </a:pPr>
            <a:r>
              <a:rPr lang="en-US" dirty="0"/>
              <a:t>Greet user</a:t>
            </a:r>
          </a:p>
          <a:p>
            <a:pPr marL="342900" indent="-342900">
              <a:buFont typeface="+mj-lt"/>
              <a:buAutoNum type="arabicPeriod"/>
            </a:pPr>
            <a:r>
              <a:rPr lang="en-US" dirty="0"/>
              <a:t>Ask user for number1</a:t>
            </a:r>
          </a:p>
          <a:p>
            <a:pPr marL="342900" indent="-342900">
              <a:buFont typeface="+mj-lt"/>
              <a:buAutoNum type="arabicPeriod"/>
            </a:pPr>
            <a:r>
              <a:rPr lang="en-US" dirty="0"/>
              <a:t>Store number1</a:t>
            </a:r>
          </a:p>
          <a:p>
            <a:pPr marL="342900" indent="-342900">
              <a:buFont typeface="+mj-lt"/>
              <a:buAutoNum type="arabicPeriod"/>
            </a:pPr>
            <a:r>
              <a:rPr lang="en-US" dirty="0"/>
              <a:t>Ask user for number2</a:t>
            </a:r>
          </a:p>
          <a:p>
            <a:pPr marL="342900" indent="-342900">
              <a:buFont typeface="+mj-lt"/>
              <a:buAutoNum type="arabicPeriod"/>
            </a:pPr>
            <a:r>
              <a:rPr lang="en-US" dirty="0"/>
              <a:t>Store number2</a:t>
            </a:r>
          </a:p>
          <a:p>
            <a:pPr marL="342900" indent="-342900">
              <a:buFont typeface="+mj-lt"/>
              <a:buAutoNum type="arabicPeriod"/>
            </a:pPr>
            <a:r>
              <a:rPr lang="en-US" dirty="0"/>
              <a:t>Ask user for number3</a:t>
            </a:r>
          </a:p>
          <a:p>
            <a:pPr marL="342900" indent="-342900">
              <a:buFont typeface="+mj-lt"/>
              <a:buAutoNum type="arabicPeriod"/>
            </a:pPr>
            <a:r>
              <a:rPr lang="en-US" dirty="0"/>
              <a:t>Store number3</a:t>
            </a:r>
          </a:p>
          <a:p>
            <a:pPr marL="342900" indent="-342900">
              <a:buFont typeface="+mj-lt"/>
              <a:buAutoNum type="arabicPeriod"/>
            </a:pPr>
            <a:r>
              <a:rPr lang="en-US" dirty="0"/>
              <a:t>Total =  number1 + number2 + number2</a:t>
            </a:r>
          </a:p>
          <a:p>
            <a:pPr marL="342900" indent="-342900">
              <a:buFont typeface="+mj-lt"/>
              <a:buAutoNum type="arabicPeriod"/>
            </a:pPr>
            <a:r>
              <a:rPr lang="en-US" dirty="0"/>
              <a:t>Print total</a:t>
            </a:r>
          </a:p>
          <a:p>
            <a:pPr marL="342900" indent="-342900">
              <a:buFont typeface="+mj-lt"/>
              <a:buAutoNum type="arabicPeriod"/>
            </a:pPr>
            <a:r>
              <a:rPr lang="en-US" dirty="0"/>
              <a:t>End</a:t>
            </a:r>
          </a:p>
        </p:txBody>
      </p:sp>
    </p:spTree>
    <p:extLst>
      <p:ext uri="{BB962C8B-B14F-4D97-AF65-F5344CB8AC3E}">
        <p14:creationId xmlns:p14="http://schemas.microsoft.com/office/powerpoint/2010/main" val="1338828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Flowcharts</a:t>
            </a:r>
          </a:p>
        </p:txBody>
      </p:sp>
      <p:sp>
        <p:nvSpPr>
          <p:cNvPr id="3" name="Content Placeholder 2"/>
          <p:cNvSpPr>
            <a:spLocks noGrp="1"/>
          </p:cNvSpPr>
          <p:nvPr>
            <p:ph idx="1"/>
          </p:nvPr>
        </p:nvSpPr>
        <p:spPr/>
        <p:txBody>
          <a:bodyPr/>
          <a:lstStyle/>
          <a:p>
            <a:r>
              <a:rPr lang="en-US" dirty="0"/>
              <a:t>Another way we can plan out our code is using flowcharts.</a:t>
            </a:r>
          </a:p>
          <a:p>
            <a:r>
              <a:rPr lang="en-US" dirty="0"/>
              <a:t>Flow charts provide end users with a visual narrative compared to pseudo code which it text-based.</a:t>
            </a:r>
          </a:p>
          <a:p>
            <a:r>
              <a:rPr lang="en-US" dirty="0"/>
              <a:t>Based on the example of making tea before, lets create a flowchart to plan out what our code will look like.</a:t>
            </a:r>
          </a:p>
          <a:p>
            <a:r>
              <a:rPr lang="en-US" dirty="0"/>
              <a:t>You can use Visio and use the Basic flowchart shapes:</a:t>
            </a:r>
          </a:p>
          <a:p>
            <a:endParaRPr lang="en-US" dirty="0"/>
          </a:p>
        </p:txBody>
      </p:sp>
      <p:sp>
        <p:nvSpPr>
          <p:cNvPr id="4" name="Flowchart: Terminator 3">
            <a:extLst>
              <a:ext uri="{FF2B5EF4-FFF2-40B4-BE49-F238E27FC236}">
                <a16:creationId xmlns:a16="http://schemas.microsoft.com/office/drawing/2014/main" id="{6FF01249-4A02-4BA3-A2B4-F628B1A9D20B}"/>
              </a:ext>
            </a:extLst>
          </p:cNvPr>
          <p:cNvSpPr/>
          <p:nvPr/>
        </p:nvSpPr>
        <p:spPr bwMode="auto">
          <a:xfrm>
            <a:off x="512676" y="2787774"/>
            <a:ext cx="432048" cy="162018"/>
          </a:xfrm>
          <a:prstGeom prst="flowChartTerminator">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bodyPr>
          <a:lstStyle/>
          <a:p>
            <a:pPr defTabSz="685800" fontAlgn="b">
              <a:spcBef>
                <a:spcPct val="0"/>
              </a:spcBef>
              <a:spcAft>
                <a:spcPct val="0"/>
              </a:spcAft>
            </a:pPr>
            <a:endParaRPr lang="en-AU" sz="75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20596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Flowchart Symbols</a:t>
            </a:r>
          </a:p>
        </p:txBody>
      </p:sp>
      <p:sp>
        <p:nvSpPr>
          <p:cNvPr id="3" name="Flowchart: Terminator 2">
            <a:extLst>
              <a:ext uri="{FF2B5EF4-FFF2-40B4-BE49-F238E27FC236}">
                <a16:creationId xmlns:a16="http://schemas.microsoft.com/office/drawing/2014/main" id="{0E324808-3996-E770-AE75-998A3DBEB406}"/>
              </a:ext>
            </a:extLst>
          </p:cNvPr>
          <p:cNvSpPr/>
          <p:nvPr/>
        </p:nvSpPr>
        <p:spPr>
          <a:xfrm>
            <a:off x="1015483" y="1858689"/>
            <a:ext cx="1671489" cy="607924"/>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100" dirty="0"/>
              <a:t>Start / End</a:t>
            </a:r>
            <a:endParaRPr lang="en-AU" sz="1200" dirty="0"/>
          </a:p>
        </p:txBody>
      </p:sp>
      <p:sp>
        <p:nvSpPr>
          <p:cNvPr id="4" name="Rectangle 3">
            <a:extLst>
              <a:ext uri="{FF2B5EF4-FFF2-40B4-BE49-F238E27FC236}">
                <a16:creationId xmlns:a16="http://schemas.microsoft.com/office/drawing/2014/main" id="{C7BFF612-4190-3A3B-33B2-F4FBA7B1718D}"/>
              </a:ext>
            </a:extLst>
          </p:cNvPr>
          <p:cNvSpPr/>
          <p:nvPr/>
        </p:nvSpPr>
        <p:spPr>
          <a:xfrm>
            <a:off x="1123500" y="3493291"/>
            <a:ext cx="1470521" cy="6079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100" dirty="0"/>
              <a:t>Process</a:t>
            </a:r>
          </a:p>
        </p:txBody>
      </p:sp>
      <p:sp>
        <p:nvSpPr>
          <p:cNvPr id="6" name="Parallelogram 5">
            <a:extLst>
              <a:ext uri="{FF2B5EF4-FFF2-40B4-BE49-F238E27FC236}">
                <a16:creationId xmlns:a16="http://schemas.microsoft.com/office/drawing/2014/main" id="{05024105-4EFC-D62F-2A87-9C6400C6B967}"/>
              </a:ext>
            </a:extLst>
          </p:cNvPr>
          <p:cNvSpPr/>
          <p:nvPr/>
        </p:nvSpPr>
        <p:spPr>
          <a:xfrm>
            <a:off x="1023017" y="2676888"/>
            <a:ext cx="1671488" cy="60612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100" dirty="0"/>
              <a:t>Input / Output</a:t>
            </a:r>
          </a:p>
        </p:txBody>
      </p:sp>
      <p:sp>
        <p:nvSpPr>
          <p:cNvPr id="7" name="Flowchart: Decision 6">
            <a:extLst>
              <a:ext uri="{FF2B5EF4-FFF2-40B4-BE49-F238E27FC236}">
                <a16:creationId xmlns:a16="http://schemas.microsoft.com/office/drawing/2014/main" id="{BEB80B80-8212-5A5E-5ED3-6C1D8E9487B6}"/>
              </a:ext>
            </a:extLst>
          </p:cNvPr>
          <p:cNvSpPr/>
          <p:nvPr/>
        </p:nvSpPr>
        <p:spPr>
          <a:xfrm>
            <a:off x="1115966" y="4311491"/>
            <a:ext cx="1470522" cy="607925"/>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100" dirty="0"/>
              <a:t>Decision</a:t>
            </a:r>
          </a:p>
        </p:txBody>
      </p:sp>
      <p:sp>
        <p:nvSpPr>
          <p:cNvPr id="8" name="Flowchart: Document 7">
            <a:extLst>
              <a:ext uri="{FF2B5EF4-FFF2-40B4-BE49-F238E27FC236}">
                <a16:creationId xmlns:a16="http://schemas.microsoft.com/office/drawing/2014/main" id="{B870313C-2001-F908-A79F-DAE2B6801996}"/>
              </a:ext>
            </a:extLst>
          </p:cNvPr>
          <p:cNvSpPr/>
          <p:nvPr/>
        </p:nvSpPr>
        <p:spPr>
          <a:xfrm>
            <a:off x="4344364" y="3493290"/>
            <a:ext cx="1410230" cy="607925"/>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100" dirty="0"/>
              <a:t>Document</a:t>
            </a:r>
          </a:p>
        </p:txBody>
      </p:sp>
      <p:sp>
        <p:nvSpPr>
          <p:cNvPr id="9" name="Flowchart: Stored Data 8">
            <a:extLst>
              <a:ext uri="{FF2B5EF4-FFF2-40B4-BE49-F238E27FC236}">
                <a16:creationId xmlns:a16="http://schemas.microsoft.com/office/drawing/2014/main" id="{01848E62-463A-70D2-E24F-E6D1FD667DCD}"/>
              </a:ext>
            </a:extLst>
          </p:cNvPr>
          <p:cNvSpPr/>
          <p:nvPr/>
        </p:nvSpPr>
        <p:spPr>
          <a:xfrm>
            <a:off x="4239546" y="2357714"/>
            <a:ext cx="1619866" cy="607925"/>
          </a:xfrm>
          <a:prstGeom prst="flowChartOnlineStorag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100" dirty="0"/>
              <a:t>Data Storage</a:t>
            </a:r>
          </a:p>
        </p:txBody>
      </p:sp>
      <p:sp>
        <p:nvSpPr>
          <p:cNvPr id="11" name="Content Placeholder 10">
            <a:extLst>
              <a:ext uri="{FF2B5EF4-FFF2-40B4-BE49-F238E27FC236}">
                <a16:creationId xmlns:a16="http://schemas.microsoft.com/office/drawing/2014/main" id="{EBC816D1-7425-D206-928C-0012346CCC4F}"/>
              </a:ext>
            </a:extLst>
          </p:cNvPr>
          <p:cNvSpPr>
            <a:spLocks noGrp="1"/>
          </p:cNvSpPr>
          <p:nvPr>
            <p:ph idx="1"/>
          </p:nvPr>
        </p:nvSpPr>
        <p:spPr>
          <a:xfrm>
            <a:off x="280989" y="1369220"/>
            <a:ext cx="3148012" cy="3192841"/>
          </a:xfrm>
        </p:spPr>
        <p:txBody>
          <a:bodyPr/>
          <a:lstStyle/>
          <a:p>
            <a:r>
              <a:rPr lang="en-AU" dirty="0"/>
              <a:t>Early use flowchart symbols</a:t>
            </a:r>
          </a:p>
        </p:txBody>
      </p:sp>
      <p:sp>
        <p:nvSpPr>
          <p:cNvPr id="12" name="Content Placeholder 10">
            <a:extLst>
              <a:ext uri="{FF2B5EF4-FFF2-40B4-BE49-F238E27FC236}">
                <a16:creationId xmlns:a16="http://schemas.microsoft.com/office/drawing/2014/main" id="{3869495E-9466-CAF3-26CD-4BFEB8411BB8}"/>
              </a:ext>
            </a:extLst>
          </p:cNvPr>
          <p:cNvSpPr txBox="1">
            <a:spLocks/>
          </p:cNvSpPr>
          <p:nvPr/>
        </p:nvSpPr>
        <p:spPr>
          <a:xfrm>
            <a:off x="3429001" y="1369219"/>
            <a:ext cx="3333540" cy="3192841"/>
          </a:xfrm>
          <a:prstGeom prst="rect">
            <a:avLst/>
          </a:prstGeom>
        </p:spPr>
        <p:txBody>
          <a:bodyPr vert="horz" lIns="91440" tIns="45720" rIns="91440" bIns="45720" rtlCol="0" anchor="t" anchorCtr="0">
            <a:noAutofit/>
          </a:bodyPr>
          <a:lstStyle>
            <a:lvl1pPr marL="0" indent="0" algn="l" defTabSz="685783" rtl="0" eaLnBrk="1" latinLnBrk="0" hangingPunct="1">
              <a:lnSpc>
                <a:spcPct val="100000"/>
              </a:lnSpc>
              <a:spcBef>
                <a:spcPts val="751"/>
              </a:spcBef>
              <a:spcAft>
                <a:spcPts val="500"/>
              </a:spcAft>
              <a:buFont typeface="Arial" panose="020B0604020202020204" pitchFamily="34" charset="0"/>
              <a:buNone/>
              <a:defRPr sz="1800" kern="1200" baseline="0">
                <a:solidFill>
                  <a:schemeClr val="tx1"/>
                </a:solidFill>
                <a:latin typeface="+mn-lt"/>
                <a:ea typeface="+mn-ea"/>
                <a:cs typeface="+mn-cs"/>
              </a:defRPr>
            </a:lvl1pPr>
            <a:lvl2pPr marL="177796" indent="-177796" algn="l" defTabSz="685783" rtl="0" eaLnBrk="1" latinLnBrk="0" hangingPunct="1">
              <a:lnSpc>
                <a:spcPct val="100000"/>
              </a:lnSpc>
              <a:spcBef>
                <a:spcPts val="375"/>
              </a:spcBef>
              <a:spcAft>
                <a:spcPts val="200"/>
              </a:spcAft>
              <a:buClr>
                <a:schemeClr val="accent1"/>
              </a:buClr>
              <a:buFont typeface="Wingdings" pitchFamily="2" charset="2"/>
              <a:buChar char="§"/>
              <a:tabLst/>
              <a:defRPr sz="1800" kern="1200">
                <a:solidFill>
                  <a:schemeClr val="tx1"/>
                </a:solidFill>
                <a:latin typeface="+mn-lt"/>
                <a:ea typeface="+mn-ea"/>
                <a:cs typeface="+mn-cs"/>
              </a:defRPr>
            </a:lvl2pPr>
            <a:lvl3pPr marL="355591" indent="-177796" algn="l" defTabSz="685783" rtl="0" eaLnBrk="1" latinLnBrk="0" hangingPunct="1">
              <a:lnSpc>
                <a:spcPct val="90000"/>
              </a:lnSpc>
              <a:spcBef>
                <a:spcPts val="375"/>
              </a:spcBef>
              <a:buClr>
                <a:schemeClr val="tx2"/>
              </a:buClr>
              <a:buFont typeface="Wingdings" pitchFamily="2" charset="2"/>
              <a:buChar char="§"/>
              <a:tabLst/>
              <a:defRPr lang="en-US" sz="1400" kern="1200" baseline="0" dirty="0">
                <a:solidFill>
                  <a:schemeClr val="tx1"/>
                </a:solidFill>
                <a:latin typeface="+mn-lt"/>
                <a:ea typeface="+mn-ea"/>
                <a:cs typeface="+mn-cs"/>
              </a:defRPr>
            </a:lvl3pPr>
            <a:lvl4pPr marL="355591" indent="-177796" algn="l" defTabSz="685783" rtl="0" eaLnBrk="1" latinLnBrk="0" hangingPunct="1">
              <a:lnSpc>
                <a:spcPct val="90000"/>
              </a:lnSpc>
              <a:spcBef>
                <a:spcPts val="375"/>
              </a:spcBef>
              <a:buClr>
                <a:schemeClr val="accent4"/>
              </a:buClr>
              <a:buFont typeface="Wingdings" pitchFamily="2" charset="2"/>
              <a:buChar char="§"/>
              <a:defRPr sz="1351" kern="1200">
                <a:solidFill>
                  <a:schemeClr val="tx1"/>
                </a:solidFill>
                <a:latin typeface="+mn-lt"/>
                <a:ea typeface="+mn-ea"/>
                <a:cs typeface="+mn-cs"/>
              </a:defRPr>
            </a:lvl4pPr>
            <a:lvl5pPr marL="355591" indent="-17779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r>
              <a:rPr lang="en-AU" dirty="0"/>
              <a:t>Other useful flowchart symbols</a:t>
            </a:r>
          </a:p>
        </p:txBody>
      </p:sp>
    </p:spTree>
    <p:extLst>
      <p:ext uri="{BB962C8B-B14F-4D97-AF65-F5344CB8AC3E}">
        <p14:creationId xmlns:p14="http://schemas.microsoft.com/office/powerpoint/2010/main" val="1859127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Flowcharts Example 1</a:t>
            </a:r>
          </a:p>
        </p:txBody>
      </p:sp>
      <p:sp>
        <p:nvSpPr>
          <p:cNvPr id="6" name="Flowchart: Terminator 5">
            <a:extLst>
              <a:ext uri="{FF2B5EF4-FFF2-40B4-BE49-F238E27FC236}">
                <a16:creationId xmlns:a16="http://schemas.microsoft.com/office/drawing/2014/main" id="{61784430-5209-FDAE-502F-08AF363663D9}"/>
              </a:ext>
            </a:extLst>
          </p:cNvPr>
          <p:cNvSpPr/>
          <p:nvPr/>
        </p:nvSpPr>
        <p:spPr>
          <a:xfrm>
            <a:off x="2667837" y="1263235"/>
            <a:ext cx="929473" cy="303038"/>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100" dirty="0"/>
              <a:t>Start</a:t>
            </a:r>
            <a:endParaRPr lang="en-AU" sz="1200" dirty="0"/>
          </a:p>
        </p:txBody>
      </p:sp>
      <p:sp>
        <p:nvSpPr>
          <p:cNvPr id="7" name="Rectangle 6">
            <a:extLst>
              <a:ext uri="{FF2B5EF4-FFF2-40B4-BE49-F238E27FC236}">
                <a16:creationId xmlns:a16="http://schemas.microsoft.com/office/drawing/2014/main" id="{EFC9B41E-0D27-D218-14F0-6C86E09D2761}"/>
              </a:ext>
            </a:extLst>
          </p:cNvPr>
          <p:cNvSpPr/>
          <p:nvPr/>
        </p:nvSpPr>
        <p:spPr>
          <a:xfrm>
            <a:off x="2682910" y="2236424"/>
            <a:ext cx="899327" cy="3717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100" dirty="0"/>
              <a:t>Boil Water</a:t>
            </a:r>
          </a:p>
        </p:txBody>
      </p:sp>
      <p:sp>
        <p:nvSpPr>
          <p:cNvPr id="8" name="Parallelogram 7">
            <a:extLst>
              <a:ext uri="{FF2B5EF4-FFF2-40B4-BE49-F238E27FC236}">
                <a16:creationId xmlns:a16="http://schemas.microsoft.com/office/drawing/2014/main" id="{8C96F5F7-558B-9C5F-281B-AEFB4D4F38BA}"/>
              </a:ext>
            </a:extLst>
          </p:cNvPr>
          <p:cNvSpPr/>
          <p:nvPr/>
        </p:nvSpPr>
        <p:spPr>
          <a:xfrm>
            <a:off x="2682907" y="1743385"/>
            <a:ext cx="899327" cy="30303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100" dirty="0"/>
              <a:t>Fill kettle</a:t>
            </a:r>
          </a:p>
        </p:txBody>
      </p:sp>
      <p:sp>
        <p:nvSpPr>
          <p:cNvPr id="9" name="Parallelogram 8">
            <a:extLst>
              <a:ext uri="{FF2B5EF4-FFF2-40B4-BE49-F238E27FC236}">
                <a16:creationId xmlns:a16="http://schemas.microsoft.com/office/drawing/2014/main" id="{0C2573BE-F9E6-07FF-6DC9-500B0C7AA2DD}"/>
              </a:ext>
            </a:extLst>
          </p:cNvPr>
          <p:cNvSpPr/>
          <p:nvPr/>
        </p:nvSpPr>
        <p:spPr>
          <a:xfrm>
            <a:off x="2682910" y="2794108"/>
            <a:ext cx="899327" cy="30303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100" dirty="0"/>
              <a:t>Place teabag</a:t>
            </a:r>
          </a:p>
        </p:txBody>
      </p:sp>
      <p:sp>
        <p:nvSpPr>
          <p:cNvPr id="10" name="Rectangle 9">
            <a:extLst>
              <a:ext uri="{FF2B5EF4-FFF2-40B4-BE49-F238E27FC236}">
                <a16:creationId xmlns:a16="http://schemas.microsoft.com/office/drawing/2014/main" id="{D2F1E866-BDCB-B6B5-1162-03B0A3CBC301}"/>
              </a:ext>
            </a:extLst>
          </p:cNvPr>
          <p:cNvSpPr/>
          <p:nvPr/>
        </p:nvSpPr>
        <p:spPr>
          <a:xfrm>
            <a:off x="2682910" y="3295897"/>
            <a:ext cx="899327" cy="3717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100" dirty="0"/>
              <a:t>Pour water into mug</a:t>
            </a:r>
            <a:endParaRPr lang="en-AU" sz="1200" dirty="0"/>
          </a:p>
        </p:txBody>
      </p:sp>
      <p:sp>
        <p:nvSpPr>
          <p:cNvPr id="11" name="Rectangle 10">
            <a:extLst>
              <a:ext uri="{FF2B5EF4-FFF2-40B4-BE49-F238E27FC236}">
                <a16:creationId xmlns:a16="http://schemas.microsoft.com/office/drawing/2014/main" id="{E4C650BE-6759-25F3-37F4-3116DD3576D6}"/>
              </a:ext>
            </a:extLst>
          </p:cNvPr>
          <p:cNvSpPr/>
          <p:nvPr/>
        </p:nvSpPr>
        <p:spPr>
          <a:xfrm>
            <a:off x="2682909" y="3823312"/>
            <a:ext cx="899327" cy="3717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100" dirty="0"/>
              <a:t>Serve tea</a:t>
            </a:r>
            <a:endParaRPr lang="en-AU" sz="1200" dirty="0"/>
          </a:p>
        </p:txBody>
      </p:sp>
      <p:sp>
        <p:nvSpPr>
          <p:cNvPr id="12" name="Flowchart: Terminator 11">
            <a:extLst>
              <a:ext uri="{FF2B5EF4-FFF2-40B4-BE49-F238E27FC236}">
                <a16:creationId xmlns:a16="http://schemas.microsoft.com/office/drawing/2014/main" id="{F8151A66-2AA6-EB4E-7D97-FBCA03B57669}"/>
              </a:ext>
            </a:extLst>
          </p:cNvPr>
          <p:cNvSpPr/>
          <p:nvPr/>
        </p:nvSpPr>
        <p:spPr>
          <a:xfrm>
            <a:off x="2667835" y="4350727"/>
            <a:ext cx="929473" cy="303038"/>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100" dirty="0"/>
              <a:t>Stop</a:t>
            </a:r>
            <a:endParaRPr lang="en-AU" sz="1200" dirty="0"/>
          </a:p>
        </p:txBody>
      </p:sp>
      <p:cxnSp>
        <p:nvCxnSpPr>
          <p:cNvPr id="16" name="Straight Arrow Connector 15">
            <a:extLst>
              <a:ext uri="{FF2B5EF4-FFF2-40B4-BE49-F238E27FC236}">
                <a16:creationId xmlns:a16="http://schemas.microsoft.com/office/drawing/2014/main" id="{BA24C652-F79E-3F1C-C1FF-576424E5694B}"/>
              </a:ext>
            </a:extLst>
          </p:cNvPr>
          <p:cNvCxnSpPr>
            <a:stCxn id="6" idx="2"/>
            <a:endCxn id="8" idx="0"/>
          </p:cNvCxnSpPr>
          <p:nvPr/>
        </p:nvCxnSpPr>
        <p:spPr>
          <a:xfrm flipH="1">
            <a:off x="3132571" y="1566273"/>
            <a:ext cx="3" cy="17711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8" name="Straight Arrow Connector 17">
            <a:extLst>
              <a:ext uri="{FF2B5EF4-FFF2-40B4-BE49-F238E27FC236}">
                <a16:creationId xmlns:a16="http://schemas.microsoft.com/office/drawing/2014/main" id="{68F0A160-8A3F-F2C6-A638-63CD5C239FB1}"/>
              </a:ext>
            </a:extLst>
          </p:cNvPr>
          <p:cNvCxnSpPr>
            <a:cxnSpLocks/>
            <a:stCxn id="8" idx="4"/>
            <a:endCxn id="7" idx="0"/>
          </p:cNvCxnSpPr>
          <p:nvPr/>
        </p:nvCxnSpPr>
        <p:spPr>
          <a:xfrm>
            <a:off x="3132571" y="2046423"/>
            <a:ext cx="3" cy="19000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9" name="Straight Arrow Connector 18">
            <a:extLst>
              <a:ext uri="{FF2B5EF4-FFF2-40B4-BE49-F238E27FC236}">
                <a16:creationId xmlns:a16="http://schemas.microsoft.com/office/drawing/2014/main" id="{634FA3C8-4A7A-ED4E-B722-863530D0CADA}"/>
              </a:ext>
            </a:extLst>
          </p:cNvPr>
          <p:cNvCxnSpPr>
            <a:cxnSpLocks/>
            <a:stCxn id="7" idx="2"/>
            <a:endCxn id="9" idx="0"/>
          </p:cNvCxnSpPr>
          <p:nvPr/>
        </p:nvCxnSpPr>
        <p:spPr>
          <a:xfrm>
            <a:off x="3132574" y="2608213"/>
            <a:ext cx="0" cy="18589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0" name="Straight Arrow Connector 19">
            <a:extLst>
              <a:ext uri="{FF2B5EF4-FFF2-40B4-BE49-F238E27FC236}">
                <a16:creationId xmlns:a16="http://schemas.microsoft.com/office/drawing/2014/main" id="{77C01C7E-4F60-F377-0D94-62F050C93788}"/>
              </a:ext>
            </a:extLst>
          </p:cNvPr>
          <p:cNvCxnSpPr>
            <a:cxnSpLocks/>
            <a:stCxn id="9" idx="4"/>
            <a:endCxn id="10" idx="0"/>
          </p:cNvCxnSpPr>
          <p:nvPr/>
        </p:nvCxnSpPr>
        <p:spPr>
          <a:xfrm>
            <a:off x="3132574" y="3097146"/>
            <a:ext cx="0" cy="19875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1" name="Straight Arrow Connector 20">
            <a:extLst>
              <a:ext uri="{FF2B5EF4-FFF2-40B4-BE49-F238E27FC236}">
                <a16:creationId xmlns:a16="http://schemas.microsoft.com/office/drawing/2014/main" id="{025D00B9-678A-CBDF-CC1F-DF24DFC17A23}"/>
              </a:ext>
            </a:extLst>
          </p:cNvPr>
          <p:cNvCxnSpPr>
            <a:cxnSpLocks/>
            <a:stCxn id="10" idx="2"/>
            <a:endCxn id="11" idx="0"/>
          </p:cNvCxnSpPr>
          <p:nvPr/>
        </p:nvCxnSpPr>
        <p:spPr>
          <a:xfrm flipH="1">
            <a:off x="3132573" y="3667686"/>
            <a:ext cx="1" cy="15562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2" name="Straight Arrow Connector 21">
            <a:extLst>
              <a:ext uri="{FF2B5EF4-FFF2-40B4-BE49-F238E27FC236}">
                <a16:creationId xmlns:a16="http://schemas.microsoft.com/office/drawing/2014/main" id="{7A2CE050-4318-46B8-6B01-2F6DD5691DAA}"/>
              </a:ext>
            </a:extLst>
          </p:cNvPr>
          <p:cNvCxnSpPr>
            <a:cxnSpLocks/>
            <a:stCxn id="11" idx="2"/>
            <a:endCxn id="12" idx="0"/>
          </p:cNvCxnSpPr>
          <p:nvPr/>
        </p:nvCxnSpPr>
        <p:spPr>
          <a:xfrm flipH="1">
            <a:off x="3132572" y="4195101"/>
            <a:ext cx="1" cy="15562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736137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Flowcharts Example 2</a:t>
            </a:r>
          </a:p>
        </p:txBody>
      </p:sp>
      <p:pic>
        <p:nvPicPr>
          <p:cNvPr id="5" name="Content Placeholder 4">
            <a:extLst>
              <a:ext uri="{FF2B5EF4-FFF2-40B4-BE49-F238E27FC236}">
                <a16:creationId xmlns:a16="http://schemas.microsoft.com/office/drawing/2014/main" id="{169A2925-7F84-4B07-8FE6-E3F11155DC49}"/>
              </a:ext>
            </a:extLst>
          </p:cNvPr>
          <p:cNvPicPr>
            <a:picLocks noGrp="1" noChangeAspect="1"/>
          </p:cNvPicPr>
          <p:nvPr>
            <p:ph idx="1"/>
          </p:nvPr>
        </p:nvPicPr>
        <p:blipFill>
          <a:blip r:embed="rId2"/>
          <a:stretch>
            <a:fillRect/>
          </a:stretch>
        </p:blipFill>
        <p:spPr>
          <a:xfrm>
            <a:off x="2599108" y="1370013"/>
            <a:ext cx="1702646" cy="3192462"/>
          </a:xfrm>
          <a:prstGeom prst="rect">
            <a:avLst/>
          </a:prstGeom>
        </p:spPr>
      </p:pic>
    </p:spTree>
    <p:extLst>
      <p:ext uri="{BB962C8B-B14F-4D97-AF65-F5344CB8AC3E}">
        <p14:creationId xmlns:p14="http://schemas.microsoft.com/office/powerpoint/2010/main" val="2088238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A2E82-3B3F-E55E-FC12-F3A62023348B}"/>
              </a:ext>
            </a:extLst>
          </p:cNvPr>
          <p:cNvSpPr>
            <a:spLocks noGrp="1"/>
          </p:cNvSpPr>
          <p:nvPr>
            <p:ph type="title"/>
          </p:nvPr>
        </p:nvSpPr>
        <p:spPr/>
        <p:txBody>
          <a:bodyPr/>
          <a:lstStyle/>
          <a:p>
            <a:r>
              <a:rPr lang="en-GB" dirty="0"/>
              <a:t>Algorithmic Document</a:t>
            </a:r>
            <a:endParaRPr lang="en-AU" dirty="0"/>
          </a:p>
        </p:txBody>
      </p:sp>
      <p:sp>
        <p:nvSpPr>
          <p:cNvPr id="3" name="Content Placeholder 2">
            <a:extLst>
              <a:ext uri="{FF2B5EF4-FFF2-40B4-BE49-F238E27FC236}">
                <a16:creationId xmlns:a16="http://schemas.microsoft.com/office/drawing/2014/main" id="{9AF23FDC-FF57-B2E6-9950-8C162BEF2DCD}"/>
              </a:ext>
            </a:extLst>
          </p:cNvPr>
          <p:cNvSpPr>
            <a:spLocks noGrp="1"/>
          </p:cNvSpPr>
          <p:nvPr>
            <p:ph idx="1"/>
          </p:nvPr>
        </p:nvSpPr>
        <p:spPr/>
        <p:txBody>
          <a:bodyPr/>
          <a:lstStyle/>
          <a:p>
            <a:r>
              <a:rPr lang="en-GB" dirty="0"/>
              <a:t>Something internally created here</a:t>
            </a:r>
          </a:p>
          <a:p>
            <a:r>
              <a:rPr lang="en-GB" dirty="0"/>
              <a:t>Designed to simplify the design process of creating an algorithm especially for more complex programs</a:t>
            </a:r>
            <a:endParaRPr lang="en-AU" dirty="0"/>
          </a:p>
        </p:txBody>
      </p:sp>
    </p:spTree>
    <p:extLst>
      <p:ext uri="{BB962C8B-B14F-4D97-AF65-F5344CB8AC3E}">
        <p14:creationId xmlns:p14="http://schemas.microsoft.com/office/powerpoint/2010/main" val="413321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D475C4-E927-0E21-2E8D-394FB2E182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F98515-F60A-259A-2781-14E96C8FF73D}"/>
              </a:ext>
            </a:extLst>
          </p:cNvPr>
          <p:cNvSpPr>
            <a:spLocks noGrp="1"/>
          </p:cNvSpPr>
          <p:nvPr>
            <p:ph type="title"/>
          </p:nvPr>
        </p:nvSpPr>
        <p:spPr/>
        <p:txBody>
          <a:bodyPr/>
          <a:lstStyle/>
          <a:p>
            <a:r>
              <a:rPr lang="en-GB" dirty="0"/>
              <a:t>Algorithmic Document</a:t>
            </a:r>
            <a:endParaRPr lang="en-AU" dirty="0"/>
          </a:p>
        </p:txBody>
      </p:sp>
      <p:sp>
        <p:nvSpPr>
          <p:cNvPr id="3" name="Content Placeholder 2">
            <a:extLst>
              <a:ext uri="{FF2B5EF4-FFF2-40B4-BE49-F238E27FC236}">
                <a16:creationId xmlns:a16="http://schemas.microsoft.com/office/drawing/2014/main" id="{8F16373B-C32F-D283-EE78-8DB45997A315}"/>
              </a:ext>
            </a:extLst>
          </p:cNvPr>
          <p:cNvSpPr>
            <a:spLocks noGrp="1"/>
          </p:cNvSpPr>
          <p:nvPr>
            <p:ph idx="1"/>
          </p:nvPr>
        </p:nvSpPr>
        <p:spPr/>
        <p:txBody>
          <a:bodyPr/>
          <a:lstStyle/>
          <a:p>
            <a:endParaRPr lang="en-AU" dirty="0"/>
          </a:p>
        </p:txBody>
      </p:sp>
      <p:pic>
        <p:nvPicPr>
          <p:cNvPr id="5" name="Picture 4">
            <a:extLst>
              <a:ext uri="{FF2B5EF4-FFF2-40B4-BE49-F238E27FC236}">
                <a16:creationId xmlns:a16="http://schemas.microsoft.com/office/drawing/2014/main" id="{D1F398D9-AF87-CE60-BE9A-5D948C65D9D4}"/>
              </a:ext>
            </a:extLst>
          </p:cNvPr>
          <p:cNvPicPr>
            <a:picLocks noChangeAspect="1"/>
          </p:cNvPicPr>
          <p:nvPr/>
        </p:nvPicPr>
        <p:blipFill>
          <a:blip r:embed="rId2"/>
          <a:stretch>
            <a:fillRect/>
          </a:stretch>
        </p:blipFill>
        <p:spPr>
          <a:xfrm>
            <a:off x="0" y="1171585"/>
            <a:ext cx="6858000" cy="3915696"/>
          </a:xfrm>
          <a:prstGeom prst="rect">
            <a:avLst/>
          </a:prstGeom>
        </p:spPr>
      </p:pic>
    </p:spTree>
    <p:extLst>
      <p:ext uri="{BB962C8B-B14F-4D97-AF65-F5344CB8AC3E}">
        <p14:creationId xmlns:p14="http://schemas.microsoft.com/office/powerpoint/2010/main" val="39361145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5A17B-5719-1FBF-05D2-3FAF91DDFA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93CCEA-6EF8-3FCA-0D7F-94153C31C6C9}"/>
              </a:ext>
            </a:extLst>
          </p:cNvPr>
          <p:cNvSpPr>
            <a:spLocks noGrp="1"/>
          </p:cNvSpPr>
          <p:nvPr>
            <p:ph type="title"/>
          </p:nvPr>
        </p:nvSpPr>
        <p:spPr/>
        <p:txBody>
          <a:bodyPr/>
          <a:lstStyle/>
          <a:p>
            <a:r>
              <a:rPr lang="en-GB" dirty="0"/>
              <a:t>Algorithmic Document</a:t>
            </a:r>
            <a:endParaRPr lang="en-AU" dirty="0"/>
          </a:p>
        </p:txBody>
      </p:sp>
      <p:pic>
        <p:nvPicPr>
          <p:cNvPr id="6" name="Picture 5">
            <a:extLst>
              <a:ext uri="{FF2B5EF4-FFF2-40B4-BE49-F238E27FC236}">
                <a16:creationId xmlns:a16="http://schemas.microsoft.com/office/drawing/2014/main" id="{2909DA65-47BC-D964-B5DB-4AB720AB8BEC}"/>
              </a:ext>
            </a:extLst>
          </p:cNvPr>
          <p:cNvPicPr>
            <a:picLocks noChangeAspect="1"/>
          </p:cNvPicPr>
          <p:nvPr/>
        </p:nvPicPr>
        <p:blipFill>
          <a:blip r:embed="rId2"/>
          <a:stretch>
            <a:fillRect/>
          </a:stretch>
        </p:blipFill>
        <p:spPr>
          <a:xfrm>
            <a:off x="0" y="1713962"/>
            <a:ext cx="6858000" cy="3155694"/>
          </a:xfrm>
          <a:prstGeom prst="rect">
            <a:avLst/>
          </a:prstGeom>
        </p:spPr>
      </p:pic>
    </p:spTree>
    <p:extLst>
      <p:ext uri="{BB962C8B-B14F-4D97-AF65-F5344CB8AC3E}">
        <p14:creationId xmlns:p14="http://schemas.microsoft.com/office/powerpoint/2010/main" val="1098612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88403F58-B683-490E-A360-8B19834ABF6C}"/>
              </a:ext>
            </a:extLst>
          </p:cNvPr>
          <p:cNvSpPr>
            <a:spLocks noGrp="1" noChangeArrowheads="1"/>
          </p:cNvSpPr>
          <p:nvPr>
            <p:ph type="title"/>
          </p:nvPr>
        </p:nvSpPr>
        <p:spPr/>
        <p:txBody>
          <a:bodyPr/>
          <a:lstStyle/>
          <a:p>
            <a:pPr eaLnBrk="1" hangingPunct="1"/>
            <a:r>
              <a:rPr lang="en-AU" altLang="en-US" sz="3200" dirty="0"/>
              <a:t>5. Code the algorithm into a specific programming language</a:t>
            </a:r>
          </a:p>
        </p:txBody>
      </p:sp>
      <p:sp>
        <p:nvSpPr>
          <p:cNvPr id="15363" name="Content Placeholder 2">
            <a:extLst>
              <a:ext uri="{FF2B5EF4-FFF2-40B4-BE49-F238E27FC236}">
                <a16:creationId xmlns:a16="http://schemas.microsoft.com/office/drawing/2014/main" id="{E5032787-5EAF-47D6-92A5-E8D223355E2A}"/>
              </a:ext>
            </a:extLst>
          </p:cNvPr>
          <p:cNvSpPr>
            <a:spLocks noGrp="1" noChangeArrowheads="1"/>
          </p:cNvSpPr>
          <p:nvPr>
            <p:ph idx="1"/>
          </p:nvPr>
        </p:nvSpPr>
        <p:spPr>
          <a:xfrm>
            <a:off x="259763" y="1751463"/>
            <a:ext cx="6338473" cy="3047159"/>
          </a:xfrm>
        </p:spPr>
        <p:txBody>
          <a:bodyPr/>
          <a:lstStyle/>
          <a:p>
            <a:r>
              <a:rPr lang="en-AU" altLang="en-US" dirty="0">
                <a:solidFill>
                  <a:srgbClr val="C00000"/>
                </a:solidFill>
              </a:rPr>
              <a:t>Write code </a:t>
            </a:r>
            <a:r>
              <a:rPr lang="en-AU" altLang="en-US" dirty="0"/>
              <a:t>in some programming language.  In this course we will be using the Java programming language</a:t>
            </a:r>
          </a:p>
          <a:p>
            <a:r>
              <a:rPr lang="en-AU" altLang="en-US" dirty="0">
                <a:solidFill>
                  <a:srgbClr val="C00000"/>
                </a:solidFill>
              </a:rPr>
              <a:t>Translate</a:t>
            </a:r>
            <a:r>
              <a:rPr lang="en-AU" altLang="en-US" dirty="0"/>
              <a:t> (compile/Interpret) the code into machine-readable form.  Details vary slightly from one language to another.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2278E-CDB0-BE25-C9CE-F69168BC3B1E}"/>
              </a:ext>
            </a:extLst>
          </p:cNvPr>
          <p:cNvSpPr>
            <a:spLocks noGrp="1"/>
          </p:cNvSpPr>
          <p:nvPr>
            <p:ph type="title"/>
          </p:nvPr>
        </p:nvSpPr>
        <p:spPr/>
        <p:txBody>
          <a:bodyPr/>
          <a:lstStyle/>
          <a:p>
            <a:r>
              <a:rPr lang="en-AU" sz="3200" dirty="0"/>
              <a:t>Tutorial Overview</a:t>
            </a:r>
            <a:endParaRPr lang="en-AU" dirty="0"/>
          </a:p>
        </p:txBody>
      </p:sp>
      <p:sp>
        <p:nvSpPr>
          <p:cNvPr id="4" name="Content Placeholder 3">
            <a:extLst>
              <a:ext uri="{FF2B5EF4-FFF2-40B4-BE49-F238E27FC236}">
                <a16:creationId xmlns:a16="http://schemas.microsoft.com/office/drawing/2014/main" id="{05329B52-A438-2E46-354B-869A9EF70198}"/>
              </a:ext>
            </a:extLst>
          </p:cNvPr>
          <p:cNvSpPr>
            <a:spLocks noGrp="1"/>
          </p:cNvSpPr>
          <p:nvPr>
            <p:ph idx="1"/>
          </p:nvPr>
        </p:nvSpPr>
        <p:spPr/>
        <p:txBody>
          <a:bodyPr/>
          <a:lstStyle/>
          <a:p>
            <a:pPr marL="285750" indent="-285750">
              <a:buFont typeface="Arial" panose="020B0604020202020204" pitchFamily="34" charset="0"/>
              <a:buChar char="•"/>
            </a:pPr>
            <a:r>
              <a:rPr lang="en-AU" dirty="0"/>
              <a:t>Installing Java</a:t>
            </a:r>
          </a:p>
          <a:p>
            <a:pPr marL="285750" indent="-285750">
              <a:buFont typeface="Arial" panose="020B0604020202020204" pitchFamily="34" charset="0"/>
              <a:buChar char="•"/>
            </a:pPr>
            <a:r>
              <a:rPr lang="en-AU" dirty="0"/>
              <a:t>Selecting an IDE</a:t>
            </a:r>
          </a:p>
          <a:p>
            <a:pPr marL="285750" indent="-285750">
              <a:buFont typeface="Arial" panose="020B0604020202020204" pitchFamily="34" charset="0"/>
              <a:buChar char="•"/>
            </a:pPr>
            <a:r>
              <a:rPr lang="en-AU" dirty="0"/>
              <a:t>Writing Algorithms</a:t>
            </a:r>
          </a:p>
          <a:p>
            <a:pPr marL="285750" indent="-285750">
              <a:buFont typeface="Arial" panose="020B0604020202020204" pitchFamily="34" charset="0"/>
              <a:buChar char="•"/>
            </a:pPr>
            <a:r>
              <a:rPr lang="en-AU" dirty="0"/>
              <a:t>Create your first program</a:t>
            </a:r>
          </a:p>
          <a:p>
            <a:pPr marL="285750" indent="-285750">
              <a:buFont typeface="Arial" panose="020B0604020202020204" pitchFamily="34" charset="0"/>
              <a:buChar char="•"/>
            </a:pPr>
            <a:r>
              <a:rPr lang="en-AU" dirty="0"/>
              <a:t>Formatting Code</a:t>
            </a:r>
          </a:p>
          <a:p>
            <a:pPr marL="285750" indent="-285750">
              <a:buFont typeface="Arial" panose="020B0604020202020204" pitchFamily="34" charset="0"/>
              <a:buChar char="•"/>
            </a:pPr>
            <a:r>
              <a:rPr lang="en-AU" dirty="0"/>
              <a:t>Escape Sequences</a:t>
            </a:r>
          </a:p>
          <a:p>
            <a:pPr marL="285750" indent="-285750">
              <a:buFont typeface="Arial" panose="020B0604020202020204" pitchFamily="34" charset="0"/>
              <a:buChar char="•"/>
            </a:pPr>
            <a:r>
              <a:rPr lang="en-AU" dirty="0"/>
              <a:t>Commenting</a:t>
            </a:r>
          </a:p>
          <a:p>
            <a:pPr marL="285750" indent="-285750">
              <a:buFont typeface="Arial" panose="020B0604020202020204" pitchFamily="34" charset="0"/>
              <a:buChar char="•"/>
            </a:pPr>
            <a:r>
              <a:rPr lang="en-AU" dirty="0"/>
              <a:t>Reflection Quiz</a:t>
            </a:r>
          </a:p>
          <a:p>
            <a:pPr marL="285750" indent="-285750">
              <a:buFont typeface="Arial" panose="020B0604020202020204" pitchFamily="34" charset="0"/>
              <a:buChar char="•"/>
            </a:pPr>
            <a:endParaRPr lang="en-AU" dirty="0"/>
          </a:p>
        </p:txBody>
      </p:sp>
    </p:spTree>
    <p:extLst>
      <p:ext uri="{BB962C8B-B14F-4D97-AF65-F5344CB8AC3E}">
        <p14:creationId xmlns:p14="http://schemas.microsoft.com/office/powerpoint/2010/main" val="3468705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a:extLst>
              <a:ext uri="{FF2B5EF4-FFF2-40B4-BE49-F238E27FC236}">
                <a16:creationId xmlns:a16="http://schemas.microsoft.com/office/drawing/2014/main" id="{242025F7-F1D9-43F0-B34F-EC9510D82403}"/>
              </a:ext>
            </a:extLst>
          </p:cNvPr>
          <p:cNvSpPr>
            <a:spLocks noGrp="1" noChangeArrowheads="1"/>
          </p:cNvSpPr>
          <p:nvPr>
            <p:ph type="title"/>
          </p:nvPr>
        </p:nvSpPr>
        <p:spPr/>
        <p:txBody>
          <a:bodyPr/>
          <a:lstStyle/>
          <a:p>
            <a:pPr eaLnBrk="1" hangingPunct="1"/>
            <a:r>
              <a:rPr lang="en-US" altLang="en-US" sz="3200" dirty="0"/>
              <a:t>6. Run the program on the computer</a:t>
            </a:r>
          </a:p>
        </p:txBody>
      </p:sp>
      <p:sp>
        <p:nvSpPr>
          <p:cNvPr id="16389" name="Rectangle 28">
            <a:extLst>
              <a:ext uri="{FF2B5EF4-FFF2-40B4-BE49-F238E27FC236}">
                <a16:creationId xmlns:a16="http://schemas.microsoft.com/office/drawing/2014/main" id="{0CBF234E-1863-49C2-9B15-7D63DECCD6E9}"/>
              </a:ext>
            </a:extLst>
          </p:cNvPr>
          <p:cNvSpPr>
            <a:spLocks noGrp="1" noChangeArrowheads="1"/>
          </p:cNvSpPr>
          <p:nvPr>
            <p:ph idx="1"/>
          </p:nvPr>
        </p:nvSpPr>
        <p:spPr/>
        <p:txBody>
          <a:bodyPr/>
          <a:lstStyle/>
          <a:p>
            <a:r>
              <a:rPr lang="en-AU" altLang="en-US" dirty="0">
                <a:solidFill>
                  <a:srgbClr val="C00000"/>
                </a:solidFill>
              </a:rPr>
              <a:t>Execute</a:t>
            </a:r>
            <a:r>
              <a:rPr lang="en-AU" altLang="en-US" dirty="0"/>
              <a:t> the program.  </a:t>
            </a:r>
          </a:p>
          <a:p>
            <a:r>
              <a:rPr lang="en-AU" altLang="en-US" dirty="0"/>
              <a:t>If the program has been well–designed, the program should solve the problem before you.</a:t>
            </a:r>
          </a:p>
          <a:p>
            <a:r>
              <a:rPr lang="en-AU" altLang="en-US" dirty="0">
                <a:solidFill>
                  <a:schemeClr val="accent6">
                    <a:lumMod val="75000"/>
                  </a:schemeClr>
                </a:solidFill>
              </a:rPr>
              <a:t>Test</a:t>
            </a:r>
            <a:r>
              <a:rPr lang="en-AU" altLang="en-US" dirty="0"/>
              <a:t> the program. If the problem has not been solved, revisit the previous steps.</a:t>
            </a:r>
          </a:p>
          <a:p>
            <a:r>
              <a:rPr lang="en-AU" altLang="en-US" dirty="0"/>
              <a:t>Is there a problem with your logic and design?</a:t>
            </a:r>
          </a:p>
          <a:p>
            <a:r>
              <a:rPr lang="en-AU" altLang="en-US" dirty="0"/>
              <a:t>Is there a problem with your code and implementation?</a:t>
            </a:r>
          </a:p>
          <a:p>
            <a:r>
              <a:rPr lang="en-AU" altLang="en-US" dirty="0"/>
              <a:t>Are there any errors in the application that may give you some clues as to where the errors lie?</a:t>
            </a:r>
          </a:p>
          <a:p>
            <a:endParaRPr lang="en-AU" altLang="en-US" dirty="0"/>
          </a:p>
        </p:txBody>
      </p:sp>
      <p:sp>
        <p:nvSpPr>
          <p:cNvPr id="16388" name="Rectangle 14">
            <a:extLst>
              <a:ext uri="{FF2B5EF4-FFF2-40B4-BE49-F238E27FC236}">
                <a16:creationId xmlns:a16="http://schemas.microsoft.com/office/drawing/2014/main" id="{3BB6E143-6B22-4D64-BCDF-546B47269577}"/>
              </a:ext>
            </a:extLst>
          </p:cNvPr>
          <p:cNvSpPr>
            <a:spLocks noChangeArrowheads="1"/>
          </p:cNvSpPr>
          <p:nvPr/>
        </p:nvSpPr>
        <p:spPr bwMode="auto">
          <a:xfrm>
            <a:off x="3714750" y="2971800"/>
            <a:ext cx="302895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50000"/>
              </a:spcBef>
              <a:buClr>
                <a:srgbClr val="887E6E"/>
              </a:buClr>
              <a:buChar char="•"/>
              <a:defRPr>
                <a:solidFill>
                  <a:schemeClr val="tx1"/>
                </a:solidFill>
                <a:latin typeface="Arial" panose="020B0604020202020204" pitchFamily="34" charset="0"/>
                <a:cs typeface="Arial" panose="020B0604020202020204" pitchFamily="34" charset="0"/>
              </a:defRPr>
            </a:lvl1pPr>
            <a:lvl2pPr marL="742950" indent="-285750">
              <a:spcBef>
                <a:spcPct val="25000"/>
              </a:spcBef>
              <a:buClr>
                <a:srgbClr val="887E6E"/>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1143000" indent="-228600">
              <a:spcBef>
                <a:spcPct val="25000"/>
              </a:spcBef>
              <a:buClr>
                <a:srgbClr val="887E6E"/>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25000"/>
              </a:spcBef>
              <a:buClr>
                <a:srgbClr val="887E6E"/>
              </a:buClr>
              <a:buChar char="–"/>
              <a:defRPr>
                <a:solidFill>
                  <a:schemeClr val="tx1"/>
                </a:solidFill>
                <a:latin typeface="Arial" panose="020B0604020202020204" pitchFamily="34" charset="0"/>
                <a:cs typeface="Arial" panose="020B0604020202020204" pitchFamily="34" charset="0"/>
              </a:defRPr>
            </a:lvl4pPr>
            <a:lvl5pPr marL="2057400" indent="-228600">
              <a:spcBef>
                <a:spcPct val="25000"/>
              </a:spcBef>
              <a:buClr>
                <a:srgbClr val="887E6E"/>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Clr>
                <a:srgbClr val="887E6E"/>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Clr>
                <a:srgbClr val="887E6E"/>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Clr>
                <a:srgbClr val="887E6E"/>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Clr>
                <a:srgbClr val="887E6E"/>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eaLnBrk="1" hangingPunct="1">
              <a:lnSpc>
                <a:spcPct val="70000"/>
              </a:lnSpc>
              <a:spcBef>
                <a:spcPct val="20000"/>
              </a:spcBef>
              <a:buClrTx/>
            </a:pPr>
            <a:endParaRPr lang="en-AU" altLang="en-US" sz="1500">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535DD13A-02BE-4DAD-8CC4-FAEF741F8B95}"/>
              </a:ext>
            </a:extLst>
          </p:cNvPr>
          <p:cNvSpPr>
            <a:spLocks noGrp="1" noChangeArrowheads="1"/>
          </p:cNvSpPr>
          <p:nvPr>
            <p:ph type="title"/>
          </p:nvPr>
        </p:nvSpPr>
        <p:spPr/>
        <p:txBody>
          <a:bodyPr/>
          <a:lstStyle/>
          <a:p>
            <a:pPr eaLnBrk="1" hangingPunct="1"/>
            <a:r>
              <a:rPr lang="en-AU" altLang="en-US" sz="3200" dirty="0"/>
              <a:t>What do we need?</a:t>
            </a:r>
          </a:p>
        </p:txBody>
      </p:sp>
      <p:sp>
        <p:nvSpPr>
          <p:cNvPr id="20483" name="Content Placeholder 2">
            <a:extLst>
              <a:ext uri="{FF2B5EF4-FFF2-40B4-BE49-F238E27FC236}">
                <a16:creationId xmlns:a16="http://schemas.microsoft.com/office/drawing/2014/main" id="{910CBEEC-8A0B-48F0-8E31-8E2A6904B817}"/>
              </a:ext>
            </a:extLst>
          </p:cNvPr>
          <p:cNvSpPr>
            <a:spLocks noGrp="1" noChangeArrowheads="1"/>
          </p:cNvSpPr>
          <p:nvPr>
            <p:ph idx="1"/>
          </p:nvPr>
        </p:nvSpPr>
        <p:spPr/>
        <p:txBody>
          <a:bodyPr/>
          <a:lstStyle/>
          <a:p>
            <a:r>
              <a:rPr lang="en-AU" altLang="en-US" dirty="0">
                <a:solidFill>
                  <a:schemeClr val="tx2"/>
                </a:solidFill>
              </a:rPr>
              <a:t>Java Development Kit (</a:t>
            </a:r>
            <a:r>
              <a:rPr lang="en-AU" altLang="en-US" dirty="0" err="1">
                <a:solidFill>
                  <a:schemeClr val="tx2"/>
                </a:solidFill>
              </a:rPr>
              <a:t>JDK</a:t>
            </a:r>
            <a:r>
              <a:rPr lang="en-AU" altLang="en-US" dirty="0">
                <a:solidFill>
                  <a:schemeClr val="tx2"/>
                </a:solidFill>
              </a:rPr>
              <a:t>) </a:t>
            </a:r>
            <a:r>
              <a:rPr lang="en-AU" altLang="en-US" dirty="0"/>
              <a:t>contains the programs needed to compile (translate) and run Java code.</a:t>
            </a:r>
          </a:p>
          <a:p>
            <a:r>
              <a:rPr lang="en-AU" altLang="en-US" dirty="0"/>
              <a:t>IDE’s (Integrated Development Environment’s) like  </a:t>
            </a:r>
            <a:r>
              <a:rPr lang="en-AU" altLang="en-US" dirty="0" err="1"/>
              <a:t>Netbeans</a:t>
            </a:r>
            <a:r>
              <a:rPr lang="en-AU" altLang="en-US" dirty="0"/>
              <a:t>, Eclipse etc to write the code.</a:t>
            </a:r>
          </a:p>
          <a:p>
            <a:r>
              <a:rPr lang="en-AU" altLang="en-US" dirty="0"/>
              <a:t>IDE’s are essentially text editors with a number of features to help in coding easier.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85D6FF10-CED9-4ADB-8284-6615AA5CF3A3}"/>
              </a:ext>
            </a:extLst>
          </p:cNvPr>
          <p:cNvSpPr>
            <a:spLocks noGrp="1" noChangeArrowheads="1"/>
          </p:cNvSpPr>
          <p:nvPr>
            <p:ph type="title"/>
          </p:nvPr>
        </p:nvSpPr>
        <p:spPr/>
        <p:txBody>
          <a:bodyPr/>
          <a:lstStyle/>
          <a:p>
            <a:pPr eaLnBrk="1" hangingPunct="1"/>
            <a:r>
              <a:rPr lang="en-AU" altLang="en-US" sz="3600"/>
              <a:t>JDK</a:t>
            </a:r>
          </a:p>
        </p:txBody>
      </p:sp>
      <p:sp>
        <p:nvSpPr>
          <p:cNvPr id="21507" name="Content Placeholder 2">
            <a:extLst>
              <a:ext uri="{FF2B5EF4-FFF2-40B4-BE49-F238E27FC236}">
                <a16:creationId xmlns:a16="http://schemas.microsoft.com/office/drawing/2014/main" id="{1EC5D8ED-9D3A-4437-80CC-4AF5BEF63FDD}"/>
              </a:ext>
            </a:extLst>
          </p:cNvPr>
          <p:cNvSpPr>
            <a:spLocks noGrp="1" noChangeArrowheads="1"/>
          </p:cNvSpPr>
          <p:nvPr>
            <p:ph idx="1"/>
          </p:nvPr>
        </p:nvSpPr>
        <p:spPr/>
        <p:txBody>
          <a:bodyPr/>
          <a:lstStyle/>
          <a:p>
            <a:r>
              <a:rPr lang="en-AU" altLang="en-US" dirty="0"/>
              <a:t>The Java Development Kit is needed to compile and run Java programs.</a:t>
            </a:r>
          </a:p>
          <a:p>
            <a:r>
              <a:rPr lang="en-AU" altLang="en-US" dirty="0"/>
              <a:t>The Java Runtime Environment (JRE) is included and is needed to run the programs.</a:t>
            </a:r>
          </a:p>
          <a:p>
            <a:r>
              <a:rPr lang="en-AU" altLang="en-US" dirty="0"/>
              <a:t>Java was developed by Sun Microsystems, but is now owned by Oracle Inc. </a:t>
            </a:r>
          </a:p>
          <a:p>
            <a:r>
              <a:rPr lang="en-AU" altLang="en-US" dirty="0"/>
              <a:t>Get the JDK at </a:t>
            </a:r>
            <a:r>
              <a:rPr lang="en-AU" altLang="en-US" sz="1500" dirty="0">
                <a:hlinkClick r:id="rId2"/>
              </a:rPr>
              <a:t>http://www.oracle.com/technetwork/java/javase/downloads/index.html</a:t>
            </a:r>
            <a:endParaRPr lang="en-AU" altLang="en-US" sz="15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a:extLst>
              <a:ext uri="{FF2B5EF4-FFF2-40B4-BE49-F238E27FC236}">
                <a16:creationId xmlns:a16="http://schemas.microsoft.com/office/drawing/2014/main" id="{5BEF6496-ECD7-4728-BA41-58E063D556E9}"/>
              </a:ext>
            </a:extLst>
          </p:cNvPr>
          <p:cNvSpPr>
            <a:spLocks noGrp="1" noChangeArrowheads="1"/>
          </p:cNvSpPr>
          <p:nvPr>
            <p:ph type="title"/>
          </p:nvPr>
        </p:nvSpPr>
        <p:spPr/>
        <p:txBody>
          <a:bodyPr/>
          <a:lstStyle/>
          <a:p>
            <a:pPr eaLnBrk="1" hangingPunct="1"/>
            <a:r>
              <a:rPr lang="en-AU" altLang="en-US" sz="3200" dirty="0"/>
              <a:t>Compile Hello.java</a:t>
            </a:r>
          </a:p>
        </p:txBody>
      </p:sp>
      <p:sp>
        <p:nvSpPr>
          <p:cNvPr id="3" name="Content Placeholder 2">
            <a:extLst>
              <a:ext uri="{FF2B5EF4-FFF2-40B4-BE49-F238E27FC236}">
                <a16:creationId xmlns:a16="http://schemas.microsoft.com/office/drawing/2014/main" id="{B77294C2-EBAE-4D45-8F87-87B0870CAC04}"/>
              </a:ext>
            </a:extLst>
          </p:cNvPr>
          <p:cNvSpPr>
            <a:spLocks noGrp="1"/>
          </p:cNvSpPr>
          <p:nvPr>
            <p:ph idx="1"/>
          </p:nvPr>
        </p:nvSpPr>
        <p:spPr/>
        <p:txBody>
          <a:bodyPr/>
          <a:lstStyle/>
          <a:p>
            <a:pPr>
              <a:defRPr/>
            </a:pPr>
            <a:r>
              <a:rPr lang="en-AU" dirty="0">
                <a:solidFill>
                  <a:srgbClr val="FF0000"/>
                </a:solidFill>
              </a:rPr>
              <a:t>Compiling</a:t>
            </a:r>
          </a:p>
          <a:p>
            <a:pPr>
              <a:defRPr/>
            </a:pPr>
            <a:r>
              <a:rPr lang="en-AU" dirty="0"/>
              <a:t>To compile (translate) a java program we need </a:t>
            </a:r>
            <a:r>
              <a:rPr lang="en-AU" sz="2100" dirty="0">
                <a:solidFill>
                  <a:srgbClr val="FF0000"/>
                </a:solidFill>
              </a:rPr>
              <a:t>javac.exe </a:t>
            </a:r>
            <a:r>
              <a:rPr lang="en-AU" dirty="0"/>
              <a:t>which is sitting in  each computer in folder </a:t>
            </a:r>
            <a:r>
              <a:rPr lang="en-AU" i="1" dirty="0"/>
              <a:t>java/</a:t>
            </a:r>
            <a:r>
              <a:rPr lang="en-AU" i="1" dirty="0" err="1"/>
              <a:t>jdk</a:t>
            </a:r>
            <a:r>
              <a:rPr lang="en-AU" i="1" dirty="0"/>
              <a:t>&lt;version&gt;/bin</a:t>
            </a:r>
          </a:p>
          <a:p>
            <a:pPr>
              <a:defRPr/>
            </a:pPr>
            <a:r>
              <a:rPr lang="en-AU" dirty="0">
                <a:solidFill>
                  <a:srgbClr val="FF0000"/>
                </a:solidFill>
              </a:rPr>
              <a:t>Running</a:t>
            </a:r>
          </a:p>
          <a:p>
            <a:pPr>
              <a:defRPr/>
            </a:pPr>
            <a:r>
              <a:rPr lang="en-AU" dirty="0"/>
              <a:t>To run a Java program we need java.exe which interprets/runs the program to get the output.</a:t>
            </a:r>
          </a:p>
          <a:p>
            <a:pPr>
              <a:defRPr/>
            </a:pPr>
            <a:endParaRPr lang="en-AU" i="1" dirty="0"/>
          </a:p>
        </p:txBody>
      </p:sp>
      <p:sp>
        <p:nvSpPr>
          <p:cNvPr id="27654" name="Arrow: Down 10">
            <a:extLst>
              <a:ext uri="{FF2B5EF4-FFF2-40B4-BE49-F238E27FC236}">
                <a16:creationId xmlns:a16="http://schemas.microsoft.com/office/drawing/2014/main" id="{0FF94A4C-B648-42E7-B6D4-06BFE9108B4F}"/>
              </a:ext>
            </a:extLst>
          </p:cNvPr>
          <p:cNvSpPr>
            <a:spLocks noChangeArrowheads="1"/>
          </p:cNvSpPr>
          <p:nvPr/>
        </p:nvSpPr>
        <p:spPr bwMode="auto">
          <a:xfrm>
            <a:off x="2834879" y="3165872"/>
            <a:ext cx="1216819" cy="971550"/>
          </a:xfrm>
          <a:prstGeom prst="downArrow">
            <a:avLst>
              <a:gd name="adj1" fmla="val 50000"/>
              <a:gd name="adj2" fmla="val 5000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000">
                <a:solidFill>
                  <a:schemeClr val="bg1"/>
                </a:solidFill>
                <a:latin typeface="Arial" panose="020B0604020202020204" pitchFamily="34" charset="0"/>
                <a:cs typeface="Arial" panose="020B0604020202020204" pitchFamily="34" charset="0"/>
              </a:defRPr>
            </a:lvl1pPr>
            <a:lvl2pPr marL="742950" indent="-285750">
              <a:defRPr sz="1000">
                <a:solidFill>
                  <a:schemeClr val="bg1"/>
                </a:solidFill>
                <a:latin typeface="Arial" panose="020B0604020202020204" pitchFamily="34" charset="0"/>
                <a:cs typeface="Arial" panose="020B0604020202020204" pitchFamily="34" charset="0"/>
              </a:defRPr>
            </a:lvl2pPr>
            <a:lvl3pPr marL="1143000" indent="-228600">
              <a:defRPr sz="1000">
                <a:solidFill>
                  <a:schemeClr val="bg1"/>
                </a:solidFill>
                <a:latin typeface="Arial" panose="020B0604020202020204" pitchFamily="34" charset="0"/>
                <a:cs typeface="Arial" panose="020B0604020202020204" pitchFamily="34" charset="0"/>
              </a:defRPr>
            </a:lvl3pPr>
            <a:lvl4pPr marL="1600200" indent="-228600">
              <a:defRPr sz="1000">
                <a:solidFill>
                  <a:schemeClr val="bg1"/>
                </a:solidFill>
                <a:latin typeface="Arial" panose="020B0604020202020204" pitchFamily="34" charset="0"/>
                <a:cs typeface="Arial" panose="020B0604020202020204" pitchFamily="34" charset="0"/>
              </a:defRPr>
            </a:lvl4pPr>
            <a:lvl5pPr marL="2057400" indent="-228600">
              <a:defRPr sz="1000">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eaLnBrk="1" fontAlgn="b" hangingPunct="1"/>
            <a:endParaRPr lang="en-US" altLang="en-US" sz="75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F20BE4F4-290F-412B-AE6E-3E84C40F30B7}"/>
              </a:ext>
            </a:extLst>
          </p:cNvPr>
          <p:cNvSpPr>
            <a:spLocks noGrp="1" noChangeArrowheads="1"/>
          </p:cNvSpPr>
          <p:nvPr>
            <p:ph type="title"/>
          </p:nvPr>
        </p:nvSpPr>
        <p:spPr/>
        <p:txBody>
          <a:bodyPr/>
          <a:lstStyle/>
          <a:p>
            <a:pPr eaLnBrk="1" hangingPunct="1"/>
            <a:r>
              <a:rPr lang="en-AU" altLang="en-US" sz="3200" b="1" dirty="0">
                <a:solidFill>
                  <a:srgbClr val="FF0000"/>
                </a:solidFill>
              </a:rPr>
              <a:t>Program and output</a:t>
            </a:r>
          </a:p>
        </p:txBody>
      </p:sp>
      <p:pic>
        <p:nvPicPr>
          <p:cNvPr id="22" name="Picture 2">
            <a:extLst>
              <a:ext uri="{FF2B5EF4-FFF2-40B4-BE49-F238E27FC236}">
                <a16:creationId xmlns:a16="http://schemas.microsoft.com/office/drawing/2014/main" id="{D85C2BBD-6A89-463F-975A-CED513872E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156" y="871430"/>
            <a:ext cx="4470399"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3">
            <a:extLst>
              <a:ext uri="{FF2B5EF4-FFF2-40B4-BE49-F238E27FC236}">
                <a16:creationId xmlns:a16="http://schemas.microsoft.com/office/drawing/2014/main" id="{4341C847-08C9-4618-B4FF-508C41E353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1692" y="2554180"/>
            <a:ext cx="29813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a:extLst>
              <a:ext uri="{FF2B5EF4-FFF2-40B4-BE49-F238E27FC236}">
                <a16:creationId xmlns:a16="http://schemas.microsoft.com/office/drawing/2014/main" id="{E1719A58-5C75-4D30-A946-1BB2B5ED61AF}"/>
              </a:ext>
            </a:extLst>
          </p:cNvPr>
          <p:cNvSpPr txBox="1"/>
          <p:nvPr/>
        </p:nvSpPr>
        <p:spPr>
          <a:xfrm>
            <a:off x="357584" y="3316180"/>
            <a:ext cx="6165453" cy="1384995"/>
          </a:xfrm>
          <a:prstGeom prst="rect">
            <a:avLst/>
          </a:prstGeom>
          <a:noFill/>
          <a:ln>
            <a:noFill/>
          </a:ln>
        </p:spPr>
        <p:txBody>
          <a:bodyPr wrap="square">
            <a:spAutoFit/>
          </a:bodyPr>
          <a:lstStyle/>
          <a:p>
            <a:pPr marL="285750" indent="-285750">
              <a:buFont typeface="Arial" panose="020B0604020202020204" pitchFamily="34" charset="0"/>
              <a:buChar char="•"/>
              <a:defRPr/>
            </a:pPr>
            <a:r>
              <a:rPr lang="en-AU" altLang="en-US" sz="1400" dirty="0"/>
              <a:t>Keyword </a:t>
            </a:r>
            <a:r>
              <a:rPr lang="en-AU" altLang="en-US" sz="1400" dirty="0">
                <a:solidFill>
                  <a:srgbClr val="FF0000"/>
                </a:solidFill>
                <a:latin typeface="Courier New" panose="02070309020205020404" pitchFamily="49" charset="0"/>
                <a:cs typeface="Courier New" panose="02070309020205020404" pitchFamily="49" charset="0"/>
              </a:rPr>
              <a:t>class</a:t>
            </a:r>
            <a:r>
              <a:rPr lang="en-AU" altLang="en-US" sz="1400" dirty="0"/>
              <a:t> – must be lower case</a:t>
            </a:r>
          </a:p>
          <a:p>
            <a:pPr marL="285750" indent="-285750">
              <a:buFont typeface="Arial" panose="020B0604020202020204" pitchFamily="34" charset="0"/>
              <a:buChar char="•"/>
              <a:defRPr/>
            </a:pPr>
            <a:r>
              <a:rPr lang="en-AU" altLang="en-US" sz="1400" dirty="0"/>
              <a:t>Name of a class (</a:t>
            </a:r>
            <a:r>
              <a:rPr lang="en-AU" altLang="en-US" sz="1400" dirty="0">
                <a:solidFill>
                  <a:srgbClr val="FF0000"/>
                </a:solidFill>
                <a:latin typeface="Courier New" panose="02070309020205020404" pitchFamily="49" charset="0"/>
                <a:cs typeface="Courier New" panose="02070309020205020404" pitchFamily="49" charset="0"/>
              </a:rPr>
              <a:t>HelloWorld</a:t>
            </a:r>
            <a:r>
              <a:rPr lang="en-AU" altLang="en-US" sz="1400" dirty="0"/>
              <a:t>) should start with an upper case letter</a:t>
            </a:r>
          </a:p>
          <a:p>
            <a:pPr marL="285750" indent="-285750">
              <a:buFont typeface="Arial" panose="020B0604020202020204" pitchFamily="34" charset="0"/>
              <a:buChar char="•"/>
              <a:defRPr/>
            </a:pPr>
            <a:r>
              <a:rPr lang="en-AU" altLang="en-US" sz="1400" dirty="0"/>
              <a:t>Braces </a:t>
            </a:r>
            <a:r>
              <a:rPr lang="en-AU" altLang="en-US" sz="1400" dirty="0">
                <a:solidFill>
                  <a:srgbClr val="FF0000"/>
                </a:solidFill>
                <a:latin typeface="Courier New" panose="02070309020205020404" pitchFamily="49" charset="0"/>
                <a:cs typeface="Courier New" panose="02070309020205020404" pitchFamily="49" charset="0"/>
              </a:rPr>
              <a:t>(){}[] </a:t>
            </a:r>
            <a:r>
              <a:rPr lang="en-AU" altLang="en-US" sz="1400" dirty="0"/>
              <a:t>– make sure to use the right ones</a:t>
            </a:r>
          </a:p>
          <a:p>
            <a:pPr marL="285750" lvl="2" indent="-285750">
              <a:buFont typeface="Arial" panose="020B0604020202020204" pitchFamily="34" charset="0"/>
              <a:buChar char="•"/>
              <a:defRPr/>
            </a:pPr>
            <a:r>
              <a:rPr lang="en-AU" altLang="en-US" sz="1400" dirty="0"/>
              <a:t>Key word </a:t>
            </a:r>
            <a:r>
              <a:rPr lang="en-AU" altLang="en-US" sz="1400" dirty="0">
                <a:solidFill>
                  <a:srgbClr val="FF0000"/>
                </a:solidFill>
                <a:latin typeface="Courier New" panose="02070309020205020404" pitchFamily="49" charset="0"/>
                <a:cs typeface="Courier New" panose="02070309020205020404" pitchFamily="49" charset="0"/>
              </a:rPr>
              <a:t>public</a:t>
            </a:r>
            <a:r>
              <a:rPr lang="en-AU" altLang="en-US" sz="1400" dirty="0"/>
              <a:t> is optional(more about this later). Although not strictly necessary, we generally add the keyword public to the start of the class.  Once again lower case.</a:t>
            </a:r>
          </a:p>
        </p:txBody>
      </p:sp>
    </p:spTree>
    <p:extLst>
      <p:ext uri="{BB962C8B-B14F-4D97-AF65-F5344CB8AC3E}">
        <p14:creationId xmlns:p14="http://schemas.microsoft.com/office/powerpoint/2010/main" val="4173997558"/>
      </p:ext>
    </p:extLst>
  </p:cSld>
  <p:clrMapOvr>
    <a:masterClrMapping/>
  </p:clrMapOvr>
  <p:transition advClick="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67068AAA-F733-45C8-9256-01E7ACE28320}"/>
              </a:ext>
            </a:extLst>
          </p:cNvPr>
          <p:cNvSpPr>
            <a:spLocks noGrp="1" noChangeArrowheads="1"/>
          </p:cNvSpPr>
          <p:nvPr>
            <p:ph type="title"/>
          </p:nvPr>
        </p:nvSpPr>
        <p:spPr/>
        <p:txBody>
          <a:bodyPr/>
          <a:lstStyle/>
          <a:p>
            <a:r>
              <a:rPr lang="en-AU" altLang="en-US" sz="3200" dirty="0"/>
              <a:t>Main method</a:t>
            </a:r>
          </a:p>
        </p:txBody>
      </p:sp>
      <p:sp>
        <p:nvSpPr>
          <p:cNvPr id="31747" name="Content Placeholder 2">
            <a:extLst>
              <a:ext uri="{FF2B5EF4-FFF2-40B4-BE49-F238E27FC236}">
                <a16:creationId xmlns:a16="http://schemas.microsoft.com/office/drawing/2014/main" id="{D8D0743B-F3E5-4DA4-8869-16A0FCC2CB9B}"/>
              </a:ext>
            </a:extLst>
          </p:cNvPr>
          <p:cNvSpPr>
            <a:spLocks noGrp="1" noChangeArrowheads="1"/>
          </p:cNvSpPr>
          <p:nvPr>
            <p:ph idx="1"/>
          </p:nvPr>
        </p:nvSpPr>
        <p:spPr/>
        <p:txBody>
          <a:bodyPr/>
          <a:lstStyle/>
          <a:p>
            <a:r>
              <a:rPr lang="en-AU" altLang="en-US" dirty="0"/>
              <a:t>Now that we have the outline of the class, we need to put the outline of the main method inside it.  A method is a block of code statements with a name.  The main method is required in any class that can be directly executed.</a:t>
            </a:r>
          </a:p>
          <a:p>
            <a:r>
              <a:rPr lang="en-AU" altLang="en-US" dirty="0"/>
              <a:t>main() method and comments</a:t>
            </a:r>
          </a:p>
          <a:p>
            <a:pPr>
              <a:spcBef>
                <a:spcPts val="0"/>
              </a:spcBef>
              <a:spcAft>
                <a:spcPts val="0"/>
              </a:spcAft>
            </a:pPr>
            <a:r>
              <a:rPr lang="en-AU" altLang="en-US" sz="1400" dirty="0">
                <a:latin typeface="Courier New" panose="02070309020205020404" pitchFamily="49" charset="0"/>
                <a:cs typeface="Courier New" panose="02070309020205020404" pitchFamily="49" charset="0"/>
              </a:rPr>
              <a:t>public static void main(String[] </a:t>
            </a:r>
            <a:r>
              <a:rPr lang="en-AU" altLang="en-US" sz="1400" dirty="0" err="1">
                <a:latin typeface="Courier New" panose="02070309020205020404" pitchFamily="49" charset="0"/>
                <a:cs typeface="Courier New" panose="02070309020205020404" pitchFamily="49" charset="0"/>
              </a:rPr>
              <a:t>args</a:t>
            </a:r>
            <a:r>
              <a:rPr lang="en-AU" altLang="en-US" sz="1400" dirty="0">
                <a:latin typeface="Courier New" panose="02070309020205020404" pitchFamily="49" charset="0"/>
                <a:cs typeface="Courier New" panose="02070309020205020404" pitchFamily="49" charset="0"/>
              </a:rPr>
              <a:t>){</a:t>
            </a:r>
          </a:p>
          <a:p>
            <a:pPr>
              <a:spcBef>
                <a:spcPts val="0"/>
              </a:spcBef>
              <a:spcAft>
                <a:spcPts val="0"/>
              </a:spcAft>
            </a:pPr>
            <a:r>
              <a:rPr lang="en-AU" altLang="en-US" sz="1400" dirty="0">
                <a:latin typeface="Courier New" panose="02070309020205020404" pitchFamily="49" charset="0"/>
                <a:cs typeface="Courier New" panose="02070309020205020404" pitchFamily="49" charset="0"/>
              </a:rPr>
              <a:t>      //statements will go here</a:t>
            </a:r>
          </a:p>
          <a:p>
            <a:pPr>
              <a:spcBef>
                <a:spcPts val="0"/>
              </a:spcBef>
              <a:spcAft>
                <a:spcPts val="0"/>
              </a:spcAft>
            </a:pPr>
            <a:r>
              <a:rPr lang="en-AU" altLang="en-US" sz="1400" dirty="0">
                <a:latin typeface="Courier New" panose="02070309020205020404" pitchFamily="49" charset="0"/>
                <a:cs typeface="Courier New" panose="02070309020205020404" pitchFamily="49" charset="0"/>
              </a:rPr>
              <a:t>   }</a:t>
            </a:r>
          </a:p>
          <a:p>
            <a:pPr>
              <a:spcBef>
                <a:spcPts val="0"/>
              </a:spcBef>
              <a:spcAft>
                <a:spcPts val="0"/>
              </a:spcAft>
            </a:pPr>
            <a:r>
              <a:rPr lang="en-AU" altLang="en-US" sz="1400" dirty="0">
                <a:latin typeface="Courier New" panose="02070309020205020404" pitchFamily="49" charset="0"/>
                <a:cs typeface="Courier New" panose="02070309020205020404" pitchFamily="49" charset="0"/>
              </a:rPr>
              <a:t>// A single line comment</a:t>
            </a:r>
          </a:p>
          <a:p>
            <a:pPr>
              <a:spcBef>
                <a:spcPts val="0"/>
              </a:spcBef>
              <a:spcAft>
                <a:spcPts val="0"/>
              </a:spcAft>
            </a:pPr>
            <a:r>
              <a:rPr lang="en-AU" altLang="en-US" sz="1400" dirty="0">
                <a:latin typeface="Courier New" panose="02070309020205020404" pitchFamily="49" charset="0"/>
                <a:cs typeface="Courier New" panose="02070309020205020404" pitchFamily="49" charset="0"/>
              </a:rPr>
              <a:t>/*</a:t>
            </a:r>
          </a:p>
          <a:p>
            <a:pPr>
              <a:spcBef>
                <a:spcPts val="0"/>
              </a:spcBef>
              <a:spcAft>
                <a:spcPts val="0"/>
              </a:spcAft>
            </a:pPr>
            <a:r>
              <a:rPr lang="en-AU" altLang="en-US" sz="1400" dirty="0">
                <a:latin typeface="Courier New" panose="02070309020205020404" pitchFamily="49" charset="0"/>
                <a:cs typeface="Courier New" panose="02070309020205020404" pitchFamily="49" charset="0"/>
              </a:rPr>
              <a:t>* A multiline comment</a:t>
            </a:r>
          </a:p>
          <a:p>
            <a:pPr>
              <a:spcBef>
                <a:spcPts val="0"/>
              </a:spcBef>
              <a:spcAft>
                <a:spcPts val="0"/>
              </a:spcAft>
            </a:pPr>
            <a:r>
              <a:rPr lang="en-AU" altLang="en-US" sz="1400" dirty="0">
                <a:latin typeface="Courier New" panose="02070309020205020404" pitchFamily="49" charset="0"/>
                <a:cs typeface="Courier New" panose="02070309020205020404" pitchFamily="49" charset="0"/>
              </a:rPr>
              <a:t>*</a:t>
            </a:r>
          </a:p>
          <a:p>
            <a:pPr>
              <a:spcBef>
                <a:spcPts val="0"/>
              </a:spcBef>
              <a:spcAft>
                <a:spcPts val="0"/>
              </a:spcAft>
            </a:pPr>
            <a:r>
              <a:rPr lang="en-AU" altLang="en-US" sz="1400" dirty="0">
                <a:latin typeface="Courier New" panose="02070309020205020404" pitchFamily="49" charset="0"/>
                <a:cs typeface="Courier New" panose="02070309020205020404" pitchFamily="49" charset="0"/>
              </a:rPr>
              <a:t>*/</a:t>
            </a:r>
          </a:p>
          <a:p>
            <a:endParaRPr lang="en-AU" altLang="en-US" dirty="0"/>
          </a:p>
          <a:p>
            <a:endParaRPr lang="en-AU"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B136F7A5-A814-474B-8EE6-A3170330C092}"/>
              </a:ext>
            </a:extLst>
          </p:cNvPr>
          <p:cNvSpPr>
            <a:spLocks noGrp="1" noChangeArrowheads="1"/>
          </p:cNvSpPr>
          <p:nvPr>
            <p:ph type="title"/>
          </p:nvPr>
        </p:nvSpPr>
        <p:spPr/>
        <p:txBody>
          <a:bodyPr/>
          <a:lstStyle/>
          <a:p>
            <a:r>
              <a:rPr lang="en-AU" altLang="en-US" sz="3200" dirty="0"/>
              <a:t>Print statement</a:t>
            </a:r>
          </a:p>
        </p:txBody>
      </p:sp>
      <p:sp>
        <p:nvSpPr>
          <p:cNvPr id="3" name="Content Placeholder 2">
            <a:extLst>
              <a:ext uri="{FF2B5EF4-FFF2-40B4-BE49-F238E27FC236}">
                <a16:creationId xmlns:a16="http://schemas.microsoft.com/office/drawing/2014/main" id="{E0B367C4-654B-4C2E-A64D-15CA4E3E89CA}"/>
              </a:ext>
            </a:extLst>
          </p:cNvPr>
          <p:cNvSpPr>
            <a:spLocks noGrp="1"/>
          </p:cNvSpPr>
          <p:nvPr>
            <p:ph idx="1"/>
          </p:nvPr>
        </p:nvSpPr>
        <p:spPr/>
        <p:txBody>
          <a:bodyPr>
            <a:normAutofit fontScale="70000" lnSpcReduction="20000"/>
          </a:bodyPr>
          <a:lstStyle/>
          <a:p>
            <a:pPr marL="171450">
              <a:defRPr/>
            </a:pPr>
            <a:r>
              <a:rPr lang="en-AU" dirty="0">
                <a:latin typeface="Courier New" pitchFamily="49" charset="0"/>
                <a:cs typeface="Courier New" pitchFamily="49" charset="0"/>
              </a:rPr>
              <a:t>public class Hello{</a:t>
            </a:r>
          </a:p>
          <a:p>
            <a:pPr marL="171450">
              <a:defRPr/>
            </a:pPr>
            <a:r>
              <a:rPr lang="en-AU" dirty="0">
                <a:latin typeface="Courier New" pitchFamily="49" charset="0"/>
                <a:cs typeface="Courier New" pitchFamily="49" charset="0"/>
              </a:rPr>
              <a:t>   public static void main(String[] </a:t>
            </a:r>
            <a:r>
              <a:rPr lang="en-AU" dirty="0" err="1">
                <a:latin typeface="Courier New" pitchFamily="49" charset="0"/>
                <a:cs typeface="Courier New" pitchFamily="49" charset="0"/>
              </a:rPr>
              <a:t>args</a:t>
            </a:r>
            <a:r>
              <a:rPr lang="en-AU" dirty="0">
                <a:latin typeface="Courier New" pitchFamily="49" charset="0"/>
                <a:cs typeface="Courier New" pitchFamily="49" charset="0"/>
              </a:rPr>
              <a:t>){</a:t>
            </a:r>
          </a:p>
          <a:p>
            <a:pPr marL="171450">
              <a:defRPr/>
            </a:pPr>
            <a:r>
              <a:rPr lang="en-AU" dirty="0">
                <a:latin typeface="Courier New" pitchFamily="49" charset="0"/>
                <a:cs typeface="Courier New" pitchFamily="49" charset="0"/>
              </a:rPr>
              <a:t>      </a:t>
            </a:r>
            <a:r>
              <a:rPr lang="en-AU" dirty="0" err="1">
                <a:solidFill>
                  <a:srgbClr val="FF0000"/>
                </a:solidFill>
                <a:latin typeface="Courier New" pitchFamily="49" charset="0"/>
                <a:cs typeface="Courier New" pitchFamily="49" charset="0"/>
              </a:rPr>
              <a:t>System.out.println</a:t>
            </a:r>
            <a:r>
              <a:rPr lang="en-AU" dirty="0">
                <a:solidFill>
                  <a:srgbClr val="FF0000"/>
                </a:solidFill>
                <a:latin typeface="Courier New" pitchFamily="49" charset="0"/>
                <a:cs typeface="Courier New" pitchFamily="49" charset="0"/>
              </a:rPr>
              <a:t>("Hello");</a:t>
            </a:r>
          </a:p>
          <a:p>
            <a:pPr marL="171450">
              <a:defRPr/>
            </a:pPr>
            <a:r>
              <a:rPr lang="en-AU" dirty="0">
                <a:latin typeface="Courier New" pitchFamily="49" charset="0"/>
                <a:cs typeface="Courier New" pitchFamily="49" charset="0"/>
              </a:rPr>
              <a:t>   }</a:t>
            </a:r>
          </a:p>
          <a:p>
            <a:pPr marL="171450">
              <a:defRPr/>
            </a:pPr>
            <a:r>
              <a:rPr lang="en-AU" dirty="0">
                <a:latin typeface="Courier New" pitchFamily="49" charset="0"/>
                <a:cs typeface="Courier New" pitchFamily="49" charset="0"/>
              </a:rPr>
              <a:t>}</a:t>
            </a:r>
          </a:p>
          <a:p>
            <a:pPr>
              <a:defRPr/>
            </a:pPr>
            <a:r>
              <a:rPr lang="en-AU" i="1" dirty="0"/>
              <a:t>public</a:t>
            </a:r>
            <a:r>
              <a:rPr lang="en-AU" dirty="0"/>
              <a:t>: other classes can access it.</a:t>
            </a:r>
          </a:p>
          <a:p>
            <a:pPr>
              <a:defRPr/>
            </a:pPr>
            <a:r>
              <a:rPr lang="en-AU" i="1" dirty="0"/>
              <a:t>static</a:t>
            </a:r>
            <a:r>
              <a:rPr lang="en-AU" dirty="0"/>
              <a:t>: other classes can call this method directly without first creating an object</a:t>
            </a:r>
          </a:p>
          <a:p>
            <a:pPr>
              <a:defRPr/>
            </a:pPr>
            <a:r>
              <a:rPr lang="en-AU" i="1" dirty="0"/>
              <a:t>void</a:t>
            </a:r>
            <a:r>
              <a:rPr lang="en-AU" dirty="0"/>
              <a:t>: the method won’t return any values.</a:t>
            </a:r>
          </a:p>
          <a:p>
            <a:pPr>
              <a:defRPr/>
            </a:pPr>
            <a:r>
              <a:rPr lang="en-AU" dirty="0"/>
              <a:t>Every main method has an argument called args which is defined as an array of strings </a:t>
            </a:r>
          </a:p>
        </p:txBody>
      </p:sp>
    </p:spTree>
    <p:extLst>
      <p:ext uri="{BB962C8B-B14F-4D97-AF65-F5344CB8AC3E}">
        <p14:creationId xmlns:p14="http://schemas.microsoft.com/office/powerpoint/2010/main" val="5039153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B136F7A5-A814-474B-8EE6-A3170330C092}"/>
              </a:ext>
            </a:extLst>
          </p:cNvPr>
          <p:cNvSpPr>
            <a:spLocks noGrp="1" noChangeArrowheads="1"/>
          </p:cNvSpPr>
          <p:nvPr>
            <p:ph type="title"/>
          </p:nvPr>
        </p:nvSpPr>
        <p:spPr/>
        <p:txBody>
          <a:bodyPr/>
          <a:lstStyle/>
          <a:p>
            <a:r>
              <a:rPr lang="en-AU" altLang="en-US" sz="3200" dirty="0"/>
              <a:t>Flow of control</a:t>
            </a:r>
          </a:p>
        </p:txBody>
      </p:sp>
      <p:sp>
        <p:nvSpPr>
          <p:cNvPr id="3" name="Content Placeholder 2">
            <a:extLst>
              <a:ext uri="{FF2B5EF4-FFF2-40B4-BE49-F238E27FC236}">
                <a16:creationId xmlns:a16="http://schemas.microsoft.com/office/drawing/2014/main" id="{E0B367C4-654B-4C2E-A64D-15CA4E3E89CA}"/>
              </a:ext>
            </a:extLst>
          </p:cNvPr>
          <p:cNvSpPr>
            <a:spLocks noGrp="1"/>
          </p:cNvSpPr>
          <p:nvPr>
            <p:ph idx="1"/>
          </p:nvPr>
        </p:nvSpPr>
        <p:spPr/>
        <p:txBody>
          <a:bodyPr>
            <a:normAutofit/>
          </a:bodyPr>
          <a:lstStyle/>
          <a:p>
            <a:pPr>
              <a:defRPr/>
            </a:pPr>
            <a:r>
              <a:rPr lang="en-AU" dirty="0"/>
              <a:t>The three type of flow control statements in Java:</a:t>
            </a:r>
          </a:p>
          <a:p>
            <a:pPr marL="342900" indent="-342900">
              <a:buFont typeface="+mj-lt"/>
              <a:buAutoNum type="arabicPeriod"/>
              <a:defRPr/>
            </a:pPr>
            <a:r>
              <a:rPr lang="en-AU" dirty="0"/>
              <a:t>Sequence: Java executes one statement after the other in the order in which they are written.</a:t>
            </a:r>
          </a:p>
          <a:p>
            <a:pPr marL="342900" indent="-342900">
              <a:buFont typeface="+mj-lt"/>
              <a:buAutoNum type="arabicPeriod"/>
              <a:defRPr/>
            </a:pPr>
            <a:r>
              <a:rPr lang="en-AU" dirty="0"/>
              <a:t>Selection: if, if else, switch</a:t>
            </a:r>
          </a:p>
          <a:p>
            <a:pPr marL="342900" indent="-342900">
              <a:buFont typeface="+mj-lt"/>
              <a:buAutoNum type="arabicPeriod"/>
              <a:defRPr/>
            </a:pPr>
            <a:r>
              <a:rPr lang="en-AU" dirty="0"/>
              <a:t>Iteration: for, while, do while</a:t>
            </a:r>
          </a:p>
          <a:p>
            <a:pPr>
              <a:defRPr/>
            </a:pPr>
            <a:r>
              <a:rPr lang="en-AU" dirty="0"/>
              <a:t>We will progressively learn about these over the first third of the semester</a:t>
            </a:r>
          </a:p>
        </p:txBody>
      </p:sp>
    </p:spTree>
    <p:extLst>
      <p:ext uri="{BB962C8B-B14F-4D97-AF65-F5344CB8AC3E}">
        <p14:creationId xmlns:p14="http://schemas.microsoft.com/office/powerpoint/2010/main" val="32827033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46740018-57B6-4ACF-A2B8-32C4F0A0FD87}"/>
              </a:ext>
            </a:extLst>
          </p:cNvPr>
          <p:cNvSpPr>
            <a:spLocks noGrp="1" noChangeArrowheads="1"/>
          </p:cNvSpPr>
          <p:nvPr>
            <p:ph type="title"/>
          </p:nvPr>
        </p:nvSpPr>
        <p:spPr/>
        <p:txBody>
          <a:bodyPr/>
          <a:lstStyle/>
          <a:p>
            <a:r>
              <a:rPr lang="en-AU" altLang="en-US" sz="3200" dirty="0"/>
              <a:t>Rules of naming</a:t>
            </a:r>
          </a:p>
        </p:txBody>
      </p:sp>
      <p:sp>
        <p:nvSpPr>
          <p:cNvPr id="3" name="Content Placeholder 2">
            <a:extLst>
              <a:ext uri="{FF2B5EF4-FFF2-40B4-BE49-F238E27FC236}">
                <a16:creationId xmlns:a16="http://schemas.microsoft.com/office/drawing/2014/main" id="{429BBB27-B15A-4155-8991-58CFF161DCBE}"/>
              </a:ext>
            </a:extLst>
          </p:cNvPr>
          <p:cNvSpPr>
            <a:spLocks noGrp="1"/>
          </p:cNvSpPr>
          <p:nvPr>
            <p:ph idx="1"/>
          </p:nvPr>
        </p:nvSpPr>
        <p:spPr/>
        <p:txBody>
          <a:bodyPr/>
          <a:lstStyle/>
          <a:p>
            <a:pPr marL="285750" indent="-285750">
              <a:spcBef>
                <a:spcPts val="0"/>
              </a:spcBef>
              <a:spcAft>
                <a:spcPts val="0"/>
              </a:spcAft>
              <a:buFont typeface="Arial" panose="020B0604020202020204" pitchFamily="34" charset="0"/>
              <a:buChar char="•"/>
              <a:defRPr/>
            </a:pPr>
            <a:r>
              <a:rPr lang="en-AU" dirty="0"/>
              <a:t>Names of classes, variables and methods</a:t>
            </a:r>
          </a:p>
          <a:p>
            <a:pPr>
              <a:spcBef>
                <a:spcPts val="0"/>
              </a:spcBef>
              <a:spcAft>
                <a:spcPts val="0"/>
              </a:spcAft>
              <a:defRPr/>
            </a:pPr>
            <a:r>
              <a:rPr lang="en-AU" dirty="0"/>
              <a:t>Can use letters, numbers, underscore, dollar characters _ and $, It cannot begin with a number and cannot have any spaces</a:t>
            </a:r>
          </a:p>
          <a:p>
            <a:pPr marL="285750" indent="-285750">
              <a:spcBef>
                <a:spcPts val="0"/>
              </a:spcBef>
              <a:spcAft>
                <a:spcPts val="0"/>
              </a:spcAft>
              <a:buFont typeface="Arial" panose="020B0604020202020204" pitchFamily="34" charset="0"/>
              <a:buChar char="•"/>
              <a:defRPr/>
            </a:pPr>
            <a:r>
              <a:rPr lang="en-AU" dirty="0"/>
              <a:t>Class names begin with an upper case letter</a:t>
            </a:r>
          </a:p>
          <a:p>
            <a:pPr marL="285750" indent="-285750">
              <a:spcBef>
                <a:spcPts val="0"/>
              </a:spcBef>
              <a:spcAft>
                <a:spcPts val="0"/>
              </a:spcAft>
              <a:buFont typeface="Arial" panose="020B0604020202020204" pitchFamily="34" charset="0"/>
              <a:buChar char="•"/>
              <a:defRPr/>
            </a:pPr>
            <a:r>
              <a:rPr lang="en-AU" dirty="0"/>
              <a:t>Variable and method names begin with a lower case letter</a:t>
            </a:r>
          </a:p>
          <a:p>
            <a:pPr marL="285750" indent="-285750">
              <a:spcBef>
                <a:spcPts val="0"/>
              </a:spcBef>
              <a:spcAft>
                <a:spcPts val="0"/>
              </a:spcAft>
              <a:buFont typeface="Arial" panose="020B0604020202020204" pitchFamily="34" charset="0"/>
              <a:buChar char="•"/>
              <a:defRPr/>
            </a:pPr>
            <a:r>
              <a:rPr lang="en-AU" dirty="0"/>
              <a:t>Constants are spelled all UPPER case</a:t>
            </a:r>
          </a:p>
          <a:p>
            <a:pPr>
              <a:spcBef>
                <a:spcPts val="0"/>
              </a:spcBef>
              <a:spcAft>
                <a:spcPts val="0"/>
              </a:spcAft>
              <a:defRPr/>
            </a:pPr>
            <a:endParaRPr lang="en-AU"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A5FC0-2019-4240-8E21-FB050081BB10}"/>
              </a:ext>
            </a:extLst>
          </p:cNvPr>
          <p:cNvSpPr>
            <a:spLocks noGrp="1"/>
          </p:cNvSpPr>
          <p:nvPr>
            <p:ph type="title"/>
          </p:nvPr>
        </p:nvSpPr>
        <p:spPr/>
        <p:txBody>
          <a:bodyPr/>
          <a:lstStyle/>
          <a:p>
            <a:r>
              <a:rPr lang="en-AU" sz="3200" dirty="0"/>
              <a:t>7. Document and maintain the program</a:t>
            </a:r>
          </a:p>
        </p:txBody>
      </p:sp>
      <p:sp>
        <p:nvSpPr>
          <p:cNvPr id="3" name="Content Placeholder 2">
            <a:extLst>
              <a:ext uri="{FF2B5EF4-FFF2-40B4-BE49-F238E27FC236}">
                <a16:creationId xmlns:a16="http://schemas.microsoft.com/office/drawing/2014/main" id="{7C539681-DD8C-4920-9D32-AE8F96DE42E2}"/>
              </a:ext>
            </a:extLst>
          </p:cNvPr>
          <p:cNvSpPr>
            <a:spLocks noGrp="1"/>
          </p:cNvSpPr>
          <p:nvPr>
            <p:ph idx="1"/>
          </p:nvPr>
        </p:nvSpPr>
        <p:spPr/>
        <p:txBody>
          <a:bodyPr/>
          <a:lstStyle/>
          <a:p>
            <a:r>
              <a:rPr lang="en-AU" dirty="0"/>
              <a:t>Programming documentation is an ongoing process.</a:t>
            </a:r>
          </a:p>
          <a:p>
            <a:r>
              <a:rPr lang="en-AU" dirty="0"/>
              <a:t>Documentation may be stored as external documentation and may be included as comments in your program.</a:t>
            </a:r>
          </a:p>
          <a:p>
            <a:r>
              <a:rPr lang="en-AU" dirty="0"/>
              <a:t>Using a tool called </a:t>
            </a:r>
            <a:r>
              <a:rPr lang="en-AU" dirty="0" err="1"/>
              <a:t>JavaDoc</a:t>
            </a:r>
            <a:r>
              <a:rPr lang="en-AU" dirty="0"/>
              <a:t> you will be able to provide basic documentation for your program.</a:t>
            </a:r>
          </a:p>
          <a:p>
            <a:r>
              <a:rPr lang="en-AU" dirty="0"/>
              <a:t>We will see more about this later in the second half of the semester.</a:t>
            </a:r>
          </a:p>
        </p:txBody>
      </p:sp>
    </p:spTree>
    <p:extLst>
      <p:ext uri="{BB962C8B-B14F-4D97-AF65-F5344CB8AC3E}">
        <p14:creationId xmlns:p14="http://schemas.microsoft.com/office/powerpoint/2010/main" val="2272718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4DD9974F-A1FB-4F3C-A1F7-1829020CB345}"/>
              </a:ext>
            </a:extLst>
          </p:cNvPr>
          <p:cNvSpPr>
            <a:spLocks noGrp="1" noChangeArrowheads="1"/>
          </p:cNvSpPr>
          <p:nvPr>
            <p:ph type="title"/>
          </p:nvPr>
        </p:nvSpPr>
        <p:spPr>
          <a:xfrm>
            <a:off x="280989" y="273844"/>
            <a:ext cx="5901448" cy="994172"/>
          </a:xfrm>
        </p:spPr>
        <p:txBody>
          <a:bodyPr/>
          <a:lstStyle/>
          <a:p>
            <a:r>
              <a:rPr lang="en-AU" altLang="en-US" sz="3200" dirty="0"/>
              <a:t>Welcome</a:t>
            </a:r>
            <a:r>
              <a:rPr lang="en-AU" altLang="en-US" sz="2800" dirty="0"/>
              <a:t> to Programming</a:t>
            </a:r>
          </a:p>
        </p:txBody>
      </p:sp>
      <p:sp>
        <p:nvSpPr>
          <p:cNvPr id="5123" name="Content Placeholder 2">
            <a:extLst>
              <a:ext uri="{FF2B5EF4-FFF2-40B4-BE49-F238E27FC236}">
                <a16:creationId xmlns:a16="http://schemas.microsoft.com/office/drawing/2014/main" id="{85C4E3E8-A419-4F79-9B8F-1BC21B48C5B1}"/>
              </a:ext>
            </a:extLst>
          </p:cNvPr>
          <p:cNvSpPr>
            <a:spLocks noGrp="1" noChangeArrowheads="1"/>
          </p:cNvSpPr>
          <p:nvPr>
            <p:ph idx="1"/>
          </p:nvPr>
        </p:nvSpPr>
        <p:spPr/>
        <p:txBody>
          <a:bodyPr/>
          <a:lstStyle/>
          <a:p>
            <a:r>
              <a:rPr lang="en-AU" altLang="en-US" dirty="0"/>
              <a:t>Please familiarise yourselves with the following:</a:t>
            </a:r>
          </a:p>
          <a:p>
            <a:r>
              <a:rPr lang="en-AU" altLang="en-US" dirty="0"/>
              <a:t>Course Announcements</a:t>
            </a:r>
          </a:p>
          <a:p>
            <a:r>
              <a:rPr lang="en-AU" altLang="en-US" dirty="0"/>
              <a:t>Course Syllabus</a:t>
            </a:r>
          </a:p>
          <a:p>
            <a:r>
              <a:rPr lang="en-AU" altLang="en-US" dirty="0"/>
              <a:t>Modules</a:t>
            </a:r>
          </a:p>
          <a:p>
            <a:r>
              <a:rPr lang="en-AU" altLang="en-US" dirty="0"/>
              <a:t>Assessment Schedule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08A99-9C55-4340-82F5-F61C448123F2}"/>
              </a:ext>
            </a:extLst>
          </p:cNvPr>
          <p:cNvSpPr>
            <a:spLocks noGrp="1"/>
          </p:cNvSpPr>
          <p:nvPr>
            <p:ph type="title"/>
          </p:nvPr>
        </p:nvSpPr>
        <p:spPr/>
        <p:txBody>
          <a:bodyPr/>
          <a:lstStyle/>
          <a:p>
            <a:r>
              <a:rPr lang="en-AU" sz="3200" dirty="0"/>
              <a:t>Javadoc Example</a:t>
            </a:r>
          </a:p>
        </p:txBody>
      </p:sp>
      <p:pic>
        <p:nvPicPr>
          <p:cNvPr id="8" name="Content Placeholder 7">
            <a:extLst>
              <a:ext uri="{FF2B5EF4-FFF2-40B4-BE49-F238E27FC236}">
                <a16:creationId xmlns:a16="http://schemas.microsoft.com/office/drawing/2014/main" id="{BEC3B355-FF66-4191-AFDB-D27381F72077}"/>
              </a:ext>
            </a:extLst>
          </p:cNvPr>
          <p:cNvPicPr>
            <a:picLocks noGrp="1" noChangeAspect="1"/>
          </p:cNvPicPr>
          <p:nvPr>
            <p:ph idx="1"/>
          </p:nvPr>
        </p:nvPicPr>
        <p:blipFill>
          <a:blip r:embed="rId2"/>
          <a:stretch>
            <a:fillRect/>
          </a:stretch>
        </p:blipFill>
        <p:spPr>
          <a:xfrm>
            <a:off x="2357779" y="1086950"/>
            <a:ext cx="2142441" cy="3192462"/>
          </a:xfrm>
          <a:prstGeom prst="rect">
            <a:avLst/>
          </a:prstGeom>
        </p:spPr>
      </p:pic>
    </p:spTree>
    <p:extLst>
      <p:ext uri="{BB962C8B-B14F-4D97-AF65-F5344CB8AC3E}">
        <p14:creationId xmlns:p14="http://schemas.microsoft.com/office/powerpoint/2010/main" val="1666621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F1DB7CC5-FF1A-4237-B13A-30C4A8249530}"/>
              </a:ext>
            </a:extLst>
          </p:cNvPr>
          <p:cNvSpPr>
            <a:spLocks noGrp="1" noChangeArrowheads="1"/>
          </p:cNvSpPr>
          <p:nvPr>
            <p:ph type="title"/>
          </p:nvPr>
        </p:nvSpPr>
        <p:spPr/>
        <p:txBody>
          <a:bodyPr/>
          <a:lstStyle/>
          <a:p>
            <a:pPr eaLnBrk="1" hangingPunct="1"/>
            <a:r>
              <a:rPr lang="en-US" altLang="en-US" dirty="0"/>
              <a:t>Why </a:t>
            </a:r>
            <a:r>
              <a:rPr lang="en-US" altLang="en-US" sz="3200" dirty="0"/>
              <a:t>Java</a:t>
            </a:r>
            <a:r>
              <a:rPr lang="en-US" altLang="en-US" dirty="0"/>
              <a:t>?</a:t>
            </a:r>
          </a:p>
        </p:txBody>
      </p:sp>
      <p:sp>
        <p:nvSpPr>
          <p:cNvPr id="6147" name="Rectangle 3">
            <a:extLst>
              <a:ext uri="{FF2B5EF4-FFF2-40B4-BE49-F238E27FC236}">
                <a16:creationId xmlns:a16="http://schemas.microsoft.com/office/drawing/2014/main" id="{B9D19055-71A0-4A76-A12E-0A34619D7274}"/>
              </a:ext>
            </a:extLst>
          </p:cNvPr>
          <p:cNvSpPr>
            <a:spLocks noGrp="1" noChangeArrowheads="1"/>
          </p:cNvSpPr>
          <p:nvPr>
            <p:ph idx="1"/>
          </p:nvPr>
        </p:nvSpPr>
        <p:spPr/>
        <p:txBody>
          <a:bodyPr/>
          <a:lstStyle/>
          <a:p>
            <a:pPr algn="l" fontAlgn="base">
              <a:spcBef>
                <a:spcPts val="600"/>
              </a:spcBef>
              <a:spcAft>
                <a:spcPts val="600"/>
              </a:spcAft>
            </a:pPr>
            <a:r>
              <a:rPr lang="en-AU" b="1" i="0" dirty="0">
                <a:effectLst/>
              </a:rPr>
              <a:t>Java is easy to learn:</a:t>
            </a:r>
          </a:p>
          <a:p>
            <a:pPr algn="l" fontAlgn="base">
              <a:spcBef>
                <a:spcPts val="0"/>
              </a:spcBef>
              <a:spcAft>
                <a:spcPts val="0"/>
              </a:spcAft>
            </a:pPr>
            <a:r>
              <a:rPr lang="en-AU" b="0" i="0" dirty="0">
                <a:effectLst/>
              </a:rPr>
              <a:t>Java was designed to be easy to use and is therefore easy to write, compile, debug, and learn than other programming languages.</a:t>
            </a:r>
          </a:p>
          <a:p>
            <a:pPr algn="l" fontAlgn="base">
              <a:spcBef>
                <a:spcPts val="600"/>
              </a:spcBef>
              <a:spcAft>
                <a:spcPts val="600"/>
              </a:spcAft>
            </a:pPr>
            <a:r>
              <a:rPr lang="en-AU" b="1" i="0" dirty="0">
                <a:effectLst/>
              </a:rPr>
              <a:t>Java is object-oriented:</a:t>
            </a:r>
          </a:p>
          <a:p>
            <a:pPr algn="l" fontAlgn="base">
              <a:spcBef>
                <a:spcPts val="0"/>
              </a:spcBef>
              <a:spcAft>
                <a:spcPts val="0"/>
              </a:spcAft>
            </a:pPr>
            <a:r>
              <a:rPr lang="en-AU" b="0" i="0" dirty="0">
                <a:effectLst/>
              </a:rPr>
              <a:t>This allows you to create modular programs and reusable code.</a:t>
            </a:r>
          </a:p>
          <a:p>
            <a:pPr algn="l" fontAlgn="base"/>
            <a:r>
              <a:rPr lang="en-AU" sz="1050" b="0" i="0" dirty="0">
                <a:solidFill>
                  <a:srgbClr val="161616"/>
                </a:solidFill>
                <a:effectLst/>
                <a:cs typeface="Courier New" panose="02070309020205020404" pitchFamily="49" charset="0"/>
                <a:hlinkClick r:id="rId2"/>
              </a:rPr>
              <a:t>https://www.ibm.com/docs/en/aix/7.1?topic=monitoring-advantages-java</a:t>
            </a:r>
            <a:endParaRPr lang="en-AU" sz="1050" b="0" i="0" dirty="0">
              <a:solidFill>
                <a:srgbClr val="161616"/>
              </a:solidFill>
              <a:effectLst/>
              <a:cs typeface="Courier New" panose="02070309020205020404" pitchFamily="49" charset="0"/>
            </a:endParaRPr>
          </a:p>
        </p:txBody>
      </p:sp>
    </p:spTree>
    <p:extLst>
      <p:ext uri="{BB962C8B-B14F-4D97-AF65-F5344CB8AC3E}">
        <p14:creationId xmlns:p14="http://schemas.microsoft.com/office/powerpoint/2010/main" val="297064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435470-A93A-6BC3-F4B0-A51AC8D7CE48}"/>
            </a:ext>
          </a:extLst>
        </p:cNvPr>
        <p:cNvGrpSpPr/>
        <p:nvPr/>
      </p:nvGrpSpPr>
      <p:grpSpPr>
        <a:xfrm>
          <a:off x="0" y="0"/>
          <a:ext cx="0" cy="0"/>
          <a:chOff x="0" y="0"/>
          <a:chExt cx="0" cy="0"/>
        </a:xfrm>
      </p:grpSpPr>
      <p:sp>
        <p:nvSpPr>
          <p:cNvPr id="6146" name="Rectangle 2">
            <a:extLst>
              <a:ext uri="{FF2B5EF4-FFF2-40B4-BE49-F238E27FC236}">
                <a16:creationId xmlns:a16="http://schemas.microsoft.com/office/drawing/2014/main" id="{840903A4-F28A-C5B5-FE2A-C09017164A77}"/>
              </a:ext>
            </a:extLst>
          </p:cNvPr>
          <p:cNvSpPr>
            <a:spLocks noGrp="1" noChangeArrowheads="1"/>
          </p:cNvSpPr>
          <p:nvPr>
            <p:ph type="title"/>
          </p:nvPr>
        </p:nvSpPr>
        <p:spPr/>
        <p:txBody>
          <a:bodyPr/>
          <a:lstStyle/>
          <a:p>
            <a:pPr eaLnBrk="1" hangingPunct="1"/>
            <a:r>
              <a:rPr lang="en-US" altLang="en-US" sz="3200" dirty="0"/>
              <a:t>Why Java?</a:t>
            </a:r>
          </a:p>
        </p:txBody>
      </p:sp>
      <p:sp>
        <p:nvSpPr>
          <p:cNvPr id="6147" name="Rectangle 3">
            <a:extLst>
              <a:ext uri="{FF2B5EF4-FFF2-40B4-BE49-F238E27FC236}">
                <a16:creationId xmlns:a16="http://schemas.microsoft.com/office/drawing/2014/main" id="{3CEAEBA3-D67D-4651-4F80-4DC86067BF6D}"/>
              </a:ext>
            </a:extLst>
          </p:cNvPr>
          <p:cNvSpPr>
            <a:spLocks noGrp="1" noChangeArrowheads="1"/>
          </p:cNvSpPr>
          <p:nvPr>
            <p:ph idx="1"/>
          </p:nvPr>
        </p:nvSpPr>
        <p:spPr/>
        <p:txBody>
          <a:bodyPr/>
          <a:lstStyle/>
          <a:p>
            <a:pPr algn="l" fontAlgn="base">
              <a:spcBef>
                <a:spcPts val="600"/>
              </a:spcBef>
              <a:spcAft>
                <a:spcPts val="600"/>
              </a:spcAft>
            </a:pPr>
            <a:r>
              <a:rPr lang="en-AU" b="1" i="0" dirty="0">
                <a:effectLst/>
              </a:rPr>
              <a:t>Java is platform-independent:</a:t>
            </a:r>
          </a:p>
          <a:p>
            <a:pPr algn="l" fontAlgn="base">
              <a:spcBef>
                <a:spcPts val="0"/>
              </a:spcBef>
              <a:spcAft>
                <a:spcPts val="0"/>
              </a:spcAft>
            </a:pPr>
            <a:r>
              <a:rPr lang="en-AU" b="0" i="0" dirty="0">
                <a:effectLst/>
              </a:rPr>
              <a:t>One of the most significant advantages of Java is its ability to move easily from one computer system to another. </a:t>
            </a:r>
          </a:p>
          <a:p>
            <a:pPr algn="l" fontAlgn="base">
              <a:spcBef>
                <a:spcPts val="0"/>
              </a:spcBef>
              <a:spcAft>
                <a:spcPts val="0"/>
              </a:spcAft>
            </a:pPr>
            <a:r>
              <a:rPr lang="en-AU" b="0" i="0" dirty="0">
                <a:effectLst/>
              </a:rPr>
              <a:t>The ability to run the same program on many different systems is crucial to World Wide Web software, and Java succeeds at this by being platform-independent at both the source and binary levels.</a:t>
            </a:r>
          </a:p>
          <a:p>
            <a:pPr algn="l" fontAlgn="base"/>
            <a:r>
              <a:rPr lang="en-AU" b="0" i="0" dirty="0">
                <a:effectLst/>
              </a:rPr>
              <a:t>Because of Java's robustness, ease of use, cross-platform capabilities and security features, it has become a language of choice for providing worldwide Internet solutions.</a:t>
            </a:r>
          </a:p>
          <a:p>
            <a:pPr algn="l" fontAlgn="base"/>
            <a:r>
              <a:rPr lang="en-AU" sz="1050" b="0" i="0" dirty="0">
                <a:solidFill>
                  <a:srgbClr val="161616"/>
                </a:solidFill>
                <a:effectLst/>
                <a:cs typeface="Courier New" panose="02070309020205020404" pitchFamily="49" charset="0"/>
                <a:hlinkClick r:id="rId2"/>
              </a:rPr>
              <a:t>https://www.ibm.com/docs/en/aix/7.1?topic=monitoring-advantages-java</a:t>
            </a:r>
            <a:endParaRPr lang="en-AU" sz="1050" b="0" i="0" dirty="0">
              <a:solidFill>
                <a:srgbClr val="161616"/>
              </a:solidFill>
              <a:effectLst/>
              <a:cs typeface="Courier New" panose="02070309020205020404" pitchFamily="49" charset="0"/>
            </a:endParaRPr>
          </a:p>
          <a:p>
            <a:pPr algn="l" fontAlgn="base"/>
            <a:endParaRPr lang="en-AU" sz="1050" b="0" i="0" dirty="0">
              <a:solidFill>
                <a:srgbClr val="161616"/>
              </a:solidFill>
              <a:effectLst/>
              <a:cs typeface="Courier New" panose="02070309020205020404" pitchFamily="49" charset="0"/>
            </a:endParaRPr>
          </a:p>
        </p:txBody>
      </p:sp>
    </p:spTree>
    <p:extLst>
      <p:ext uri="{BB962C8B-B14F-4D97-AF65-F5344CB8AC3E}">
        <p14:creationId xmlns:p14="http://schemas.microsoft.com/office/powerpoint/2010/main" val="2529824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559F97-AC7C-407A-A335-99C26E6A7A5B}"/>
              </a:ext>
            </a:extLst>
          </p:cNvPr>
          <p:cNvSpPr>
            <a:spLocks noGrp="1" noChangeArrowheads="1"/>
          </p:cNvSpPr>
          <p:nvPr>
            <p:ph type="title"/>
          </p:nvPr>
        </p:nvSpPr>
        <p:spPr/>
        <p:txBody>
          <a:bodyPr/>
          <a:lstStyle/>
          <a:p>
            <a:pPr eaLnBrk="1" hangingPunct="1"/>
            <a:r>
              <a:rPr lang="en-AU" altLang="en-US" sz="3200" dirty="0"/>
              <a:t>What’s different in Java?</a:t>
            </a:r>
          </a:p>
        </p:txBody>
      </p:sp>
      <p:sp>
        <p:nvSpPr>
          <p:cNvPr id="8" name="Rectangle 7">
            <a:extLst>
              <a:ext uri="{FF2B5EF4-FFF2-40B4-BE49-F238E27FC236}">
                <a16:creationId xmlns:a16="http://schemas.microsoft.com/office/drawing/2014/main" id="{000C99A7-BAF0-4966-8741-DFE79C55455D}"/>
              </a:ext>
            </a:extLst>
          </p:cNvPr>
          <p:cNvSpPr/>
          <p:nvPr/>
        </p:nvSpPr>
        <p:spPr>
          <a:xfrm>
            <a:off x="285750" y="1268016"/>
            <a:ext cx="6057900" cy="3600986"/>
          </a:xfrm>
          <a:prstGeom prst="rect">
            <a:avLst/>
          </a:prstGeom>
        </p:spPr>
        <p:txBody>
          <a:bodyPr>
            <a:spAutoFit/>
          </a:bodyPr>
          <a:lstStyle/>
          <a:p>
            <a:pPr>
              <a:defRPr/>
            </a:pPr>
            <a:r>
              <a:rPr lang="en-AU" dirty="0"/>
              <a:t>Java compiler translates a program written in Java according to syntax rules into intermediate code called bytecode. </a:t>
            </a:r>
          </a:p>
          <a:p>
            <a:pPr>
              <a:defRPr/>
            </a:pPr>
            <a:endParaRPr lang="en-US" dirty="0"/>
          </a:p>
          <a:p>
            <a:pPr>
              <a:defRPr/>
            </a:pPr>
            <a:r>
              <a:rPr lang="en-US" dirty="0"/>
              <a:t>Bytecode for Java is like  assembly code for some languages. </a:t>
            </a:r>
          </a:p>
          <a:p>
            <a:pPr>
              <a:defRPr/>
            </a:pPr>
            <a:endParaRPr lang="en-AU" dirty="0"/>
          </a:p>
          <a:p>
            <a:pPr>
              <a:defRPr/>
            </a:pPr>
            <a:r>
              <a:rPr lang="en-AU" dirty="0"/>
              <a:t>Bytecode is like machine code but machine independent. </a:t>
            </a:r>
            <a:r>
              <a:rPr lang="en-US" dirty="0"/>
              <a:t>The bytecode can then run on any computer with a Java Virtual Machine, as shown below</a:t>
            </a:r>
            <a:r>
              <a:rPr lang="en-US" dirty="0">
                <a:effectLst>
                  <a:outerShdw blurRad="38100" dist="38100" dir="2700000" algn="tl">
                    <a:srgbClr val="000000"/>
                  </a:outerShdw>
                </a:effectLst>
              </a:rPr>
              <a:t>. </a:t>
            </a:r>
          </a:p>
          <a:p>
            <a:pPr>
              <a:defRPr/>
            </a:pPr>
            <a:endParaRPr lang="en-AU" sz="1600" dirty="0"/>
          </a:p>
          <a:p>
            <a:pPr>
              <a:defRPr/>
            </a:pPr>
            <a:endParaRPr lang="en-AU" sz="1600" i="1" dirty="0"/>
          </a:p>
          <a:p>
            <a:pPr>
              <a:defRPr/>
            </a:pPr>
            <a:endParaRPr lang="en-AU" sz="1600" dirty="0"/>
          </a:p>
        </p:txBody>
      </p:sp>
    </p:spTree>
    <p:extLst>
      <p:ext uri="{BB962C8B-B14F-4D97-AF65-F5344CB8AC3E}">
        <p14:creationId xmlns:p14="http://schemas.microsoft.com/office/powerpoint/2010/main" val="2371143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287C66-1F09-7FB4-858A-A6892A90D1C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BAF387F-EDD6-4E9F-D94A-8C9AF83F2681}"/>
              </a:ext>
            </a:extLst>
          </p:cNvPr>
          <p:cNvSpPr>
            <a:spLocks noGrp="1" noChangeArrowheads="1"/>
          </p:cNvSpPr>
          <p:nvPr>
            <p:ph type="title"/>
          </p:nvPr>
        </p:nvSpPr>
        <p:spPr/>
        <p:txBody>
          <a:bodyPr/>
          <a:lstStyle/>
          <a:p>
            <a:pPr eaLnBrk="1" hangingPunct="1"/>
            <a:r>
              <a:rPr lang="en-AU" altLang="en-US" sz="3200" dirty="0"/>
              <a:t>What’s different in Java?</a:t>
            </a:r>
          </a:p>
        </p:txBody>
      </p:sp>
      <p:pic>
        <p:nvPicPr>
          <p:cNvPr id="5" name="Content Placeholder 5">
            <a:extLst>
              <a:ext uri="{FF2B5EF4-FFF2-40B4-BE49-F238E27FC236}">
                <a16:creationId xmlns:a16="http://schemas.microsoft.com/office/drawing/2014/main" id="{29D1ADD2-537F-8AB0-24A8-C5FDDDDC720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652462" y="1471977"/>
            <a:ext cx="5553075" cy="1304925"/>
          </a:xfrm>
        </p:spPr>
      </p:pic>
      <p:sp>
        <p:nvSpPr>
          <p:cNvPr id="7" name="Rectangle 6">
            <a:extLst>
              <a:ext uri="{FF2B5EF4-FFF2-40B4-BE49-F238E27FC236}">
                <a16:creationId xmlns:a16="http://schemas.microsoft.com/office/drawing/2014/main" id="{85B1CD43-38F0-9C47-145D-63B6B79725DD}"/>
              </a:ext>
            </a:extLst>
          </p:cNvPr>
          <p:cNvSpPr/>
          <p:nvPr/>
        </p:nvSpPr>
        <p:spPr>
          <a:xfrm>
            <a:off x="155575" y="2980863"/>
            <a:ext cx="5943600" cy="1298817"/>
          </a:xfrm>
          <a:prstGeom prst="rect">
            <a:avLst/>
          </a:prstGeom>
        </p:spPr>
        <p:txBody>
          <a:bodyPr>
            <a:spAutoFit/>
          </a:bodyPr>
          <a:lstStyle/>
          <a:p>
            <a:pPr>
              <a:lnSpc>
                <a:spcPct val="90000"/>
              </a:lnSpc>
              <a:spcBef>
                <a:spcPct val="20000"/>
              </a:spcBef>
              <a:buClr>
                <a:schemeClr val="hlink"/>
              </a:buClr>
              <a:buSzPct val="80000"/>
              <a:defRPr/>
            </a:pPr>
            <a:r>
              <a:rPr lang="en-US" sz="1600" dirty="0"/>
              <a:t>Java Virtual Machine (JVM) is a software that interprets Java bytecode.  </a:t>
            </a:r>
          </a:p>
          <a:p>
            <a:pPr>
              <a:lnSpc>
                <a:spcPct val="90000"/>
              </a:lnSpc>
              <a:spcBef>
                <a:spcPct val="20000"/>
              </a:spcBef>
              <a:buClr>
                <a:schemeClr val="hlink"/>
              </a:buClr>
              <a:buSzPct val="80000"/>
              <a:defRPr/>
            </a:pPr>
            <a:endParaRPr lang="en-US" sz="1600" dirty="0"/>
          </a:p>
          <a:p>
            <a:pPr>
              <a:lnSpc>
                <a:spcPct val="90000"/>
              </a:lnSpc>
              <a:spcBef>
                <a:spcPct val="20000"/>
              </a:spcBef>
              <a:buClr>
                <a:schemeClr val="hlink"/>
              </a:buClr>
              <a:buSzPct val="80000"/>
              <a:defRPr/>
            </a:pPr>
            <a:r>
              <a:rPr lang="en-US" sz="1600" dirty="0"/>
              <a:t>“Interprets” means that bytecode is translated (run) into human understandable output on execution. </a:t>
            </a:r>
          </a:p>
        </p:txBody>
      </p:sp>
      <p:sp>
        <p:nvSpPr>
          <p:cNvPr id="8" name="Rectangle 7">
            <a:extLst>
              <a:ext uri="{FF2B5EF4-FFF2-40B4-BE49-F238E27FC236}">
                <a16:creationId xmlns:a16="http://schemas.microsoft.com/office/drawing/2014/main" id="{13C027C2-0189-829F-9E9A-DE908290D65B}"/>
              </a:ext>
            </a:extLst>
          </p:cNvPr>
          <p:cNvSpPr/>
          <p:nvPr/>
        </p:nvSpPr>
        <p:spPr>
          <a:xfrm>
            <a:off x="285750" y="750296"/>
            <a:ext cx="6057900" cy="830997"/>
          </a:xfrm>
          <a:prstGeom prst="rect">
            <a:avLst/>
          </a:prstGeom>
        </p:spPr>
        <p:txBody>
          <a:bodyPr>
            <a:spAutoFit/>
          </a:bodyPr>
          <a:lstStyle/>
          <a:p>
            <a:pPr>
              <a:defRPr/>
            </a:pPr>
            <a:endParaRPr lang="en-AU" sz="1600" dirty="0"/>
          </a:p>
          <a:p>
            <a:pPr>
              <a:defRPr/>
            </a:pPr>
            <a:endParaRPr lang="en-AU" sz="1600" i="1" dirty="0"/>
          </a:p>
          <a:p>
            <a:pPr>
              <a:defRPr/>
            </a:pPr>
            <a:endParaRPr lang="en-AU" sz="1600" dirty="0"/>
          </a:p>
        </p:txBody>
      </p:sp>
    </p:spTree>
    <p:extLst>
      <p:ext uri="{BB962C8B-B14F-4D97-AF65-F5344CB8AC3E}">
        <p14:creationId xmlns:p14="http://schemas.microsoft.com/office/powerpoint/2010/main" val="321170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36421291-880E-4039-8FFD-EC8053065364}"/>
              </a:ext>
            </a:extLst>
          </p:cNvPr>
          <p:cNvSpPr>
            <a:spLocks noGrp="1" noChangeArrowheads="1"/>
          </p:cNvSpPr>
          <p:nvPr>
            <p:ph type="title"/>
          </p:nvPr>
        </p:nvSpPr>
        <p:spPr/>
        <p:txBody>
          <a:bodyPr/>
          <a:lstStyle/>
          <a:p>
            <a:pPr eaLnBrk="1" hangingPunct="1"/>
            <a:r>
              <a:rPr lang="en-AU" altLang="en-US" sz="3200" dirty="0"/>
              <a:t>Java platform</a:t>
            </a:r>
          </a:p>
        </p:txBody>
      </p:sp>
      <p:pic>
        <p:nvPicPr>
          <p:cNvPr id="5" name="Content Placeholder 4">
            <a:extLst>
              <a:ext uri="{FF2B5EF4-FFF2-40B4-BE49-F238E27FC236}">
                <a16:creationId xmlns:a16="http://schemas.microsoft.com/office/drawing/2014/main" id="{E8FC514A-5EE7-4BED-A3C7-018B8C12B58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568706" y="1066516"/>
            <a:ext cx="2533650" cy="1209675"/>
          </a:xfrm>
        </p:spPr>
      </p:pic>
      <p:pic>
        <p:nvPicPr>
          <p:cNvPr id="6" name="Content Placeholder 7">
            <a:extLst>
              <a:ext uri="{FF2B5EF4-FFF2-40B4-BE49-F238E27FC236}">
                <a16:creationId xmlns:a16="http://schemas.microsoft.com/office/drawing/2014/main" id="{7310B6F2-7193-4B97-93B5-518949836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3486150" y="1085850"/>
            <a:ext cx="3057525" cy="3086100"/>
          </a:xfrm>
          <a:prstGeom prst="rect">
            <a:avLst/>
          </a:prstGeom>
        </p:spPr>
      </p:pic>
      <p:sp>
        <p:nvSpPr>
          <p:cNvPr id="8" name="TextBox 1">
            <a:extLst>
              <a:ext uri="{FF2B5EF4-FFF2-40B4-BE49-F238E27FC236}">
                <a16:creationId xmlns:a16="http://schemas.microsoft.com/office/drawing/2014/main" id="{4E3A3388-F888-43D3-A8F0-40D7FF44257B}"/>
              </a:ext>
            </a:extLst>
          </p:cNvPr>
          <p:cNvSpPr txBox="1">
            <a:spLocks noChangeArrowheads="1"/>
          </p:cNvSpPr>
          <p:nvPr/>
        </p:nvSpPr>
        <p:spPr bwMode="auto">
          <a:xfrm>
            <a:off x="571500" y="2628900"/>
            <a:ext cx="27432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AU" altLang="en-US" dirty="0">
                <a:latin typeface="+mn-lt"/>
                <a:cs typeface="+mn-cs"/>
              </a:rPr>
              <a:t>JVM and API are parts of JRE – java runtime environment.</a:t>
            </a:r>
          </a:p>
          <a:p>
            <a:pPr eaLnBrk="1" hangingPunct="1">
              <a:defRPr/>
            </a:pPr>
            <a:endParaRPr lang="en-AU" altLang="en-US" dirty="0">
              <a:latin typeface="+mn-lt"/>
              <a:cs typeface="+mn-cs"/>
            </a:endParaRPr>
          </a:p>
          <a:p>
            <a:pPr eaLnBrk="1" hangingPunct="1">
              <a:defRPr/>
            </a:pPr>
            <a:r>
              <a:rPr lang="en-AU" altLang="en-US" dirty="0">
                <a:latin typeface="+mn-lt"/>
                <a:cs typeface="+mn-cs"/>
              </a:rPr>
              <a:t>JRE is installed in any computer</a:t>
            </a:r>
          </a:p>
        </p:txBody>
      </p:sp>
    </p:spTree>
    <p:extLst>
      <p:ext uri="{BB962C8B-B14F-4D97-AF65-F5344CB8AC3E}">
        <p14:creationId xmlns:p14="http://schemas.microsoft.com/office/powerpoint/2010/main" val="706554442"/>
      </p:ext>
    </p:extLst>
  </p:cSld>
  <p:clrMapOvr>
    <a:masterClrMapping/>
  </p:clrMapOvr>
</p:sld>
</file>

<file path=ppt/theme/theme1.xml><?xml version="1.0" encoding="utf-8"?>
<a:theme xmlns:a="http://schemas.openxmlformats.org/drawingml/2006/main" name="Office Theme">
  <a:themeElements>
    <a:clrScheme name="Custom 2">
      <a:dk1>
        <a:srgbClr val="21205F"/>
      </a:dk1>
      <a:lt1>
        <a:srgbClr val="FFFFFF"/>
      </a:lt1>
      <a:dk2>
        <a:srgbClr val="E51D2A"/>
      </a:dk2>
      <a:lt2>
        <a:srgbClr val="E2E5DF"/>
      </a:lt2>
      <a:accent1>
        <a:srgbClr val="21205F"/>
      </a:accent1>
      <a:accent2>
        <a:srgbClr val="E51D2A"/>
      </a:accent2>
      <a:accent3>
        <a:srgbClr val="FAC800"/>
      </a:accent3>
      <a:accent4>
        <a:srgbClr val="E2E5DF"/>
      </a:accent4>
      <a:accent5>
        <a:srgbClr val="E51D2A"/>
      </a:accent5>
      <a:accent6>
        <a:srgbClr val="21205F"/>
      </a:accent6>
      <a:hlink>
        <a:srgbClr val="21205F"/>
      </a:hlink>
      <a:folHlink>
        <a:srgbClr val="FAC8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ln>
          <a:noFill/>
        </a:ln>
      </a:spPr>
      <a:bodyPr vert="horz" wrap="square" lIns="91440" tIns="45720" rIns="91440" bIns="45720" rtlCol="0" anchor="t" anchorCtr="0">
        <a:spAutoFit/>
      </a:bodyPr>
      <a:lstStyle>
        <a:defPPr algn="l">
          <a:defRPr dirty="0" err="1" smtClean="0"/>
        </a:defPPr>
      </a:lstStyle>
    </a:txDef>
  </a:objectDefaults>
  <a:extraClrSchemeLst/>
  <a:extLst>
    <a:ext uri="{05A4C25C-085E-4340-85A3-A5531E510DB2}">
      <thm15:themeFamily xmlns:thm15="http://schemas.microsoft.com/office/thememl/2012/main" name="Presentation3" id="{5C5A886B-B4A5-3A41-AD79-03532701E1A4}" vid="{6633D964-F0CC-3449-926C-FF793A82A8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1A1C3F6F80B7D4583D931BB3E27CB39" ma:contentTypeVersion="9" ma:contentTypeDescription="Create a new document." ma:contentTypeScope="" ma:versionID="ebd2c8031c2c51e2fa45522406f2884e">
  <xsd:schema xmlns:xsd="http://www.w3.org/2001/XMLSchema" xmlns:xs="http://www.w3.org/2001/XMLSchema" xmlns:p="http://schemas.microsoft.com/office/2006/metadata/properties" xmlns:ns2="2470ae57-3c97-4caa-a4f6-69af36c24e4d" targetNamespace="http://schemas.microsoft.com/office/2006/metadata/properties" ma:root="true" ma:fieldsID="5dde30fb50bdaa5f9871948d6170cb3d" ns2:_="">
    <xsd:import namespace="2470ae57-3c97-4caa-a4f6-69af36c24e4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70ae57-3c97-4caa-a4f6-69af36c24e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E963D6-F6F2-432C-B39E-4A8006C1C7F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9D2E2FC-60F9-40DE-8B6C-85763FCDEF2D}">
  <ds:schemaRefs>
    <ds:schemaRef ds:uri="http://schemas.microsoft.com/sharepoint/v3/contenttype/forms"/>
  </ds:schemaRefs>
</ds:datastoreItem>
</file>

<file path=customXml/itemProps3.xml><?xml version="1.0" encoding="utf-8"?>
<ds:datastoreItem xmlns:ds="http://schemas.openxmlformats.org/officeDocument/2006/customXml" ds:itemID="{601383E2-5F20-4A92-9801-EB7123A58B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470ae57-3c97-4caa-a4f6-69af36c24e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8c3d088b-6243-4963-a2e2-8b321ab7f8fc}" enabled="1" method="Standard" siteId="{d1323671-cdbe-4417-b4d4-bdb24b51316b}" contentBits="1" removed="0"/>
</clbl:labelList>
</file>

<file path=docProps/app.xml><?xml version="1.0" encoding="utf-8"?>
<Properties xmlns="http://schemas.openxmlformats.org/officeDocument/2006/extended-properties" xmlns:vt="http://schemas.openxmlformats.org/officeDocument/2006/docPropsVTypes">
  <Template>rmit-2021-powerpoint-templates-standard - Copy</Template>
  <TotalTime>1388</TotalTime>
  <Words>2088</Words>
  <Application>Microsoft Office PowerPoint</Application>
  <PresentationFormat>Custom</PresentationFormat>
  <Paragraphs>246</Paragraphs>
  <Slides>40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Courier New</vt:lpstr>
      <vt:lpstr>Times New Roman</vt:lpstr>
      <vt:lpstr>Wingdings</vt:lpstr>
      <vt:lpstr>Office Theme</vt:lpstr>
      <vt:lpstr>Introduction to programming COSC 2511</vt:lpstr>
      <vt:lpstr>Lecture Overview</vt:lpstr>
      <vt:lpstr>Tutorial Overview</vt:lpstr>
      <vt:lpstr>Welcome to Programming</vt:lpstr>
      <vt:lpstr>Why Java?</vt:lpstr>
      <vt:lpstr>Why Java?</vt:lpstr>
      <vt:lpstr>What’s different in Java?</vt:lpstr>
      <vt:lpstr>What’s different in Java?</vt:lpstr>
      <vt:lpstr>Java platform</vt:lpstr>
      <vt:lpstr>Java source code</vt:lpstr>
      <vt:lpstr> </vt:lpstr>
      <vt:lpstr>1. Define the Problem</vt:lpstr>
      <vt:lpstr>2. Outline the solution</vt:lpstr>
      <vt:lpstr>3. Develop the outline into an algorithm</vt:lpstr>
      <vt:lpstr>  </vt:lpstr>
      <vt:lpstr>Pseudo Code</vt:lpstr>
      <vt:lpstr>Pseudo code example 1</vt:lpstr>
      <vt:lpstr>Pseudo Code example 1</vt:lpstr>
      <vt:lpstr>Pseudo Code example 1</vt:lpstr>
      <vt:lpstr>Pseudo Code</vt:lpstr>
      <vt:lpstr>Pseudo code example 2</vt:lpstr>
      <vt:lpstr>Flowcharts</vt:lpstr>
      <vt:lpstr>Flowchart Symbols</vt:lpstr>
      <vt:lpstr>Flowcharts Example 1</vt:lpstr>
      <vt:lpstr>Flowcharts Example 2</vt:lpstr>
      <vt:lpstr>Algorithmic Document</vt:lpstr>
      <vt:lpstr>Algorithmic Document</vt:lpstr>
      <vt:lpstr>Algorithmic Document</vt:lpstr>
      <vt:lpstr>5. Code the algorithm into a specific programming language</vt:lpstr>
      <vt:lpstr>6. Run the program on the computer</vt:lpstr>
      <vt:lpstr>What do we need?</vt:lpstr>
      <vt:lpstr>JDK</vt:lpstr>
      <vt:lpstr>Compile Hello.java</vt:lpstr>
      <vt:lpstr>Program and output</vt:lpstr>
      <vt:lpstr>Main method</vt:lpstr>
      <vt:lpstr>Print statement</vt:lpstr>
      <vt:lpstr>Flow of control</vt:lpstr>
      <vt:lpstr>Rules of naming</vt:lpstr>
      <vt:lpstr>7. Document and maintain the program</vt:lpstr>
      <vt:lpstr>Javadoc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Radhu Punchanathan</dc:creator>
  <cp:lastModifiedBy>Alex Buono</cp:lastModifiedBy>
  <cp:revision>8</cp:revision>
  <dcterms:created xsi:type="dcterms:W3CDTF">2022-01-28T00:11:34Z</dcterms:created>
  <dcterms:modified xsi:type="dcterms:W3CDTF">2025-02-04T04:53:37Z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c3d088b-6243-4963-a2e2-8b321ab7f8fc_Enabled">
    <vt:lpwstr>true</vt:lpwstr>
  </property>
  <property fmtid="{D5CDD505-2E9C-101B-9397-08002B2CF9AE}" pid="3" name="MSIP_Label_8c3d088b-6243-4963-a2e2-8b321ab7f8fc_SetDate">
    <vt:lpwstr>2020-04-18T10:44:16Z</vt:lpwstr>
  </property>
  <property fmtid="{D5CDD505-2E9C-101B-9397-08002B2CF9AE}" pid="4" name="MSIP_Label_8c3d088b-6243-4963-a2e2-8b321ab7f8fc_Method">
    <vt:lpwstr>Standard</vt:lpwstr>
  </property>
  <property fmtid="{D5CDD505-2E9C-101B-9397-08002B2CF9AE}" pid="5" name="MSIP_Label_8c3d088b-6243-4963-a2e2-8b321ab7f8fc_Name">
    <vt:lpwstr>Trusted</vt:lpwstr>
  </property>
  <property fmtid="{D5CDD505-2E9C-101B-9397-08002B2CF9AE}" pid="6" name="MSIP_Label_8c3d088b-6243-4963-a2e2-8b321ab7f8fc_SiteId">
    <vt:lpwstr>d1323671-cdbe-4417-b4d4-bdb24b51316b</vt:lpwstr>
  </property>
  <property fmtid="{D5CDD505-2E9C-101B-9397-08002B2CF9AE}" pid="7" name="MSIP_Label_8c3d088b-6243-4963-a2e2-8b321ab7f8fc_ActionId">
    <vt:lpwstr>80869196-950b-4a64-bced-00004dc26aa7</vt:lpwstr>
  </property>
  <property fmtid="{D5CDD505-2E9C-101B-9397-08002B2CF9AE}" pid="8" name="MSIP_Label_8c3d088b-6243-4963-a2e2-8b321ab7f8fc_ContentBits">
    <vt:lpwstr>1</vt:lpwstr>
  </property>
  <property fmtid="{D5CDD505-2E9C-101B-9397-08002B2CF9AE}" pid="9" name="ClassificationContentMarkingHeaderLocations">
    <vt:lpwstr>Office Theme:5</vt:lpwstr>
  </property>
  <property fmtid="{D5CDD505-2E9C-101B-9397-08002B2CF9AE}" pid="10" name="ClassificationContentMarkingHeaderText">
    <vt:lpwstr>RMIT Classification: Trusted</vt:lpwstr>
  </property>
  <property fmtid="{D5CDD505-2E9C-101B-9397-08002B2CF9AE}" pid="11" name="ContentTypeId">
    <vt:lpwstr>0x01010071A1C3F6F80B7D4583D931BB3E27CB39</vt:lpwstr>
  </property>
</Properties>
</file>