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31"/>
  </p:notesMasterIdLst>
  <p:handoutMasterIdLst>
    <p:handoutMasterId r:id="rId32"/>
  </p:handoutMasterIdLst>
  <p:sldIdLst>
    <p:sldId id="308" r:id="rId5"/>
    <p:sldId id="257" r:id="rId6"/>
    <p:sldId id="310" r:id="rId7"/>
    <p:sldId id="319" r:id="rId8"/>
    <p:sldId id="311" r:id="rId9"/>
    <p:sldId id="312" r:id="rId10"/>
    <p:sldId id="313" r:id="rId11"/>
    <p:sldId id="314" r:id="rId12"/>
    <p:sldId id="279" r:id="rId13"/>
    <p:sldId id="285" r:id="rId14"/>
    <p:sldId id="292" r:id="rId15"/>
    <p:sldId id="293" r:id="rId16"/>
    <p:sldId id="294" r:id="rId17"/>
    <p:sldId id="295" r:id="rId18"/>
    <p:sldId id="296" r:id="rId19"/>
    <p:sldId id="315" r:id="rId20"/>
    <p:sldId id="289" r:id="rId21"/>
    <p:sldId id="300" r:id="rId22"/>
    <p:sldId id="297" r:id="rId23"/>
    <p:sldId id="291" r:id="rId24"/>
    <p:sldId id="318" r:id="rId25"/>
    <p:sldId id="309" r:id="rId26"/>
    <p:sldId id="280" r:id="rId27"/>
    <p:sldId id="275" r:id="rId28"/>
    <p:sldId id="316" r:id="rId29"/>
    <p:sldId id="317" r:id="rId30"/>
  </p:sldIdLst>
  <p:sldSz cx="6858000" cy="5143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160"/>
    <a:srgbClr val="E3E5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DF75BA-4B8C-4225-89DA-BE507483CE9E}" v="1" dt="2022-07-01T09:35:50.3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21" autoAdjust="0"/>
    <p:restoredTop sz="95064"/>
  </p:normalViewPr>
  <p:slideViewPr>
    <p:cSldViewPr snapToGrid="0" snapToObjects="1">
      <p:cViewPr varScale="1">
        <p:scale>
          <a:sx n="143" d="100"/>
          <a:sy n="143" d="100"/>
        </p:scale>
        <p:origin x="1542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2" d="100"/>
          <a:sy n="72" d="100"/>
        </p:scale>
        <p:origin x="366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dhu Punchanathan" userId="c8c4905d-acae-4cef-8e50-fd2f211b0f74" providerId="ADAL" clId="{E34B2BED-EEA8-4084-A314-5045172C5E28}"/>
    <pc:docChg chg="undo custSel addSld delSld modSld sldOrd">
      <pc:chgData name="Radhu Punchanathan" userId="c8c4905d-acae-4cef-8e50-fd2f211b0f74" providerId="ADAL" clId="{E34B2BED-EEA8-4084-A314-5045172C5E28}" dt="2022-02-06T01:11:13.573" v="1756" actId="20577"/>
      <pc:docMkLst>
        <pc:docMk/>
      </pc:docMkLst>
      <pc:sldChg chg="modSp mod">
        <pc:chgData name="Radhu Punchanathan" userId="c8c4905d-acae-4cef-8e50-fd2f211b0f74" providerId="ADAL" clId="{E34B2BED-EEA8-4084-A314-5045172C5E28}" dt="2022-02-03T21:24:48.442" v="25" actId="14100"/>
        <pc:sldMkLst>
          <pc:docMk/>
          <pc:sldMk cId="2094824317" sldId="257"/>
        </pc:sldMkLst>
        <pc:spChg chg="mod">
          <ac:chgData name="Radhu Punchanathan" userId="c8c4905d-acae-4cef-8e50-fd2f211b0f74" providerId="ADAL" clId="{E34B2BED-EEA8-4084-A314-5045172C5E28}" dt="2022-02-03T21:24:48.442" v="25" actId="14100"/>
          <ac:spMkLst>
            <pc:docMk/>
            <pc:sldMk cId="2094824317" sldId="257"/>
            <ac:spMk id="3" creationId="{00000000-0000-0000-0000-000000000000}"/>
          </ac:spMkLst>
        </pc:spChg>
      </pc:sldChg>
      <pc:sldChg chg="del">
        <pc:chgData name="Radhu Punchanathan" userId="c8c4905d-acae-4cef-8e50-fd2f211b0f74" providerId="ADAL" clId="{E34B2BED-EEA8-4084-A314-5045172C5E28}" dt="2022-02-03T23:31:12.949" v="450" actId="47"/>
        <pc:sldMkLst>
          <pc:docMk/>
          <pc:sldMk cId="3814169405" sldId="258"/>
        </pc:sldMkLst>
      </pc:sldChg>
      <pc:sldChg chg="modSp del mod">
        <pc:chgData name="Radhu Punchanathan" userId="c8c4905d-acae-4cef-8e50-fd2f211b0f74" providerId="ADAL" clId="{E34B2BED-EEA8-4084-A314-5045172C5E28}" dt="2022-02-03T22:47:53.417" v="328" actId="47"/>
        <pc:sldMkLst>
          <pc:docMk/>
          <pc:sldMk cId="3992655576" sldId="259"/>
        </pc:sldMkLst>
        <pc:spChg chg="mod">
          <ac:chgData name="Radhu Punchanathan" userId="c8c4905d-acae-4cef-8e50-fd2f211b0f74" providerId="ADAL" clId="{E34B2BED-EEA8-4084-A314-5045172C5E28}" dt="2022-01-30T11:34:15.803" v="9" actId="14100"/>
          <ac:spMkLst>
            <pc:docMk/>
            <pc:sldMk cId="3992655576" sldId="259"/>
            <ac:spMk id="3" creationId="{00000000-0000-0000-0000-000000000000}"/>
          </ac:spMkLst>
        </pc:spChg>
      </pc:sldChg>
      <pc:sldChg chg="modSp del mod">
        <pc:chgData name="Radhu Punchanathan" userId="c8c4905d-acae-4cef-8e50-fd2f211b0f74" providerId="ADAL" clId="{E34B2BED-EEA8-4084-A314-5045172C5E28}" dt="2022-02-03T22:47:49.720" v="327" actId="47"/>
        <pc:sldMkLst>
          <pc:docMk/>
          <pc:sldMk cId="1192256142" sldId="260"/>
        </pc:sldMkLst>
        <pc:spChg chg="mod">
          <ac:chgData name="Radhu Punchanathan" userId="c8c4905d-acae-4cef-8e50-fd2f211b0f74" providerId="ADAL" clId="{E34B2BED-EEA8-4084-A314-5045172C5E28}" dt="2022-01-30T11:34:20.696" v="10" actId="1076"/>
          <ac:spMkLst>
            <pc:docMk/>
            <pc:sldMk cId="1192256142" sldId="260"/>
            <ac:spMk id="3" creationId="{00000000-0000-0000-0000-000000000000}"/>
          </ac:spMkLst>
        </pc:spChg>
      </pc:sldChg>
      <pc:sldChg chg="modSp mod">
        <pc:chgData name="Radhu Punchanathan" userId="c8c4905d-acae-4cef-8e50-fd2f211b0f74" providerId="ADAL" clId="{E34B2BED-EEA8-4084-A314-5045172C5E28}" dt="2022-02-03T22:48:33.028" v="330" actId="14100"/>
        <pc:sldMkLst>
          <pc:docMk/>
          <pc:sldMk cId="1821371520" sldId="261"/>
        </pc:sldMkLst>
        <pc:spChg chg="mod">
          <ac:chgData name="Radhu Punchanathan" userId="c8c4905d-acae-4cef-8e50-fd2f211b0f74" providerId="ADAL" clId="{E34B2BED-EEA8-4084-A314-5045172C5E28}" dt="2022-02-03T22:48:33.028" v="330" actId="14100"/>
          <ac:spMkLst>
            <pc:docMk/>
            <pc:sldMk cId="1821371520" sldId="261"/>
            <ac:spMk id="3" creationId="{00000000-0000-0000-0000-000000000000}"/>
          </ac:spMkLst>
        </pc:spChg>
      </pc:sldChg>
      <pc:sldChg chg="modSp mod">
        <pc:chgData name="Radhu Punchanathan" userId="c8c4905d-acae-4cef-8e50-fd2f211b0f74" providerId="ADAL" clId="{E34B2BED-EEA8-4084-A314-5045172C5E28}" dt="2022-02-03T23:32:39.648" v="502" actId="14100"/>
        <pc:sldMkLst>
          <pc:docMk/>
          <pc:sldMk cId="2648496360" sldId="262"/>
        </pc:sldMkLst>
        <pc:spChg chg="mod">
          <ac:chgData name="Radhu Punchanathan" userId="c8c4905d-acae-4cef-8e50-fd2f211b0f74" providerId="ADAL" clId="{E34B2BED-EEA8-4084-A314-5045172C5E28}" dt="2022-02-03T23:32:39.648" v="502" actId="14100"/>
          <ac:spMkLst>
            <pc:docMk/>
            <pc:sldMk cId="2648496360" sldId="262"/>
            <ac:spMk id="2" creationId="{00000000-0000-0000-0000-000000000000}"/>
          </ac:spMkLst>
        </pc:spChg>
        <pc:spChg chg="mod">
          <ac:chgData name="Radhu Punchanathan" userId="c8c4905d-acae-4cef-8e50-fd2f211b0f74" providerId="ADAL" clId="{E34B2BED-EEA8-4084-A314-5045172C5E28}" dt="2022-01-30T11:34:40.714" v="14" actId="1076"/>
          <ac:spMkLst>
            <pc:docMk/>
            <pc:sldMk cId="2648496360" sldId="262"/>
            <ac:spMk id="3" creationId="{00000000-0000-0000-0000-000000000000}"/>
          </ac:spMkLst>
        </pc:spChg>
      </pc:sldChg>
      <pc:sldChg chg="modSp del mod">
        <pc:chgData name="Radhu Punchanathan" userId="c8c4905d-acae-4cef-8e50-fd2f211b0f74" providerId="ADAL" clId="{E34B2BED-EEA8-4084-A314-5045172C5E28}" dt="2022-02-03T23:28:26.626" v="441" actId="47"/>
        <pc:sldMkLst>
          <pc:docMk/>
          <pc:sldMk cId="2949789108" sldId="263"/>
        </pc:sldMkLst>
        <pc:spChg chg="mod">
          <ac:chgData name="Radhu Punchanathan" userId="c8c4905d-acae-4cef-8e50-fd2f211b0f74" providerId="ADAL" clId="{E34B2BED-EEA8-4084-A314-5045172C5E28}" dt="2022-02-03T22:34:02.926" v="326" actId="20577"/>
          <ac:spMkLst>
            <pc:docMk/>
            <pc:sldMk cId="2949789108" sldId="263"/>
            <ac:spMk id="3" creationId="{00000000-0000-0000-0000-000000000000}"/>
          </ac:spMkLst>
        </pc:spChg>
      </pc:sldChg>
      <pc:sldChg chg="modSp del mod">
        <pc:chgData name="Radhu Punchanathan" userId="c8c4905d-acae-4cef-8e50-fd2f211b0f74" providerId="ADAL" clId="{E34B2BED-EEA8-4084-A314-5045172C5E28}" dt="2022-02-03T22:49:05.236" v="331" actId="47"/>
        <pc:sldMkLst>
          <pc:docMk/>
          <pc:sldMk cId="1140049433" sldId="264"/>
        </pc:sldMkLst>
        <pc:spChg chg="mod">
          <ac:chgData name="Radhu Punchanathan" userId="c8c4905d-acae-4cef-8e50-fd2f211b0f74" providerId="ADAL" clId="{E34B2BED-EEA8-4084-A314-5045172C5E28}" dt="2022-01-30T11:34:56.816" v="16" actId="14100"/>
          <ac:spMkLst>
            <pc:docMk/>
            <pc:sldMk cId="1140049433" sldId="264"/>
            <ac:spMk id="3" creationId="{00000000-0000-0000-0000-000000000000}"/>
          </ac:spMkLst>
        </pc:spChg>
      </pc:sldChg>
      <pc:sldChg chg="modSp del mod">
        <pc:chgData name="Radhu Punchanathan" userId="c8c4905d-acae-4cef-8e50-fd2f211b0f74" providerId="ADAL" clId="{E34B2BED-EEA8-4084-A314-5045172C5E28}" dt="2022-02-03T23:28:32.853" v="442" actId="47"/>
        <pc:sldMkLst>
          <pc:docMk/>
          <pc:sldMk cId="2245179473" sldId="265"/>
        </pc:sldMkLst>
        <pc:spChg chg="mod">
          <ac:chgData name="Radhu Punchanathan" userId="c8c4905d-acae-4cef-8e50-fd2f211b0f74" providerId="ADAL" clId="{E34B2BED-EEA8-4084-A314-5045172C5E28}" dt="2022-01-30T11:35:09.249" v="18" actId="14100"/>
          <ac:spMkLst>
            <pc:docMk/>
            <pc:sldMk cId="2245179473" sldId="265"/>
            <ac:spMk id="3" creationId="{00000000-0000-0000-0000-000000000000}"/>
          </ac:spMkLst>
        </pc:spChg>
      </pc:sldChg>
      <pc:sldChg chg="del">
        <pc:chgData name="Radhu Punchanathan" userId="c8c4905d-acae-4cef-8e50-fd2f211b0f74" providerId="ADAL" clId="{E34B2BED-EEA8-4084-A314-5045172C5E28}" dt="2022-02-03T23:29:02.316" v="445" actId="47"/>
        <pc:sldMkLst>
          <pc:docMk/>
          <pc:sldMk cId="512921704" sldId="266"/>
        </pc:sldMkLst>
      </pc:sldChg>
      <pc:sldChg chg="del">
        <pc:chgData name="Radhu Punchanathan" userId="c8c4905d-acae-4cef-8e50-fd2f211b0f74" providerId="ADAL" clId="{E34B2BED-EEA8-4084-A314-5045172C5E28}" dt="2022-02-03T23:29:16.810" v="446" actId="47"/>
        <pc:sldMkLst>
          <pc:docMk/>
          <pc:sldMk cId="2170260840" sldId="267"/>
        </pc:sldMkLst>
      </pc:sldChg>
      <pc:sldChg chg="del">
        <pc:chgData name="Radhu Punchanathan" userId="c8c4905d-acae-4cef-8e50-fd2f211b0f74" providerId="ADAL" clId="{E34B2BED-EEA8-4084-A314-5045172C5E28}" dt="2022-02-03T23:29:24.031" v="447" actId="47"/>
        <pc:sldMkLst>
          <pc:docMk/>
          <pc:sldMk cId="1079412531" sldId="268"/>
        </pc:sldMkLst>
      </pc:sldChg>
      <pc:sldChg chg="modSp mod ord">
        <pc:chgData name="Radhu Punchanathan" userId="c8c4905d-acae-4cef-8e50-fd2f211b0f74" providerId="ADAL" clId="{E34B2BED-EEA8-4084-A314-5045172C5E28}" dt="2022-02-03T23:35:00.829" v="573" actId="14100"/>
        <pc:sldMkLst>
          <pc:docMk/>
          <pc:sldMk cId="1274492941" sldId="269"/>
        </pc:sldMkLst>
        <pc:spChg chg="mod">
          <ac:chgData name="Radhu Punchanathan" userId="c8c4905d-acae-4cef-8e50-fd2f211b0f74" providerId="ADAL" clId="{E34B2BED-EEA8-4084-A314-5045172C5E28}" dt="2022-02-03T23:35:00.829" v="573" actId="14100"/>
          <ac:spMkLst>
            <pc:docMk/>
            <pc:sldMk cId="1274492941" sldId="269"/>
            <ac:spMk id="2" creationId="{00000000-0000-0000-0000-000000000000}"/>
          </ac:spMkLst>
        </pc:spChg>
        <pc:spChg chg="mod">
          <ac:chgData name="Radhu Punchanathan" userId="c8c4905d-acae-4cef-8e50-fd2f211b0f74" providerId="ADAL" clId="{E34B2BED-EEA8-4084-A314-5045172C5E28}" dt="2022-02-03T23:34:54.224" v="565" actId="14100"/>
          <ac:spMkLst>
            <pc:docMk/>
            <pc:sldMk cId="1274492941" sldId="269"/>
            <ac:spMk id="3" creationId="{00000000-0000-0000-0000-000000000000}"/>
          </ac:spMkLst>
        </pc:spChg>
      </pc:sldChg>
      <pc:sldChg chg="del">
        <pc:chgData name="Radhu Punchanathan" userId="c8c4905d-acae-4cef-8e50-fd2f211b0f74" providerId="ADAL" clId="{E34B2BED-EEA8-4084-A314-5045172C5E28}" dt="2022-02-03T22:50:55.579" v="336" actId="47"/>
        <pc:sldMkLst>
          <pc:docMk/>
          <pc:sldMk cId="3461113127" sldId="270"/>
        </pc:sldMkLst>
      </pc:sldChg>
      <pc:sldChg chg="del">
        <pc:chgData name="Radhu Punchanathan" userId="c8c4905d-acae-4cef-8e50-fd2f211b0f74" providerId="ADAL" clId="{E34B2BED-EEA8-4084-A314-5045172C5E28}" dt="2022-02-03T23:28:55.569" v="444" actId="47"/>
        <pc:sldMkLst>
          <pc:docMk/>
          <pc:sldMk cId="4225040662" sldId="271"/>
        </pc:sldMkLst>
      </pc:sldChg>
      <pc:sldChg chg="del">
        <pc:chgData name="Radhu Punchanathan" userId="c8c4905d-acae-4cef-8e50-fd2f211b0f74" providerId="ADAL" clId="{E34B2BED-EEA8-4084-A314-5045172C5E28}" dt="2022-02-03T23:29:40.498" v="448" actId="47"/>
        <pc:sldMkLst>
          <pc:docMk/>
          <pc:sldMk cId="4234569382" sldId="273"/>
        </pc:sldMkLst>
      </pc:sldChg>
      <pc:sldChg chg="modSp mod">
        <pc:chgData name="Radhu Punchanathan" userId="c8c4905d-acae-4cef-8e50-fd2f211b0f74" providerId="ADAL" clId="{E34B2BED-EEA8-4084-A314-5045172C5E28}" dt="2022-02-03T22:29:33.399" v="296" actId="6549"/>
        <pc:sldMkLst>
          <pc:docMk/>
          <pc:sldMk cId="1933746251" sldId="279"/>
        </pc:sldMkLst>
        <pc:spChg chg="mod">
          <ac:chgData name="Radhu Punchanathan" userId="c8c4905d-acae-4cef-8e50-fd2f211b0f74" providerId="ADAL" clId="{E34B2BED-EEA8-4084-A314-5045172C5E28}" dt="2022-02-03T22:29:33.399" v="296" actId="6549"/>
          <ac:spMkLst>
            <pc:docMk/>
            <pc:sldMk cId="1933746251" sldId="279"/>
            <ac:spMk id="2" creationId="{00000000-0000-0000-0000-000000000000}"/>
          </ac:spMkLst>
        </pc:spChg>
        <pc:spChg chg="mod">
          <ac:chgData name="Radhu Punchanathan" userId="c8c4905d-acae-4cef-8e50-fd2f211b0f74" providerId="ADAL" clId="{E34B2BED-EEA8-4084-A314-5045172C5E28}" dt="2022-02-03T22:29:23.530" v="295" actId="6549"/>
          <ac:spMkLst>
            <pc:docMk/>
            <pc:sldMk cId="1933746251" sldId="279"/>
            <ac:spMk id="3" creationId="{00000000-0000-0000-0000-000000000000}"/>
          </ac:spMkLst>
        </pc:spChg>
      </pc:sldChg>
      <pc:sldChg chg="modSp mod">
        <pc:chgData name="Radhu Punchanathan" userId="c8c4905d-acae-4cef-8e50-fd2f211b0f74" providerId="ADAL" clId="{E34B2BED-EEA8-4084-A314-5045172C5E28}" dt="2022-02-04T00:17:59.432" v="1660" actId="2711"/>
        <pc:sldMkLst>
          <pc:docMk/>
          <pc:sldMk cId="28715851" sldId="280"/>
        </pc:sldMkLst>
        <pc:spChg chg="mod">
          <ac:chgData name="Radhu Punchanathan" userId="c8c4905d-acae-4cef-8e50-fd2f211b0f74" providerId="ADAL" clId="{E34B2BED-EEA8-4084-A314-5045172C5E28}" dt="2022-02-04T00:17:59.432" v="1660" actId="2711"/>
          <ac:spMkLst>
            <pc:docMk/>
            <pc:sldMk cId="28715851" sldId="280"/>
            <ac:spMk id="3" creationId="{00000000-0000-0000-0000-000000000000}"/>
          </ac:spMkLst>
        </pc:spChg>
      </pc:sldChg>
      <pc:sldChg chg="del">
        <pc:chgData name="Radhu Punchanathan" userId="c8c4905d-acae-4cef-8e50-fd2f211b0f74" providerId="ADAL" clId="{E34B2BED-EEA8-4084-A314-5045172C5E28}" dt="2022-02-03T22:49:58.436" v="332" actId="47"/>
        <pc:sldMkLst>
          <pc:docMk/>
          <pc:sldMk cId="3769554341" sldId="282"/>
        </pc:sldMkLst>
      </pc:sldChg>
      <pc:sldChg chg="del">
        <pc:chgData name="Radhu Punchanathan" userId="c8c4905d-acae-4cef-8e50-fd2f211b0f74" providerId="ADAL" clId="{E34B2BED-EEA8-4084-A314-5045172C5E28}" dt="2022-02-03T23:29:43.190" v="449" actId="47"/>
        <pc:sldMkLst>
          <pc:docMk/>
          <pc:sldMk cId="520590840" sldId="283"/>
        </pc:sldMkLst>
      </pc:sldChg>
      <pc:sldChg chg="del">
        <pc:chgData name="Radhu Punchanathan" userId="c8c4905d-acae-4cef-8e50-fd2f211b0f74" providerId="ADAL" clId="{E34B2BED-EEA8-4084-A314-5045172C5E28}" dt="2022-02-03T22:50:54.652" v="335" actId="47"/>
        <pc:sldMkLst>
          <pc:docMk/>
          <pc:sldMk cId="1923493350" sldId="284"/>
        </pc:sldMkLst>
      </pc:sldChg>
      <pc:sldChg chg="modSp mod">
        <pc:chgData name="Radhu Punchanathan" userId="c8c4905d-acae-4cef-8e50-fd2f211b0f74" providerId="ADAL" clId="{E34B2BED-EEA8-4084-A314-5045172C5E28}" dt="2022-02-03T22:21:57.319" v="209" actId="14100"/>
        <pc:sldMkLst>
          <pc:docMk/>
          <pc:sldMk cId="2485668529" sldId="285"/>
        </pc:sldMkLst>
        <pc:spChg chg="mod">
          <ac:chgData name="Radhu Punchanathan" userId="c8c4905d-acae-4cef-8e50-fd2f211b0f74" providerId="ADAL" clId="{E34B2BED-EEA8-4084-A314-5045172C5E28}" dt="2022-02-03T21:25:59.217" v="41" actId="14100"/>
          <ac:spMkLst>
            <pc:docMk/>
            <pc:sldMk cId="2485668529" sldId="285"/>
            <ac:spMk id="2" creationId="{00000000-0000-0000-0000-000000000000}"/>
          </ac:spMkLst>
        </pc:spChg>
        <pc:spChg chg="mod">
          <ac:chgData name="Radhu Punchanathan" userId="c8c4905d-acae-4cef-8e50-fd2f211b0f74" providerId="ADAL" clId="{E34B2BED-EEA8-4084-A314-5045172C5E28}" dt="2022-02-03T22:21:57.319" v="209" actId="14100"/>
          <ac:spMkLst>
            <pc:docMk/>
            <pc:sldMk cId="2485668529" sldId="285"/>
            <ac:spMk id="3" creationId="{00000000-0000-0000-0000-000000000000}"/>
          </ac:spMkLst>
        </pc:spChg>
      </pc:sldChg>
      <pc:sldChg chg="modSp mod">
        <pc:chgData name="Radhu Punchanathan" userId="c8c4905d-acae-4cef-8e50-fd2f211b0f74" providerId="ADAL" clId="{E34B2BED-EEA8-4084-A314-5045172C5E28}" dt="2022-02-03T23:33:54.710" v="506" actId="20577"/>
        <pc:sldMkLst>
          <pc:docMk/>
          <pc:sldMk cId="2513488655" sldId="286"/>
        </pc:sldMkLst>
        <pc:spChg chg="mod">
          <ac:chgData name="Radhu Punchanathan" userId="c8c4905d-acae-4cef-8e50-fd2f211b0f74" providerId="ADAL" clId="{E34B2BED-EEA8-4084-A314-5045172C5E28}" dt="2022-02-03T23:33:54.710" v="506" actId="20577"/>
          <ac:spMkLst>
            <pc:docMk/>
            <pc:sldMk cId="2513488655" sldId="286"/>
            <ac:spMk id="2" creationId="{00000000-0000-0000-0000-000000000000}"/>
          </ac:spMkLst>
        </pc:spChg>
        <pc:spChg chg="mod">
          <ac:chgData name="Radhu Punchanathan" userId="c8c4905d-acae-4cef-8e50-fd2f211b0f74" providerId="ADAL" clId="{E34B2BED-EEA8-4084-A314-5045172C5E28}" dt="2022-01-30T11:34:32.447" v="12" actId="14100"/>
          <ac:spMkLst>
            <pc:docMk/>
            <pc:sldMk cId="2513488655" sldId="286"/>
            <ac:spMk id="3" creationId="{00000000-0000-0000-0000-000000000000}"/>
          </ac:spMkLst>
        </pc:spChg>
      </pc:sldChg>
      <pc:sldChg chg="del">
        <pc:chgData name="Radhu Punchanathan" userId="c8c4905d-acae-4cef-8e50-fd2f211b0f74" providerId="ADAL" clId="{E34B2BED-EEA8-4084-A314-5045172C5E28}" dt="2022-02-03T23:53:10.855" v="1656" actId="47"/>
        <pc:sldMkLst>
          <pc:docMk/>
          <pc:sldMk cId="1515419851" sldId="287"/>
        </pc:sldMkLst>
      </pc:sldChg>
      <pc:sldChg chg="del">
        <pc:chgData name="Radhu Punchanathan" userId="c8c4905d-acae-4cef-8e50-fd2f211b0f74" providerId="ADAL" clId="{E34B2BED-EEA8-4084-A314-5045172C5E28}" dt="2022-02-03T22:51:13.632" v="337" actId="47"/>
        <pc:sldMkLst>
          <pc:docMk/>
          <pc:sldMk cId="2752980353" sldId="288"/>
        </pc:sldMkLst>
      </pc:sldChg>
      <pc:sldChg chg="modSp mod ord">
        <pc:chgData name="Radhu Punchanathan" userId="c8c4905d-acae-4cef-8e50-fd2f211b0f74" providerId="ADAL" clId="{E34B2BED-EEA8-4084-A314-5045172C5E28}" dt="2022-02-03T23:40:24.079" v="840" actId="113"/>
        <pc:sldMkLst>
          <pc:docMk/>
          <pc:sldMk cId="76089243" sldId="289"/>
        </pc:sldMkLst>
        <pc:spChg chg="mod">
          <ac:chgData name="Radhu Punchanathan" userId="c8c4905d-acae-4cef-8e50-fd2f211b0f74" providerId="ADAL" clId="{E34B2BED-EEA8-4084-A314-5045172C5E28}" dt="2022-02-03T23:39:20.353" v="821" actId="14100"/>
          <ac:spMkLst>
            <pc:docMk/>
            <pc:sldMk cId="76089243" sldId="289"/>
            <ac:spMk id="2" creationId="{00000000-0000-0000-0000-000000000000}"/>
          </ac:spMkLst>
        </pc:spChg>
        <pc:spChg chg="mod">
          <ac:chgData name="Radhu Punchanathan" userId="c8c4905d-acae-4cef-8e50-fd2f211b0f74" providerId="ADAL" clId="{E34B2BED-EEA8-4084-A314-5045172C5E28}" dt="2022-02-03T23:40:24.079" v="840" actId="113"/>
          <ac:spMkLst>
            <pc:docMk/>
            <pc:sldMk cId="76089243" sldId="289"/>
            <ac:spMk id="3" creationId="{00000000-0000-0000-0000-000000000000}"/>
          </ac:spMkLst>
        </pc:spChg>
      </pc:sldChg>
      <pc:sldChg chg="modSp del mod">
        <pc:chgData name="Radhu Punchanathan" userId="c8c4905d-acae-4cef-8e50-fd2f211b0f74" providerId="ADAL" clId="{E34B2BED-EEA8-4084-A314-5045172C5E28}" dt="2022-02-03T23:53:42.975" v="1657" actId="2696"/>
        <pc:sldMkLst>
          <pc:docMk/>
          <pc:sldMk cId="1394886803" sldId="291"/>
        </pc:sldMkLst>
        <pc:spChg chg="mod">
          <ac:chgData name="Radhu Punchanathan" userId="c8c4905d-acae-4cef-8e50-fd2f211b0f74" providerId="ADAL" clId="{E34B2BED-EEA8-4084-A314-5045172C5E28}" dt="2022-02-03T23:35:12.913" v="580" actId="20577"/>
          <ac:spMkLst>
            <pc:docMk/>
            <pc:sldMk cId="1394886803" sldId="291"/>
            <ac:spMk id="3" creationId="{00000000-0000-0000-0000-000000000000}"/>
          </ac:spMkLst>
        </pc:spChg>
      </pc:sldChg>
      <pc:sldChg chg="modSp mod">
        <pc:chgData name="Radhu Punchanathan" userId="c8c4905d-acae-4cef-8e50-fd2f211b0f74" providerId="ADAL" clId="{E34B2BED-EEA8-4084-A314-5045172C5E28}" dt="2022-02-03T21:27:00.270" v="62" actId="14100"/>
        <pc:sldMkLst>
          <pc:docMk/>
          <pc:sldMk cId="541497807" sldId="292"/>
        </pc:sldMkLst>
        <pc:spChg chg="mod">
          <ac:chgData name="Radhu Punchanathan" userId="c8c4905d-acae-4cef-8e50-fd2f211b0f74" providerId="ADAL" clId="{E34B2BED-EEA8-4084-A314-5045172C5E28}" dt="2022-02-03T21:26:54.362" v="60" actId="14100"/>
          <ac:spMkLst>
            <pc:docMk/>
            <pc:sldMk cId="541497807" sldId="292"/>
            <ac:spMk id="2" creationId="{00000000-0000-0000-0000-000000000000}"/>
          </ac:spMkLst>
        </pc:spChg>
        <pc:spChg chg="mod">
          <ac:chgData name="Radhu Punchanathan" userId="c8c4905d-acae-4cef-8e50-fd2f211b0f74" providerId="ADAL" clId="{E34B2BED-EEA8-4084-A314-5045172C5E28}" dt="2022-02-03T21:27:00.270" v="62" actId="14100"/>
          <ac:spMkLst>
            <pc:docMk/>
            <pc:sldMk cId="541497807" sldId="292"/>
            <ac:spMk id="3" creationId="{00000000-0000-0000-0000-000000000000}"/>
          </ac:spMkLst>
        </pc:spChg>
      </pc:sldChg>
      <pc:sldChg chg="modSp mod">
        <pc:chgData name="Radhu Punchanathan" userId="c8c4905d-acae-4cef-8e50-fd2f211b0f74" providerId="ADAL" clId="{E34B2BED-EEA8-4084-A314-5045172C5E28}" dt="2022-02-03T22:25:21.709" v="252" actId="14100"/>
        <pc:sldMkLst>
          <pc:docMk/>
          <pc:sldMk cId="1589029180" sldId="293"/>
        </pc:sldMkLst>
        <pc:spChg chg="mod">
          <ac:chgData name="Radhu Punchanathan" userId="c8c4905d-acae-4cef-8e50-fd2f211b0f74" providerId="ADAL" clId="{E34B2BED-EEA8-4084-A314-5045172C5E28}" dt="2022-02-03T22:22:39.452" v="229" actId="14100"/>
          <ac:spMkLst>
            <pc:docMk/>
            <pc:sldMk cId="1589029180" sldId="293"/>
            <ac:spMk id="2" creationId="{00000000-0000-0000-0000-000000000000}"/>
          </ac:spMkLst>
        </pc:spChg>
        <pc:spChg chg="mod">
          <ac:chgData name="Radhu Punchanathan" userId="c8c4905d-acae-4cef-8e50-fd2f211b0f74" providerId="ADAL" clId="{E34B2BED-EEA8-4084-A314-5045172C5E28}" dt="2022-02-03T22:25:21.709" v="252" actId="14100"/>
          <ac:spMkLst>
            <pc:docMk/>
            <pc:sldMk cId="1589029180" sldId="293"/>
            <ac:spMk id="3" creationId="{00000000-0000-0000-0000-000000000000}"/>
          </ac:spMkLst>
        </pc:spChg>
      </pc:sldChg>
      <pc:sldChg chg="modSp mod">
        <pc:chgData name="Radhu Punchanathan" userId="c8c4905d-acae-4cef-8e50-fd2f211b0f74" providerId="ADAL" clId="{E34B2BED-EEA8-4084-A314-5045172C5E28}" dt="2022-02-03T22:25:59.024" v="267" actId="1076"/>
        <pc:sldMkLst>
          <pc:docMk/>
          <pc:sldMk cId="448013967" sldId="294"/>
        </pc:sldMkLst>
        <pc:spChg chg="mod">
          <ac:chgData name="Radhu Punchanathan" userId="c8c4905d-acae-4cef-8e50-fd2f211b0f74" providerId="ADAL" clId="{E34B2BED-EEA8-4084-A314-5045172C5E28}" dt="2022-02-03T22:25:52.953" v="266" actId="14100"/>
          <ac:spMkLst>
            <pc:docMk/>
            <pc:sldMk cId="448013967" sldId="294"/>
            <ac:spMk id="2" creationId="{00000000-0000-0000-0000-000000000000}"/>
          </ac:spMkLst>
        </pc:spChg>
        <pc:spChg chg="mod">
          <ac:chgData name="Radhu Punchanathan" userId="c8c4905d-acae-4cef-8e50-fd2f211b0f74" providerId="ADAL" clId="{E34B2BED-EEA8-4084-A314-5045172C5E28}" dt="2022-02-03T22:25:59.024" v="267" actId="1076"/>
          <ac:spMkLst>
            <pc:docMk/>
            <pc:sldMk cId="448013967" sldId="294"/>
            <ac:spMk id="3" creationId="{00000000-0000-0000-0000-000000000000}"/>
          </ac:spMkLst>
        </pc:spChg>
      </pc:sldChg>
      <pc:sldChg chg="modSp mod">
        <pc:chgData name="Radhu Punchanathan" userId="c8c4905d-acae-4cef-8e50-fd2f211b0f74" providerId="ADAL" clId="{E34B2BED-EEA8-4084-A314-5045172C5E28}" dt="2022-02-03T22:28:12.116" v="294" actId="14100"/>
        <pc:sldMkLst>
          <pc:docMk/>
          <pc:sldMk cId="2801605242" sldId="295"/>
        </pc:sldMkLst>
        <pc:spChg chg="mod">
          <ac:chgData name="Radhu Punchanathan" userId="c8c4905d-acae-4cef-8e50-fd2f211b0f74" providerId="ADAL" clId="{E34B2BED-EEA8-4084-A314-5045172C5E28}" dt="2022-02-03T22:26:52.029" v="285" actId="14100"/>
          <ac:spMkLst>
            <pc:docMk/>
            <pc:sldMk cId="2801605242" sldId="295"/>
            <ac:spMk id="2" creationId="{00000000-0000-0000-0000-000000000000}"/>
          </ac:spMkLst>
        </pc:spChg>
        <pc:spChg chg="mod">
          <ac:chgData name="Radhu Punchanathan" userId="c8c4905d-acae-4cef-8e50-fd2f211b0f74" providerId="ADAL" clId="{E34B2BED-EEA8-4084-A314-5045172C5E28}" dt="2022-02-03T22:28:12.116" v="294" actId="14100"/>
          <ac:spMkLst>
            <pc:docMk/>
            <pc:sldMk cId="2801605242" sldId="295"/>
            <ac:spMk id="3" creationId="{00000000-0000-0000-0000-000000000000}"/>
          </ac:spMkLst>
        </pc:spChg>
      </pc:sldChg>
      <pc:sldChg chg="modSp mod">
        <pc:chgData name="Radhu Punchanathan" userId="c8c4905d-acae-4cef-8e50-fd2f211b0f74" providerId="ADAL" clId="{E34B2BED-EEA8-4084-A314-5045172C5E28}" dt="2022-02-03T22:31:00.012" v="321" actId="1076"/>
        <pc:sldMkLst>
          <pc:docMk/>
          <pc:sldMk cId="1704886092" sldId="296"/>
        </pc:sldMkLst>
        <pc:spChg chg="mod">
          <ac:chgData name="Radhu Punchanathan" userId="c8c4905d-acae-4cef-8e50-fd2f211b0f74" providerId="ADAL" clId="{E34B2BED-EEA8-4084-A314-5045172C5E28}" dt="2022-02-03T22:30:50.807" v="319" actId="20577"/>
          <ac:spMkLst>
            <pc:docMk/>
            <pc:sldMk cId="1704886092" sldId="296"/>
            <ac:spMk id="2" creationId="{00000000-0000-0000-0000-000000000000}"/>
          </ac:spMkLst>
        </pc:spChg>
        <pc:picChg chg="mod">
          <ac:chgData name="Radhu Punchanathan" userId="c8c4905d-acae-4cef-8e50-fd2f211b0f74" providerId="ADAL" clId="{E34B2BED-EEA8-4084-A314-5045172C5E28}" dt="2022-02-03T22:31:00.012" v="321" actId="1076"/>
          <ac:picMkLst>
            <pc:docMk/>
            <pc:sldMk cId="1704886092" sldId="296"/>
            <ac:picMk id="7" creationId="{A2CFD237-83E1-4A4E-B6BF-718080622C26}"/>
          </ac:picMkLst>
        </pc:picChg>
      </pc:sldChg>
      <pc:sldChg chg="delSp modSp mod">
        <pc:chgData name="Radhu Punchanathan" userId="c8c4905d-acae-4cef-8e50-fd2f211b0f74" providerId="ADAL" clId="{E34B2BED-EEA8-4084-A314-5045172C5E28}" dt="2022-02-03T23:52:48.286" v="1655" actId="20577"/>
        <pc:sldMkLst>
          <pc:docMk/>
          <pc:sldMk cId="2213147691" sldId="297"/>
        </pc:sldMkLst>
        <pc:spChg chg="mod">
          <ac:chgData name="Radhu Punchanathan" userId="c8c4905d-acae-4cef-8e50-fd2f211b0f74" providerId="ADAL" clId="{E34B2BED-EEA8-4084-A314-5045172C5E28}" dt="2022-02-03T23:40:51.109" v="870" actId="20577"/>
          <ac:spMkLst>
            <pc:docMk/>
            <pc:sldMk cId="2213147691" sldId="297"/>
            <ac:spMk id="2" creationId="{00000000-0000-0000-0000-000000000000}"/>
          </ac:spMkLst>
        </pc:spChg>
        <pc:spChg chg="mod">
          <ac:chgData name="Radhu Punchanathan" userId="c8c4905d-acae-4cef-8e50-fd2f211b0f74" providerId="ADAL" clId="{E34B2BED-EEA8-4084-A314-5045172C5E28}" dt="2022-02-03T23:52:48.286" v="1655" actId="20577"/>
          <ac:spMkLst>
            <pc:docMk/>
            <pc:sldMk cId="2213147691" sldId="297"/>
            <ac:spMk id="3" creationId="{00000000-0000-0000-0000-000000000000}"/>
          </ac:spMkLst>
        </pc:spChg>
        <pc:spChg chg="del">
          <ac:chgData name="Radhu Punchanathan" userId="c8c4905d-acae-4cef-8e50-fd2f211b0f74" providerId="ADAL" clId="{E34B2BED-EEA8-4084-A314-5045172C5E28}" dt="2022-02-03T23:44:18.582" v="1165" actId="478"/>
          <ac:spMkLst>
            <pc:docMk/>
            <pc:sldMk cId="2213147691" sldId="297"/>
            <ac:spMk id="8" creationId="{43AD831D-D10C-4B16-ABE1-66415C248BB0}"/>
          </ac:spMkLst>
        </pc:spChg>
      </pc:sldChg>
      <pc:sldChg chg="del">
        <pc:chgData name="Radhu Punchanathan" userId="c8c4905d-acae-4cef-8e50-fd2f211b0f74" providerId="ADAL" clId="{E34B2BED-EEA8-4084-A314-5045172C5E28}" dt="2022-02-03T23:28:48.852" v="443" actId="47"/>
        <pc:sldMkLst>
          <pc:docMk/>
          <pc:sldMk cId="1466024953" sldId="298"/>
        </pc:sldMkLst>
      </pc:sldChg>
      <pc:sldChg chg="del">
        <pc:chgData name="Radhu Punchanathan" userId="c8c4905d-acae-4cef-8e50-fd2f211b0f74" providerId="ADAL" clId="{E34B2BED-EEA8-4084-A314-5045172C5E28}" dt="2022-02-03T22:51:17.132" v="338" actId="47"/>
        <pc:sldMkLst>
          <pc:docMk/>
          <pc:sldMk cId="2896779473" sldId="299"/>
        </pc:sldMkLst>
      </pc:sldChg>
      <pc:sldChg chg="add">
        <pc:chgData name="Radhu Punchanathan" userId="c8c4905d-acae-4cef-8e50-fd2f211b0f74" providerId="ADAL" clId="{E34B2BED-EEA8-4084-A314-5045172C5E28}" dt="2022-02-04T00:19:22.402" v="1662"/>
        <pc:sldMkLst>
          <pc:docMk/>
          <pc:sldMk cId="2073353298" sldId="300"/>
        </pc:sldMkLst>
      </pc:sldChg>
      <pc:sldChg chg="del">
        <pc:chgData name="Radhu Punchanathan" userId="c8c4905d-acae-4cef-8e50-fd2f211b0f74" providerId="ADAL" clId="{E34B2BED-EEA8-4084-A314-5045172C5E28}" dt="2022-02-04T00:19:15.752" v="1661" actId="2696"/>
        <pc:sldMkLst>
          <pc:docMk/>
          <pc:sldMk cId="2896758347" sldId="300"/>
        </pc:sldMkLst>
      </pc:sldChg>
      <pc:sldChg chg="del">
        <pc:chgData name="Radhu Punchanathan" userId="c8c4905d-acae-4cef-8e50-fd2f211b0f74" providerId="ADAL" clId="{E34B2BED-EEA8-4084-A314-5045172C5E28}" dt="2022-02-04T00:19:49.097" v="1663" actId="47"/>
        <pc:sldMkLst>
          <pc:docMk/>
          <pc:sldMk cId="65399954" sldId="301"/>
        </pc:sldMkLst>
      </pc:sldChg>
      <pc:sldChg chg="del">
        <pc:chgData name="Radhu Punchanathan" userId="c8c4905d-acae-4cef-8e50-fd2f211b0f74" providerId="ADAL" clId="{E34B2BED-EEA8-4084-A314-5045172C5E28}" dt="2022-02-04T00:19:53.045" v="1664" actId="47"/>
        <pc:sldMkLst>
          <pc:docMk/>
          <pc:sldMk cId="29312284" sldId="302"/>
        </pc:sldMkLst>
      </pc:sldChg>
      <pc:sldChg chg="del">
        <pc:chgData name="Radhu Punchanathan" userId="c8c4905d-acae-4cef-8e50-fd2f211b0f74" providerId="ADAL" clId="{E34B2BED-EEA8-4084-A314-5045172C5E28}" dt="2022-02-04T00:19:57.788" v="1665" actId="47"/>
        <pc:sldMkLst>
          <pc:docMk/>
          <pc:sldMk cId="3729868163" sldId="303"/>
        </pc:sldMkLst>
      </pc:sldChg>
      <pc:sldChg chg="del">
        <pc:chgData name="Radhu Punchanathan" userId="c8c4905d-acae-4cef-8e50-fd2f211b0f74" providerId="ADAL" clId="{E34B2BED-EEA8-4084-A314-5045172C5E28}" dt="2022-02-03T22:52:14.084" v="342" actId="47"/>
        <pc:sldMkLst>
          <pc:docMk/>
          <pc:sldMk cId="3447116170" sldId="304"/>
        </pc:sldMkLst>
      </pc:sldChg>
      <pc:sldChg chg="del">
        <pc:chgData name="Radhu Punchanathan" userId="c8c4905d-acae-4cef-8e50-fd2f211b0f74" providerId="ADAL" clId="{E34B2BED-EEA8-4084-A314-5045172C5E28}" dt="2022-02-03T22:52:12.189" v="341" actId="47"/>
        <pc:sldMkLst>
          <pc:docMk/>
          <pc:sldMk cId="409354674" sldId="305"/>
        </pc:sldMkLst>
      </pc:sldChg>
      <pc:sldChg chg="del">
        <pc:chgData name="Radhu Punchanathan" userId="c8c4905d-acae-4cef-8e50-fd2f211b0f74" providerId="ADAL" clId="{E34B2BED-EEA8-4084-A314-5045172C5E28}" dt="2022-02-03T22:52:08.232" v="339" actId="47"/>
        <pc:sldMkLst>
          <pc:docMk/>
          <pc:sldMk cId="1042251883" sldId="306"/>
        </pc:sldMkLst>
      </pc:sldChg>
      <pc:sldChg chg="del">
        <pc:chgData name="Radhu Punchanathan" userId="c8c4905d-acae-4cef-8e50-fd2f211b0f74" providerId="ADAL" clId="{E34B2BED-EEA8-4084-A314-5045172C5E28}" dt="2022-02-03T22:52:09.823" v="340" actId="47"/>
        <pc:sldMkLst>
          <pc:docMk/>
          <pc:sldMk cId="4184922200" sldId="307"/>
        </pc:sldMkLst>
      </pc:sldChg>
      <pc:sldChg chg="modSp mod">
        <pc:chgData name="Radhu Punchanathan" userId="c8c4905d-acae-4cef-8e50-fd2f211b0f74" providerId="ADAL" clId="{E34B2BED-EEA8-4084-A314-5045172C5E28}" dt="2022-02-03T21:24:23.109" v="23" actId="14100"/>
        <pc:sldMkLst>
          <pc:docMk/>
          <pc:sldMk cId="3627293585" sldId="308"/>
        </pc:sldMkLst>
        <pc:spChg chg="mod">
          <ac:chgData name="Radhu Punchanathan" userId="c8c4905d-acae-4cef-8e50-fd2f211b0f74" providerId="ADAL" clId="{E34B2BED-EEA8-4084-A314-5045172C5E28}" dt="2022-02-03T21:24:23.109" v="23" actId="14100"/>
          <ac:spMkLst>
            <pc:docMk/>
            <pc:sldMk cId="3627293585" sldId="308"/>
            <ac:spMk id="2" creationId="{1CE73D9B-6F2E-1042-8473-7DF8DC0D6E72}"/>
          </ac:spMkLst>
        </pc:spChg>
        <pc:spChg chg="mod">
          <ac:chgData name="Radhu Punchanathan" userId="c8c4905d-acae-4cef-8e50-fd2f211b0f74" providerId="ADAL" clId="{E34B2BED-EEA8-4084-A314-5045172C5E28}" dt="2022-02-03T21:24:09.009" v="20" actId="1076"/>
          <ac:spMkLst>
            <pc:docMk/>
            <pc:sldMk cId="3627293585" sldId="308"/>
            <ac:spMk id="3" creationId="{4AE719B7-9031-A246-B467-213F4103FF18}"/>
          </ac:spMkLst>
        </pc:spChg>
      </pc:sldChg>
      <pc:sldChg chg="modSp mod">
        <pc:chgData name="Radhu Punchanathan" userId="c8c4905d-acae-4cef-8e50-fd2f211b0f74" providerId="ADAL" clId="{E34B2BED-EEA8-4084-A314-5045172C5E28}" dt="2022-02-06T01:11:13.573" v="1756" actId="20577"/>
        <pc:sldMkLst>
          <pc:docMk/>
          <pc:sldMk cId="699451627" sldId="309"/>
        </pc:sldMkLst>
        <pc:spChg chg="mod">
          <ac:chgData name="Radhu Punchanathan" userId="c8c4905d-acae-4cef-8e50-fd2f211b0f74" providerId="ADAL" clId="{E34B2BED-EEA8-4084-A314-5045172C5E28}" dt="2022-02-06T01:11:13.573" v="1756" actId="20577"/>
          <ac:spMkLst>
            <pc:docMk/>
            <pc:sldMk cId="699451627" sldId="309"/>
            <ac:spMk id="3" creationId="{A79BD1CA-4281-4FD5-969F-8B9AC4D6F568}"/>
          </ac:spMkLst>
        </pc:spChg>
      </pc:sldChg>
      <pc:sldChg chg="modSp new del mod">
        <pc:chgData name="Radhu Punchanathan" userId="c8c4905d-acae-4cef-8e50-fd2f211b0f74" providerId="ADAL" clId="{E34B2BED-EEA8-4084-A314-5045172C5E28}" dt="2022-02-03T23:53:42.975" v="1657" actId="2696"/>
        <pc:sldMkLst>
          <pc:docMk/>
          <pc:sldMk cId="1371921127" sldId="309"/>
        </pc:sldMkLst>
        <pc:spChg chg="mod">
          <ac:chgData name="Radhu Punchanathan" userId="c8c4905d-acae-4cef-8e50-fd2f211b0f74" providerId="ADAL" clId="{E34B2BED-EEA8-4084-A314-5045172C5E28}" dt="2022-02-03T23:24:42.811" v="368" actId="14100"/>
          <ac:spMkLst>
            <pc:docMk/>
            <pc:sldMk cId="1371921127" sldId="309"/>
            <ac:spMk id="2" creationId="{69BCBFC4-80F7-4DFD-801A-7DDD5899262D}"/>
          </ac:spMkLst>
        </pc:spChg>
        <pc:spChg chg="mod">
          <ac:chgData name="Radhu Punchanathan" userId="c8c4905d-acae-4cef-8e50-fd2f211b0f74" providerId="ADAL" clId="{E34B2BED-EEA8-4084-A314-5045172C5E28}" dt="2022-02-03T23:27:48.600" v="440" actId="14100"/>
          <ac:spMkLst>
            <pc:docMk/>
            <pc:sldMk cId="1371921127" sldId="309"/>
            <ac:spMk id="3" creationId="{A79BD1CA-4281-4FD5-969F-8B9AC4D6F56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707594A-F197-DC4F-8607-8EF05A8641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8658F6-5C4A-AA4D-A452-7DF783DF30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3D78B-5A29-644B-8567-BC61E96AC107}" type="datetimeFigureOut">
              <a:rPr lang="en-AU" sz="900" smtClean="0">
                <a:latin typeface="Arial" panose="020B0604020202020204" pitchFamily="34" charset="0"/>
                <a:cs typeface="Arial" panose="020B0604020202020204" pitchFamily="34" charset="0"/>
              </a:rPr>
              <a:t>4/02/2025</a:t>
            </a:fld>
            <a:endParaRPr lang="en-AU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BD519C-2172-F142-80B4-DA98666B7C0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CAAD49-0561-7644-9976-A316AA17B3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72117-BF1C-E14A-8899-EC123C98F8BE}" type="slidenum">
              <a:rPr lang="en-AU" sz="900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AU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726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5C09ECA-5F12-D442-BFBA-85D1AA7E7C17}" type="datetimeFigureOut">
              <a:rPr lang="en-AU" smtClean="0"/>
              <a:pPr/>
              <a:t>4/02/2025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630237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3902947"/>
            <a:ext cx="5486400" cy="478226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0125BF3-8B95-A846-8395-EE6B0CB57C55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5712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630238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</a:rPr>
              <a:t>Instructions</a:t>
            </a:r>
          </a:p>
          <a:p>
            <a:r>
              <a:rPr lang="en-US" sz="1200" b="1" dirty="0"/>
              <a:t>To create </a:t>
            </a:r>
            <a:r>
              <a:rPr lang="en-US" sz="1200" b="1" dirty="0" err="1"/>
              <a:t>em</a:t>
            </a:r>
            <a:r>
              <a:rPr lang="en-US" sz="1200" b="1" dirty="0"/>
              <a:t> dash above headline</a:t>
            </a:r>
            <a:br>
              <a:rPr lang="en-US" sz="1200" dirty="0"/>
            </a:br>
            <a:r>
              <a:rPr lang="en-US" sz="1200" dirty="0"/>
              <a:t>Same size and weight as the headline and set using a soft return.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PC: </a:t>
            </a:r>
            <a:r>
              <a:rPr lang="en-US" sz="1200" dirty="0" err="1"/>
              <a:t>Em</a:t>
            </a:r>
            <a:r>
              <a:rPr lang="en-US" sz="1200" dirty="0"/>
              <a:t> dash (—): </a:t>
            </a:r>
            <a:r>
              <a:rPr lang="en-US" sz="1200" dirty="0" err="1"/>
              <a:t>Alt+Ctrl</a:t>
            </a:r>
            <a:r>
              <a:rPr lang="en-US" sz="1200" dirty="0"/>
              <a:t>+ - (minus)</a:t>
            </a:r>
            <a:br>
              <a:rPr lang="en-US" sz="1200" dirty="0"/>
            </a:br>
            <a:r>
              <a:rPr lang="en-US" sz="1200" dirty="0"/>
              <a:t>Mac: </a:t>
            </a:r>
            <a:r>
              <a:rPr lang="en-US" sz="1200" dirty="0" err="1"/>
              <a:t>Em</a:t>
            </a:r>
            <a:r>
              <a:rPr lang="en-US" sz="1200" dirty="0"/>
              <a:t> dash (—): </a:t>
            </a:r>
            <a:r>
              <a:rPr lang="en-US" sz="1200" dirty="0" err="1"/>
              <a:t>Shift+Alt</a:t>
            </a:r>
            <a:r>
              <a:rPr lang="en-US" sz="1200" dirty="0"/>
              <a:t>/</a:t>
            </a:r>
            <a:r>
              <a:rPr lang="en-US" sz="1200" dirty="0" err="1"/>
              <a:t>Option+hyphen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25BF3-8B95-A846-8395-EE6B0CB57C55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555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sv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sv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5.emf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;p19">
            <a:extLst>
              <a:ext uri="{FF2B5EF4-FFF2-40B4-BE49-F238E27FC236}">
                <a16:creationId xmlns:a16="http://schemas.microsoft.com/office/drawing/2014/main" id="{3DA84001-35E7-C04E-BD7E-AA2C0E3047EB}"/>
              </a:ext>
            </a:extLst>
          </p:cNvPr>
          <p:cNvSpPr/>
          <p:nvPr userDrawn="1"/>
        </p:nvSpPr>
        <p:spPr>
          <a:xfrm>
            <a:off x="0" y="0"/>
            <a:ext cx="6858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2C4BCC-006A-6946-9EC9-00882BBD8F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 b="-82"/>
          <a:stretch/>
        </p:blipFill>
        <p:spPr>
          <a:xfrm>
            <a:off x="4011939" y="0"/>
            <a:ext cx="2840959" cy="514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6528" y="1413203"/>
            <a:ext cx="3067441" cy="2278195"/>
          </a:xfrm>
        </p:spPr>
        <p:txBody>
          <a:bodyPr lIns="0" anchor="t" anchorCtr="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E0CE3D0-42D9-A746-A7A3-6D712BCC28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6528" y="679809"/>
            <a:ext cx="3067443" cy="535531"/>
          </a:xfrm>
          <a:solidFill>
            <a:schemeClr val="tx2"/>
          </a:solidFill>
        </p:spPr>
        <p:txBody>
          <a:bodyPr wrap="none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Title goes here</a:t>
            </a:r>
            <a:endParaRPr lang="en-AU" dirty="0"/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095A8C84-B28F-194D-BDCF-35E9BE2537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5253" y="3501367"/>
            <a:ext cx="2842747" cy="1642132"/>
          </a:xfrm>
          <a:prstGeom prst="rect">
            <a:avLst/>
          </a:prstGeom>
        </p:spPr>
      </p:pic>
      <p:pic>
        <p:nvPicPr>
          <p:cNvPr id="19" name="Google Shape;8;p21">
            <a:extLst>
              <a:ext uri="{FF2B5EF4-FFF2-40B4-BE49-F238E27FC236}">
                <a16:creationId xmlns:a16="http://schemas.microsoft.com/office/drawing/2014/main" id="{A3AF0129-2EF6-8445-AB22-21DB15335480}"/>
              </a:ext>
            </a:extLst>
          </p:cNvPr>
          <p:cNvPicPr preferRelativeResize="0"/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64956" y="4472932"/>
            <a:ext cx="1269645" cy="568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72BC8B-789C-DD49-8C78-0F00E6276FA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426" y="4707553"/>
            <a:ext cx="1101090" cy="23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987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option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;p19">
            <a:extLst>
              <a:ext uri="{FF2B5EF4-FFF2-40B4-BE49-F238E27FC236}">
                <a16:creationId xmlns:a16="http://schemas.microsoft.com/office/drawing/2014/main" id="{3DA84001-35E7-C04E-BD7E-AA2C0E3047EB}"/>
              </a:ext>
            </a:extLst>
          </p:cNvPr>
          <p:cNvSpPr/>
          <p:nvPr userDrawn="1"/>
        </p:nvSpPr>
        <p:spPr>
          <a:xfrm>
            <a:off x="0" y="0"/>
            <a:ext cx="6858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6530" y="2043367"/>
            <a:ext cx="3251995" cy="1158228"/>
          </a:xfrm>
        </p:spPr>
        <p:txBody>
          <a:bodyPr lIns="0" anchor="t" anchorCtr="0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E0CE3D0-42D9-A746-A7A3-6D712BCC28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6530" y="679809"/>
            <a:ext cx="2364750" cy="507831"/>
          </a:xfrm>
          <a:solidFill>
            <a:schemeClr val="tx2"/>
          </a:solidFill>
        </p:spPr>
        <p:txBody>
          <a:bodyPr wrap="none">
            <a:spAutoFit/>
          </a:bodyPr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First line text</a:t>
            </a:r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4FD384-5361-B741-9C0D-355A4B82804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6529" y="1330137"/>
            <a:ext cx="3135795" cy="553998"/>
          </a:xfrm>
          <a:solidFill>
            <a:schemeClr val="tx2"/>
          </a:solidFill>
        </p:spPr>
        <p:txBody>
          <a:bodyPr wrap="none">
            <a:spAutoFit/>
          </a:bodyPr>
          <a:lstStyle>
            <a:lvl1pPr>
              <a:defRPr sz="3000" b="1">
                <a:solidFill>
                  <a:schemeClr val="bg1"/>
                </a:solidFill>
              </a:defRPr>
            </a:lvl1pPr>
            <a:lvl2pPr>
              <a:defRPr sz="2800" b="1">
                <a:solidFill>
                  <a:schemeClr val="bg1"/>
                </a:solidFill>
              </a:defRPr>
            </a:lvl2pPr>
            <a:lvl3pPr>
              <a:defRPr sz="2800" b="1">
                <a:solidFill>
                  <a:schemeClr val="bg1"/>
                </a:solidFill>
              </a:defRPr>
            </a:lvl3pPr>
            <a:lvl4pPr>
              <a:defRPr sz="2800" b="1">
                <a:solidFill>
                  <a:schemeClr val="bg1"/>
                </a:solidFill>
              </a:defRPr>
            </a:lvl4pPr>
            <a:lvl5pPr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Second line text</a:t>
            </a:r>
            <a:endParaRPr lang="en-AU" dirty="0"/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00A1FFE5-2CDB-A947-AC06-AE580BF6D0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5253" y="3501367"/>
            <a:ext cx="2842747" cy="1642132"/>
          </a:xfrm>
          <a:prstGeom prst="rect">
            <a:avLst/>
          </a:prstGeom>
        </p:spPr>
      </p:pic>
      <p:pic>
        <p:nvPicPr>
          <p:cNvPr id="12" name="Google Shape;8;p21">
            <a:extLst>
              <a:ext uri="{FF2B5EF4-FFF2-40B4-BE49-F238E27FC236}">
                <a16:creationId xmlns:a16="http://schemas.microsoft.com/office/drawing/2014/main" id="{DE76244E-DC6D-5B49-834C-F1F631AD1378}"/>
              </a:ext>
            </a:extLst>
          </p:cNvPr>
          <p:cNvPicPr preferRelativeResize="0"/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64956" y="4472932"/>
            <a:ext cx="1269645" cy="568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0CC31B-5399-D94E-9134-B5146C60CC3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529" y="4707553"/>
            <a:ext cx="1101090" cy="23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892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igenous_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C0B4988-1ED8-E847-85FC-14A44F0260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36000" y="-36000"/>
            <a:ext cx="6926580" cy="5194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6529" y="2506223"/>
            <a:ext cx="2891774" cy="507831"/>
          </a:xfrm>
          <a:solidFill>
            <a:schemeClr val="accent3"/>
          </a:solidFill>
        </p:spPr>
        <p:txBody>
          <a:bodyPr wrap="none" lIns="90000" anchor="ctr" anchorCtr="0">
            <a:spAutoFit/>
          </a:bodyPr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Title goes here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6A32104-5120-DA4E-B0F9-345ADE371AF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316507" y="3134206"/>
            <a:ext cx="4607930" cy="801827"/>
          </a:xfrm>
        </p:spPr>
        <p:txBody>
          <a:bodyPr lIns="0" anchor="t" anchorCtr="0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oogle Shape;8;p21">
            <a:extLst>
              <a:ext uri="{FF2B5EF4-FFF2-40B4-BE49-F238E27FC236}">
                <a16:creationId xmlns:a16="http://schemas.microsoft.com/office/drawing/2014/main" id="{13AD63C6-2C7B-9A4A-920F-0E09E87FB709}"/>
              </a:ext>
            </a:extLst>
          </p:cNvPr>
          <p:cNvPicPr preferRelativeResize="0"/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64956" y="4472932"/>
            <a:ext cx="1269645" cy="568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05607B-C8D4-D248-A087-55806A5481B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426" y="4707553"/>
            <a:ext cx="1101090" cy="23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630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igenous_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40;p22">
            <a:extLst>
              <a:ext uri="{FF2B5EF4-FFF2-40B4-BE49-F238E27FC236}">
                <a16:creationId xmlns:a16="http://schemas.microsoft.com/office/drawing/2014/main" id="{EF2F5B29-7A38-5C4C-885F-64DFAB78AC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36000" y="-36000"/>
            <a:ext cx="6926580" cy="519493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75012" y="988436"/>
            <a:ext cx="4107415" cy="1790700"/>
          </a:xfrm>
        </p:spPr>
        <p:txBody>
          <a:bodyPr lIns="0" anchor="b" anchorCtr="0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—</a:t>
            </a:r>
            <a:br>
              <a:rPr lang="en-GB" dirty="0"/>
            </a:br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DB7EA63-6164-A841-91E4-33AA70BF8C19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775012" y="2807417"/>
            <a:ext cx="4763333" cy="1125140"/>
          </a:xfrm>
        </p:spPr>
        <p:txBody>
          <a:bodyPr lIns="0" anchor="t" anchorCtr="0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Add subtitle here</a:t>
            </a:r>
          </a:p>
        </p:txBody>
      </p:sp>
      <p:pic>
        <p:nvPicPr>
          <p:cNvPr id="8" name="Google Shape;8;p21">
            <a:extLst>
              <a:ext uri="{FF2B5EF4-FFF2-40B4-BE49-F238E27FC236}">
                <a16:creationId xmlns:a16="http://schemas.microsoft.com/office/drawing/2014/main" id="{36E6F0DB-745F-854C-B94F-914F69F81BE0}"/>
              </a:ext>
            </a:extLst>
          </p:cNvPr>
          <p:cNvPicPr preferRelativeResize="0"/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64956" y="180655"/>
            <a:ext cx="1269645" cy="568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63F1336-4044-E94F-B092-611D1E8341C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26526" y="4660888"/>
            <a:ext cx="1132661" cy="24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39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digenous_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11260" y="576263"/>
            <a:ext cx="4607930" cy="1793750"/>
          </a:xfrm>
        </p:spPr>
        <p:txBody>
          <a:bodyPr wrap="square" lIns="90000" bIns="46800" anchor="b" anchorCtr="0"/>
          <a:lstStyle>
            <a:lvl1pPr>
              <a:defRPr sz="3200">
                <a:ln>
                  <a:noFill/>
                </a:ln>
                <a:solidFill>
                  <a:schemeClr val="tx1"/>
                </a:solidFill>
                <a:effectLst>
                  <a:outerShdw sx="1000" sy="1000" algn="ctr" rotWithShape="0">
                    <a:srgbClr val="000000"/>
                  </a:outerShdw>
                </a:effectLst>
              </a:defRPr>
            </a:lvl1pPr>
          </a:lstStyle>
          <a:p>
            <a:r>
              <a:rPr lang="en-GB" dirty="0"/>
              <a:t>—</a:t>
            </a:r>
            <a:br>
              <a:rPr lang="en-GB" dirty="0"/>
            </a:br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1260" y="2475248"/>
            <a:ext cx="4607930" cy="1125140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BE679-C70F-0849-BBEA-01B367D46D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6E9E6-392B-B64A-85D6-1354B0EA1A88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6B09D4-A6DC-DE45-B079-7C0EA1E042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36000" y="-36000"/>
            <a:ext cx="897890" cy="5194935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D5288C9B-7AB2-CB4E-8579-11A9CA83D8E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8761" y="154884"/>
            <a:ext cx="572703" cy="57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03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digenous_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40;p22">
            <a:extLst>
              <a:ext uri="{FF2B5EF4-FFF2-40B4-BE49-F238E27FC236}">
                <a16:creationId xmlns:a16="http://schemas.microsoft.com/office/drawing/2014/main" id="{8D410169-BA8D-E14F-86D8-5CB7D0C61E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36000" y="-36000"/>
            <a:ext cx="6926580" cy="519493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75011" y="576263"/>
            <a:ext cx="4607930" cy="1793750"/>
          </a:xfrm>
        </p:spPr>
        <p:txBody>
          <a:bodyPr wrap="square" lIns="90000" bIns="46800" anchor="b" anchorCtr="0"/>
          <a:lstStyle>
            <a:lvl1pPr>
              <a:defRPr sz="3200">
                <a:ln>
                  <a:noFill/>
                </a:ln>
                <a:solidFill>
                  <a:schemeClr val="bg1"/>
                </a:solidFill>
                <a:effectLst>
                  <a:outerShdw sx="1000" sy="1000" algn="ctr" rotWithShape="0">
                    <a:srgbClr val="000000"/>
                  </a:outerShdw>
                </a:effectLst>
              </a:defRPr>
            </a:lvl1pPr>
          </a:lstStyle>
          <a:p>
            <a:r>
              <a:rPr lang="en-GB" dirty="0"/>
              <a:t>—</a:t>
            </a:r>
            <a:br>
              <a:rPr lang="en-GB" dirty="0"/>
            </a:br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5011" y="2475248"/>
            <a:ext cx="4607930" cy="1125140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473CD1-9365-4E41-A9AC-3739BE6363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6E9E6-392B-B64A-85D6-1354B0EA1A8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1797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Indigenous_o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—</a:t>
            </a:r>
            <a:br>
              <a:rPr lang="en-GB" dirty="0"/>
            </a:br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988" y="1369220"/>
            <a:ext cx="5915025" cy="27471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E7A666-5D45-8743-8690-8A0FAB96F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36000" y="4662000"/>
            <a:ext cx="6926580" cy="48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378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igenous_optio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0988" y="872943"/>
            <a:ext cx="5915025" cy="99417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—</a:t>
            </a:r>
            <a:br>
              <a:rPr lang="en-GB" dirty="0"/>
            </a:br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C3E067C-075A-0342-938E-A4EC675C0B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0988" y="1968319"/>
            <a:ext cx="5915025" cy="27471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B85A7A-3A36-9942-A46B-A4B3B6887E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36000" y="-36000"/>
            <a:ext cx="6926580" cy="48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92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_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0989" y="273844"/>
            <a:ext cx="5642734" cy="99417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—</a:t>
            </a:r>
            <a:br>
              <a:rPr lang="en-GB" dirty="0"/>
            </a:br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E0E9E5-59E2-F540-AD98-B27E2E44A7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6E9E6-392B-B64A-85D6-1354B0EA1A88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14FA09E-EE2F-7244-866C-D706821DB6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88761" y="154884"/>
            <a:ext cx="572703" cy="57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8991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_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02179" y="273843"/>
            <a:ext cx="4848047" cy="135761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—</a:t>
            </a:r>
            <a:br>
              <a:rPr lang="en-GB" dirty="0"/>
            </a:br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2179" y="1846298"/>
            <a:ext cx="5364882" cy="2897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Google Shape;67;p25">
            <a:extLst>
              <a:ext uri="{FF2B5EF4-FFF2-40B4-BE49-F238E27FC236}">
                <a16:creationId xmlns:a16="http://schemas.microsoft.com/office/drawing/2014/main" id="{6A200CBF-D4D8-2A48-A8A9-BDEE0E2209E0}"/>
              </a:ext>
            </a:extLst>
          </p:cNvPr>
          <p:cNvSpPr/>
          <p:nvPr userDrawn="1"/>
        </p:nvSpPr>
        <p:spPr>
          <a:xfrm>
            <a:off x="0" y="0"/>
            <a:ext cx="876300" cy="5079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5912B-AF81-8842-AB60-6BD52939EB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6E9E6-392B-B64A-85D6-1354B0EA1A88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4E20204D-3387-644E-92B0-F70C76FE7B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88761" y="154884"/>
            <a:ext cx="572703" cy="5727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20D80C-81E2-C348-B0B2-D9F7B17FF6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087" t="-1886" r="64482" b="4938"/>
          <a:stretch/>
        </p:blipFill>
        <p:spPr>
          <a:xfrm>
            <a:off x="-3600" y="5044316"/>
            <a:ext cx="957414" cy="9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2159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02179" y="273843"/>
            <a:ext cx="4596256" cy="146219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—</a:t>
            </a:r>
            <a:br>
              <a:rPr lang="en-GB" dirty="0"/>
            </a:br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2178" y="1846298"/>
            <a:ext cx="5285369" cy="2897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Google Shape;67;p25">
            <a:extLst>
              <a:ext uri="{FF2B5EF4-FFF2-40B4-BE49-F238E27FC236}">
                <a16:creationId xmlns:a16="http://schemas.microsoft.com/office/drawing/2014/main" id="{6A200CBF-D4D8-2A48-A8A9-BDEE0E2209E0}"/>
              </a:ext>
            </a:extLst>
          </p:cNvPr>
          <p:cNvSpPr/>
          <p:nvPr userDrawn="1"/>
        </p:nvSpPr>
        <p:spPr>
          <a:xfrm>
            <a:off x="1" y="0"/>
            <a:ext cx="8763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396F2-DC6A-8146-8658-7C5FCB8687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6E9E6-392B-B64A-85D6-1354B0EA1A88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AB3CC2B-40C9-AC46-BE24-20B3167249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88761" y="154884"/>
            <a:ext cx="572703" cy="57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527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;p19">
            <a:extLst>
              <a:ext uri="{FF2B5EF4-FFF2-40B4-BE49-F238E27FC236}">
                <a16:creationId xmlns:a16="http://schemas.microsoft.com/office/drawing/2014/main" id="{3DA84001-35E7-C04E-BD7E-AA2C0E3047EB}"/>
              </a:ext>
            </a:extLst>
          </p:cNvPr>
          <p:cNvSpPr/>
          <p:nvPr userDrawn="1"/>
        </p:nvSpPr>
        <p:spPr>
          <a:xfrm>
            <a:off x="0" y="0"/>
            <a:ext cx="6858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BD98092-FEAE-C647-BC10-DE4D410259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 b="-82"/>
          <a:stretch/>
        </p:blipFill>
        <p:spPr>
          <a:xfrm>
            <a:off x="4011939" y="0"/>
            <a:ext cx="2840959" cy="514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6530" y="2030516"/>
            <a:ext cx="3251995" cy="1158228"/>
          </a:xfrm>
        </p:spPr>
        <p:txBody>
          <a:bodyPr lIns="0" anchor="t" anchorCtr="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E0CE3D0-42D9-A746-A7A3-6D712BCC28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6530" y="679809"/>
            <a:ext cx="2364750" cy="507831"/>
          </a:xfrm>
          <a:solidFill>
            <a:schemeClr val="tx2"/>
          </a:solidFill>
        </p:spPr>
        <p:txBody>
          <a:bodyPr wrap="none">
            <a:spAutoFit/>
          </a:bodyPr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First line text</a:t>
            </a:r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4FD384-5361-B741-9C0D-355A4B82804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6529" y="1317373"/>
            <a:ext cx="3135795" cy="553998"/>
          </a:xfrm>
          <a:solidFill>
            <a:schemeClr val="tx2"/>
          </a:solidFill>
        </p:spPr>
        <p:txBody>
          <a:bodyPr wrap="none">
            <a:spAutoFit/>
          </a:bodyPr>
          <a:lstStyle>
            <a:lvl1pPr>
              <a:defRPr sz="3000" b="1">
                <a:solidFill>
                  <a:schemeClr val="bg1"/>
                </a:solidFill>
              </a:defRPr>
            </a:lvl1pPr>
            <a:lvl2pPr>
              <a:defRPr sz="2800" b="1">
                <a:solidFill>
                  <a:schemeClr val="bg1"/>
                </a:solidFill>
              </a:defRPr>
            </a:lvl2pPr>
            <a:lvl3pPr>
              <a:defRPr sz="2800" b="1">
                <a:solidFill>
                  <a:schemeClr val="bg1"/>
                </a:solidFill>
              </a:defRPr>
            </a:lvl3pPr>
            <a:lvl4pPr>
              <a:defRPr sz="2800" b="1">
                <a:solidFill>
                  <a:schemeClr val="bg1"/>
                </a:solidFill>
              </a:defRPr>
            </a:lvl4pPr>
            <a:lvl5pPr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Second line text</a:t>
            </a:r>
            <a:endParaRPr lang="en-AU" dirty="0"/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363A3DDC-5796-7740-9596-3F36DAFA11A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5253" y="3501367"/>
            <a:ext cx="2842747" cy="1642132"/>
          </a:xfrm>
          <a:prstGeom prst="rect">
            <a:avLst/>
          </a:prstGeom>
        </p:spPr>
      </p:pic>
      <p:pic>
        <p:nvPicPr>
          <p:cNvPr id="20" name="Google Shape;8;p21">
            <a:extLst>
              <a:ext uri="{FF2B5EF4-FFF2-40B4-BE49-F238E27FC236}">
                <a16:creationId xmlns:a16="http://schemas.microsoft.com/office/drawing/2014/main" id="{24B6CC00-BABA-CE47-8AD8-41D4E082DAE7}"/>
              </a:ext>
            </a:extLst>
          </p:cNvPr>
          <p:cNvPicPr preferRelativeResize="0"/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64956" y="4472932"/>
            <a:ext cx="1269645" cy="568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BAD8A1-7EDE-5441-A25F-8487F8B72B9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426" y="4707553"/>
            <a:ext cx="1101090" cy="23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9408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0988" y="273844"/>
            <a:ext cx="5735499" cy="99417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—</a:t>
            </a:r>
            <a:br>
              <a:rPr lang="en-GB" dirty="0"/>
            </a:br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0988" y="1369219"/>
            <a:ext cx="291465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8063" y="1369219"/>
            <a:ext cx="291465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304D28-54AD-BB40-9B27-421CAB4014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6E9E6-392B-B64A-85D6-1354B0EA1A88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95FA624-732D-434C-A546-928376F2B8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88761" y="154884"/>
            <a:ext cx="572703" cy="57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5559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o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0989" y="273844"/>
            <a:ext cx="5669238" cy="99417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—</a:t>
            </a:r>
            <a:br>
              <a:rPr lang="en-GB" dirty="0"/>
            </a:br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0988" y="1369219"/>
            <a:ext cx="291465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8063" y="1369219"/>
            <a:ext cx="291465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Google Shape;92;p27">
            <a:extLst>
              <a:ext uri="{FF2B5EF4-FFF2-40B4-BE49-F238E27FC236}">
                <a16:creationId xmlns:a16="http://schemas.microsoft.com/office/drawing/2014/main" id="{E07B07FF-993C-4C4C-AD64-DD730DC3F5B6}"/>
              </a:ext>
            </a:extLst>
          </p:cNvPr>
          <p:cNvCxnSpPr>
            <a:cxnSpLocks/>
          </p:cNvCxnSpPr>
          <p:nvPr userDrawn="1"/>
        </p:nvCxnSpPr>
        <p:spPr>
          <a:xfrm>
            <a:off x="3367452" y="1369219"/>
            <a:ext cx="0" cy="3263504"/>
          </a:xfrm>
          <a:prstGeom prst="straightConnector1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E17EB0-A0C6-9142-A8AD-634AE56CD5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6E9E6-392B-B64A-85D6-1354B0EA1A88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8A838EB-6E1D-E742-BE76-DBB2EA4FE1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88761" y="154884"/>
            <a:ext cx="572703" cy="57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2128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t_optio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7;p25">
            <a:extLst>
              <a:ext uri="{FF2B5EF4-FFF2-40B4-BE49-F238E27FC236}">
                <a16:creationId xmlns:a16="http://schemas.microsoft.com/office/drawing/2014/main" id="{FCB4A654-66EE-DD4B-A23E-3CA417CC0070}"/>
              </a:ext>
            </a:extLst>
          </p:cNvPr>
          <p:cNvSpPr/>
          <p:nvPr userDrawn="1"/>
        </p:nvSpPr>
        <p:spPr>
          <a:xfrm>
            <a:off x="-3600" y="0"/>
            <a:ext cx="330993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0988" y="273845"/>
            <a:ext cx="2914650" cy="176755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—</a:t>
            </a:r>
            <a:br>
              <a:rPr lang="en-GB" dirty="0"/>
            </a:br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0988" y="2226365"/>
            <a:ext cx="2914650" cy="254982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8063" y="2226365"/>
            <a:ext cx="2914650" cy="25498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A84CAA-1C3F-8E44-91A6-A7F7E1A8BA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6E9E6-392B-B64A-85D6-1354B0EA1A88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666EEA3-4495-714B-8CAD-72E6428D53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88761" y="154884"/>
            <a:ext cx="572703" cy="5727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FA0E46-6687-B548-BF4C-A51FF40023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088" t="-1886" r="38851" b="4938"/>
          <a:stretch/>
        </p:blipFill>
        <p:spPr>
          <a:xfrm>
            <a:off x="-3600" y="5044316"/>
            <a:ext cx="3309938" cy="9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1706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_option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7;p25">
            <a:extLst>
              <a:ext uri="{FF2B5EF4-FFF2-40B4-BE49-F238E27FC236}">
                <a16:creationId xmlns:a16="http://schemas.microsoft.com/office/drawing/2014/main" id="{FCB4A654-66EE-DD4B-A23E-3CA417CC0070}"/>
              </a:ext>
            </a:extLst>
          </p:cNvPr>
          <p:cNvSpPr/>
          <p:nvPr userDrawn="1"/>
        </p:nvSpPr>
        <p:spPr>
          <a:xfrm>
            <a:off x="1" y="0"/>
            <a:ext cx="3309938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0988" y="273845"/>
            <a:ext cx="2914650" cy="18622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—</a:t>
            </a:r>
            <a:br>
              <a:rPr lang="en-GB" dirty="0"/>
            </a:br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0988" y="2226365"/>
            <a:ext cx="2914650" cy="254982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8063" y="2226365"/>
            <a:ext cx="2914650" cy="25498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Google Shape;9;p21">
            <a:extLst>
              <a:ext uri="{FF2B5EF4-FFF2-40B4-BE49-F238E27FC236}">
                <a16:creationId xmlns:a16="http://schemas.microsoft.com/office/drawing/2014/main" id="{1CEA3359-0564-FB44-BCED-431E01AAFD2B}"/>
              </a:ext>
            </a:extLst>
          </p:cNvPr>
          <p:cNvSpPr/>
          <p:nvPr userDrawn="1"/>
        </p:nvSpPr>
        <p:spPr>
          <a:xfrm>
            <a:off x="-1" y="5044431"/>
            <a:ext cx="6353176" cy="12129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9;p21">
            <a:extLst>
              <a:ext uri="{FF2B5EF4-FFF2-40B4-BE49-F238E27FC236}">
                <a16:creationId xmlns:a16="http://schemas.microsoft.com/office/drawing/2014/main" id="{B3314E08-BCD4-594C-9FDF-5615B9D90FBB}"/>
              </a:ext>
            </a:extLst>
          </p:cNvPr>
          <p:cNvSpPr/>
          <p:nvPr userDrawn="1"/>
        </p:nvSpPr>
        <p:spPr>
          <a:xfrm>
            <a:off x="6413688" y="5044316"/>
            <a:ext cx="111600" cy="1116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50CABF-C259-7F4F-A2B9-18E72C9D4F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6E9E6-392B-B64A-85D6-1354B0EA1A88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37D2CD93-C478-854F-94EA-ACA17178ED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88761" y="154884"/>
            <a:ext cx="572703" cy="572703"/>
          </a:xfrm>
          <a:prstGeom prst="rect">
            <a:avLst/>
          </a:prstGeom>
        </p:spPr>
      </p:pic>
      <p:sp>
        <p:nvSpPr>
          <p:cNvPr id="13" name="Google Shape;9;p21">
            <a:extLst>
              <a:ext uri="{FF2B5EF4-FFF2-40B4-BE49-F238E27FC236}">
                <a16:creationId xmlns:a16="http://schemas.microsoft.com/office/drawing/2014/main" id="{9DB916CF-BF5B-B74D-A663-1BB094ADA86C}"/>
              </a:ext>
            </a:extLst>
          </p:cNvPr>
          <p:cNvSpPr/>
          <p:nvPr userDrawn="1"/>
        </p:nvSpPr>
        <p:spPr>
          <a:xfrm>
            <a:off x="6585138" y="5044316"/>
            <a:ext cx="111600" cy="1116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9;p21">
            <a:extLst>
              <a:ext uri="{FF2B5EF4-FFF2-40B4-BE49-F238E27FC236}">
                <a16:creationId xmlns:a16="http://schemas.microsoft.com/office/drawing/2014/main" id="{5D9BAE7B-409F-3545-BAA7-033F6CE1FBC5}"/>
              </a:ext>
            </a:extLst>
          </p:cNvPr>
          <p:cNvSpPr/>
          <p:nvPr userDrawn="1"/>
        </p:nvSpPr>
        <p:spPr>
          <a:xfrm>
            <a:off x="6759763" y="5044316"/>
            <a:ext cx="111600" cy="1116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04488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option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0987" y="273844"/>
            <a:ext cx="6163568" cy="994172"/>
          </a:xfrm>
        </p:spPr>
        <p:txBody>
          <a:bodyPr/>
          <a:lstStyle/>
          <a:p>
            <a:r>
              <a:rPr lang="en-GB" dirty="0"/>
              <a:t>—</a:t>
            </a:r>
            <a:br>
              <a:rPr lang="en-GB" dirty="0"/>
            </a:br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988" y="1260872"/>
            <a:ext cx="6161705" cy="617934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0988" y="1878807"/>
            <a:ext cx="2901255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61458" y="1878807"/>
            <a:ext cx="2915543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347228-8947-3243-B732-D99A0A06A9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6E9E6-392B-B64A-85D6-1354B0EA1A8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87532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option_call ou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0988" y="273844"/>
            <a:ext cx="5602977" cy="99417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—</a:t>
            </a:r>
            <a:br>
              <a:rPr lang="en-GB" dirty="0"/>
            </a:br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989" y="1369219"/>
            <a:ext cx="4426397" cy="35004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C343F3-2044-6E41-BCFF-25FD08C97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98012" y="1369219"/>
            <a:ext cx="2059989" cy="3514994"/>
          </a:xfr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B146D-466F-5E40-9E42-B16BF4889AE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496E9E6-392B-B64A-85D6-1354B0EA1A88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5B3D0A6F-A106-8B4E-9D23-28AFF5A523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88761" y="154884"/>
            <a:ext cx="572703" cy="57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6561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6;p19">
            <a:extLst>
              <a:ext uri="{FF2B5EF4-FFF2-40B4-BE49-F238E27FC236}">
                <a16:creationId xmlns:a16="http://schemas.microsoft.com/office/drawing/2014/main" id="{BF986001-815B-F546-B43A-A5092F383029}"/>
              </a:ext>
            </a:extLst>
          </p:cNvPr>
          <p:cNvSpPr/>
          <p:nvPr userDrawn="1"/>
        </p:nvSpPr>
        <p:spPr>
          <a:xfrm>
            <a:off x="1" y="0"/>
            <a:ext cx="6858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E807B192-3A5D-4649-B90A-4AB61E1E4B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5253" y="3501367"/>
            <a:ext cx="2842747" cy="164213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6ABAE417-3D69-BD45-81E4-C60649A7CB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0988" y="1882151"/>
            <a:ext cx="5915025" cy="9941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—</a:t>
            </a:r>
            <a:br>
              <a:rPr lang="en-GB" dirty="0"/>
            </a:br>
            <a:r>
              <a:rPr lang="en-GB" dirty="0"/>
              <a:t>Section Divider title here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408367F-4986-1C4A-BC67-76E8D0BA34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26526" y="4660888"/>
            <a:ext cx="1132661" cy="242993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445D7FD8-AAF6-3547-999B-BD1B654548B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188761" y="154884"/>
            <a:ext cx="572703" cy="57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9663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6;p19">
            <a:extLst>
              <a:ext uri="{FF2B5EF4-FFF2-40B4-BE49-F238E27FC236}">
                <a16:creationId xmlns:a16="http://schemas.microsoft.com/office/drawing/2014/main" id="{BF986001-815B-F546-B43A-A5092F383029}"/>
              </a:ext>
            </a:extLst>
          </p:cNvPr>
          <p:cNvSpPr/>
          <p:nvPr userDrawn="1"/>
        </p:nvSpPr>
        <p:spPr>
          <a:xfrm>
            <a:off x="1" y="0"/>
            <a:ext cx="6858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ABAE417-3D69-BD45-81E4-C60649A7CB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0988" y="1882151"/>
            <a:ext cx="5915025" cy="994172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—</a:t>
            </a:r>
            <a:br>
              <a:rPr lang="en-GB" dirty="0"/>
            </a:br>
            <a:r>
              <a:rPr lang="en-GB" dirty="0"/>
              <a:t>Section Divider title here</a:t>
            </a:r>
            <a:endParaRPr lang="en-US" dirty="0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537ACA2B-8B71-1A4D-BE89-A7DD0DAB75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5253" y="3501367"/>
            <a:ext cx="2842747" cy="16421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989274-B71B-5545-B452-231F78676B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26526" y="4660888"/>
            <a:ext cx="1132661" cy="242993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C0D4FA5C-E1D0-364F-BE41-AC72AA9DAE5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8761" y="154884"/>
            <a:ext cx="572703" cy="57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190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6;p19">
            <a:extLst>
              <a:ext uri="{FF2B5EF4-FFF2-40B4-BE49-F238E27FC236}">
                <a16:creationId xmlns:a16="http://schemas.microsoft.com/office/drawing/2014/main" id="{BF986001-815B-F546-B43A-A5092F383029}"/>
              </a:ext>
            </a:extLst>
          </p:cNvPr>
          <p:cNvSpPr/>
          <p:nvPr userDrawn="1"/>
        </p:nvSpPr>
        <p:spPr>
          <a:xfrm>
            <a:off x="1" y="0"/>
            <a:ext cx="6858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ABAE417-3D69-BD45-81E4-C60649A7CB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612" y="1882151"/>
            <a:ext cx="5211400" cy="994172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—</a:t>
            </a:r>
            <a:br>
              <a:rPr lang="en-GB" dirty="0"/>
            </a:br>
            <a:r>
              <a:rPr lang="en-GB" dirty="0"/>
              <a:t>Section Divider title here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22CF15-39F7-4F42-A693-D935481AE2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889000" cy="51435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FF3737C-521A-4540-B67F-ADBAC3EE08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88761" y="154884"/>
            <a:ext cx="572703" cy="57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613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0989" y="273844"/>
            <a:ext cx="5815012" cy="99417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—</a:t>
            </a:r>
            <a:br>
              <a:rPr lang="en-GB" dirty="0"/>
            </a:br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DB502345-EC8D-A64C-B424-AAF3245535A9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280988" y="1524003"/>
            <a:ext cx="5915025" cy="3083511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224D95F-E9DC-5344-B97E-58B3B232C6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0988" y="4749800"/>
            <a:ext cx="5915025" cy="160338"/>
          </a:xfrm>
        </p:spPr>
        <p:txBody>
          <a:bodyPr/>
          <a:lstStyle>
            <a:lvl1pPr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FF665AE-92D3-2641-84C2-AFECD781A19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496E9E6-392B-B64A-85D6-1354B0EA1A88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C68C6EB-88E8-334C-BF49-5EC19FA27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88761" y="154884"/>
            <a:ext cx="572703" cy="57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47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;p19">
            <a:extLst>
              <a:ext uri="{FF2B5EF4-FFF2-40B4-BE49-F238E27FC236}">
                <a16:creationId xmlns:a16="http://schemas.microsoft.com/office/drawing/2014/main" id="{3DA84001-35E7-C04E-BD7E-AA2C0E3047EB}"/>
              </a:ext>
            </a:extLst>
          </p:cNvPr>
          <p:cNvSpPr/>
          <p:nvPr userDrawn="1"/>
        </p:nvSpPr>
        <p:spPr>
          <a:xfrm>
            <a:off x="0" y="0"/>
            <a:ext cx="6858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CCFF81-EF97-4C4A-8465-FAE06F378B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06837" y="0"/>
            <a:ext cx="2846062" cy="5143499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6530" y="2030516"/>
            <a:ext cx="3251995" cy="1158228"/>
          </a:xfrm>
        </p:spPr>
        <p:txBody>
          <a:bodyPr lIns="0" anchor="t" anchorCtr="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E0CE3D0-42D9-A746-A7A3-6D712BCC28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6530" y="679809"/>
            <a:ext cx="2364750" cy="507831"/>
          </a:xfrm>
          <a:solidFill>
            <a:schemeClr val="accent3"/>
          </a:solidFill>
        </p:spPr>
        <p:txBody>
          <a:bodyPr wrap="none">
            <a:spAutoFit/>
          </a:bodyPr>
          <a:lstStyle>
            <a:lvl1pPr>
              <a:defRPr sz="30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First line text</a:t>
            </a:r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4FD384-5361-B741-9C0D-355A4B82804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6529" y="1317373"/>
            <a:ext cx="3135795" cy="553998"/>
          </a:xfrm>
          <a:solidFill>
            <a:schemeClr val="accent3"/>
          </a:solidFill>
        </p:spPr>
        <p:txBody>
          <a:bodyPr wrap="none">
            <a:spAutoFit/>
          </a:bodyPr>
          <a:lstStyle>
            <a:lvl1pPr>
              <a:defRPr sz="3000" b="1">
                <a:solidFill>
                  <a:schemeClr val="tx1"/>
                </a:solidFill>
              </a:defRPr>
            </a:lvl1pPr>
            <a:lvl2pPr>
              <a:defRPr sz="2800" b="1">
                <a:solidFill>
                  <a:schemeClr val="bg1"/>
                </a:solidFill>
              </a:defRPr>
            </a:lvl2pPr>
            <a:lvl3pPr>
              <a:defRPr sz="2800" b="1">
                <a:solidFill>
                  <a:schemeClr val="bg1"/>
                </a:solidFill>
              </a:defRPr>
            </a:lvl3pPr>
            <a:lvl4pPr>
              <a:defRPr sz="2800" b="1">
                <a:solidFill>
                  <a:schemeClr val="bg1"/>
                </a:solidFill>
              </a:defRPr>
            </a:lvl4pPr>
            <a:lvl5pPr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Second line text</a:t>
            </a:r>
            <a:endParaRPr lang="en-AU" dirty="0"/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0E4D61DB-5D72-554C-9FAA-03F7FE8A96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5253" y="3501367"/>
            <a:ext cx="2842747" cy="1642132"/>
          </a:xfrm>
          <a:prstGeom prst="rect">
            <a:avLst/>
          </a:prstGeom>
        </p:spPr>
      </p:pic>
      <p:pic>
        <p:nvPicPr>
          <p:cNvPr id="20" name="Google Shape;8;p21">
            <a:extLst>
              <a:ext uri="{FF2B5EF4-FFF2-40B4-BE49-F238E27FC236}">
                <a16:creationId xmlns:a16="http://schemas.microsoft.com/office/drawing/2014/main" id="{33486284-B031-5945-BFB6-86F6C0FB5AC4}"/>
              </a:ext>
            </a:extLst>
          </p:cNvPr>
          <p:cNvPicPr preferRelativeResize="0"/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64956" y="4472932"/>
            <a:ext cx="1269645" cy="568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A2193D-2F6B-754D-B232-8AF2901B3D5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426" y="4707553"/>
            <a:ext cx="1101090" cy="23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4124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0988" y="273844"/>
            <a:ext cx="5915025" cy="99417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—</a:t>
            </a:r>
            <a:br>
              <a:rPr lang="en-GB" dirty="0"/>
            </a:br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FB1100A6-EDDD-C947-AEFF-F68551B03734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280988" y="1524000"/>
            <a:ext cx="5915025" cy="315453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67741-AD21-9A4D-8BCA-5FF99FF255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0988" y="4767266"/>
            <a:ext cx="5915025" cy="168275"/>
          </a:xfrm>
        </p:spPr>
        <p:txBody>
          <a:bodyPr/>
          <a:lstStyle>
            <a:lvl1pPr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51E4D-13DB-294A-97C0-116DA5605F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496E9E6-392B-B64A-85D6-1354B0EA1A88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3AF584E-89F0-C048-BF16-759FF42465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88761" y="154884"/>
            <a:ext cx="572703" cy="57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2495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images_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0987" y="273844"/>
            <a:ext cx="6129338" cy="994172"/>
          </a:xfrm>
        </p:spPr>
        <p:txBody>
          <a:bodyPr/>
          <a:lstStyle/>
          <a:p>
            <a:r>
              <a:rPr lang="en-GB" dirty="0"/>
              <a:t>—</a:t>
            </a:r>
            <a:br>
              <a:rPr lang="en-GB" dirty="0"/>
            </a:br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035ABD5E-0576-F944-830B-1A9B5977EC8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80988" y="1391022"/>
            <a:ext cx="1942173" cy="22309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GB" noProof="0" dirty="0"/>
              <a:t>Click image icon to add picture</a:t>
            </a:r>
            <a:endParaRPr lang="en-US" noProof="0" dirty="0"/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7ABC5027-E99A-BA4D-9F85-D12E1B952C6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411350" y="1391022"/>
            <a:ext cx="1942173" cy="22309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GB" noProof="0" dirty="0"/>
              <a:t>Click image icon to add picture</a:t>
            </a:r>
            <a:endParaRPr lang="en-US" noProof="0" dirty="0"/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709AA29F-F943-2A47-AFBA-477BCB76EEA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541711" y="1391022"/>
            <a:ext cx="1942173" cy="22309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GB" noProof="0" dirty="0"/>
              <a:t>Click image icon to add picture</a:t>
            </a:r>
            <a:endParaRPr lang="en-US" noProof="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B49D1F1-6E7F-274E-9D34-5EC98035EB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0988" y="3744977"/>
            <a:ext cx="1942173" cy="890216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658997E-3658-EA4B-AA70-B84E8FF2FF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411350" y="3744977"/>
            <a:ext cx="1942172" cy="806450"/>
          </a:xfrm>
        </p:spPr>
        <p:txBody>
          <a:bodyPr/>
          <a:lstStyle>
            <a:lvl1pPr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685783" rtl="0" eaLnBrk="1" latinLnBrk="0" hangingPunct="1">
              <a:lnSpc>
                <a:spcPct val="100000"/>
              </a:lnSpc>
              <a:spcBef>
                <a:spcPts val="751"/>
              </a:spcBef>
              <a:spcAft>
                <a:spcPts val="5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55BB646-8AF6-0A4D-A163-17C59411E34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41710" y="3744979"/>
            <a:ext cx="1942172" cy="712787"/>
          </a:xfrm>
        </p:spPr>
        <p:txBody>
          <a:bodyPr/>
          <a:lstStyle>
            <a:lvl1pPr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E37F5E-3895-7E46-AAFD-FCED251BBAD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496E9E6-392B-B64A-85D6-1354B0EA1A8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65597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images_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—</a:t>
            </a:r>
            <a:br>
              <a:rPr lang="en-GB" dirty="0"/>
            </a:br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035ABD5E-0576-F944-830B-1A9B5977EC8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79588" y="1553298"/>
            <a:ext cx="1440000" cy="1508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GB" noProof="0" dirty="0"/>
              <a:t>Click image icon to add picture</a:t>
            </a:r>
            <a:endParaRPr lang="en-US" noProof="0" dirty="0"/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7ABC5027-E99A-BA4D-9F85-D12E1B952C6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48293" y="1553298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GB" noProof="0" dirty="0"/>
              <a:t>Click image icon to add picture</a:t>
            </a:r>
            <a:endParaRPr lang="en-US" noProof="0" dirty="0"/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709AA29F-F943-2A47-AFBA-477BCB76EEA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718788" y="1553298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GB" noProof="0" dirty="0"/>
              <a:t>Click image icon to add picture</a:t>
            </a:r>
            <a:endParaRPr lang="en-US" noProof="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B49D1F1-6E7F-274E-9D34-5EC98035EB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7088" y="3283407"/>
            <a:ext cx="1673216" cy="1351786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658997E-3658-EA4B-AA70-B84E8FF2FF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15793" y="3326839"/>
            <a:ext cx="1673217" cy="1224588"/>
          </a:xfrm>
        </p:spPr>
        <p:txBody>
          <a:bodyPr/>
          <a:lstStyle>
            <a:lvl1pPr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685783" rtl="0" eaLnBrk="1" latinLnBrk="0" hangingPunct="1">
              <a:lnSpc>
                <a:spcPct val="100000"/>
              </a:lnSpc>
              <a:spcBef>
                <a:spcPts val="751"/>
              </a:spcBef>
              <a:spcAft>
                <a:spcPts val="5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55BB646-8AF6-0A4D-A163-17C59411E34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86288" y="3375405"/>
            <a:ext cx="1673217" cy="1082361"/>
          </a:xfrm>
        </p:spPr>
        <p:txBody>
          <a:bodyPr/>
          <a:lstStyle>
            <a:lvl1pPr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367F96-BE67-D74E-B28F-8B8E9034E44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496E9E6-392B-B64A-85D6-1354B0EA1A8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5786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—</a:t>
            </a:r>
            <a:br>
              <a:rPr lang="en-GB" dirty="0"/>
            </a:br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B49D1F1-6E7F-274E-9D34-5EC98035EB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374" y="2851708"/>
            <a:ext cx="1360933" cy="149614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658997E-3658-EA4B-AA70-B84E8FF2FF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687737" y="2851710"/>
            <a:ext cx="1360933" cy="1496141"/>
          </a:xfrm>
        </p:spPr>
        <p:txBody>
          <a:bodyPr/>
          <a:lstStyle>
            <a:lvl1pPr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685783" rtl="0" eaLnBrk="1" latinLnBrk="0" hangingPunct="1">
              <a:lnSpc>
                <a:spcPct val="100000"/>
              </a:lnSpc>
              <a:spcBef>
                <a:spcPts val="751"/>
              </a:spcBef>
              <a:spcAft>
                <a:spcPts val="5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55BB646-8AF6-0A4D-A163-17C59411E34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16496" y="2851711"/>
            <a:ext cx="1360933" cy="1496141"/>
          </a:xfrm>
        </p:spPr>
        <p:txBody>
          <a:bodyPr/>
          <a:lstStyle>
            <a:lvl1pPr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67AADD8-C029-6F48-BA5A-644A40DFC66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55369" y="1547354"/>
            <a:ext cx="1080000" cy="1080000"/>
          </a:xfrm>
          <a:prstGeom prst="ellipse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 sz="900" b="0"/>
            </a:lvl1pPr>
          </a:lstStyle>
          <a:p>
            <a:pPr lvl="0"/>
            <a:r>
              <a:rPr lang="en-GB" noProof="0" dirty="0"/>
              <a:t>Click image icon to add icon</a:t>
            </a:r>
            <a:endParaRPr lang="en-US" noProof="0" dirty="0"/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B321D978-0815-BA4F-8FF7-514D45A74B3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828203" y="1547353"/>
            <a:ext cx="1080000" cy="1080000"/>
          </a:xfrm>
          <a:prstGeom prst="ellipse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 sz="900" b="0"/>
            </a:lvl1pPr>
          </a:lstStyle>
          <a:p>
            <a:pPr lvl="0"/>
            <a:r>
              <a:rPr lang="en-GB" noProof="0" dirty="0"/>
              <a:t>Click image icon to add icon</a:t>
            </a:r>
            <a:endParaRPr lang="en-US" noProof="0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95265F79-AED3-BE40-8075-90926887F421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756962" y="1547352"/>
            <a:ext cx="1080000" cy="1080000"/>
          </a:xfrm>
          <a:prstGeom prst="ellipse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 sz="900" b="0"/>
            </a:lvl1pPr>
          </a:lstStyle>
          <a:p>
            <a:pPr lvl="0"/>
            <a:r>
              <a:rPr lang="en-GB" noProof="0" dirty="0"/>
              <a:t>Click image icon to add icon</a:t>
            </a:r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52EE9E-67CA-314B-9DEE-20A98C35780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1496E9E6-392B-B64A-85D6-1354B0EA1A8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95920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eature_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988" y="415637"/>
            <a:ext cx="5915025" cy="4108862"/>
          </a:xfrm>
        </p:spPr>
        <p:txBody>
          <a:bodyPr anchor="ctr" anchorCtr="0"/>
          <a:lstStyle>
            <a:lvl1pPr>
              <a:defRPr sz="4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914DB8B-34B0-EE4D-8D13-D18B2ACA9E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88761" y="154884"/>
            <a:ext cx="572703" cy="57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03424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Feature_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42A554-4640-6049-9B1E-3F69FAFAEEEA}"/>
              </a:ext>
            </a:extLst>
          </p:cNvPr>
          <p:cNvSpPr/>
          <p:nvPr userDrawn="1"/>
        </p:nvSpPr>
        <p:spPr>
          <a:xfrm>
            <a:off x="0" y="0"/>
            <a:ext cx="6858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988" y="415637"/>
            <a:ext cx="5915025" cy="4108862"/>
          </a:xfrm>
        </p:spPr>
        <p:txBody>
          <a:bodyPr anchor="ctr" anchorCtr="0"/>
          <a:lstStyle>
            <a:lvl1pPr>
              <a:defRPr sz="4400" b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19F607A-62CA-AA4A-9233-76091FDA57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88761" y="154884"/>
            <a:ext cx="572703" cy="57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4173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Feature_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42A554-4640-6049-9B1E-3F69FAFAEEEA}"/>
              </a:ext>
            </a:extLst>
          </p:cNvPr>
          <p:cNvSpPr/>
          <p:nvPr userDrawn="1"/>
        </p:nvSpPr>
        <p:spPr>
          <a:xfrm>
            <a:off x="0" y="0"/>
            <a:ext cx="6858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988" y="415637"/>
            <a:ext cx="5915025" cy="4108862"/>
          </a:xfrm>
        </p:spPr>
        <p:txBody>
          <a:bodyPr anchor="ctr" anchorCtr="0"/>
          <a:lstStyle>
            <a:lvl1pPr>
              <a:defRPr sz="4400" b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3D5B1B-E0EA-B742-8484-B9C6136A7E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188761" y="154884"/>
            <a:ext cx="572703" cy="57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70669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Feature_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42A554-4640-6049-9B1E-3F69FAFAEEEA}"/>
              </a:ext>
            </a:extLst>
          </p:cNvPr>
          <p:cNvSpPr/>
          <p:nvPr userDrawn="1"/>
        </p:nvSpPr>
        <p:spPr>
          <a:xfrm>
            <a:off x="0" y="0"/>
            <a:ext cx="6858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988" y="1014274"/>
            <a:ext cx="5915025" cy="3046424"/>
          </a:xfrm>
        </p:spPr>
        <p:txBody>
          <a:bodyPr anchor="ctr" anchorCtr="0"/>
          <a:lstStyle>
            <a:lvl1pPr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7CF0E03D-4A54-A345-BBB4-94B56331EA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5253" y="3501367"/>
            <a:ext cx="2842747" cy="16421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7DA86E-5192-494B-86B1-6446C72465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26526" y="4660888"/>
            <a:ext cx="1132661" cy="242993"/>
          </a:xfrm>
          <a:prstGeom prst="rect">
            <a:avLst/>
          </a:prstGeom>
        </p:spPr>
      </p:pic>
      <p:pic>
        <p:nvPicPr>
          <p:cNvPr id="14" name="Google Shape;8;p21">
            <a:extLst>
              <a:ext uri="{FF2B5EF4-FFF2-40B4-BE49-F238E27FC236}">
                <a16:creationId xmlns:a16="http://schemas.microsoft.com/office/drawing/2014/main" id="{EAA50565-535B-6944-B908-FE95FF7BFA92}"/>
              </a:ext>
            </a:extLst>
          </p:cNvPr>
          <p:cNvPicPr preferRelativeResize="0"/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0988" y="4443939"/>
            <a:ext cx="1269645" cy="568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0B5FB38-EFD2-E847-ABE9-CBC6A4DD2FA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188761" y="154884"/>
            <a:ext cx="572703" cy="57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41769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Feature_o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42A554-4640-6049-9B1E-3F69FAFAEEEA}"/>
              </a:ext>
            </a:extLst>
          </p:cNvPr>
          <p:cNvSpPr/>
          <p:nvPr userDrawn="1"/>
        </p:nvSpPr>
        <p:spPr>
          <a:xfrm>
            <a:off x="0" y="0"/>
            <a:ext cx="6858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988" y="1013028"/>
            <a:ext cx="5915025" cy="3046424"/>
          </a:xfrm>
        </p:spPr>
        <p:txBody>
          <a:bodyPr anchor="ctr" anchorCtr="0"/>
          <a:lstStyle>
            <a:lvl1pPr>
              <a:defRPr sz="4400" b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24A08015-24A9-664E-9E59-FBA37BD416F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5253" y="3501367"/>
            <a:ext cx="2842747" cy="1642132"/>
          </a:xfrm>
          <a:prstGeom prst="rect">
            <a:avLst/>
          </a:prstGeom>
        </p:spPr>
      </p:pic>
      <p:pic>
        <p:nvPicPr>
          <p:cNvPr id="16" name="Google Shape;8;p21">
            <a:extLst>
              <a:ext uri="{FF2B5EF4-FFF2-40B4-BE49-F238E27FC236}">
                <a16:creationId xmlns:a16="http://schemas.microsoft.com/office/drawing/2014/main" id="{0A136B78-CA83-BB46-89A4-1CAB4E9A4FE5}"/>
              </a:ext>
            </a:extLst>
          </p:cNvPr>
          <p:cNvPicPr preferRelativeResize="0"/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7828" y="4443939"/>
            <a:ext cx="1269642" cy="568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56A38C-E8DC-F849-BBD9-F66AA05C8B4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26526" y="4660888"/>
            <a:ext cx="1132661" cy="242993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36CCDF1-6C72-1F43-A3D3-FC8CEA9DFAD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88761" y="154884"/>
            <a:ext cx="572703" cy="57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02132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A3260C-561C-4788-9A03-532898344428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038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;p19">
            <a:extLst>
              <a:ext uri="{FF2B5EF4-FFF2-40B4-BE49-F238E27FC236}">
                <a16:creationId xmlns:a16="http://schemas.microsoft.com/office/drawing/2014/main" id="{3DA84001-35E7-C04E-BD7E-AA2C0E3047EB}"/>
              </a:ext>
            </a:extLst>
          </p:cNvPr>
          <p:cNvSpPr/>
          <p:nvPr userDrawn="1"/>
        </p:nvSpPr>
        <p:spPr>
          <a:xfrm>
            <a:off x="0" y="0"/>
            <a:ext cx="6858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559500F-D259-484F-A764-18A2DC301B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59"/>
          <a:stretch/>
        </p:blipFill>
        <p:spPr>
          <a:xfrm>
            <a:off x="4006837" y="0"/>
            <a:ext cx="2851163" cy="5143500"/>
          </a:xfrm>
          <a:prstGeom prst="rect">
            <a:avLst/>
          </a:prstGeom>
        </p:spPr>
      </p:pic>
      <p:cxnSp>
        <p:nvCxnSpPr>
          <p:cNvPr id="27" name="Google Shape;22;p19">
            <a:extLst>
              <a:ext uri="{FF2B5EF4-FFF2-40B4-BE49-F238E27FC236}">
                <a16:creationId xmlns:a16="http://schemas.microsoft.com/office/drawing/2014/main" id="{1F0DC609-23FA-114F-85FF-2F53DC2A033B}"/>
              </a:ext>
            </a:extLst>
          </p:cNvPr>
          <p:cNvCxnSpPr>
            <a:cxnSpLocks/>
          </p:cNvCxnSpPr>
          <p:nvPr userDrawn="1"/>
        </p:nvCxnSpPr>
        <p:spPr>
          <a:xfrm>
            <a:off x="346530" y="2395985"/>
            <a:ext cx="3228878" cy="0"/>
          </a:xfrm>
          <a:prstGeom prst="straightConnector1">
            <a:avLst/>
          </a:prstGeom>
          <a:noFill/>
          <a:ln w="1587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D8D53CD-E8E9-B04F-9F96-AB41EF858D4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346530" y="2484171"/>
            <a:ext cx="3555040" cy="978420"/>
          </a:xfrm>
        </p:spPr>
        <p:txBody>
          <a:bodyPr lIns="0" anchor="t" anchorCtr="0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Add subtitle here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63B880-13CE-D846-B14D-4DDF2AAAB5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6528" y="309258"/>
            <a:ext cx="4369310" cy="1998542"/>
          </a:xfrm>
        </p:spPr>
        <p:txBody>
          <a:bodyPr lIns="0" anchor="b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—</a:t>
            </a:r>
            <a:br>
              <a:rPr lang="en-GB" dirty="0"/>
            </a:br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FB75B888-42A5-5E41-B385-023A04D6C9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5253" y="3501367"/>
            <a:ext cx="2842747" cy="1642132"/>
          </a:xfrm>
          <a:prstGeom prst="rect">
            <a:avLst/>
          </a:prstGeom>
        </p:spPr>
      </p:pic>
      <p:pic>
        <p:nvPicPr>
          <p:cNvPr id="16" name="Google Shape;8;p21">
            <a:extLst>
              <a:ext uri="{FF2B5EF4-FFF2-40B4-BE49-F238E27FC236}">
                <a16:creationId xmlns:a16="http://schemas.microsoft.com/office/drawing/2014/main" id="{A6C100BF-3121-DF44-A770-58DD228C3852}"/>
              </a:ext>
            </a:extLst>
          </p:cNvPr>
          <p:cNvPicPr preferRelativeResize="0"/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64956" y="4472932"/>
            <a:ext cx="1269645" cy="568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868F2C-BEE9-CF49-8D11-5DB5302051E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426" y="4707553"/>
            <a:ext cx="1101090" cy="23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881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o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6;p19">
            <a:extLst>
              <a:ext uri="{FF2B5EF4-FFF2-40B4-BE49-F238E27FC236}">
                <a16:creationId xmlns:a16="http://schemas.microsoft.com/office/drawing/2014/main" id="{BF986001-815B-F546-B43A-A5092F383029}"/>
              </a:ext>
            </a:extLst>
          </p:cNvPr>
          <p:cNvSpPr/>
          <p:nvPr userDrawn="1"/>
        </p:nvSpPr>
        <p:spPr>
          <a:xfrm>
            <a:off x="1" y="0"/>
            <a:ext cx="6858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6528" y="835702"/>
            <a:ext cx="4154871" cy="1790700"/>
          </a:xfrm>
        </p:spPr>
        <p:txBody>
          <a:bodyPr lIns="0" anchor="b" anchorCtr="0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—</a:t>
            </a:r>
            <a:br>
              <a:rPr lang="en-GB" dirty="0"/>
            </a:br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6529" y="2799224"/>
            <a:ext cx="4154871" cy="1241822"/>
          </a:xfrm>
        </p:spPr>
        <p:txBody>
          <a:bodyPr lIns="0" anchor="t" anchorCtr="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7" name="Google Shape;22;p19">
            <a:extLst>
              <a:ext uri="{FF2B5EF4-FFF2-40B4-BE49-F238E27FC236}">
                <a16:creationId xmlns:a16="http://schemas.microsoft.com/office/drawing/2014/main" id="{1F0DC609-23FA-114F-85FF-2F53DC2A033B}"/>
              </a:ext>
            </a:extLst>
          </p:cNvPr>
          <p:cNvCxnSpPr/>
          <p:nvPr userDrawn="1"/>
        </p:nvCxnSpPr>
        <p:spPr>
          <a:xfrm>
            <a:off x="346529" y="2717240"/>
            <a:ext cx="4154871" cy="0"/>
          </a:xfrm>
          <a:prstGeom prst="straightConnector1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D88E35E-6122-BC4D-8137-DEF4F98C9F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529" y="4707553"/>
            <a:ext cx="1101090" cy="236220"/>
          </a:xfrm>
          <a:prstGeom prst="rect">
            <a:avLst/>
          </a:prstGeom>
        </p:spPr>
      </p:pic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9D88386F-3C9A-DA48-843A-DD6965A4F7A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5253" y="3501367"/>
            <a:ext cx="2842747" cy="1642132"/>
          </a:xfrm>
          <a:prstGeom prst="rect">
            <a:avLst/>
          </a:prstGeom>
        </p:spPr>
      </p:pic>
      <p:pic>
        <p:nvPicPr>
          <p:cNvPr id="18" name="Google Shape;8;p21">
            <a:extLst>
              <a:ext uri="{FF2B5EF4-FFF2-40B4-BE49-F238E27FC236}">
                <a16:creationId xmlns:a16="http://schemas.microsoft.com/office/drawing/2014/main" id="{0A14B356-19E3-C447-96A9-296E277709E5}"/>
              </a:ext>
            </a:extLst>
          </p:cNvPr>
          <p:cNvPicPr preferRelativeResize="0"/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64956" y="4472932"/>
            <a:ext cx="1269645" cy="5683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08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optio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6;p19">
            <a:extLst>
              <a:ext uri="{FF2B5EF4-FFF2-40B4-BE49-F238E27FC236}">
                <a16:creationId xmlns:a16="http://schemas.microsoft.com/office/drawing/2014/main" id="{BF986001-815B-F546-B43A-A5092F383029}"/>
              </a:ext>
            </a:extLst>
          </p:cNvPr>
          <p:cNvSpPr/>
          <p:nvPr userDrawn="1"/>
        </p:nvSpPr>
        <p:spPr>
          <a:xfrm>
            <a:off x="1" y="0"/>
            <a:ext cx="6858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6529" y="835702"/>
            <a:ext cx="4154871" cy="1790700"/>
          </a:xfrm>
        </p:spPr>
        <p:txBody>
          <a:bodyPr anchor="b" anchorCtr="0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—</a:t>
            </a:r>
            <a:br>
              <a:rPr lang="en-GB" dirty="0"/>
            </a:br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6529" y="2799224"/>
            <a:ext cx="4154871" cy="1241822"/>
          </a:xfrm>
        </p:spPr>
        <p:txBody>
          <a:bodyPr anchor="t" anchorCtr="0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7" name="Google Shape;22;p19">
            <a:extLst>
              <a:ext uri="{FF2B5EF4-FFF2-40B4-BE49-F238E27FC236}">
                <a16:creationId xmlns:a16="http://schemas.microsoft.com/office/drawing/2014/main" id="{1F0DC609-23FA-114F-85FF-2F53DC2A033B}"/>
              </a:ext>
            </a:extLst>
          </p:cNvPr>
          <p:cNvCxnSpPr/>
          <p:nvPr userDrawn="1"/>
        </p:nvCxnSpPr>
        <p:spPr>
          <a:xfrm>
            <a:off x="346529" y="2717240"/>
            <a:ext cx="4154871" cy="0"/>
          </a:xfrm>
          <a:prstGeom prst="straightConnector1">
            <a:avLst/>
          </a:prstGeom>
          <a:noFill/>
          <a:ln w="158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48214A1C-44C8-A84E-BD44-4BDBCA2AE1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529" y="4707553"/>
            <a:ext cx="1101090" cy="236220"/>
          </a:xfrm>
          <a:prstGeom prst="rect">
            <a:avLst/>
          </a:prstGeom>
        </p:spPr>
      </p:pic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5EEC9C7F-86A7-CF47-8206-9577EA89A2D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5253" y="3501367"/>
            <a:ext cx="2842747" cy="1642132"/>
          </a:xfrm>
          <a:prstGeom prst="rect">
            <a:avLst/>
          </a:prstGeom>
        </p:spPr>
      </p:pic>
      <p:pic>
        <p:nvPicPr>
          <p:cNvPr id="18" name="Google Shape;8;p21">
            <a:extLst>
              <a:ext uri="{FF2B5EF4-FFF2-40B4-BE49-F238E27FC236}">
                <a16:creationId xmlns:a16="http://schemas.microsoft.com/office/drawing/2014/main" id="{7ADD23D7-8D1C-B047-8CE6-3FCEB517837F}"/>
              </a:ext>
            </a:extLst>
          </p:cNvPr>
          <p:cNvPicPr preferRelativeResize="0"/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64956" y="4472932"/>
            <a:ext cx="1269645" cy="5683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064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option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;p19">
            <a:extLst>
              <a:ext uri="{FF2B5EF4-FFF2-40B4-BE49-F238E27FC236}">
                <a16:creationId xmlns:a16="http://schemas.microsoft.com/office/drawing/2014/main" id="{3DA84001-35E7-C04E-BD7E-AA2C0E3047EB}"/>
              </a:ext>
            </a:extLst>
          </p:cNvPr>
          <p:cNvSpPr/>
          <p:nvPr userDrawn="1"/>
        </p:nvSpPr>
        <p:spPr>
          <a:xfrm>
            <a:off x="0" y="0"/>
            <a:ext cx="6858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6530" y="1413203"/>
            <a:ext cx="3082472" cy="2278195"/>
          </a:xfrm>
        </p:spPr>
        <p:txBody>
          <a:bodyPr lIns="0" anchor="t" anchorCtr="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E0CE3D0-42D9-A746-A7A3-6D712BCC28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6528" y="679809"/>
            <a:ext cx="3067443" cy="535531"/>
          </a:xfrm>
          <a:solidFill>
            <a:schemeClr val="tx1"/>
          </a:solidFill>
        </p:spPr>
        <p:txBody>
          <a:bodyPr wrap="none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Title goes here</a:t>
            </a:r>
            <a:endParaRPr lang="en-AU" dirty="0"/>
          </a:p>
        </p:txBody>
      </p:sp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6778A0D9-08E6-654F-B433-727FE2C2C9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5253" y="3501367"/>
            <a:ext cx="2842747" cy="1642132"/>
          </a:xfrm>
          <a:prstGeom prst="rect">
            <a:avLst/>
          </a:prstGeom>
        </p:spPr>
      </p:pic>
      <p:pic>
        <p:nvPicPr>
          <p:cNvPr id="18" name="Google Shape;8;p21">
            <a:extLst>
              <a:ext uri="{FF2B5EF4-FFF2-40B4-BE49-F238E27FC236}">
                <a16:creationId xmlns:a16="http://schemas.microsoft.com/office/drawing/2014/main" id="{A3DDEFD3-2B8A-1449-B83E-2747B5DCD312}"/>
              </a:ext>
            </a:extLst>
          </p:cNvPr>
          <p:cNvPicPr preferRelativeResize="0"/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64956" y="4472932"/>
            <a:ext cx="1269645" cy="568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C25A13-D8DD-734D-8F31-3B0C01B38A9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529" y="4707553"/>
            <a:ext cx="1101090" cy="23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936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option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;p19">
            <a:extLst>
              <a:ext uri="{FF2B5EF4-FFF2-40B4-BE49-F238E27FC236}">
                <a16:creationId xmlns:a16="http://schemas.microsoft.com/office/drawing/2014/main" id="{3DA84001-35E7-C04E-BD7E-AA2C0E3047EB}"/>
              </a:ext>
            </a:extLst>
          </p:cNvPr>
          <p:cNvSpPr/>
          <p:nvPr userDrawn="1"/>
        </p:nvSpPr>
        <p:spPr>
          <a:xfrm>
            <a:off x="0" y="0"/>
            <a:ext cx="6858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6530" y="2030516"/>
            <a:ext cx="4168909" cy="1158228"/>
          </a:xfrm>
        </p:spPr>
        <p:txBody>
          <a:bodyPr lIns="0" anchor="t" anchorCtr="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E0CE3D0-42D9-A746-A7A3-6D712BCC28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6530" y="679809"/>
            <a:ext cx="2364750" cy="507831"/>
          </a:xfrm>
          <a:solidFill>
            <a:schemeClr val="tx1"/>
          </a:solidFill>
        </p:spPr>
        <p:txBody>
          <a:bodyPr wrap="none">
            <a:spAutoFit/>
          </a:bodyPr>
          <a:lstStyle>
            <a:lvl1pPr>
              <a:defRPr sz="3000"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First line text</a:t>
            </a:r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4FD384-5361-B741-9C0D-355A4B82804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6529" y="1313451"/>
            <a:ext cx="3135795" cy="553998"/>
          </a:xfrm>
          <a:solidFill>
            <a:schemeClr val="tx1"/>
          </a:solidFill>
        </p:spPr>
        <p:txBody>
          <a:bodyPr wrap="none">
            <a:spAutoFit/>
          </a:bodyPr>
          <a:lstStyle>
            <a:lvl1pPr>
              <a:defRPr sz="3000" b="1">
                <a:solidFill>
                  <a:schemeClr val="bg1"/>
                </a:solidFill>
              </a:defRPr>
            </a:lvl1pPr>
            <a:lvl2pPr>
              <a:defRPr sz="2800" b="1">
                <a:solidFill>
                  <a:schemeClr val="bg1"/>
                </a:solidFill>
              </a:defRPr>
            </a:lvl2pPr>
            <a:lvl3pPr>
              <a:defRPr sz="2800" b="1">
                <a:solidFill>
                  <a:schemeClr val="bg1"/>
                </a:solidFill>
              </a:defRPr>
            </a:lvl3pPr>
            <a:lvl4pPr>
              <a:defRPr sz="2800" b="1">
                <a:solidFill>
                  <a:schemeClr val="bg1"/>
                </a:solidFill>
              </a:defRPr>
            </a:lvl4pPr>
            <a:lvl5pPr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Second line text</a:t>
            </a:r>
            <a:endParaRPr lang="en-AU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314D3E3-4E04-6249-9199-B772B06C15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5253" y="3501367"/>
            <a:ext cx="2842747" cy="1642132"/>
          </a:xfrm>
          <a:prstGeom prst="rect">
            <a:avLst/>
          </a:prstGeom>
        </p:spPr>
      </p:pic>
      <p:pic>
        <p:nvPicPr>
          <p:cNvPr id="11" name="Google Shape;8;p21">
            <a:extLst>
              <a:ext uri="{FF2B5EF4-FFF2-40B4-BE49-F238E27FC236}">
                <a16:creationId xmlns:a16="http://schemas.microsoft.com/office/drawing/2014/main" id="{8C10E4D9-090B-304F-BE4A-67BBB0B04C65}"/>
              </a:ext>
            </a:extLst>
          </p:cNvPr>
          <p:cNvPicPr preferRelativeResize="0"/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64956" y="4472932"/>
            <a:ext cx="1269645" cy="568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84D4C77-2D39-B242-B692-545FBA8888E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529" y="4707553"/>
            <a:ext cx="1101090" cy="23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41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option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;p19">
            <a:extLst>
              <a:ext uri="{FF2B5EF4-FFF2-40B4-BE49-F238E27FC236}">
                <a16:creationId xmlns:a16="http://schemas.microsoft.com/office/drawing/2014/main" id="{3DA84001-35E7-C04E-BD7E-AA2C0E3047EB}"/>
              </a:ext>
            </a:extLst>
          </p:cNvPr>
          <p:cNvSpPr/>
          <p:nvPr userDrawn="1"/>
        </p:nvSpPr>
        <p:spPr>
          <a:xfrm>
            <a:off x="0" y="0"/>
            <a:ext cx="6858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6530" y="1413203"/>
            <a:ext cx="3082472" cy="2278195"/>
          </a:xfrm>
        </p:spPr>
        <p:txBody>
          <a:bodyPr lIns="0" anchor="t" anchorCtr="0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E0CE3D0-42D9-A746-A7A3-6D712BCC28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6528" y="679809"/>
            <a:ext cx="3067443" cy="535531"/>
          </a:xfrm>
          <a:solidFill>
            <a:schemeClr val="tx2"/>
          </a:solidFill>
        </p:spPr>
        <p:txBody>
          <a:bodyPr wrap="none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Title goes here</a:t>
            </a:r>
            <a:endParaRPr lang="en-AU" dirty="0"/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25324917-2FAA-F442-A96D-E4527BA49AA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5253" y="3501367"/>
            <a:ext cx="2842747" cy="1642132"/>
          </a:xfrm>
          <a:prstGeom prst="rect">
            <a:avLst/>
          </a:prstGeom>
        </p:spPr>
      </p:pic>
      <p:pic>
        <p:nvPicPr>
          <p:cNvPr id="14" name="Google Shape;8;p21">
            <a:extLst>
              <a:ext uri="{FF2B5EF4-FFF2-40B4-BE49-F238E27FC236}">
                <a16:creationId xmlns:a16="http://schemas.microsoft.com/office/drawing/2014/main" id="{CD0D1804-0E80-924C-BCDB-DEDBC3D61770}"/>
              </a:ext>
            </a:extLst>
          </p:cNvPr>
          <p:cNvPicPr preferRelativeResize="0"/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64956" y="4472932"/>
            <a:ext cx="1269645" cy="568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83907D-FE3A-9E4E-9FF9-C8930A94785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529" y="4707553"/>
            <a:ext cx="1101090" cy="23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735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DB7072F-B3A1-8643-848C-72061FA55B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087" t="-1886" b="-4"/>
          <a:stretch/>
        </p:blipFill>
        <p:spPr>
          <a:xfrm>
            <a:off x="-3600" y="5044316"/>
            <a:ext cx="6876000" cy="10424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988" y="273844"/>
            <a:ext cx="6338473" cy="99417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988" y="1369220"/>
            <a:ext cx="6338473" cy="319284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Forth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E191335-6E6F-5747-AD6F-A2272C67B9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57475" y="4959118"/>
            <a:ext cx="154305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bg1"/>
                </a:solidFill>
              </a:defRPr>
            </a:lvl1pPr>
          </a:lstStyle>
          <a:p>
            <a:fld id="{1496E9E6-392B-B64A-85D6-1354B0EA1A88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32222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61" r:id="rId2"/>
    <p:sldLayoutId id="2147483767" r:id="rId3"/>
    <p:sldLayoutId id="2147483760" r:id="rId4"/>
    <p:sldLayoutId id="2147483721" r:id="rId5"/>
    <p:sldLayoutId id="2147483752" r:id="rId6"/>
    <p:sldLayoutId id="2147483763" r:id="rId7"/>
    <p:sldLayoutId id="2147483764" r:id="rId8"/>
    <p:sldLayoutId id="2147483765" r:id="rId9"/>
    <p:sldLayoutId id="2147483766" r:id="rId10"/>
    <p:sldLayoutId id="2147483750" r:id="rId11"/>
    <p:sldLayoutId id="2147483751" r:id="rId12"/>
    <p:sldLayoutId id="2147483723" r:id="rId13"/>
    <p:sldLayoutId id="2147483736" r:id="rId14"/>
    <p:sldLayoutId id="2147483722" r:id="rId15"/>
    <p:sldLayoutId id="2147483745" r:id="rId16"/>
    <p:sldLayoutId id="2147483744" r:id="rId17"/>
    <p:sldLayoutId id="2147483755" r:id="rId18"/>
    <p:sldLayoutId id="2147483754" r:id="rId19"/>
    <p:sldLayoutId id="2147483724" r:id="rId20"/>
    <p:sldLayoutId id="2147483739" r:id="rId21"/>
    <p:sldLayoutId id="2147483737" r:id="rId22"/>
    <p:sldLayoutId id="2147483738" r:id="rId23"/>
    <p:sldLayoutId id="2147483725" r:id="rId24"/>
    <p:sldLayoutId id="2147483759" r:id="rId25"/>
    <p:sldLayoutId id="2147483756" r:id="rId26"/>
    <p:sldLayoutId id="2147483757" r:id="rId27"/>
    <p:sldLayoutId id="2147483758" r:id="rId28"/>
    <p:sldLayoutId id="2147483742" r:id="rId29"/>
    <p:sldLayoutId id="2147483746" r:id="rId30"/>
    <p:sldLayoutId id="2147483731" r:id="rId31"/>
    <p:sldLayoutId id="2147483730" r:id="rId32"/>
    <p:sldLayoutId id="2147483732" r:id="rId33"/>
    <p:sldLayoutId id="2147483726" r:id="rId34"/>
    <p:sldLayoutId id="2147483733" r:id="rId35"/>
    <p:sldLayoutId id="2147483734" r:id="rId36"/>
    <p:sldLayoutId id="2147483740" r:id="rId37"/>
    <p:sldLayoutId id="2147483741" r:id="rId38"/>
    <p:sldLayoutId id="2147483769" r:id="rId39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783" rtl="0" eaLnBrk="1" latinLnBrk="0" hangingPunct="1">
        <a:lnSpc>
          <a:spcPct val="100000"/>
        </a:lnSpc>
        <a:spcBef>
          <a:spcPts val="751"/>
        </a:spcBef>
        <a:spcAft>
          <a:spcPts val="5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77796" indent="-177796" algn="l" defTabSz="685783" rtl="0" eaLnBrk="1" latinLnBrk="0" hangingPunct="1">
        <a:lnSpc>
          <a:spcPct val="100000"/>
        </a:lnSpc>
        <a:spcBef>
          <a:spcPts val="375"/>
        </a:spcBef>
        <a:spcAft>
          <a:spcPts val="200"/>
        </a:spcAft>
        <a:buClr>
          <a:schemeClr val="accent1"/>
        </a:buClr>
        <a:buFont typeface="Wingdings" pitchFamily="2" charset="2"/>
        <a:buChar char="§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55591" indent="-177796" algn="l" defTabSz="685783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Font typeface="Wingdings" pitchFamily="2" charset="2"/>
        <a:buChar char="§"/>
        <a:tabLst/>
        <a:defRPr lang="en-US" sz="1400" kern="12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355591" indent="-177796" algn="l" defTabSz="685783" rtl="0" eaLnBrk="1" latinLnBrk="0" hangingPunct="1">
        <a:lnSpc>
          <a:spcPct val="90000"/>
        </a:lnSpc>
        <a:spcBef>
          <a:spcPts val="375"/>
        </a:spcBef>
        <a:buClr>
          <a:schemeClr val="accent4"/>
        </a:buClr>
        <a:buFont typeface="Wingdings" pitchFamily="2" charset="2"/>
        <a:buChar char="§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355591" indent="-17779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tutorial/java/nutsandbolts/_keywords.html" TargetMode="Externa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ava/java_data_types.asp" TargetMode="Externa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CE73D9B-6F2E-1042-8473-7DF8DC0D6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6529" y="1367001"/>
            <a:ext cx="2650671" cy="1630199"/>
          </a:xfrm>
        </p:spPr>
        <p:txBody>
          <a:bodyPr/>
          <a:lstStyle/>
          <a:p>
            <a:pPr eaLnBrk="1" hangingPunct="1"/>
            <a:r>
              <a:rPr lang="en-US" altLang="en-US" dirty="0"/>
              <a:t>Week 2</a:t>
            </a:r>
          </a:p>
          <a:p>
            <a:pPr eaLnBrk="1" hangingPunct="1"/>
            <a:r>
              <a:rPr lang="en-AU" dirty="0"/>
              <a:t>Algorithmic solutions, datatypes, variables, arithmetic operators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E719B7-9031-A246-B467-213F4103F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28" y="444859"/>
            <a:ext cx="3666672" cy="646331"/>
          </a:xfrm>
        </p:spPr>
        <p:txBody>
          <a:bodyPr/>
          <a:lstStyle/>
          <a:p>
            <a:r>
              <a:rPr lang="en-AU" altLang="en-US" sz="2000" dirty="0"/>
              <a:t>Introduction to programming</a:t>
            </a:r>
            <a:br>
              <a:rPr lang="en-AU" altLang="en-US" sz="2000" dirty="0"/>
            </a:br>
            <a:r>
              <a:rPr lang="en-AU" altLang="en-US" sz="2000" dirty="0"/>
              <a:t>COSC 2511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627293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988" y="1028026"/>
            <a:ext cx="6338473" cy="3192841"/>
          </a:xfrm>
        </p:spPr>
        <p:txBody>
          <a:bodyPr/>
          <a:lstStyle/>
          <a:p>
            <a:pPr marL="9525"/>
            <a:r>
              <a:rPr lang="en-AU" dirty="0"/>
              <a:t>Every programming language needs to store a piece of data as part of a program. Such data are store in location of memory called Variables.</a:t>
            </a:r>
          </a:p>
          <a:p>
            <a:pPr marL="9525"/>
            <a:r>
              <a:rPr lang="en-AU" dirty="0"/>
              <a:t>A variable, as the name implies, can have the data it contains be modified while the program is running</a:t>
            </a:r>
          </a:p>
          <a:p>
            <a:pPr marL="9525"/>
            <a:r>
              <a:rPr lang="en-AU" dirty="0"/>
              <a:t>One of the features of a programming language is the ability to define and manipulate variables.</a:t>
            </a:r>
          </a:p>
          <a:p>
            <a:pPr marL="9525"/>
            <a:r>
              <a:rPr lang="en-AU" dirty="0"/>
              <a:t>A </a:t>
            </a:r>
            <a:r>
              <a:rPr lang="en-AU" b="1" dirty="0"/>
              <a:t>variable is a named location in memory </a:t>
            </a:r>
            <a:r>
              <a:rPr lang="en-AU" dirty="0"/>
              <a:t>that stores a value.</a:t>
            </a:r>
          </a:p>
          <a:p>
            <a:pPr marL="9525"/>
            <a:r>
              <a:rPr lang="en-AU" dirty="0"/>
              <a:t>Values may be numbers, text, images, sounds and other types of data.</a:t>
            </a:r>
          </a:p>
        </p:txBody>
      </p:sp>
    </p:spTree>
    <p:extLst>
      <p:ext uri="{BB962C8B-B14F-4D97-AF65-F5344CB8AC3E}">
        <p14:creationId xmlns:p14="http://schemas.microsoft.com/office/powerpoint/2010/main" val="2485668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525"/>
            <a:r>
              <a:rPr lang="en-AU" dirty="0"/>
              <a:t>All variables must first be declared before they can be used.</a:t>
            </a:r>
            <a:endParaRPr lang="en-US" dirty="0"/>
          </a:p>
          <a:p>
            <a:pPr marL="9525"/>
            <a:r>
              <a:rPr lang="en-AU" dirty="0"/>
              <a:t>To create a variable, you first have to declare a variable and the type of information to be stored in that variable.</a:t>
            </a:r>
          </a:p>
          <a:p>
            <a:pPr marL="9525"/>
            <a:r>
              <a:rPr lang="en-AU" dirty="0"/>
              <a:t>For Example: </a:t>
            </a:r>
          </a:p>
          <a:p>
            <a:pPr marL="9525"/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message;</a:t>
            </a:r>
          </a:p>
          <a:p>
            <a:pPr marL="9525"/>
            <a:r>
              <a:rPr lang="en-AU" dirty="0"/>
              <a:t>This statement is a declaration, because it declares that the variable named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AU" dirty="0"/>
              <a:t> is being created that has the data type 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AU" dirty="0"/>
              <a:t>.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41497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989" y="975329"/>
            <a:ext cx="6338473" cy="3192841"/>
          </a:xfrm>
        </p:spPr>
        <p:txBody>
          <a:bodyPr/>
          <a:lstStyle/>
          <a:p>
            <a:pPr marL="9525"/>
            <a:r>
              <a:rPr lang="en-AU" dirty="0"/>
              <a:t>Each variable has a type that determines what kind of values it can store. For example, the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AU" dirty="0"/>
              <a:t> type can store integers, and the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AU" dirty="0"/>
              <a:t> type can store characters.</a:t>
            </a:r>
          </a:p>
          <a:p>
            <a:pPr marL="9525"/>
            <a:r>
              <a:rPr lang="en-AU" dirty="0"/>
              <a:t>Some types begin with a capital letter and some with lowercase. We will learn the significance of this distinction later, but for now you should take care to get it right.</a:t>
            </a:r>
          </a:p>
          <a:p>
            <a:pPr marL="9525"/>
            <a:r>
              <a:rPr lang="en-AU" dirty="0"/>
              <a:t>To declare an integer variable named x, you simply type:</a:t>
            </a:r>
          </a:p>
          <a:p>
            <a:pPr marL="9525"/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int num;</a:t>
            </a:r>
          </a:p>
          <a:p>
            <a:pPr marL="9525"/>
            <a:r>
              <a:rPr lang="en-AU" dirty="0"/>
              <a:t>Note that num is an arbitrary name for the variable. In general, you should use names that indicate what the variables mean.</a:t>
            </a:r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029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525"/>
            <a:r>
              <a:rPr lang="en-AU" sz="1350" dirty="0"/>
              <a:t>For example, if you saw these declarations, you could probably guess what values would be stored:</a:t>
            </a:r>
          </a:p>
          <a:p>
            <a:pPr marL="9525"/>
            <a:r>
              <a:rPr lang="en-AU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AU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AU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525"/>
            <a:r>
              <a:rPr lang="en-AU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AU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AU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525"/>
            <a:r>
              <a:rPr lang="en-AU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 hour, minute;</a:t>
            </a:r>
          </a:p>
          <a:p>
            <a:pPr marL="9525"/>
            <a:r>
              <a:rPr lang="en-AU" sz="1350" dirty="0">
                <a:cs typeface="Courier New" panose="02070309020205020404" pitchFamily="49" charset="0"/>
              </a:rPr>
              <a:t>This example declares two variables with type </a:t>
            </a:r>
            <a:r>
              <a:rPr lang="en-AU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AU" sz="1350" dirty="0">
                <a:cs typeface="Courier New" panose="02070309020205020404" pitchFamily="49" charset="0"/>
              </a:rPr>
              <a:t> and two with type </a:t>
            </a:r>
            <a:r>
              <a:rPr lang="en-AU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AU" sz="1350" dirty="0">
                <a:cs typeface="Courier New" panose="02070309020205020404" pitchFamily="49" charset="0"/>
              </a:rPr>
              <a:t>.</a:t>
            </a:r>
          </a:p>
          <a:p>
            <a:pPr marL="9525"/>
            <a:r>
              <a:rPr lang="en-AU" sz="1350" dirty="0">
                <a:cs typeface="Courier New" panose="02070309020205020404" pitchFamily="49" charset="0"/>
              </a:rPr>
              <a:t>When a variable name contains more than one word, like </a:t>
            </a:r>
            <a:r>
              <a:rPr lang="en-AU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n-AU" sz="135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AU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ame</a:t>
            </a:r>
            <a:r>
              <a:rPr lang="en-AU" sz="1350" dirty="0">
                <a:cs typeface="Courier New" panose="02070309020205020404" pitchFamily="49" charset="0"/>
              </a:rPr>
              <a:t>, it is conventional to capitalize the first letter of each word except the first.</a:t>
            </a:r>
          </a:p>
          <a:p>
            <a:pPr marL="9525"/>
            <a:r>
              <a:rPr lang="en-AU" sz="1350" dirty="0">
                <a:cs typeface="Courier New" panose="02070309020205020404" pitchFamily="49" charset="0"/>
              </a:rPr>
              <a:t>Variable names are case-sensitive, so </a:t>
            </a:r>
            <a:r>
              <a:rPr lang="en-AU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AU" sz="1350" dirty="0">
                <a:cs typeface="Courier New" panose="02070309020205020404" pitchFamily="49" charset="0"/>
              </a:rPr>
              <a:t> is not the same as </a:t>
            </a:r>
            <a:r>
              <a:rPr lang="en-AU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AU" sz="1350" dirty="0">
                <a:cs typeface="Courier New" panose="02070309020205020404" pitchFamily="49" charset="0"/>
              </a:rPr>
              <a:t> or </a:t>
            </a:r>
            <a:r>
              <a:rPr lang="en-AU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</a:p>
        </p:txBody>
      </p:sp>
    </p:spTree>
    <p:extLst>
      <p:ext uri="{BB962C8B-B14F-4D97-AF65-F5344CB8AC3E}">
        <p14:creationId xmlns:p14="http://schemas.microsoft.com/office/powerpoint/2010/main" val="448013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525"/>
            <a:r>
              <a:rPr lang="en-AU" sz="1350" dirty="0"/>
              <a:t>You can use any name you want for a variable</a:t>
            </a:r>
          </a:p>
          <a:p>
            <a:pPr marL="9525"/>
            <a:r>
              <a:rPr lang="en-AU" sz="1350" dirty="0"/>
              <a:t>However, there are about 50 reserved words, called keywords, that you are not allowed to use as variable names. </a:t>
            </a:r>
          </a:p>
          <a:p>
            <a:pPr marL="9525"/>
            <a:r>
              <a:rPr lang="en-AU" sz="1350" dirty="0"/>
              <a:t>These words include </a:t>
            </a:r>
            <a:r>
              <a:rPr lang="en-AU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AU" sz="1350" dirty="0"/>
              <a:t>, </a:t>
            </a:r>
            <a:r>
              <a:rPr lang="en-AU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AU" sz="1350" dirty="0"/>
              <a:t>, </a:t>
            </a:r>
            <a:r>
              <a:rPr lang="en-AU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AU" sz="1350" dirty="0"/>
              <a:t>, </a:t>
            </a:r>
            <a:r>
              <a:rPr lang="en-AU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AU" sz="1350" dirty="0"/>
              <a:t>, and </a:t>
            </a:r>
            <a:r>
              <a:rPr lang="en-AU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AU" sz="1350" dirty="0"/>
              <a:t>, which are used by the compiler to analyse the structure of the program.</a:t>
            </a:r>
          </a:p>
          <a:p>
            <a:pPr marL="9525"/>
            <a:r>
              <a:rPr lang="en-AU" sz="1350" dirty="0"/>
              <a:t>You can find the complete list of keywords at</a:t>
            </a:r>
          </a:p>
          <a:p>
            <a:pPr marL="9525"/>
            <a:r>
              <a:rPr lang="en-AU" sz="1350" dirty="0"/>
              <a:t> </a:t>
            </a:r>
            <a:r>
              <a:rPr lang="en-AU" sz="1350" dirty="0">
                <a:hlinkClick r:id="rId2"/>
              </a:rPr>
              <a:t>http://docs.oracle.com/javase/tutorial/java/nutsandbolts/_keywords.html</a:t>
            </a:r>
            <a:endParaRPr lang="en-AU" sz="1350" dirty="0"/>
          </a:p>
          <a:p>
            <a:pPr marL="9525"/>
            <a:r>
              <a:rPr lang="en-AU" sz="1350" dirty="0"/>
              <a:t> but you don’t have to memorize them. Most programming editors provide “syntax highlighting”, which makes different parts of the program appear in different </a:t>
            </a:r>
            <a:r>
              <a:rPr lang="en-AU" sz="1350" dirty="0" err="1"/>
              <a:t>colors</a:t>
            </a:r>
            <a:r>
              <a:rPr lang="en-AU" sz="1350" dirty="0"/>
              <a:t>.</a:t>
            </a:r>
            <a:endParaRPr lang="en-AU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605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Keywords in Java.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2CFD237-83E1-4A4E-B6BF-718080622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988" y="1372702"/>
            <a:ext cx="6338887" cy="318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886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470321-6BE5-6A1D-640E-6F75813C5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FE77D-BAE9-37F7-1BC0-023143CD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E5171-7759-CD5E-BAEC-9FA45E213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989" y="846056"/>
            <a:ext cx="6338473" cy="3192841"/>
          </a:xfrm>
        </p:spPr>
        <p:txBody>
          <a:bodyPr/>
          <a:lstStyle/>
          <a:p>
            <a:r>
              <a:rPr lang="en-AU" dirty="0"/>
              <a:t>Literal data types are the values that we can assign to our variables without the use of a constructor (more on this much, much later). </a:t>
            </a:r>
          </a:p>
          <a:p>
            <a:r>
              <a:rPr lang="en-AU" dirty="0"/>
              <a:t>These values cannot change data types, for example:</a:t>
            </a:r>
          </a:p>
          <a:p>
            <a:r>
              <a:rPr lang="en-AU" dirty="0"/>
              <a:t>We can assign the value of ‘10’ to an int. </a:t>
            </a:r>
          </a:p>
          <a:p>
            <a:r>
              <a:rPr lang="en-AU" dirty="0"/>
              <a:t>We cannot assign ‘a’ to int as int can only accept whole numbers.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30271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AU" dirty="0"/>
              <a:t>There are a number of operators in Java. Some of them are Arithmetic operators, Relational operators, logical operators etc. </a:t>
            </a:r>
          </a:p>
          <a:p>
            <a:pPr>
              <a:lnSpc>
                <a:spcPct val="80000"/>
              </a:lnSpc>
            </a:pPr>
            <a:r>
              <a:rPr lang="en-AU" dirty="0"/>
              <a:t>Arithmetic operators are symbols that help to do mathematical computations. </a:t>
            </a:r>
          </a:p>
          <a:p>
            <a:pPr>
              <a:lnSpc>
                <a:spcPct val="80000"/>
              </a:lnSpc>
            </a:pPr>
            <a:r>
              <a:rPr lang="en-AU" dirty="0"/>
              <a:t>Examples:</a:t>
            </a:r>
          </a:p>
          <a:p>
            <a:pPr lvl="1">
              <a:lnSpc>
                <a:spcPct val="80000"/>
              </a:lnSpc>
            </a:pPr>
            <a:r>
              <a:rPr lang="en-AU" dirty="0"/>
              <a:t>Addition operator is </a:t>
            </a:r>
            <a:r>
              <a:rPr lang="en-AU" b="1" dirty="0"/>
              <a:t>+</a:t>
            </a:r>
            <a:r>
              <a:rPr lang="en-AU" dirty="0"/>
              <a:t>,</a:t>
            </a:r>
          </a:p>
          <a:p>
            <a:pPr lvl="1">
              <a:lnSpc>
                <a:spcPct val="80000"/>
              </a:lnSpc>
            </a:pPr>
            <a:r>
              <a:rPr lang="en-AU" dirty="0"/>
              <a:t>Subtraction is </a:t>
            </a:r>
            <a:r>
              <a:rPr lang="en-AU" b="1" dirty="0"/>
              <a:t>-</a:t>
            </a:r>
            <a:r>
              <a:rPr lang="en-AU" dirty="0"/>
              <a:t>,</a:t>
            </a:r>
          </a:p>
          <a:p>
            <a:pPr lvl="1">
              <a:lnSpc>
                <a:spcPct val="80000"/>
              </a:lnSpc>
            </a:pPr>
            <a:r>
              <a:rPr lang="en-AU" dirty="0"/>
              <a:t>Multiplication is </a:t>
            </a:r>
            <a:r>
              <a:rPr lang="en-AU" b="1" dirty="0"/>
              <a:t>*</a:t>
            </a:r>
            <a:r>
              <a:rPr lang="en-AU" dirty="0"/>
              <a:t>, </a:t>
            </a:r>
          </a:p>
          <a:p>
            <a:pPr lvl="1">
              <a:lnSpc>
                <a:spcPct val="80000"/>
              </a:lnSpc>
            </a:pPr>
            <a:r>
              <a:rPr lang="en-AU" dirty="0"/>
              <a:t>Division is </a:t>
            </a:r>
            <a:r>
              <a:rPr lang="en-AU" b="1" dirty="0"/>
              <a:t>/</a:t>
            </a:r>
            <a:r>
              <a:rPr lang="en-AU" dirty="0"/>
              <a:t>,</a:t>
            </a:r>
          </a:p>
          <a:p>
            <a:pPr lvl="1">
              <a:lnSpc>
                <a:spcPct val="80000"/>
              </a:lnSpc>
            </a:pPr>
            <a:r>
              <a:rPr lang="en-AU" dirty="0"/>
              <a:t>Remainder is </a:t>
            </a:r>
            <a:r>
              <a:rPr lang="en-AU" b="1" dirty="0"/>
              <a:t>%</a:t>
            </a:r>
          </a:p>
          <a:p>
            <a:pPr>
              <a:lnSpc>
                <a:spcPct val="80000"/>
              </a:lnSpc>
            </a:pPr>
            <a:r>
              <a:rPr lang="en-AU" dirty="0"/>
              <a:t>We will see other operators later</a:t>
            </a:r>
          </a:p>
          <a:p>
            <a:pPr>
              <a:lnSpc>
                <a:spcPct val="80000"/>
              </a:lnSpc>
            </a:pPr>
            <a:endParaRPr lang="en-AU" sz="1600" dirty="0"/>
          </a:p>
          <a:p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76089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sz="900" dirty="0"/>
          </a:p>
          <a:p>
            <a:pPr>
              <a:lnSpc>
                <a:spcPct val="80000"/>
              </a:lnSpc>
            </a:pPr>
            <a:r>
              <a:rPr lang="en-AU" dirty="0"/>
              <a:t>Remember that the order of precedence is indicated by the acronym </a:t>
            </a:r>
            <a:r>
              <a:rPr lang="en-AU" dirty="0" err="1"/>
              <a:t>BODMAS</a:t>
            </a:r>
            <a:r>
              <a:rPr lang="en-AU" dirty="0"/>
              <a:t>:</a:t>
            </a:r>
          </a:p>
          <a:p>
            <a:pPr>
              <a:lnSpc>
                <a:spcPct val="80000"/>
              </a:lnSpc>
            </a:pPr>
            <a:r>
              <a:rPr lang="en-AU" dirty="0"/>
              <a:t>Brackets, Order of, Division, Multiplication, Addition and Subtraction</a:t>
            </a:r>
          </a:p>
          <a:p>
            <a:pPr>
              <a:lnSpc>
                <a:spcPct val="80000"/>
              </a:lnSpc>
            </a:pPr>
            <a:r>
              <a:rPr lang="en-AU" dirty="0"/>
              <a:t>If the operators have the same precedence, they are evaluated from left to right.</a:t>
            </a:r>
          </a:p>
          <a:p>
            <a:pPr>
              <a:lnSpc>
                <a:spcPct val="80000"/>
              </a:lnSpc>
            </a:pPr>
            <a:r>
              <a:rPr lang="en-AU" dirty="0"/>
              <a:t>Any time you want to override the order of operations (or you are not sure what it is) you can use parentheses. Expressions in parentheses are evaluated first, so (1 + 2) * 3 is 9. </a:t>
            </a:r>
          </a:p>
          <a:p>
            <a:pPr>
              <a:lnSpc>
                <a:spcPct val="80000"/>
              </a:lnSpc>
            </a:pPr>
            <a:endParaRPr lang="en-AU" sz="900" dirty="0"/>
          </a:p>
          <a:p>
            <a:endParaRPr lang="en-AU" sz="900" dirty="0"/>
          </a:p>
        </p:txBody>
      </p:sp>
    </p:spTree>
    <p:extLst>
      <p:ext uri="{BB962C8B-B14F-4D97-AF65-F5344CB8AC3E}">
        <p14:creationId xmlns:p14="http://schemas.microsoft.com/office/powerpoint/2010/main" val="2073353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Assignment and Concatenation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988" y="1135614"/>
            <a:ext cx="6338473" cy="3192841"/>
          </a:xfrm>
        </p:spPr>
        <p:txBody>
          <a:bodyPr/>
          <a:lstStyle/>
          <a:p>
            <a:r>
              <a:rPr lang="en-AU" sz="1400" dirty="0"/>
              <a:t>In Java means </a:t>
            </a:r>
            <a:r>
              <a:rPr lang="en-AU" sz="1400" b="1" dirty="0"/>
              <a:t>=</a:t>
            </a:r>
            <a:r>
              <a:rPr lang="en-AU" sz="1400" dirty="0"/>
              <a:t> sign means assignment</a:t>
            </a:r>
          </a:p>
          <a:p>
            <a:r>
              <a:rPr lang="en-AU" sz="1400" dirty="0"/>
              <a:t>We use this to assign data (contents) from the left hand side to a variable on the right hand side.</a:t>
            </a:r>
          </a:p>
          <a:p>
            <a:r>
              <a:rPr lang="en-AU" sz="1400" dirty="0"/>
              <a:t>	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name = “RMIT University”;</a:t>
            </a:r>
          </a:p>
          <a:p>
            <a:r>
              <a:rPr lang="en-AU" sz="1400" dirty="0"/>
              <a:t>Here the data or contents “RMIT University” is assigned to a String variable called </a:t>
            </a: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AU" sz="1400" dirty="0"/>
              <a:t>;</a:t>
            </a:r>
          </a:p>
          <a:p>
            <a:r>
              <a:rPr lang="en-AU" sz="1400" dirty="0"/>
              <a:t>Similarly + sign would mean add from a mathematical operators are used. When combined with non numeric data + sign becomes a concatenator (join) symbol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int num = 22;       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value = “Age of student is ” + num;</a:t>
            </a:r>
          </a:p>
          <a:p>
            <a:pPr marL="0" lvl="1" indent="0">
              <a:buNone/>
            </a:pPr>
            <a:r>
              <a:rPr lang="en-AU" sz="1400" dirty="0"/>
              <a:t>In the above example + sign is a concatenator i.e. in this case joins the String value to the numeric variable num with output:</a:t>
            </a:r>
          </a:p>
          <a:p>
            <a:pPr marL="0" lvl="1" indent="0">
              <a:buNone/>
            </a:pPr>
            <a:r>
              <a:rPr lang="en-A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Age of student is 22</a:t>
            </a:r>
          </a:p>
        </p:txBody>
      </p:sp>
    </p:spTree>
    <p:extLst>
      <p:ext uri="{BB962C8B-B14F-4D97-AF65-F5344CB8AC3E}">
        <p14:creationId xmlns:p14="http://schemas.microsoft.com/office/powerpoint/2010/main" val="2213147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Recap Week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Last week we looked at programming fundamentals including:</a:t>
            </a:r>
          </a:p>
          <a:p>
            <a:r>
              <a:rPr lang="en-AU" dirty="0"/>
              <a:t>an introduction to java</a:t>
            </a:r>
          </a:p>
          <a:p>
            <a:r>
              <a:rPr lang="en-AU" dirty="0"/>
              <a:t>a selection of computer problems and considered how to solve these problems using a step-by-step process called an algorithm.</a:t>
            </a:r>
          </a:p>
          <a:p>
            <a:r>
              <a:rPr lang="en-AU" dirty="0"/>
              <a:t>This week we start to consider how these algorithms might be converted into simple computer code, in this case using Java.</a:t>
            </a:r>
          </a:p>
        </p:txBody>
      </p:sp>
    </p:spTree>
    <p:extLst>
      <p:ext uri="{BB962C8B-B14F-4D97-AF65-F5344CB8AC3E}">
        <p14:creationId xmlns:p14="http://schemas.microsoft.com/office/powerpoint/2010/main" val="2094824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From algorithm to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525"/>
            <a:r>
              <a:rPr lang="en-US" dirty="0"/>
              <a:t>Example:</a:t>
            </a:r>
          </a:p>
          <a:p>
            <a:pPr marL="395288" indent="-385763">
              <a:buFont typeface="+mj-lt"/>
              <a:buAutoNum type="arabicPeriod"/>
            </a:pPr>
            <a:r>
              <a:rPr lang="en-AU" dirty="0"/>
              <a:t>Declare 4 memory boxes –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num1</a:t>
            </a:r>
            <a:r>
              <a:rPr lang="en-AU" dirty="0"/>
              <a:t>,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num2</a:t>
            </a:r>
            <a:r>
              <a:rPr lang="en-AU" dirty="0"/>
              <a:t>,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num3</a:t>
            </a:r>
            <a:r>
              <a:rPr lang="en-AU" dirty="0"/>
              <a:t>, and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r>
              <a:rPr lang="en-AU" dirty="0"/>
              <a:t> – all of type int</a:t>
            </a:r>
          </a:p>
          <a:p>
            <a:pPr marL="395288" indent="-385763">
              <a:buFont typeface="+mj-lt"/>
              <a:buAutoNum type="arabicPeriod"/>
            </a:pPr>
            <a:r>
              <a:rPr lang="en-AU" dirty="0"/>
              <a:t>Assign values to each memory location</a:t>
            </a:r>
          </a:p>
          <a:p>
            <a:pPr marL="395288" indent="-385763">
              <a:buFont typeface="+mj-lt"/>
              <a:buAutoNum type="arabicPeriod"/>
            </a:pPr>
            <a:r>
              <a:rPr lang="en-AU" dirty="0"/>
              <a:t>Add all the numbers into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</a:p>
          <a:p>
            <a:pPr marL="395288" indent="-385763">
              <a:buFont typeface="+mj-lt"/>
              <a:buAutoNum type="arabicPeriod"/>
            </a:pPr>
            <a:r>
              <a:rPr lang="en-AU" dirty="0"/>
              <a:t>Print what is in each currently.</a:t>
            </a:r>
          </a:p>
          <a:p>
            <a:pPr marL="395288" indent="-385763">
              <a:buFont typeface="+mj-lt"/>
              <a:buAutoNum type="arabicPeriod"/>
            </a:pPr>
            <a:r>
              <a:rPr lang="en-US" dirty="0"/>
              <a:t>Print the final total.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11468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B31841-5571-1874-948E-EC71E619B0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ECE9C-6084-6E9E-E5B7-5E2EC4EBD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From algorithm to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850AE-D361-1CC3-3F82-18A362171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525"/>
            <a:r>
              <a:rPr lang="en-US" dirty="0"/>
              <a:t>Example:</a:t>
            </a:r>
          </a:p>
          <a:p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0121CF-843A-1C06-81C3-9FD6BDED6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80" y="1958694"/>
            <a:ext cx="5839640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14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BFC4-80F7-4DFD-801A-7DDD58992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and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BD1CA-4281-4FD5-969F-8B9AC4D6F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AU" sz="1200" b="1" dirty="0">
                <a:latin typeface="+mj-lt"/>
                <a:cs typeface="Courier New" panose="02070309020205020404" pitchFamily="49" charset="0"/>
              </a:rPr>
              <a:t>CODE: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AU" sz="1200" b="1" dirty="0">
              <a:latin typeface="+mj-lt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A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A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AddNumbers</a:t>
            </a:r>
            <a:r>
              <a:rPr lang="en-A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A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public static void main(String[] </a:t>
            </a:r>
            <a:r>
              <a:rPr lang="en-A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A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A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// Program to add 3 numbers and print the results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A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//declare 4 memory boxes (variables)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A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int num1, num2, num3, total;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A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//assign values to each variable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A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num1 = 5;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A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num2 = 10;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A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num3 = 15;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A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//add all numbers into total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A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total = num1+num2+num3;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A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//print numbers and total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A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AU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A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("Sum of "+num1+", "+num2+", "+num3+" is "+total);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A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AU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AU" sz="1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AU" sz="1200" b="1" dirty="0"/>
              <a:t>Output: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AU" sz="1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AU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 of 5, 10, 15 is 30</a:t>
            </a:r>
            <a:endParaRPr lang="en-AU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AU" sz="1000" dirty="0"/>
          </a:p>
        </p:txBody>
      </p:sp>
    </p:spTree>
    <p:extLst>
      <p:ext uri="{BB962C8B-B14F-4D97-AF65-F5344CB8AC3E}">
        <p14:creationId xmlns:p14="http://schemas.microsoft.com/office/powerpoint/2010/main" val="6994516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sz="900" dirty="0"/>
          </a:p>
          <a:p>
            <a:pPr>
              <a:lnSpc>
                <a:spcPct val="80000"/>
              </a:lnSpc>
            </a:pPr>
            <a:r>
              <a:rPr lang="en-AU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final int </a:t>
            </a:r>
            <a:r>
              <a:rPr lang="en-AU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MONTHS_IN_YEAR</a:t>
            </a:r>
            <a:r>
              <a:rPr lang="en-AU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12;</a:t>
            </a:r>
          </a:p>
          <a:p>
            <a:pPr>
              <a:lnSpc>
                <a:spcPct val="80000"/>
              </a:lnSpc>
            </a:pPr>
            <a:r>
              <a:rPr lang="en-AU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final double GST = .10</a:t>
            </a:r>
          </a:p>
          <a:p>
            <a:pPr>
              <a:lnSpc>
                <a:spcPct val="80000"/>
              </a:lnSpc>
            </a:pPr>
            <a:r>
              <a:rPr lang="en-AU" altLang="en-US" dirty="0"/>
              <a:t>Use upper case letters for all constants.</a:t>
            </a:r>
          </a:p>
          <a:p>
            <a:pPr>
              <a:lnSpc>
                <a:spcPct val="80000"/>
              </a:lnSpc>
            </a:pPr>
            <a:r>
              <a:rPr lang="en-AU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final &lt;</a:t>
            </a:r>
            <a:r>
              <a:rPr lang="en-AU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AU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&gt;&lt;</a:t>
            </a:r>
            <a:r>
              <a:rPr lang="en-AU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CONSTANT_NAME</a:t>
            </a:r>
            <a:r>
              <a:rPr lang="en-AU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</a:pPr>
            <a:r>
              <a:rPr lang="en-AU" altLang="en-US" dirty="0"/>
              <a:t>Once the value of the constant is defined, it cannot be changed.</a:t>
            </a:r>
          </a:p>
          <a:p>
            <a:pPr>
              <a:lnSpc>
                <a:spcPct val="80000"/>
              </a:lnSpc>
            </a:pPr>
            <a:endParaRPr lang="en-AU" altLang="en-US" dirty="0"/>
          </a:p>
          <a:p>
            <a:pPr>
              <a:lnSpc>
                <a:spcPct val="80000"/>
              </a:lnSpc>
            </a:pPr>
            <a:endParaRPr lang="en-AU" altLang="en-US" dirty="0"/>
          </a:p>
          <a:p>
            <a:pPr lvl="0"/>
            <a:endParaRPr lang="en-AU" sz="900" dirty="0"/>
          </a:p>
          <a:p>
            <a:endParaRPr lang="en-AU" sz="900" dirty="0"/>
          </a:p>
        </p:txBody>
      </p:sp>
    </p:spTree>
    <p:extLst>
      <p:ext uri="{BB962C8B-B14F-4D97-AF65-F5344CB8AC3E}">
        <p14:creationId xmlns:p14="http://schemas.microsoft.com/office/powerpoint/2010/main" val="287158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Naming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sz="900" dirty="0"/>
          </a:p>
          <a:p>
            <a:pPr>
              <a:lnSpc>
                <a:spcPct val="80000"/>
              </a:lnSpc>
            </a:pPr>
            <a:r>
              <a:rPr lang="en-AU" altLang="en-US" dirty="0"/>
              <a:t>Variable name, class name, method name are called identifiers </a:t>
            </a:r>
          </a:p>
          <a:p>
            <a:pPr>
              <a:lnSpc>
                <a:spcPct val="80000"/>
              </a:lnSpc>
            </a:pPr>
            <a:r>
              <a:rPr lang="en-AU" altLang="en-US" dirty="0"/>
              <a:t>There are rules for valid names:</a:t>
            </a:r>
          </a:p>
          <a:p>
            <a:pPr lvl="1">
              <a:lnSpc>
                <a:spcPct val="80000"/>
              </a:lnSpc>
            </a:pPr>
            <a:r>
              <a:rPr lang="en-AU" altLang="en-US" dirty="0"/>
              <a:t>Name may contain digits and letters</a:t>
            </a:r>
          </a:p>
          <a:p>
            <a:pPr lvl="1">
              <a:lnSpc>
                <a:spcPct val="80000"/>
              </a:lnSpc>
            </a:pPr>
            <a:r>
              <a:rPr lang="en-AU" altLang="en-US" dirty="0"/>
              <a:t>Must start from a letter, not from digit</a:t>
            </a:r>
          </a:p>
          <a:p>
            <a:pPr lvl="1">
              <a:lnSpc>
                <a:spcPct val="80000"/>
              </a:lnSpc>
            </a:pPr>
            <a:r>
              <a:rPr lang="en-AU" altLang="en-US" dirty="0"/>
              <a:t>May contain $ (dollar sign) and underscore _</a:t>
            </a:r>
          </a:p>
          <a:p>
            <a:pPr lvl="1">
              <a:lnSpc>
                <a:spcPct val="80000"/>
              </a:lnSpc>
            </a:pPr>
            <a:r>
              <a:rPr lang="en-AU" altLang="en-US" dirty="0"/>
              <a:t>cannot contain the symbols  % (percentage) </a:t>
            </a:r>
          </a:p>
          <a:p>
            <a:pPr lvl="1">
              <a:lnSpc>
                <a:spcPct val="80000"/>
              </a:lnSpc>
              <a:buNone/>
            </a:pPr>
            <a:r>
              <a:rPr lang="en-AU" altLang="en-US" dirty="0"/>
              <a:t>    # (number symbol), @.  </a:t>
            </a:r>
          </a:p>
          <a:p>
            <a:pPr lvl="1">
              <a:lnSpc>
                <a:spcPct val="80000"/>
              </a:lnSpc>
            </a:pPr>
            <a:r>
              <a:rPr lang="en-AU" altLang="en-US" dirty="0"/>
              <a:t>cannot contain any special  characters and operators (+,-,/. </a:t>
            </a:r>
            <a:r>
              <a:rPr lang="en-AU" altLang="en-US" dirty="0" err="1"/>
              <a:t>etc</a:t>
            </a:r>
            <a:r>
              <a:rPr lang="en-AU" altLang="en-US" dirty="0"/>
              <a:t>)</a:t>
            </a:r>
          </a:p>
          <a:p>
            <a:pPr lvl="1">
              <a:lnSpc>
                <a:spcPct val="80000"/>
              </a:lnSpc>
            </a:pPr>
            <a:r>
              <a:rPr lang="en-AU" altLang="en-US" dirty="0"/>
              <a:t>cannot use keywords. </a:t>
            </a:r>
          </a:p>
          <a:p>
            <a:pPr lvl="0"/>
            <a:endParaRPr lang="en-AU" sz="900" dirty="0"/>
          </a:p>
          <a:p>
            <a:endParaRPr lang="en-AU" sz="900" dirty="0"/>
          </a:p>
        </p:txBody>
      </p:sp>
    </p:spTree>
    <p:extLst>
      <p:ext uri="{BB962C8B-B14F-4D97-AF65-F5344CB8AC3E}">
        <p14:creationId xmlns:p14="http://schemas.microsoft.com/office/powerpoint/2010/main" val="2291185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E3CED-3A39-39C2-71B2-82C3E8E0C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851D0-229C-2D5E-FB97-B51835387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Git is a powerful repository that was created by Linus Torvalds (the guy who created Linux) in 2005.</a:t>
            </a:r>
          </a:p>
          <a:p>
            <a:r>
              <a:rPr lang="en-GB" dirty="0"/>
              <a:t>A version control system (like google docs/office 365)</a:t>
            </a:r>
          </a:p>
          <a:p>
            <a:r>
              <a:rPr lang="en-AU" dirty="0"/>
              <a:t>Uses branches to work on new features while preserving existing code.</a:t>
            </a:r>
          </a:p>
        </p:txBody>
      </p:sp>
    </p:spTree>
    <p:extLst>
      <p:ext uri="{BB962C8B-B14F-4D97-AF65-F5344CB8AC3E}">
        <p14:creationId xmlns:p14="http://schemas.microsoft.com/office/powerpoint/2010/main" val="4005090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665DF-1B77-4C01-3193-328725490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AC008-E543-286A-B40B-F873F797D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 cloud-based service where developers can upload and share their code.</a:t>
            </a:r>
          </a:p>
          <a:p>
            <a:r>
              <a:rPr lang="en-AU" dirty="0"/>
              <a:t>It </a:t>
            </a:r>
            <a:r>
              <a:rPr lang="en-GB" dirty="0"/>
              <a:t>allows developers to work together and manage projects and tasks.</a:t>
            </a:r>
          </a:p>
          <a:p>
            <a:r>
              <a:rPr lang="en-GB" dirty="0"/>
              <a:t>You will need to create an account in your tutorial class. You will need to use your RMIT email address.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28866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F91DA-C3D2-5DF9-8D14-8CF01D11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Lecture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AC6F2-2CAC-54AF-19C8-919956DE8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Data Types</a:t>
            </a:r>
          </a:p>
          <a:p>
            <a:r>
              <a:rPr lang="en-AU" dirty="0"/>
              <a:t>Variables</a:t>
            </a:r>
          </a:p>
          <a:p>
            <a:r>
              <a:rPr lang="en-AU" dirty="0"/>
              <a:t>Operators</a:t>
            </a:r>
          </a:p>
          <a:p>
            <a:r>
              <a:rPr lang="en-AU" dirty="0"/>
              <a:t>From Algorithm to Coding</a:t>
            </a:r>
          </a:p>
          <a:p>
            <a:r>
              <a:rPr lang="en-AU" dirty="0"/>
              <a:t>Introduction to Git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87938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BECB4-39B3-0C34-347C-040CF7C06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8393C-3701-3A2A-0316-85063AC90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Tutorial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4F7D9-D718-F5AD-67DB-7E56716E7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Installation of Git</a:t>
            </a:r>
          </a:p>
          <a:p>
            <a:r>
              <a:rPr lang="en-AU" dirty="0"/>
              <a:t>Coding with Variables</a:t>
            </a:r>
          </a:p>
          <a:p>
            <a:r>
              <a:rPr lang="en-AU" dirty="0"/>
              <a:t>Writing Algorithms then coding your algorithm</a:t>
            </a:r>
          </a:p>
          <a:p>
            <a:r>
              <a:rPr lang="en-AU" dirty="0"/>
              <a:t>Reflection Quiz</a:t>
            </a:r>
          </a:p>
        </p:txBody>
      </p:sp>
    </p:spTree>
    <p:extLst>
      <p:ext uri="{BB962C8B-B14F-4D97-AF65-F5344CB8AC3E}">
        <p14:creationId xmlns:p14="http://schemas.microsoft.com/office/powerpoint/2010/main" val="4233228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1168C-6190-49D6-4D9A-2449749C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60C80-E8B6-5332-FCA4-51F66D5BE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 Java we need to clearly identify the type of data that we are using in a program. These can be broken down into two groups:</a:t>
            </a:r>
          </a:p>
          <a:p>
            <a:r>
              <a:rPr lang="en-AU" dirty="0"/>
              <a:t>Primitive Data Types:</a:t>
            </a:r>
          </a:p>
          <a:p>
            <a:r>
              <a:rPr lang="en-AU" dirty="0"/>
              <a:t>	int, char, float, double, </a:t>
            </a:r>
            <a:r>
              <a:rPr lang="en-AU" dirty="0" err="1"/>
              <a:t>boolean</a:t>
            </a:r>
            <a:endParaRPr lang="en-AU" dirty="0"/>
          </a:p>
          <a:p>
            <a:r>
              <a:rPr lang="en-AU" dirty="0"/>
              <a:t>Non-primitive Data Types:</a:t>
            </a:r>
          </a:p>
          <a:p>
            <a:r>
              <a:rPr lang="en-AU" dirty="0"/>
              <a:t>	String, Arrays, Scanner, Classes</a:t>
            </a:r>
          </a:p>
        </p:txBody>
      </p:sp>
    </p:spTree>
    <p:extLst>
      <p:ext uri="{BB962C8B-B14F-4D97-AF65-F5344CB8AC3E}">
        <p14:creationId xmlns:p14="http://schemas.microsoft.com/office/powerpoint/2010/main" val="764042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57E9FA-4967-45AE-6036-7F0E5A932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F771A-C960-D6AB-4194-EDB4361BB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A9D91-D959-AE02-BD8F-941E1A4F5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989" y="846056"/>
            <a:ext cx="6338473" cy="3192841"/>
          </a:xfrm>
        </p:spPr>
        <p:txBody>
          <a:bodyPr/>
          <a:lstStyle/>
          <a:p>
            <a:r>
              <a:rPr lang="en-AU" dirty="0"/>
              <a:t>A primitive data type is the most basic data type in java. These data types only serve a single purpose which is to contain the data of a certain kind.</a:t>
            </a:r>
          </a:p>
          <a:p>
            <a:r>
              <a:rPr lang="en-AU" dirty="0"/>
              <a:t>int – contains whole numbers (15, -25)</a:t>
            </a:r>
          </a:p>
          <a:p>
            <a:r>
              <a:rPr lang="en-AU" dirty="0"/>
              <a:t>float – used when you need a decimal number (10.5, -5.48)</a:t>
            </a:r>
          </a:p>
          <a:p>
            <a:r>
              <a:rPr lang="en-AU" dirty="0"/>
              <a:t>double – same as float, but can go to 16 decimal digits. Float can only go to 6 or 7</a:t>
            </a:r>
          </a:p>
          <a:p>
            <a:r>
              <a:rPr lang="en-AU" dirty="0"/>
              <a:t>char – used to store a single character (A, f)</a:t>
            </a:r>
          </a:p>
          <a:p>
            <a:r>
              <a:rPr lang="en-AU" dirty="0" err="1"/>
              <a:t>boolean</a:t>
            </a:r>
            <a:r>
              <a:rPr lang="en-AU" dirty="0"/>
              <a:t> - used for True or False statements</a:t>
            </a:r>
          </a:p>
          <a:p>
            <a:r>
              <a:rPr lang="en-AU" i="1" dirty="0"/>
              <a:t>Note: you can see all the primitive data types </a:t>
            </a:r>
            <a:r>
              <a:rPr lang="en-AU" i="1" dirty="0">
                <a:hlinkClick r:id="rId2"/>
              </a:rPr>
              <a:t>here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1797697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C89830-3094-E83F-B4AE-A08C98729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5FD12-BB8E-6CA0-1B4C-F82A512B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E0997-D411-7F66-F30F-092B21846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989" y="846056"/>
            <a:ext cx="6338473" cy="3192841"/>
          </a:xfrm>
        </p:spPr>
        <p:txBody>
          <a:bodyPr/>
          <a:lstStyle/>
          <a:p>
            <a:r>
              <a:rPr lang="en-AU" dirty="0"/>
              <a:t>A non-primitive data type (aka reference types) refers to a complex data type referencing a class rather than a data type that is built into the Java language.</a:t>
            </a:r>
          </a:p>
          <a:p>
            <a:r>
              <a:rPr lang="en-AU" dirty="0"/>
              <a:t>The main difference is that primitive data stores actual values whereas non-primitive data is stores references to an object in memory.</a:t>
            </a:r>
          </a:p>
          <a:p>
            <a:r>
              <a:rPr lang="en-AU" dirty="0"/>
              <a:t>String – used to store a sequence of characters such as a word or phrase (“Hello There”).</a:t>
            </a:r>
          </a:p>
          <a:p>
            <a:r>
              <a:rPr lang="en-AU" dirty="0"/>
              <a:t>Array – a group of like-typed variables organised together and share a common name. We will be looking at this more closely in weeks 6/7 </a:t>
            </a:r>
          </a:p>
        </p:txBody>
      </p:sp>
    </p:spTree>
    <p:extLst>
      <p:ext uri="{BB962C8B-B14F-4D97-AF65-F5344CB8AC3E}">
        <p14:creationId xmlns:p14="http://schemas.microsoft.com/office/powerpoint/2010/main" val="1212022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A6EBBF-5361-1502-7517-DF7731111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416B2-34BE-4DA8-1C56-AD433E941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4B73A-4D4C-EE57-9059-DBC94A018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989" y="846056"/>
            <a:ext cx="6338473" cy="3192841"/>
          </a:xfrm>
        </p:spPr>
        <p:txBody>
          <a:bodyPr/>
          <a:lstStyle/>
          <a:p>
            <a:r>
              <a:rPr lang="en-AU" dirty="0"/>
              <a:t>Primitive data types always start with a lowercase letter – int</a:t>
            </a:r>
          </a:p>
          <a:p>
            <a:r>
              <a:rPr lang="en-AU" dirty="0"/>
              <a:t>Non-primitive data types always start with an uppercase letter – String, Array</a:t>
            </a:r>
          </a:p>
        </p:txBody>
      </p:sp>
    </p:spTree>
    <p:extLst>
      <p:ext uri="{BB962C8B-B14F-4D97-AF65-F5344CB8AC3E}">
        <p14:creationId xmlns:p14="http://schemas.microsoft.com/office/powerpoint/2010/main" val="606555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javatyp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81" y="485260"/>
            <a:ext cx="6048189" cy="4332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3746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21205F"/>
      </a:dk1>
      <a:lt1>
        <a:srgbClr val="FFFFFF"/>
      </a:lt1>
      <a:dk2>
        <a:srgbClr val="E51D2A"/>
      </a:dk2>
      <a:lt2>
        <a:srgbClr val="E2E5DF"/>
      </a:lt2>
      <a:accent1>
        <a:srgbClr val="21205F"/>
      </a:accent1>
      <a:accent2>
        <a:srgbClr val="E51D2A"/>
      </a:accent2>
      <a:accent3>
        <a:srgbClr val="FAC800"/>
      </a:accent3>
      <a:accent4>
        <a:srgbClr val="E2E5DF"/>
      </a:accent4>
      <a:accent5>
        <a:srgbClr val="E51D2A"/>
      </a:accent5>
      <a:accent6>
        <a:srgbClr val="21205F"/>
      </a:accent6>
      <a:hlink>
        <a:srgbClr val="21205F"/>
      </a:hlink>
      <a:folHlink>
        <a:srgbClr val="FAC8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noFill/>
        </a:ln>
      </a:spPr>
      <a:bodyPr vert="horz" wrap="square" lIns="91440" tIns="45720" rIns="91440" bIns="45720" rtlCol="0" anchor="t" anchorCtr="0">
        <a:sp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5C5A886B-B4A5-3A41-AD79-03532701E1A4}" vid="{6633D964-F0CC-3449-926C-FF793A82A8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A1C3F6F80B7D4583D931BB3E27CB39" ma:contentTypeVersion="9" ma:contentTypeDescription="Create a new document." ma:contentTypeScope="" ma:versionID="ebd2c8031c2c51e2fa45522406f2884e">
  <xsd:schema xmlns:xsd="http://www.w3.org/2001/XMLSchema" xmlns:xs="http://www.w3.org/2001/XMLSchema" xmlns:p="http://schemas.microsoft.com/office/2006/metadata/properties" xmlns:ns2="2470ae57-3c97-4caa-a4f6-69af36c24e4d" targetNamespace="http://schemas.microsoft.com/office/2006/metadata/properties" ma:root="true" ma:fieldsID="5dde30fb50bdaa5f9871948d6170cb3d" ns2:_="">
    <xsd:import namespace="2470ae57-3c97-4caa-a4f6-69af36c24e4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70ae57-3c97-4caa-a4f6-69af36c24e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01383E2-5F20-4A92-9801-EB7123A58B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70ae57-3c97-4caa-a4f6-69af36c24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FE963D6-F6F2-432C-B39E-4A8006C1C7F1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2470ae57-3c97-4caa-a4f6-69af36c24e4d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D9D2E2FC-60F9-40DE-8B6C-85763FCDEF2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8c3d088b-6243-4963-a2e2-8b321ab7f8fc}" enabled="1" method="Standard" siteId="{d1323671-cdbe-4417-b4d4-bdb24b51316b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rmit-2021-powerpoint-templates-standard</Template>
  <TotalTime>691</TotalTime>
  <Words>1686</Words>
  <Application>Microsoft Office PowerPoint</Application>
  <PresentationFormat>Custom</PresentationFormat>
  <Paragraphs>168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Courier New</vt:lpstr>
      <vt:lpstr>Wingdings</vt:lpstr>
      <vt:lpstr>Office Theme</vt:lpstr>
      <vt:lpstr>Introduction to programming COSC 2511</vt:lpstr>
      <vt:lpstr>Recap Week 1</vt:lpstr>
      <vt:lpstr>Lecture Overview</vt:lpstr>
      <vt:lpstr>Tutorial Overview</vt:lpstr>
      <vt:lpstr>Data Types</vt:lpstr>
      <vt:lpstr>Data Types</vt:lpstr>
      <vt:lpstr>Data Types</vt:lpstr>
      <vt:lpstr>Data Types</vt:lpstr>
      <vt:lpstr>PowerPoint Presentation</vt:lpstr>
      <vt:lpstr>Variables</vt:lpstr>
      <vt:lpstr>Variables</vt:lpstr>
      <vt:lpstr>Variables</vt:lpstr>
      <vt:lpstr>Variables</vt:lpstr>
      <vt:lpstr>Variables</vt:lpstr>
      <vt:lpstr>Keywords in Java.</vt:lpstr>
      <vt:lpstr>Data Types</vt:lpstr>
      <vt:lpstr>Operators</vt:lpstr>
      <vt:lpstr>Arithmetic operators</vt:lpstr>
      <vt:lpstr>Assignment and Concatenation</vt:lpstr>
      <vt:lpstr>From algorithm to coding</vt:lpstr>
      <vt:lpstr>From algorithm to coding</vt:lpstr>
      <vt:lpstr>Code and output</vt:lpstr>
      <vt:lpstr>CONSTANTS</vt:lpstr>
      <vt:lpstr>Naming Rules</vt:lpstr>
      <vt:lpstr>Git</vt:lpstr>
      <vt:lpstr>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COSC 2511</dc:title>
  <dc:creator>Radhu Punchanathan</dc:creator>
  <cp:lastModifiedBy>Alex Buono</cp:lastModifiedBy>
  <cp:revision>8</cp:revision>
  <dcterms:created xsi:type="dcterms:W3CDTF">2022-01-30T11:21:29Z</dcterms:created>
  <dcterms:modified xsi:type="dcterms:W3CDTF">2025-02-04T04:52:51Z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c3d088b-6243-4963-a2e2-8b321ab7f8fc_Enabled">
    <vt:lpwstr>true</vt:lpwstr>
  </property>
  <property fmtid="{D5CDD505-2E9C-101B-9397-08002B2CF9AE}" pid="3" name="MSIP_Label_8c3d088b-6243-4963-a2e2-8b321ab7f8fc_SetDate">
    <vt:lpwstr>2020-04-18T10:44:16Z</vt:lpwstr>
  </property>
  <property fmtid="{D5CDD505-2E9C-101B-9397-08002B2CF9AE}" pid="4" name="MSIP_Label_8c3d088b-6243-4963-a2e2-8b321ab7f8fc_Method">
    <vt:lpwstr>Standard</vt:lpwstr>
  </property>
  <property fmtid="{D5CDD505-2E9C-101B-9397-08002B2CF9AE}" pid="5" name="MSIP_Label_8c3d088b-6243-4963-a2e2-8b321ab7f8fc_Name">
    <vt:lpwstr>Trusted</vt:lpwstr>
  </property>
  <property fmtid="{D5CDD505-2E9C-101B-9397-08002B2CF9AE}" pid="6" name="MSIP_Label_8c3d088b-6243-4963-a2e2-8b321ab7f8fc_SiteId">
    <vt:lpwstr>d1323671-cdbe-4417-b4d4-bdb24b51316b</vt:lpwstr>
  </property>
  <property fmtid="{D5CDD505-2E9C-101B-9397-08002B2CF9AE}" pid="7" name="MSIP_Label_8c3d088b-6243-4963-a2e2-8b321ab7f8fc_ActionId">
    <vt:lpwstr>80869196-950b-4a64-bced-00004dc26aa7</vt:lpwstr>
  </property>
  <property fmtid="{D5CDD505-2E9C-101B-9397-08002B2CF9AE}" pid="8" name="MSIP_Label_8c3d088b-6243-4963-a2e2-8b321ab7f8fc_ContentBits">
    <vt:lpwstr>1</vt:lpwstr>
  </property>
  <property fmtid="{D5CDD505-2E9C-101B-9397-08002B2CF9AE}" pid="9" name="ClassificationContentMarkingHeaderLocations">
    <vt:lpwstr>Office Theme:5</vt:lpwstr>
  </property>
  <property fmtid="{D5CDD505-2E9C-101B-9397-08002B2CF9AE}" pid="10" name="ClassificationContentMarkingHeaderText">
    <vt:lpwstr>RMIT Classification: Trusted</vt:lpwstr>
  </property>
  <property fmtid="{D5CDD505-2E9C-101B-9397-08002B2CF9AE}" pid="11" name="ContentTypeId">
    <vt:lpwstr>0x01010071A1C3F6F80B7D4583D931BB3E27CB39</vt:lpwstr>
  </property>
</Properties>
</file>