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Teh" initials="MT" lastIdx="1" clrIdx="0">
    <p:extLst>
      <p:ext uri="{19B8F6BF-5375-455C-9EA6-DF929625EA0E}">
        <p15:presenceInfo xmlns:p15="http://schemas.microsoft.com/office/powerpoint/2012/main" userId="e241fc1d051d7e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CEC"/>
    <a:srgbClr val="48CFAD"/>
    <a:srgbClr val="EC87C0"/>
    <a:srgbClr val="AC9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90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B19-B333-484A-84FF-21D9AE77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EA673-DBAC-4F05-8F80-54FF5F13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C5FA8-0FAE-49E9-B56B-CBD4D774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6F80-9235-4887-A945-DA1FFF3F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B758-69E0-4E46-9062-B7DEE66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32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3263-6A55-410F-901A-93E8D764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E1D99-F231-474C-BABD-7C1A7E616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D037-9688-4021-9C9E-CAD0E750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1C92-F468-466E-B3FE-CAFF6ECD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166B-FB57-4F09-844A-6EC6D13E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58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C1A4C-87EB-4606-AA00-534F72428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F8012-C6BF-40A1-96DE-25B0D7EC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02F4-447A-4669-A579-09A7D2AC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BE76-5784-4A10-A3A4-534F698C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489D-80C0-452B-9D26-FFDE881D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7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B175-CF8F-4A33-98F3-345B561E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A45-413A-4525-9D9D-00F1E15E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1E21-6CE8-465C-B855-432971D0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04A0-0122-451A-8117-EA5B23B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8080-3E83-4F0C-9F5F-E4C0FD04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513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8A30-7A7E-406F-8F4B-9618C39E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3143-E572-4900-A4AE-318B3073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A0068-B7FD-4200-9F60-FA0F6EBA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144B-5C0D-4234-81EB-ABB2D5C1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F9759-138E-4F70-AB2C-589E3481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AC84-ACA2-4754-8290-90798828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4E78-8A34-430B-86E0-1C0EAA443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7A9FD-03F1-4DEB-AEA1-6691DAB75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7D1EB-120C-4425-ADD6-49CAA21E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E608-F0A4-414E-9B5C-C480422B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B3554-EEAB-4884-A005-69C64029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3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606-EEC6-4598-852E-62E05C1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B988-D4C6-4B88-A705-A40B5E80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E085B-2828-417D-84DB-4C7025DE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92803-0178-4B05-B9C1-858869083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9167B-26FA-45A8-9F16-6C621CB7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2E6D4-E899-442E-8B82-EDCA8486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E5655-679B-41EA-8A22-B1FED931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6A48A-74CE-407E-BBDD-563A08D1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0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97DE-7902-4BE6-B64F-E8D76EE4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66765-32BB-4858-8A93-B5E0AC41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D89A0-FBBB-4CEF-A1BB-A642D2C0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01436-6BCF-4013-B8CE-C0717AF1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09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B1CD1-DE2D-43C8-BA1F-D957D883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A3747-1064-467D-B8F1-57769E01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638B-D7AA-47C9-9A5B-900F4F07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72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9D39-5138-4E37-8037-CCDC124A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53F4-8774-4717-8F7F-F952554B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5715A-07F4-458B-8C12-CE4A36CD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0B3A-88D1-48AB-B647-80B32D1B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8890D-C4C8-4011-BEF9-D266CA31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DC78-1819-4D50-9EEB-833C2811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23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62FC-777D-40DA-BD31-B8E7E82C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E8493-1062-49F1-983E-605C15E9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0BB8-3514-4F8D-A4CB-1A2FB4DE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EECB-899F-4B6F-BA7A-C1FBDFAD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9D877-304F-449D-ADCA-93FD1867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3E45E-9549-446E-9A9E-4593E6AA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51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920AD-F6BB-494B-A068-99E64602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96697-E4D5-495D-86ED-7B0F151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C105-F8FF-42C3-ABEE-5F4AA4B2A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E55CD-CC83-4F35-93FF-D4479D392CA3}" type="datetimeFigureOut">
              <a:rPr lang="en-SG" smtClean="0"/>
              <a:t>5/5/2021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5EE-D7D9-4FC2-8E06-C238C3B0A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A7C2-AB38-4F43-8B9A-8C735AB13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C719-3D4B-4434-B87C-D59906AEA9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82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CE8D3AD-0191-4E59-A2CD-1E4971DD001F}"/>
              </a:ext>
            </a:extLst>
          </p:cNvPr>
          <p:cNvGrpSpPr/>
          <p:nvPr/>
        </p:nvGrpSpPr>
        <p:grpSpPr>
          <a:xfrm>
            <a:off x="8656491" y="3605000"/>
            <a:ext cx="1215637" cy="360000"/>
            <a:chOff x="8545390" y="1902650"/>
            <a:chExt cx="1215637" cy="360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B2A36C-3A3C-4D95-A5FB-9FBED958CB3F}"/>
                </a:ext>
              </a:extLst>
            </p:cNvPr>
            <p:cNvSpPr/>
            <p:nvPr/>
          </p:nvSpPr>
          <p:spPr>
            <a:xfrm>
              <a:off x="8545390" y="1902650"/>
              <a:ext cx="1215637" cy="360000"/>
            </a:xfrm>
            <a:prstGeom prst="roundRect">
              <a:avLst>
                <a:gd name="adj" fmla="val 50000"/>
              </a:avLst>
            </a:prstGeom>
            <a:solidFill>
              <a:srgbClr val="AC92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47B915-AD01-4558-85A7-108CB0F6B88C}"/>
                </a:ext>
              </a:extLst>
            </p:cNvPr>
            <p:cNvSpPr/>
            <p:nvPr/>
          </p:nvSpPr>
          <p:spPr>
            <a:xfrm>
              <a:off x="8626862" y="1992650"/>
              <a:ext cx="180000" cy="180000"/>
            </a:xfrm>
            <a:prstGeom prst="ellipse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74B36EF-6D68-4747-A844-53ADE58E9548}"/>
                </a:ext>
              </a:extLst>
            </p:cNvPr>
            <p:cNvSpPr/>
            <p:nvPr/>
          </p:nvSpPr>
          <p:spPr>
            <a:xfrm>
              <a:off x="8894018" y="2015150"/>
              <a:ext cx="687009" cy="135000"/>
            </a:xfrm>
            <a:prstGeom prst="rect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0A9AF1-E2AE-4830-8BE6-4459591BDA26}"/>
              </a:ext>
            </a:extLst>
          </p:cNvPr>
          <p:cNvSpPr/>
          <p:nvPr/>
        </p:nvSpPr>
        <p:spPr>
          <a:xfrm>
            <a:off x="8623013" y="4296000"/>
            <a:ext cx="1215637" cy="360000"/>
          </a:xfrm>
          <a:prstGeom prst="roundRect">
            <a:avLst>
              <a:gd name="adj" fmla="val 50000"/>
            </a:avLst>
          </a:prstGeom>
          <a:solidFill>
            <a:srgbClr val="AC9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6837D3-7712-4183-8E9A-A3DA55FF64FD}"/>
              </a:ext>
            </a:extLst>
          </p:cNvPr>
          <p:cNvSpPr/>
          <p:nvPr/>
        </p:nvSpPr>
        <p:spPr>
          <a:xfrm>
            <a:off x="8704485" y="4386000"/>
            <a:ext cx="180000" cy="180000"/>
          </a:xfrm>
          <a:prstGeom prst="ellipse">
            <a:avLst/>
          </a:prstGeom>
          <a:solidFill>
            <a:srgbClr val="EC8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24747F-643C-4C08-8D97-0987F0DCE327}"/>
              </a:ext>
            </a:extLst>
          </p:cNvPr>
          <p:cNvSpPr/>
          <p:nvPr/>
        </p:nvSpPr>
        <p:spPr>
          <a:xfrm>
            <a:off x="8971641" y="4408500"/>
            <a:ext cx="687009" cy="135000"/>
          </a:xfrm>
          <a:prstGeom prst="rect">
            <a:avLst/>
          </a:prstGeom>
          <a:solidFill>
            <a:srgbClr val="EC8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06EF62-A3D7-4A30-84AB-4BBB5182B199}"/>
              </a:ext>
            </a:extLst>
          </p:cNvPr>
          <p:cNvGrpSpPr/>
          <p:nvPr/>
        </p:nvGrpSpPr>
        <p:grpSpPr>
          <a:xfrm>
            <a:off x="2099435" y="1090371"/>
            <a:ext cx="4320000" cy="4320000"/>
            <a:chOff x="2099435" y="1090371"/>
            <a:chExt cx="4320000" cy="43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FF9811-9A64-4AA1-BF54-D6A1DD0C91E2}"/>
                </a:ext>
              </a:extLst>
            </p:cNvPr>
            <p:cNvSpPr/>
            <p:nvPr/>
          </p:nvSpPr>
          <p:spPr>
            <a:xfrm>
              <a:off x="2099435" y="1090371"/>
              <a:ext cx="4320000" cy="4320000"/>
            </a:xfrm>
            <a:prstGeom prst="rect">
              <a:avLst/>
            </a:prstGeom>
            <a:solidFill>
              <a:srgbClr val="5D9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15E952-830D-40D5-8C76-330759AEAB25}"/>
                </a:ext>
              </a:extLst>
            </p:cNvPr>
            <p:cNvSpPr/>
            <p:nvPr/>
          </p:nvSpPr>
          <p:spPr>
            <a:xfrm>
              <a:off x="3325743" y="3070371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8CF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62E9630A-4312-423C-929A-45868B28FDD1}"/>
                </a:ext>
              </a:extLst>
            </p:cNvPr>
            <p:cNvSpPr/>
            <p:nvPr/>
          </p:nvSpPr>
          <p:spPr>
            <a:xfrm>
              <a:off x="2551578" y="1630371"/>
              <a:ext cx="1800000" cy="1800000"/>
            </a:xfrm>
            <a:prstGeom prst="chord">
              <a:avLst>
                <a:gd name="adj1" fmla="val 5245165"/>
                <a:gd name="adj2" fmla="val 16377324"/>
              </a:avLst>
            </a:prstGeom>
            <a:solidFill>
              <a:srgbClr val="48CF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08A600-D076-494D-8285-EAA5ACA0D37F}"/>
                </a:ext>
              </a:extLst>
            </p:cNvPr>
            <p:cNvSpPr/>
            <p:nvPr/>
          </p:nvSpPr>
          <p:spPr>
            <a:xfrm>
              <a:off x="3325743" y="1630371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8CF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4007BB4B-7DAE-4410-B542-AB7AD7E77105}"/>
                </a:ext>
              </a:extLst>
            </p:cNvPr>
            <p:cNvSpPr/>
            <p:nvPr/>
          </p:nvSpPr>
          <p:spPr>
            <a:xfrm flipH="1">
              <a:off x="4099909" y="3070371"/>
              <a:ext cx="1799999" cy="1800000"/>
            </a:xfrm>
            <a:prstGeom prst="chord">
              <a:avLst>
                <a:gd name="adj1" fmla="val 5245165"/>
                <a:gd name="adj2" fmla="val 16286793"/>
              </a:avLst>
            </a:prstGeom>
            <a:solidFill>
              <a:srgbClr val="48CF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E23749-C96E-46D7-8B5D-B83E6180766F}"/>
                </a:ext>
              </a:extLst>
            </p:cNvPr>
            <p:cNvSpPr/>
            <p:nvPr/>
          </p:nvSpPr>
          <p:spPr>
            <a:xfrm>
              <a:off x="3325743" y="4510371"/>
              <a:ext cx="1800000" cy="360000"/>
            </a:xfrm>
            <a:prstGeom prst="roundRect">
              <a:avLst>
                <a:gd name="adj" fmla="val 50000"/>
              </a:avLst>
            </a:prstGeom>
            <a:solidFill>
              <a:srgbClr val="48CF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7B63F9-99D5-4A5D-A504-43D1F06105D5}"/>
                </a:ext>
              </a:extLst>
            </p:cNvPr>
            <p:cNvSpPr/>
            <p:nvPr/>
          </p:nvSpPr>
          <p:spPr>
            <a:xfrm>
              <a:off x="2911578" y="1990371"/>
              <a:ext cx="1080000" cy="1080000"/>
            </a:xfrm>
            <a:prstGeom prst="ellipse">
              <a:avLst/>
            </a:prstGeom>
            <a:solidFill>
              <a:srgbClr val="5D9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B4334D-83CE-4C41-AE4D-E00F326339F6}"/>
                </a:ext>
              </a:extLst>
            </p:cNvPr>
            <p:cNvSpPr/>
            <p:nvPr/>
          </p:nvSpPr>
          <p:spPr>
            <a:xfrm>
              <a:off x="4459909" y="3430371"/>
              <a:ext cx="1080000" cy="1080000"/>
            </a:xfrm>
            <a:prstGeom prst="ellipse">
              <a:avLst/>
            </a:prstGeom>
            <a:solidFill>
              <a:srgbClr val="5D9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3C87EB4-4613-493D-917C-4D360021A7F0}"/>
                </a:ext>
              </a:extLst>
            </p:cNvPr>
            <p:cNvGrpSpPr/>
            <p:nvPr/>
          </p:nvGrpSpPr>
          <p:grpSpPr>
            <a:xfrm>
              <a:off x="3135941" y="2137771"/>
              <a:ext cx="1215637" cy="360000"/>
              <a:chOff x="8545390" y="1902650"/>
              <a:chExt cx="1215637" cy="36000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403174B-981E-440D-9FB5-DA8611213735}"/>
                  </a:ext>
                </a:extLst>
              </p:cNvPr>
              <p:cNvSpPr/>
              <p:nvPr/>
            </p:nvSpPr>
            <p:spPr>
              <a:xfrm>
                <a:off x="8545390" y="1902650"/>
                <a:ext cx="1215637" cy="360000"/>
              </a:xfrm>
              <a:prstGeom prst="roundRect">
                <a:avLst>
                  <a:gd name="adj" fmla="val 50000"/>
                </a:avLst>
              </a:prstGeom>
              <a:solidFill>
                <a:srgbClr val="AC9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BBE515F-FD75-4668-B1BF-0516E95026B3}"/>
                  </a:ext>
                </a:extLst>
              </p:cNvPr>
              <p:cNvSpPr/>
              <p:nvPr/>
            </p:nvSpPr>
            <p:spPr>
              <a:xfrm>
                <a:off x="8626862" y="1992650"/>
                <a:ext cx="180000" cy="180000"/>
              </a:xfrm>
              <a:prstGeom prst="ellipse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2FD787-6025-4C3D-891E-E6AEDDCDFC9E}"/>
                  </a:ext>
                </a:extLst>
              </p:cNvPr>
              <p:cNvSpPr/>
              <p:nvPr/>
            </p:nvSpPr>
            <p:spPr>
              <a:xfrm>
                <a:off x="8894018" y="2015150"/>
                <a:ext cx="687009" cy="135000"/>
              </a:xfrm>
              <a:prstGeom prst="rect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81A14B-D9A2-4C32-8899-187CE88B8063}"/>
                </a:ext>
              </a:extLst>
            </p:cNvPr>
            <p:cNvGrpSpPr/>
            <p:nvPr/>
          </p:nvGrpSpPr>
          <p:grpSpPr>
            <a:xfrm>
              <a:off x="4099909" y="2620371"/>
              <a:ext cx="1215637" cy="360000"/>
              <a:chOff x="8545390" y="1902650"/>
              <a:chExt cx="1215637" cy="3600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5BBCD67-3FF7-492B-A830-B5A65776817F}"/>
                  </a:ext>
                </a:extLst>
              </p:cNvPr>
              <p:cNvSpPr/>
              <p:nvPr/>
            </p:nvSpPr>
            <p:spPr>
              <a:xfrm>
                <a:off x="8545390" y="1902650"/>
                <a:ext cx="1215637" cy="360000"/>
              </a:xfrm>
              <a:prstGeom prst="roundRect">
                <a:avLst>
                  <a:gd name="adj" fmla="val 50000"/>
                </a:avLst>
              </a:prstGeom>
              <a:solidFill>
                <a:srgbClr val="AC9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CB7D780-A03E-4153-895E-9643A2B36E77}"/>
                  </a:ext>
                </a:extLst>
              </p:cNvPr>
              <p:cNvSpPr/>
              <p:nvPr/>
            </p:nvSpPr>
            <p:spPr>
              <a:xfrm>
                <a:off x="8626862" y="1992650"/>
                <a:ext cx="180000" cy="180000"/>
              </a:xfrm>
              <a:prstGeom prst="ellipse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1FCFDC3-73E3-48A3-8153-26DACA0403B3}"/>
                  </a:ext>
                </a:extLst>
              </p:cNvPr>
              <p:cNvSpPr/>
              <p:nvPr/>
            </p:nvSpPr>
            <p:spPr>
              <a:xfrm>
                <a:off x="8894018" y="2015150"/>
                <a:ext cx="687009" cy="135000"/>
              </a:xfrm>
              <a:prstGeom prst="rect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90838E-56D6-4007-9BCF-93CD378ED8A2}"/>
                </a:ext>
              </a:extLst>
            </p:cNvPr>
            <p:cNvGrpSpPr/>
            <p:nvPr/>
          </p:nvGrpSpPr>
          <p:grpSpPr>
            <a:xfrm>
              <a:off x="3055744" y="3542321"/>
              <a:ext cx="1215637" cy="360000"/>
              <a:chOff x="8545390" y="1902650"/>
              <a:chExt cx="1215637" cy="36000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C39DED8-4A2F-4155-84A7-085BAB7F8E01}"/>
                  </a:ext>
                </a:extLst>
              </p:cNvPr>
              <p:cNvSpPr/>
              <p:nvPr/>
            </p:nvSpPr>
            <p:spPr>
              <a:xfrm>
                <a:off x="8545390" y="1902650"/>
                <a:ext cx="1215637" cy="360000"/>
              </a:xfrm>
              <a:prstGeom prst="roundRect">
                <a:avLst>
                  <a:gd name="adj" fmla="val 50000"/>
                </a:avLst>
              </a:prstGeom>
              <a:solidFill>
                <a:srgbClr val="AC9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F20600E-7E52-4870-9AA1-658CA5C78230}"/>
                  </a:ext>
                </a:extLst>
              </p:cNvPr>
              <p:cNvSpPr/>
              <p:nvPr/>
            </p:nvSpPr>
            <p:spPr>
              <a:xfrm>
                <a:off x="8626862" y="1992650"/>
                <a:ext cx="180000" cy="180000"/>
              </a:xfrm>
              <a:prstGeom prst="ellipse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7FCD52-71CD-45D2-8B47-8F508CCAB684}"/>
                  </a:ext>
                </a:extLst>
              </p:cNvPr>
              <p:cNvSpPr/>
              <p:nvPr/>
            </p:nvSpPr>
            <p:spPr>
              <a:xfrm>
                <a:off x="8894018" y="2015150"/>
                <a:ext cx="687009" cy="135000"/>
              </a:xfrm>
              <a:prstGeom prst="rect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7D12FD-C55F-43B5-A934-FDF6B5217EDE}"/>
                </a:ext>
              </a:extLst>
            </p:cNvPr>
            <p:cNvGrpSpPr/>
            <p:nvPr/>
          </p:nvGrpSpPr>
          <p:grpSpPr>
            <a:xfrm>
              <a:off x="4091381" y="4009571"/>
              <a:ext cx="1215637" cy="360000"/>
              <a:chOff x="8545390" y="1902650"/>
              <a:chExt cx="1215637" cy="36000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A78A360-DEFB-4768-8938-09D5CF5AA817}"/>
                  </a:ext>
                </a:extLst>
              </p:cNvPr>
              <p:cNvSpPr/>
              <p:nvPr/>
            </p:nvSpPr>
            <p:spPr>
              <a:xfrm>
                <a:off x="8545390" y="1902650"/>
                <a:ext cx="1215637" cy="360000"/>
              </a:xfrm>
              <a:prstGeom prst="roundRect">
                <a:avLst>
                  <a:gd name="adj" fmla="val 50000"/>
                </a:avLst>
              </a:prstGeom>
              <a:solidFill>
                <a:srgbClr val="AC9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1E3215C-B120-4659-BD72-2C257D0D74C4}"/>
                  </a:ext>
                </a:extLst>
              </p:cNvPr>
              <p:cNvSpPr/>
              <p:nvPr/>
            </p:nvSpPr>
            <p:spPr>
              <a:xfrm>
                <a:off x="8626862" y="1992650"/>
                <a:ext cx="180000" cy="180000"/>
              </a:xfrm>
              <a:prstGeom prst="ellipse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EF930A1-8B4A-41D4-9E7D-B9CF160EBF24}"/>
                  </a:ext>
                </a:extLst>
              </p:cNvPr>
              <p:cNvSpPr/>
              <p:nvPr/>
            </p:nvSpPr>
            <p:spPr>
              <a:xfrm>
                <a:off x="8894018" y="2015150"/>
                <a:ext cx="687009" cy="135000"/>
              </a:xfrm>
              <a:prstGeom prst="rect">
                <a:avLst/>
              </a:prstGeom>
              <a:solidFill>
                <a:srgbClr val="EC87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87BCBC-EAA0-4804-A0FE-5643428A2897}"/>
                </a:ext>
              </a:extLst>
            </p:cNvPr>
            <p:cNvSpPr/>
            <p:nvPr/>
          </p:nvSpPr>
          <p:spPr>
            <a:xfrm>
              <a:off x="3404441" y="1720371"/>
              <a:ext cx="180000" cy="180000"/>
            </a:xfrm>
            <a:prstGeom prst="ellipse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1FC009-0DC9-4785-8AC5-E28E6C3116C2}"/>
                </a:ext>
              </a:extLst>
            </p:cNvPr>
            <p:cNvSpPr/>
            <p:nvPr/>
          </p:nvSpPr>
          <p:spPr>
            <a:xfrm>
              <a:off x="3690936" y="1739521"/>
              <a:ext cx="1220143" cy="141200"/>
            </a:xfrm>
            <a:prstGeom prst="rect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5B00B9-F072-4A72-BFA7-C7CA4D097B88}"/>
                </a:ext>
              </a:extLst>
            </p:cNvPr>
            <p:cNvSpPr/>
            <p:nvPr/>
          </p:nvSpPr>
          <p:spPr>
            <a:xfrm>
              <a:off x="3404441" y="3160871"/>
              <a:ext cx="180000" cy="180000"/>
            </a:xfrm>
            <a:prstGeom prst="ellipse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0E84CF-8B7A-4CD9-95C5-36416EE6035B}"/>
                </a:ext>
              </a:extLst>
            </p:cNvPr>
            <p:cNvSpPr/>
            <p:nvPr/>
          </p:nvSpPr>
          <p:spPr>
            <a:xfrm>
              <a:off x="3690936" y="3180021"/>
              <a:ext cx="1220143" cy="141200"/>
            </a:xfrm>
            <a:prstGeom prst="rect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346C47E-6A66-49C0-9976-99D765795C8B}"/>
                </a:ext>
              </a:extLst>
            </p:cNvPr>
            <p:cNvSpPr/>
            <p:nvPr/>
          </p:nvSpPr>
          <p:spPr>
            <a:xfrm>
              <a:off x="3404441" y="4603433"/>
              <a:ext cx="180000" cy="180000"/>
            </a:xfrm>
            <a:prstGeom prst="ellipse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55D7A83-D8C2-4349-88FC-2DF7B14D2130}"/>
                </a:ext>
              </a:extLst>
            </p:cNvPr>
            <p:cNvSpPr/>
            <p:nvPr/>
          </p:nvSpPr>
          <p:spPr>
            <a:xfrm>
              <a:off x="3690936" y="4622583"/>
              <a:ext cx="1220143" cy="141200"/>
            </a:xfrm>
            <a:prstGeom prst="rect">
              <a:avLst/>
            </a:prstGeom>
            <a:solidFill>
              <a:srgbClr val="EC8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3443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Teh</dc:creator>
  <cp:lastModifiedBy>Marcus Teh</cp:lastModifiedBy>
  <cp:revision>4</cp:revision>
  <dcterms:created xsi:type="dcterms:W3CDTF">2021-05-05T05:11:43Z</dcterms:created>
  <dcterms:modified xsi:type="dcterms:W3CDTF">2021-05-05T05:49:01Z</dcterms:modified>
</cp:coreProperties>
</file>