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37"/>
  </p:notesMasterIdLst>
  <p:sldIdLst>
    <p:sldId id="259" r:id="rId2"/>
    <p:sldId id="665" r:id="rId3"/>
    <p:sldId id="262" r:id="rId4"/>
    <p:sldId id="263" r:id="rId5"/>
    <p:sldId id="264" r:id="rId6"/>
    <p:sldId id="265" r:id="rId7"/>
    <p:sldId id="267" r:id="rId8"/>
    <p:sldId id="266" r:id="rId9"/>
    <p:sldId id="269" r:id="rId10"/>
    <p:sldId id="659" r:id="rId11"/>
    <p:sldId id="668" r:id="rId12"/>
    <p:sldId id="616" r:id="rId13"/>
    <p:sldId id="617" r:id="rId14"/>
    <p:sldId id="673" r:id="rId15"/>
    <p:sldId id="674" r:id="rId16"/>
    <p:sldId id="676" r:id="rId17"/>
    <p:sldId id="675" r:id="rId18"/>
    <p:sldId id="677" r:id="rId19"/>
    <p:sldId id="678" r:id="rId20"/>
    <p:sldId id="271" r:id="rId21"/>
    <p:sldId id="619" r:id="rId22"/>
    <p:sldId id="662" r:id="rId23"/>
    <p:sldId id="664" r:id="rId24"/>
    <p:sldId id="661" r:id="rId25"/>
    <p:sldId id="272" r:id="rId26"/>
    <p:sldId id="273" r:id="rId27"/>
    <p:sldId id="620" r:id="rId28"/>
    <p:sldId id="666" r:id="rId29"/>
    <p:sldId id="663" r:id="rId30"/>
    <p:sldId id="268" r:id="rId31"/>
    <p:sldId id="667" r:id="rId32"/>
    <p:sldId id="669" r:id="rId33"/>
    <p:sldId id="679" r:id="rId34"/>
    <p:sldId id="671" r:id="rId35"/>
    <p:sldId id="6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271" autoAdjust="0"/>
  </p:normalViewPr>
  <p:slideViewPr>
    <p:cSldViewPr snapToGrid="0">
      <p:cViewPr varScale="1">
        <p:scale>
          <a:sx n="62" d="100"/>
          <a:sy n="62" d="100"/>
        </p:scale>
        <p:origin x="10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458.27972" units="1/cm"/>
          <inkml:channelProperty channel="Y" name="resolution" value="458.27972" units="1/cm"/>
          <inkml:channelProperty channel="F" name="resolution" value="0" units="1/cm"/>
          <inkml:channelProperty channel="T" name="resolution" value="1" units="1/dev"/>
        </inkml:channelProperties>
      </inkml:inkSource>
      <inkml:timestamp xml:id="ts0" timeString="2020-07-15T06:52:53.429"/>
    </inkml:context>
    <inkml:brush xml:id="br0">
      <inkml:brushProperty name="width" value="0.05292" units="cm"/>
      <inkml:brushProperty name="height" value="0.05292" units="cm"/>
      <inkml:brushProperty name="color" value="#FF0000"/>
    </inkml:brush>
  </inkml:definitions>
  <inkml:trace contextRef="#ctx0" brushRef="#br0">21165 12374 170 0,'7'-8'21'0,"-2"0"0"16,0-2 8-16,-5-2 12 0,0-2-28 16,8 2 24-16,-8-2-5 0,10-1 2 15,-10 0 10-15,0 0-1 16,0 2-1-16,0 0-7 0,0 2-2 15,0 0-25-15,-7-2 0 16,-4 1-8-16,5 2 7 0,-7-1 6 16,0 1-1-16,-3 1 1 0,1 2-5 15,-3 2-1-15,0 5 0 16,-6 0 10-16,0 0-3 0,-2 11-7 16,5 3 3-16,0 3-10 15,-5 2 0-15,0 3 7 0,2 4 5 16,1 3 4-16,0 3 5 0,3 3 8 15,-3 2-1-15,8 3 10 16,1 2 0-16,4 3-55 0,3 0 34 16,7 1-11-16,0-1 0 15,0-2 40-15,10-6-42 0,0-2 2 16,5-5-2-16,4-3 9 0,3-8-4 16,3-3 3-16,-1-4-1 15,3-5-46-15,-6 0 42 0,-1-7-2 16,1 0-60-16,-2 0 97 0,-2 0-45 15,2 0-6-15,-3-8 8 16,-1 0-24-16,0 0-11 0,-2 1-34 16,-4-2 6-16,-2 1-86 15,0-1-14-15,-3 2 11 0,2-2 12 16,0 2 51-16</inkml:trace>
  <inkml:trace contextRef="#ctx0" brushRef="#br0" timeOffset="1033.78">21665 12225 82 0,'4'0'-1'0,"2"0"14"0,0 0 4 15,0 0 14-15,-1 0 9 16,-1-4-8-16,2-3-4 0,1 1-13 16,-1 1-8-16,2-2 0 15,-4 1 1-15,-1-2 3 0,-2-1 7 16,-1 1 0-16,0 3-5 0,0 0 1 15,-9 1 4-15,-3 2-1 16,-1 2 14-16,0 0 3 0,-2 14 3 16,-1 1-5-16,-4 3-3 15,-2 5-7-15,-2 2-3 0,0 4-1 16,0 0 4-16,2 4-2 0,2-2-8 16,2 1 1-16,4-1-10 15,4-2 0-15,10-2 5 0,0-5 6 16,0 0-8-16,0-4 8 0,6-1-12 15,4-3-3-15,2-1 9 16,3-5-8-16,3-2 9 0,-1-3-6 16,4-3-4-16,0 0 3 15,0-8-7-15,3-4 8 0,-3-5-1 16,1-2-10-16,-5-4 4 0,2-5 1 16,-2-3-7-1,-1 0 10-15,-5-1-3 0,-1 2-3 0,-4 1 11 16,-6 3 9-16,0 4 5 15,0 4 23-15,0 6 10 0,-10 3 2 16,1 4 10-16,0 5-12 0,3 0-51 16,-2 6 29-16,3 8-3 15,-1 1-16-15,-1 4-8 0,4 3 8 16,3 3 1-16,0 5-6 16,0 1-6-16,0 3-48 0,0-3 55 15,0 2 0-15,9-2 54 16,-3 0-1-16,4-4-74 0,-1 0-6 15,1-2-39-15,-2-3-41 0,5-4-21 16,-1-4-46-16,0-7-7 16,-2-7 21-16,0 0-5 0,2-13 45 15</inkml:trace>
  <inkml:trace contextRef="#ctx0" brushRef="#br0" timeOffset="1602.02">21945 12330 377 0,'6'-16'3'15,"-1"6"29"-15,-3 2 30 16,0 5 35-16,-1 3 24 0,-1 8-48 16,0 6 30-16,0 4-69 0,0 2-23 15,0 4 84-15,0 5-67 16,0 3 39-16,0 2-51 0,6 1 1 16,0 1-68-16,2 0 58 15,2 2-1-15,-2-2 0 0,1-2 53 16,-1-1-55-16,0-3-5 0,-1-5 1 15,-3-6 3-15,0-2-6 16,0-4 62-16,0-7-79 0,-1-6-46 16,2-6 51-16,1-7 6 15,-1-5-54-15,3-6 108 0,1-7-90 16,1-2 36-16,-1-3 65 0,2-2-58 16,5 1 51-16,1 0-91 15,3 4 44-15,0 3-4 0,0 3-1 16,1-1 53-16,1 3-45 0,4 5-57 15,-2 2 61-15,-1 5-2 16,-2 3 6-16,-3 3 59 0,-1 4-72 16,-3 3-68-16,0 0 59 15,-4 8-33-15,-4 2-45 0,-6-3-8 16,0 1-126-16,0-1-3 16,-10 2 18-16,1-3 69 0</inkml:trace>
  <inkml:trace contextRef="#ctx0" brushRef="#br0" timeOffset="3044.38">21559 13399 36 0,'-7'-4'5'16,"2"0"10"-16,-2 0 7 0,5-1 11 15,-2-1 7-15,1 1-1 0,0-3-7 16,-1 0 0-16,4-1-3 16,0-1-4-16,0 0 11 0,0 0-10 15,0 1 6-15,7 0-1 16,-7 4 1-16,0-1 11 0,7 3 3 16,-2 3 6-16,-5 0 2 15,0 7-8-15,4 0-16 0,-1 4-15 16,1 4 12-16,1 2 12 0,-1 5 11 15,0 4 10-15,4 1-4 16,-2 7-8-16,2 3-73 0,-1 3 64 16,3 2-18-16,0 1-6 0,-3 0 65 15,4 2-75-15,-4-2-53 16,2-4-6-16,1-2 56 0,-1 0 5 16,0 0 58-16,0-1 7 15,1-1-62-15,-2-1-2 0,1-2-8 16,-2 5 1-16,0-1-4 15,1-2-3-15,-3-3 10 16,2 1 1-16,-1-5 4 0,1 4 8 0,-1 0-2 16,-1-2-4-16,-1 0 10 15,1-2-16-15,2 3 2 0,-1 0 3 16,0 1-9-16,0-2 11 0,2 0-5 16,-2-2-11-16,3 0 7 15,-3-2-6-15,-6-3-3 0,0-4 10 16,0-4-1-16,0-2 6 15,0-4-19-15,0-4-23 0,0-4-44 16,-6 0-27-16,6-7-26 0,-9-4-36 16,-1-4-16-16,0-6 3 15,0-4 17-15,1-1 22 0</inkml:trace>
  <inkml:trace contextRef="#ctx0" brushRef="#br0" timeOffset="4054.37">21517 13354 87 0,'2'0'7'15,"1"0"8"-15,-1 0 3 16,2 0 14-16,-4 0-4 0,0 0-2 16,0 0 7-16,0 0-11 15,0 0 7-15,0 0 0 0,0-7-4 16,0 7 2-16,0 0 5 0,0 0 2 15,0 0 16-15,0 0 0 16,0 0-12-16,0 8 5 0,0 3-11 16,0 1 6-16,-7 3 9 0,-1 3-5 15,-2 4-1-15,4 2 3 16,-4 5-47-16,6 1 41 0,-5 2-35 16,9 0-24-16,0 2 55 15,-11 0-37-15,11 0 62 0,-8-1 22 16,1-1-23-16,-3-4-13 0,2 0-40 15,1-6-63-15,-2-2 58 16,9-4-56-16,0-4 59 16,0-5 52-16,0-7-63 0,0 0-8 15,0 0-28-15,0-4-46 0,0-1 37 16,0-4 33-16,0-4-39 16,0-2 11-16,0-1-54 0,10-3 3 15,-10-4 7-15,0-1 4 0,11 1 19 16,-1-2 8-16,1 0 1 15,-2-1 17-15,0-1 1 0,3 1 10 16,-1 0 9-16,-3 1 7 0,3-1 5 16,-4 3 9-16,2 2 9 15,2 1 5-15,-5 2 12 0,-6-2-1 16,0 5 9-16,0 0 11 16,0 0-2-16,0 1 3 0,0 1-5 15,0 1-10-15,0 0 6 16,9 2 8-16,-9 2-5 0,0 1 10 15,0 3 29-15,0 0-3 0,0 1 15 16,0 3 6-16,0 0-27 16,0 7 13-16,6-1-22 0,6 3-11 15,-1 0-4-15,5 3-77 0,-1-1 69 16,5 1-5-16,2 1-6 16,1 1 6-16,6 3-17 0,-1 0 8 15,0-3 4-15,-1 3 75 16,-1 0-65-16,-1-2 0 15,-6 0-19-15,0-1-4 0,-8-4-5 0,2-1-8 16,-5 1-83 0,-4-4 81-16,2-2-75 0,-2-1 72 15,5-1 87-15,-3 0-100 0,-1 1 52 16,-1-3-118-16,2 0-100 0,-2 0-3 16,-4 0-36-16,0 0-15 15,0 0 26-15,0 0 58 16</inkml:trace>
  <inkml:trace contextRef="#ctx0" brushRef="#br0" timeOffset="4978.87">21779 15527 90 0,'0'-14'14'0,"0"3"10"15,0 2 16-15,0 2 7 16,0 0 1-16,0 1 0 0,0 1-4 15,0 2 11-15,0 0 5 16,0-1 4-16,0 3-6 0,-7-2-5 16,7 3-7-16,0 0 2 15,0 8 8-15,0 2 15 0,0 4 3 0,6 7-7 16,0 8-50-16,0 6 26 16,0 3-68-16,-6 9 48 0,0 5 39 15,8 2-54-15,0 3 61 16,-1-3-57-16,1 1-3 0,0-3 3 15,3-1-7-15,1-3-7 0,2-4 4 16,-4-5-58-16,1-3 55 16,1-6-1-16,-3-6 0 0,-4-6 45 15,-1-5-81-15,-3-3-40 16,-1-10-17-16,0 0-31 0,0 0-23 16,-6-12 9-16,-2-4-13 0,4-7 9 15,1-6 27-15,-2-5 26 16</inkml:trace>
  <inkml:trace contextRef="#ctx0" brushRef="#br0" timeOffset="5411.14">21769 15572 227 0,'-5'-18'9'0,"-1"2"10"15,1 3 0-15,5 1 8 0,0 3-11 16,0-2-3-16,0 1 1 0,0-3 4 15,0 1 8-15,11 0-11 16,-1 1 3-16,4-1-3 0,-1 0-5 16,3 1 6-16,4 1 1 15,1 2-18-15,3 3 6 0,-3 5 3 16,-1 0-2-16,-1 0 21 0,0 6 0 16,-2 4 10-16,-3 2 2 15,-5 6 13-15,-9 3 18 0,0 2 7 16,0 2 18-16,-9 3-12 15,-5 2-11-15,-4 4-70 0,1-1-22 16,-5 1 37-16,1-5-5 0,3-1 46 16,-3-5 6-16,4-2-116 15,4-5 56-15,3-3-60 0,1-6 54 16,1-7 51-16,4 0-80 16,2 0 38-16,2-4-128 0,0-2 21 15,0-2-29-15,5-4-25 0,4-1 24 16,2-2-18-16,1-3 12 15,7-2 37-15</inkml:trace>
  <inkml:trace contextRef="#ctx0" brushRef="#br0" timeOffset="6223.73">22129 15441 244 0,'7'-7'11'0,"0"-1"19"16,-1 1 15-16,-4 3 12 0,-1 1-1 15,-1 0 21-15,0 3 0 0,0 0 15 16,0 0 13-16,0 6-25 16,5 2 7-16,2 1-17 0,-1-1-7 15,5 2-28-15,-4 5-7 16,1 1-7-16,2 5-17 0,-3 1 10 16,-1-1-7-16,2 2-3 15,-2 0 6-15,1-2-3 0,-2 0-6 16,-1-6 7-16,1-3-2 0,-3-3 5 15,1-4-4-15,-2-5-10 16,-1-5 1-16,0-7-7 0,0-7-5 16,0-2 18-16,-6-5-4 0,1-6 10 15,5-2 1-15,0-1-11 16,0 0 3-16,0 3-10 0,10 4-5 16,-1 2-2-16,0 5-31 15,3 3-19-15,1 4-14 0,-2 5-40 16,2 4-9-16,3 5-12 0,-2 0 6 15,2 0 41-15,2 0 26 16,-2 6 28-16,2-6 18 0,4 5-3 16,-3-5 10-16,-1 0 12 0,-5 0 2 15,2-8 12-15,0 1 7 16,-4 0 12-16,-2-1 18 0,-2 1 27 16,-2 0 31-16,0 1 8 15,0 2 24-15,-5 1-13 0,0 2-30 16,0 1-8-16,0 0-18 0,0 7 2 15,-10 2-2-15,-1 5-5 16,0 3 10-16,2 3-20 0,2 4 4 16,-3 4-12-16,10 2-14 15,0 2-8-15,-10 2-22 0,10-2 5 16,0-1-12-16,0-1 3 16,11-2-50-16,0-3-8 0,4-5 6 15,0-4 0-15,7-6 52 0,3-10 0 16,3 0 49-16,-1 0 0 15,3-10-1-15,0-5-9 0,-1-4-73 16,-4-4-10-16,0-4 12 0,-11 0 8 16,-14-2 11-16,0 1 8 15,0-2-2-15,-14 2 7 0,-6 3-6 16,-6 3 9-16,-5 4-6 0,2 5-2 16,-2 1 5-16,-4 5-7 15,4 7 2-15,-1 0-1 0,4 0 2 16,4 7-10-16,4 1-4 15,4 2-51-15,6 1-38 0,10 1-22 16,0-2-38-16,0 0 0 0,8-1-22 16,5-2 17-16,3-7 23 15,7 0 21-15,3 0 39 0</inkml:trace>
  <inkml:trace contextRef="#ctx0" brushRef="#br0" timeOffset="6627.05">23013 15075 488 0,'5'-15'26'15,"0"0"42"-15,-5 6 47 16,0 3 42-16,-10 1 1 0,3 0-37 16,7 5-39-16,0 0-13 15,0 10 5-15,0 0-9 0,0 1 14 16,0 4-7-16,8 3-13 0,1 6 9 15,-2 0-91-15,-2 1 5 0,1-2-30 16,1 7-2-16,2-1 64 16,-2 4-19-16,0 0 7 0,-1-1-1 15,4 0-9-15,-2-1 1 16,0 1-12-16,1-7 16 0,1 1-24 16,1-4-55-16,-2-6-4 0,-1 3-62 15,0-6-18-15,-3 3-3 16,-2-3-37-16,0-1 24 0,-3-12 25 15,-8 0 19-15,-1 0 53 16</inkml:trace>
  <inkml:trace contextRef="#ctx0" brushRef="#br0" timeOffset="7709.97">22877 15366 354 0,'-11'0'21'15,"2"0"15"-15,3 0 8 0,-4 0 26 16,5 0-3-16,5 0 6 0,0 0 5 16,0 0-21-16,12 0-19 15,2-5-23-15,3 5-12 0,6-7-1 16,8 2-5-16,-4-2 0 16,4-4-9-16,2 2-24 0,0-4-4 15,2 3-10-15,-3-6 2 0,-2 1 10 16,-2-2 8-16,0 0 11 15,-2 3 7-15,0 1 8 0,-4 2 0 16,-1 1 3-16,-5 4 28 0,-1 3 19 16,-7 3 28-16,0 0 18 15,-4 7 10-15,-4 1 10 0,0 1-17 16,0 3-3-16,-5 2-21 16,-2 2-11-16,2 4 2 0,2 3-2 15,-1 3-4-15,-1 2-15 0,5 2-2 16,0-2-16-16,0-3-9 15,9 0-5-15,-3-6 1 0,3-3 1 16,2-5-11-16,5 2 16 0,0-4-14 16,0-1 4-16,5 0 2 15,1-4-24-15,1 0 9 0,1-4-8 16,0 0 0-16,-2-13 3 16,0-4-77-16,-2-3 74 0,-2 0 0 15,-4-2 7-15,-4 1 68 0,-5 0-62 16,-3 1 3-16,-2 3 3 15,-11-1 6-15,1 4-3 0,-8 4 12 16,-1 1 0-16,-2-1-5 16,-2 4 7-16,-3 2-12 0,2 2-2 15,0 2-2-15,3 7-5 16,0-7-7-16,3 6 4 0,2 5-34 16,5-5-51-16,4 2-88 15,2 2 30-15,5-5-1 0,0-5 5 16,8 0 37-16,5 0-34 0,3-7 5 15,3-2 37-15,3-4 19 16,-1 1 19-16,2-1 26 0,-3 3 5 16,1 1 20-16,0-2 5 0,-4 2 21 15,3 3 17-15,0 1 24 16,-3-4 28-16,0 3 36 0,0 1 38 16,-4 5 20-16,-2 0 1 15,-3 0-20-15,-8 0-31 0,0 0-11 16,0 9 1-16,0 0-86 0,0 0-32 15,0 4-18-15,0 2-5 16,0 0 43-16,0 5 11 0,0 5 0 16,9-7-2-16,-5 3-19 15,2 0-9-15,-2 0 1 0,0-1 1 16,-4 5 10-16,0-7-2 0,0-5-21 16,0-1 0-16,0-1-22 15,7 2-3-15,-7-6 8 0,6-7-25 16,-1-8 39-16,-5-4-13 0,5-1 7 15,-1-4 16-15,1-7-9 16,-1-5 22-16,1 0-1 0,-2-6 0 16,6 4-3-16,3 1-9 15,0 0 7-15,0 0-12 0,-1 7 8 16,3-1 4-16,-2 3-30 0,4 9 44 16,-6 2 10-16,-1 5 19 15,4 5 32-15,0 6 0 0,0 3 0 16,1 9-4-16,-2 5 9 0,2-2-35 15,2 6 9-15,2 3-16 16,-8 2-12-16,4-1 13 16,-3 1-16-16,0-5-9 0,-6 0 25 15,-5-5-34-15,9-3-15 0,-9-2 11 16,0-3-41-16,0 1-2 16,0-1-29-16,0 0-56 0,0-6-59 15,0-2 36-15,0 2-96 16,0-3-29-16,0-1-32 0,6-4-70 15,1-6 53-15,-7 6 94 16</inkml:trace>
  <inkml:trace contextRef="#ctx0" brushRef="#br0" timeOffset="11026.72">21612 13938 64 0,'-4'3'4'0,"-2"2"1"0,-2-2 6 16,1-1 0-16,1 0-5 15,2-2-2-15,-1 1-5 0,-3-1-2 16,0 0 4-16,1 0 2 15,1-6 9-15,-1 1 3 0,0 2 0 16,-1-1 2-16,1-1-2 0,-1 1 0 16,3 0-1-16,1 0-5 15,-1 0-8-15,3 3-3 0,-3-4 3 16,5 2-10-16,0 1 5 0,0-1 6 16,-10 2-5-16,5-2 12 15,-2 0-4-15,0 0-11 0,0-2 9 16,1-1-8-16,1 2 7 15,-3-1 15-15,3 0-5 0,-2 2 12 16,2-2-5-16,5 1-5 0,0-1 9 16,0 3-3-16,0 0 6 15,0 0 1-15,0-1-8 0,0 2-2 16,0-4 0-16,0 5-2 16,7-3 2-16,-7-2 0 0,9 1-8 15,-4 0 3-15,1-1 0 16,-1 0-4-16,1 2 10 0,2-3-6 15,-2 1 1-15,3 1 4 16,-4-3-14-16,2 1 7 0,1-1-4 16,1 1-20-16,1-2 9 15,1 2 12-15,1-2-3 0,1-1 27 16,2 0-33-16,0 1 8 0,-2-1 0 16,2 0-3-16,1 0 30 0,-1 1-24 15,0 0 7-15,-2 3 1 16,0-3 1-16,-2 3 0 0,-1-1 0 15,0 0-5-15,-3 3-9 0,3-1 7 16,-1 1-32-16,-2-1 1 16,2 0 34-16,-3-1-8 0,4 0 27 15,-2 1 0-15,2-6-33 16,0 0 2-16,3-2-35 0,-3-1-1 16,2 1 38-16,1 1 2 15,-4 0 8-15,-1 1 30 0,0 5-79 16,1 1 39-16,-3 4 29 0,0 0-31 15,-2 0 45-15,0 0-66 16,1 0 27-16,-3 0-27 0,2 0 28 16,-1 0 21-16,0 0-31 0,0 0 43 15,-1 0-83-15,1 0 0 16,0 0 44-16,0-5-7 0,-2 5 42 16,0 0 11-16,3 0-44 15,-3 0-47-15,-1 0 51 0,0 0-58 16,0 0 58-16,0 0 52 0,0 0-110 15,0 0 62-15,0 0-11 16,0 0-3-16,7 0 56 0,-7 0 6 16,4 0-95-16,-4 0 45 0,0 0-46 15,0-7 55-15,0 7 44 16,0 0-55-16,0 0 57 0,0 0-66 16,0 0 1-16,0 0 5 15,0 0-67-15,0 0 61 0,-10 0-1 16,0 4-6-16,-1 1 14 15,-2 7-12-15,-2-2 3 0,0 2-3 16,-2-2 59-16,-1 4-59 0,1-2 0 16,-1 2-47-16,1-1 38 15,0-2 3-15,2 0-11 0,2-3 40 16,3-2-102-16,1-3 15 16,-1-3 43-16,7 0-6 0,-4 0 47 15,4 0-3-15,-2 0-34 0,-2 0 22 16,3 0-4-16,1 0 0 15,3 7 4-15,0-2 0 0,0-3 1 16,0-2-1-16,0 3-1 16,0-3-2-16,0 4 6 0,0 0 2 15,0-3-7-15,0 0 3 16,0-1-30-16,-7 0 24 0,7 0 3 16,-7 0 0-16,4 0-8 0,-4 0 7 15,-1 0-24-15,2 0 29 16,2 0 36-16,2 0-33 0,-1 0 21 15,-2 0-65-15,3 0-27 0,-1 0-16 16,1-5-15-16,-2 0-15 16,-2 1 9-16,1 3-15 0,1-4 21 15</inkml:trace>
  <inkml:trace contextRef="#ctx0" brushRef="#br0" timeOffset="13507.47">24436 15374 56 0,'0'0'5'0,"-7"0"0"16,2 0 6-16,5 0 4 16,-6 0-2-16,6 0-3 0,0 0-3 15,0 5-3-15,0-5-6 16,0 4 5-16,0-4-1 0,0 0-2 15,0 0-1-15,0 0 2 16,0 0-1-16,0 0-5 0,0 0 8 16,6 0-1-16,-1 0-5 0,-5 0 4 15,6 5 3-15,-4-5-5 16,1 0 2-16,-3 0 2 0,3 7-8 16,-1-7 7-16,-2 0-2 15,0 0 1-15,0 0-1 0,0 0-2 16,0 0 7-16,0 0-9 0,0 0 9 15,0 0-5-15,0 0-4 16,0 0 6-16,0 0-11 0,0 0 9 16,0 0 2-16,0 0 3 0,0 0 5 15,-8 0 0-15,8 0-2 16,0 0 0-16,0 0 1 0,0 0-9 16,-5 0 4-16,5 0-7 15,0 0 2-15,0 0 3 0,0 0-6 16,0 0 8-16,0 0-4 0,0 0-2 15,0 6 1-15,0-1 2 16,0 0 1-16,0-1-1 0,0-1 1 16,4 1 2-16,-1 0-4 15,-3-4-3-15,0 0 11 0,0 0-5 16,0 0 10-16,0 0 11 16,0 0-4-16,0-7 5 0,0 3-10 15,0 1 1-15,0 3-1 0,0 0-3 16,0 0 8-16,0 0-8 15,0 0 0-15,0 0-7 0,0 0 9 16,0 0 0-16,0 0 3 0,0 0 10 16,0 0-9-16,0 0 1 15,0 5-3-15,-10-5-6 0,10 5-3 16,0-5-3-16,0 0 3 16,0 0 3-16,0 0-1 0,0 0-1 15,0 0-5-15,0 0 6 0,0 0 7 16,0 0 13-16,0 0-2 15,0 0 6-15,0 0-14 0,0 0-3 16,0 0 5-16,8 0 3 16,-8-5 17-16,8 0 0 0,-2 1-3 15,4-3-4-15,-1 1-10 16,2-3-1-16,2 2 6 0,1-2-16 16,3 0 2-16,-1-1-6 0,4 2-52 15,1-2 8-15,-1-1-1 0,3 5 50 16,-2-1 40-16,1 3 3 15,0 1 3-15,4-4-53 0,1 3 1 16,-1 0-57-16,0 2 49 16,1-4 6-16,3 0-2 0,1 0 52 15,1-2-49-15,0 4-7 16,1-4-55-16,-2 2 65 0,0-3-5 16,3-3 10-16,-1 3 51 0,1-1-121 15,0-5 5-15,7 1 49 16,-8 4 6-16,3 3-19 0,-6-2 69 15,2 3-125-15,-6-2 73 0,2 5 75 16,1 3-140-16,-4 0 73 16,6-7-6-16,-1 0 3 15,2 1-16-15,-1 6 17 0,0-8-64 16,2 2-14-16,-3-2 150 0,-5 8-87 16,0-5 69-16,2 5 16 0,4-7-82 15,0 1 77-15,0 6-72 16,-4-4 5-16,2 0-2 0,4 0 2 15,-5-1 0-15,2-2-8 16,-1 0-73-16,-3 3 73 0,-2-1 1 16,3 1-5-16,-2 1 81 0,-3 1-71 15,5-1-8-15,-2 0-69 16,-4 3 71-16,3 0-1 0,-1 0-4 16,0 0 81-16,-2-5-71 15,-1 3-76-15,-1 2 12 0,-1 0 72 16,2 0-72-16,0 0 73 15,-3 0 57-15,5 0-66 0,1 0 69 16,-1 0-58-16,-3 6-11 0,2-6 0 16,1 0-4-16,-2 0 59 15,3 0-59-15,-3 0 2 0,-3 7 11 16,5-7 7-16,1 0 8 16,-6 0-79-16,1 0 78 0,0 7-80 15,-2-1 67-15,0-6 81 0,-2 0-84 16,-14 7 84-16,6-4-78 15,2-3-17-15,-1 0 0 0,-1 0-2 16,-6 0 9-16,0 0 17 0,0 0 14 16,0 0-87-16,4 8 84 15,-1-2-8-15,2-6-19 0,-5 0 89 16,0 0-95-16,0 6 0 0,0 1 7 16,8-7-2-16,-8 0 12 15,6 0-5-15,0 8-94 0,-6-3 102 16,4 0-14-16,2 2-45 15,0 2 73-15,3 2-84 0,-1 3-6 16,0 1 37-16,-1 2 32 16,4-1-12-16,0 0-32 0,-11-2 34 15,12-1-2-15,-5-3-10 0,1-2 42 16,0 1-33-16,-2-5-6 16,0 0-4-16,1 2-32 0,1 1 45 15,1-3-3-15,0 0 12 16,-1-1 24-16,3-2-39 0,0 4-1 15,-1-2-7-15,0 3 16 0,3-5-5 16,-2 3-4-16,0 1 5 16,-4-1-6-16,1-1 12 0,-2-1-22 15,2 3 17-15,-4-5-44 0,3 0-2 16,-7 0 51-16,0 0-14 16,0 0 12-16,0 0 31 0,0 0-28 15,0 0-1-15,6 0-9 16,-6 0 0-16,6 0-47 0,-6 0 45 15,0 7 32-15,0-7-32 16,8 0 51-16,-8 0-61 0,0 0 19 16,0 0-11-16,0 0 1 0,0 0 9 15,-9 0-7-15,5 0-8 16,-1 0 5-16,5 0 8 0,0-5-18 16,0 5 14-16,0 0 7 15,0 0-74-15,0 0-79 0,0 0-83 16,-7 0-86-16,0 0-16 0,-4 0 66 15</inkml:trace>
  <inkml:trace contextRef="#ctx0" brushRef="#br0" timeOffset="14949.73">24723 15141 22 0,'0'0'2'0,"0"0"2"0,0 0 4 0,0 0 4 16,0 5-4-16,0-5 1 15,0 6-1-15,0-3-5 0,0-3 9 16,5 0 3-16,-5 0-9 16,0 0 8-16,1 0-11 0,-1 0-3 15,0-5 5-15,0 0-5 16,0 1 1-16,0 4 1 0,0 0 1 15,0 0-7-15,0 0 8 0,0 0-3 16,0 0 2-16,0 0 7 0,0 0-10 16,0 0 3-16,0 0-4 15,0 0 2-15,0 0 1 16,0 5-2-16,0-5 3 0,0 0-4 16,0 0-5-16,-8 0 4 0,4 0 1 15,1 0-2-15,1 0 7 16,-2 0-2-16,4 0-3 0,0 0 3 15,0 0-6-15,0-5 0 0,0 5 9 16,0 0 5-16,0 0 6 16,0 0 0-16,0 0-5 0,0 0-8 15,0 0 2-15,0 0-1 0,0 0-1 16,0 0-1-16,0 0-1 16,0 0-3-16,0 0-4 0,0 0 6 15,0 0-3-15,0 0 7 16,0 0 4-16,0 0-10 0,0 0 2 15,0 0-5-15,0 0-4 16,0 0 6-16,-6 0-3 0,6 0-11 16,0 0 6-16,-5 0 1 0,-1 0-3 15,2 0 14-15,0 0-2 16,1 0-2-16,3 0 5 0,0 0-4 16,0 0-4-16,0 0 5 0,0 0-9 15,0 0 0-15,0 0-2 16,0 0-7-16,0 0 1 0,0 7-2 15,0-7 0-15</inkml:trace>
  <inkml:trace contextRef="#ctx0" brushRef="#br0" timeOffset="16398.45">27432 15115 160 0,'9'5'15'0,"-3"1"15"15,0 0 13-15,-1 0 22 0,-1-3-1 16,2 0-6-16,-1-2-5 15,4 0-12-15,-1-1-27 0,2 0 6 16,0-5-16-16,2-4 1 0,2 1 13 16,1-4-25-16,0-3 7 15,2-4 4-15,2-2-1 0,-1-5 9 16,2 3 5-16,-4-3-18 0,-1 0-20 16,-3 2 19-16,-2 2-20 15,-10 5 3-15,0 1 34 0,0 5-18 16,-12 2-1-16,-3 1 17 15,-3 8-10-15,-4 0-1 0,-1 0 24 16,-1 8-17-16,0 2-21 16,-2 4 29-16,0 3-19 0,2 1 7 15,6 2 48-15,0 0-24 16,5 0 28-16,2 2-37 0,6 0 11 16,5-2-4-16,0 2-1 15,0-1 32-15,6 1-96 0,6 0 51 0,-1-3-6 16,2-2-48-16,-1-4 91 15,3-2-47-15,5-1-7 0,2-3 25 16,3-4-88-16,1-3-39 16,1 0-38-16,2-6 3 0,2-2 20 15,-1-4 21-15,-3-5 30 16,-3-3 8-16,-2-4 8 0,-5-1 18 16</inkml:trace>
  <inkml:trace contextRef="#ctx0" brushRef="#br0" timeOffset="16908.66">27844 14907 182 0,'0'-19'16'15,"0"3"17"-15,0 2 7 16,0 2 21-16,0 6 7 0,0 6 0 16,0 0 7-16,0 0-12 0,0 9-6 15,0 4-11-15,0 2-4 16,6 6-7-16,4 1 2 0,0 3-11 16,-1 0-39-16,0 1-10 15,5 0 30-15,-2-1-45 0,-7-3 80 16,3-2 9-16,-5-1-54 0,0-4 11 15,1-6-5-15,3-9 0 16,-7 0-36-16,0 0 67 0,0-6-54 16,0-7-10-16,0-5 34 15,0-3-30-15,0-4 7 0,0-2 9 16,4-5 7-16,2-3 0 0,1 0-2 16,1 2 3-16,4 4-6 15,-1 3 5-15,-6 6 6 0,2 5 1 16,-1 9 7-16,1 6 0 0,-1 0 25 15,2 10 8-15,-1 6 0 16,-2 2-64-16,5 2 42 0,2 4-11 16,-2 1-10-16,0 0 22 15,2-2-84-15,-2 1 8 0,-3-2-13 16,1-4 44-16,-2-3-41 0,0-6-12 16,3-4-19-16,2-5-22 15,2 0 19-15,-2-9 5 0,2-5 20 16,5-4 7-16</inkml:trace>
  <inkml:trace contextRef="#ctx0" brushRef="#br0" timeOffset="17370.91">28388 14818 152 0,'17'-18'8'15,"-4"0"17"-15,-2 2 25 0,-3 2 20 16,-3 4 19-16,-1 0-10 16,-4 3 9-16,0 2-6 0,-11 3-19 15,-1 2 1-15,-3 0-86 16,-6 7 14-16,-5 2 44 0,0 4-46 15,0 1 105-15,2 5-78 0,-3 2 17 16,-1 4-8-16,8 0-12 16,6 4 5-16,14-1-15 0,-10 1-8 15,2 3 5-15,8-3 57 0,0-2-114 16,11-1 119-16,-5-4-60 16,2-2 3-16,-2-4-5 0,2-5 9 15,13-11-73-15,3 0-20 16,4 0 97-16,2-9-124 0,-2-5 95 15,3-5 19-15,0-7-34 0,1-1 55 16,-8-3-20-16,-12-3-2 16,-4-1-4-16,-2 1 7 0,-3 2-5 15,-3 4 1-15,0 4 3 0,-12 4 1 16,5 3-40-16,1 6 65 16,-3 3-45-16,0 3 50 0,3 3-15 15,0 1-62-15,-2 9 121 16,1 1-49-16,3 3 59 0,4 2-48 15,0 4-18-15,0 2 11 16,0 7 3-16,0 1 55 0,13 2-142 16,-7 2 5-16,5 5 67 0,4-1-1 15,0 2 79-15,-1 0-11 16,-2-2-150-16,-6-4 84 0,1 0-85 16,-1 0 78-16,-2-5 72 0,-4-2-81 15,0 2 83-15,0-3-88 16,-7-2 2-16,-2 2-1 0,-2-4-11 15,-2-3 12-15,-5-4-3 16,-2-1-10-16,-1-8 6 0,-1-1-22 16,1-4-39-16,0 0-81 15,4-11 18-15,1-3-74 0,-1-4 74 16,5-5 41-16,12-3-19 0,0-5 49 16,0-4-29-16,11-3 37 15,5 0-8-15,4-1 12 0,5 3-9 16,2-2-18-16,-5 3 13 15,3 3 2-15,0 4 5 0</inkml:trace>
  <inkml:trace contextRef="#ctx0" brushRef="#br0" timeOffset="17892.62">28632 14892 129 0,'8'-8'17'0,"1"3"16"16,-2 1 20-16,-2-1 23 0,-2 3 8 15,0 1 7-15,-1 1-6 0,-2 0 4 16,0 0-57-16,0 0 38 15,0 8-20-15,0-1-14 0,12 4 43 16,-3 4 7-16,-4 3-52 0,3 3 64 16,-4 2-1-16,-4 3-152 15,10 3 140-15,0 0-77 0,0-3-4 16,-2-2 76-16,3-2-79 16,1-2 3-16,-1-2-73 0,-1-1-11 15,-4-6 63-15,0-2-98 0,-4-3 84 16,0-3-59-16,-2-3-93 15,0 0 33-15,0-9-34 0,-6-6 26 16,-2-1 27-16,-3-6 47 16</inkml:trace>
  <inkml:trace contextRef="#ctx0" brushRef="#br0" timeOffset="17898.66">28592 14708 283 0,'0'-18'28'15,"0"2"7"-15,0 4 4 16,0 1 10-16,0 2-35 0,0 3-2 16,0 3-3-16,0 3-18 0,0 0-41 15,0 0-31-15,0 0-34 0,9 8 11 16</inkml:trace>
  <inkml:trace contextRef="#ctx0" brushRef="#br0" timeOffset="18497.82">28777 14636 227 0,'14'-3'9'0,"-2"3"32"0,-5 0 11 15,-4 0 31-15,4 10 30 16,-3 3-12-16,-1 3 14 0,-1 2-1 16,3 3-97-16,-3 4 48 15,3 4-76-15,4 3 36 0,2 0 66 16,-3 0-130-16,1 0 53 0,-2 0-10 15,2-1-2-15,-1-2-9 16,-8-6 26-16,0-1-11 0,0-4-6 16,0-3-1-16,0-7 48 0,0-8-47 15,0 0-61-15,0-6 124 16,0-4-73-16,0-7 0 0,0-3 63 16,0-5-67-16,7-3 0 15,-1-3-6-15,-3-2-62 0,6-1 72 16,0-1 3-16,2 3-57 0,3 1 59 15,5 4-2-15,-4 2-43 16,1 6 101-16,-1 3-63 0,-3 3 7 16,-2 6 53-16,1 4-35 15,-5 3 10-15,-2 0 0 0,-1 9-46 16,3 5 55-16,1 3 80 0,2 4-70 16,2 2 55-16,-1 4-76 15,-1 3-90-15,2 0 73 0,-1 1-74 16,-4-2 71-16,2-1 73 15,-4-3-89-15,-1-3-33 0,-1-5-56 16,-2-3-57-16,0-2-38 16,0-4 17-16,-7-4-30 0,-2-4 35 15,9-7 60-15</inkml:trace>
  <inkml:trace contextRef="#ctx0" brushRef="#br0" timeOffset="19005.87">29159 14910 300 0,'9'-3'14'0,"1"1"19"0,1 1 25 0,-2-2 21 16,2 0-5-16,0-1-27 16,4 0 17-16,0-2-13 0,-3-1-9 15,-1-4 14-15,6-4-96 0,3-4 43 16,-1-6-50-16,4-2 46 16,-4-2 43-16,-4-2-47 0,2 2 49 15,1 2-94-15,-8-3 12 16,-3 6-5-16,0 4 44 0,-7 5 47 15,0-1-11-15,0 3 10 16,0 2-79-16,0 2 27 0,-7 5 7 16,-4 4-6-16,-6 0 39 0,-2 0-70 15,1 7 63-15,2 5-36 16,0 5 72-16,-2 1 64 0,2 4-45 16,1 3 62-16,2 2-162 0,2 3 57 15,5 1-93-15,-1-2 71 16,2-1 92-16,5-1-75 0,0-2 92 15,5-1-76-15,3-1-8 16,2 0-13-16,1-3 4 0,3-1 14 16,3-3-2-16,3 2 10 15,4-4-95-15,-1-4 70 0,2-3-101 16,6-2 90-16,1-5 42 0,-1 0-143 16,-3 0 135-16,-2 0-89 15,-2-8 32-15,3 3 19 0,0-1-5 16,-6-1-5-16,0 2 6 0,-4 0 22 15,2-2 2-15,-4 1-43 16,-2 3-72-16,-6-2-82 0,-7-3-166 16,11 3 43-16,-11-4-1 0,9 0 30 15,-9 0 66-15</inkml:trace>
  <inkml:trace contextRef="#ctx0" brushRef="#br0" timeOffset="22168.31">24861 15129 42 0,'0'-9'-1'0,"0"-2"7"0,0 2 2 0,0-4 4 15,0 1-1-15,0 0-3 0,0 0-1 16,0 1 6-16,0 1 8 16,0 2-5-16,0-1 8 0,0 1-5 15,7 1 7-15,-1 0 13 0,-6 3-4 16,6 0 12-16,-2 3-14 16,-4-2-10-16,0 3-12 0,0 0-4 15,0 0 2-15,-9 0-5 16,3 0 9-16,0 0-10 0,-2 0-4 15,3 0 11-15,2 0-10 0,-2 0 0 16,4 0 7-16,-2 0-7 16,-1 0-7-16,2 0 8 0,1 0-12 15,-2 0 16-15,2 0 4 0,1 0-3 16,0 0 4-16,0 0-15 16,0-3 9-16,0 3-19 0,0 0 16 15,0 0-1-15,0 0 3 16,0 0 5-16,0 0-9 0,6 0-9 15,-6 0 10-15,0 0 2 16,0 0-6-16,0 0 25 0,0 0 4 16,0-6 13-16,-6 6 16 15,6-3-15-15,0-1-9 0,-4 2-10 16,0 2-11-16,4 0-2 0,-2 0-4 16,2 0-1-16,0 0 1 15,0 0-6-15,0 0-2 0,0 0 5 16,0 0-2-16,-9 0-16 0,9 0 26 15,0 0 0-15,0 0-23 16,0 0 45-16,0 0-21 16,0 4-1-16,0 0-7 0,0 1 4 15,0 0-4-15,-7 1-28 0,0 0 60 16,1 2-33-16,-3 1 4 0,1 3 23 16,0-1-32-16,-3 1 10 15,3 2-3-15,-3-2 1 0,-1 2 4 16,1 0-4-16,2 0-9 15,-1 1 9-15,4-1-1 0,-2-1-2 16,3 0 3-16,-1-2-5 0,-1 2-29 16,3-5 24-16,-2 1 9 15,2-1-2-15,-1 0 26 0,-2 1-19 16,1-2-7-16,0 4 5 0,2-3-5 16,-3 2 1-16,-1-1 1 15,3 1-5-15,1-2 9 0,-2 1 2 16,1-2 2-16,0-1 11 15,-1 0-5-15,1 0 4 0,0-1 4 16,-1 1 2-16,0-3 2 0,-2 1-57 16,5 3 34-16,-3-3-41 15,3 3 39-15,-1-3 42 0,-3-2-46 16,2 1 42-16,-1 1-85 0,0-4 48 16,-1 0-44-16,1 0 39 15,-1 0 47-15,3 0-44 0,3 0 17 16,-4 0-18-16,2 0 0 15,0 0 3-15,1 5 28 16,0-5-28-16,1 0-42 0,-3 9 38 16,-1-3 5-16,1-2-8 0,-2 2-3 15,2 1 4-15,-4-3 2 0,2 1 7 16,-1-2 44-16,1-3-39 16,4 0 10-16,1 0 2 0,-3 0-2 15,-1 0 1-15,5 0-58 16,0 0 50-16,0 0 6 0,0 0-62 15,0 0 107-15,0 0-61 0,0 0-4 16,0 0 65-16,0 0-123 16,0 0 63-16,0 0-3 0,0-5-6 15,0 5 67-15,0 0-63 0,0 0 0 16,0 0-1-16,0 0-5 16,0 0 5-16,0 0 4 0,0 0-68 15,0 0 59-15,0 0 7 16,0 0-7-16,0 0 70 0,9 0-103 15,0 0 35-15,-2 0 13 16,2 0-50-16,0-5 91 0,5 5-39 16,-1-5-8-16,5 1 50 0,-2 0-46 15,5 4-6-15,5 0-4 16,1 0 0-16,1 0 1 0,-3 0-3 16,1 0 5-16,-4-6 5 0,0 6-2 15,-5-5 3-15,-3 5-7 16,-2 0-79-16,-5 0 75 0,3 0 2 15,-5 0 5-15,0 0 15 16,1 7-15-16,-2-7 1 0,0 0-63 16,-4 5 119-16,0-5-49 0,0 0-1 15,0 0 6-15,0 0 8 16,0 0-5-16,0 0-2 0,0 0 1 16,0 0-12-16,0 0 0 15,0 0-3-15,0 0 62 0,0 0-63 16,0 0 1-16,0 0 5 0,0 0-3 15,0 0-2-15,0 0-29 16,0 0-36-16,0 0-27 0,-7 0-31 16,2-5 2-16,-1 0-2 15,1 0 17-15,-3-2 12 0,1-1 14 16,-1-2 14-16,1-4 11 0,0-3 22 16,3 0 3-16,2-2 26 15,-2-2 3-15,1 2-8 0,1-2 12 16,1 0-14-16,0 2 6 0,1-1 4 15,0 4-8-15,0-1 4 16,0 3-3-16,0-1-6 0,7 2 0 16,-7 2 18-16,6 0-6 15,2 1-4-15,-5 1 20 0,2-1-22 16,-2 2 4-16,2-1 6 16,0 0-10-16,0 1 9 0,2-1 0 15,-3 0-8-15,0 1 3 0,0 0 3 16,2 1-4-16,-3 1 20 15,1 1-6-15,-1 1-5 0,0 1 21 16,0 0-6-16,0 0 14 16,1 2-1-16,-3 1-3 0,-1 0 1 15,0 0-15-15,0 0 13 0,0 5-16 16,0 1-1-16,0-1 4 16,0 2-40-16,0 1 32 0,0-2-1 15,0 4 6-15,0 0 3 0,0-1-29 16,0 3 44-16,0 1-2 15,0 2 33-15,6-1 1 0,4 3-102 16,-4 1 55-16,3 0-65 16,0-1 65-16,3 0 54 15,1 0-112-15,-1 0 122 0,-1-2-70 0,-1-2-3 16,6 0 65-16,-1-1-64 16,3 2-1-16,-3-1 5 0,2 0-69 15,2-7-3-15,-4 6 68 16,1-4 0-16,-4 1 50 0,-1-3 13 15,1 1-73-15,-2-3-62 16,-4 1 6-16,-1 0 55 0,2-5 6 16,0 0 59-16,-3 0 1 0,0 0-57 15,-3 5-77-15,2-5 74 16,0 0-7-16,1 0 5 0,-3 0 9 16,2 0-76-16,3 0 64 0,-2 0-65 15,-4 0 120-15,0 0 2 16,0 0-56-16,5 0 59 0,-5 0-58 15,0 0-1-15,0 8-80 16,0-2 9-16,7-6 64 0,-1 0 6 16,-6 0 77-16,0 0-5 0,10 5-135 15,1-5-8-15,-6 6 72 16,4-6 2-16,-4 6 60 0,-2-1 18 16,4 0-76-16,-5 0-1 15,-2-2 5-15,0 2-6 0,0-2-63 16,0 0 72-16,-9 0-9 0,2 1-4 15,-3 0 69-15,0-1-135 16,0 3 64-16,-3 0 11 0,0 0-69 16,-3 3 66-16,-1-9-6 15,0 0-5-15,-1 8 61 0,0-2-3 16,2-6-55-16,-2 0-53 0,2 9 59 16,3-9 1-16,2 0-49 15,-3 0 97-15,5 8-55 0,2-8-1 16,1 6-8-16,-2-6 11 15,3 0 4-15,2 0 3 0,-1 0 56 16,4 0-58-16,0 0-9 0,0 0 3 16,0 4 6-16,0 1-74 15,0-2 66-15,0 4 2 0,0-1-3 16,0-1 74-16,0 2-62 0,0-1-6 16,0-1 1-16,0 2-56 15,9 4-19-15,-2-2 78 0,-1-1-1 16,-6-4 51-16,0-4-36 15,4 3-22-15,-4-1 5 0,0-2-58 16,0-5 57-16,0-7-9 16,0 6-60-16,-7 1 68 0,7 5-56 15,-7-4-88-15,7 1-2 0,0 1-46 16,0 2 21-16,-3 0 25 16,3 0 34-16</inkml:trace>
  <inkml:trace contextRef="#ctx0" brushRef="#br0" timeOffset="27261.62">24544 15459 76 0,'-5'0'7'16,"-2"0"2"-16,0 0 11 0,2 0 17 16,0 0-3-16,1 0 13 0,0 0-4 15,2 0-17-15,1 0 5 16,-2 0-12-16,-1 0 3 15,1 0 9-15,1 0-5 0,-2 0-1 16,4 0-7-16,0 0-10 0,0 0-5 16,0 0 11-16,8 0 7 0,-2 0 2 15,3 0 11-15,4 0-20 16,3 0 1-16,3 0 5 0,-2 0-4 16,3 0 7-16,2 0-5 0,1 0-7 15,4 0-1-15,-3 8 2 16,2-2 2-16,0-2-2 15,4 3 2-15,-3-1-3 0,-2 1-7 16,2 0 0-16,-6 0-3 16,-1 1 1-16,-4 0 1 0,-3-2 2 15,-1-2 8-15,-3-1 2 0,0-3-1 16,-9 0 0-16,0 0-6 0,0 0 1 16,0-7-6-16,-9 2 5 15,1-3-4-15,-3 1-10 0,-2 1 6 16,0-3-7-16,0 1 7 15,-1 1-2-15,0-3-1 0,-1 0 0 16,0 0-14-16,2-2-1 0,0-2-4 16,2 0-2-16,0-1 15 15,2-3 6-15,2-1 5 0,2-2 4 16,0 1-7-16,5 0 1 16,0 0-7-16,0-1 8 0,10 3-3 15,-5 0 4-15,1 2 5 0,-2 2-7 16,0 1 5-16,0 3-8 15,-4-1-2-15,0 6 1 0,0 1-33 16,0 4 32-16,-9 0 1 16,2 0 3-16,0 9 35 0,-3 4-29 15,4 2-7-15,1 5 7 16,-5 0-7-16,-2 3 2 0,4 1 3 16,0 1-4-16,0-1-3 0,-2-1 4 15,2-3 0-15,0-2-5 0,2-1 10 16,2-5-7-16,-1-2 7 15,-1-4 2-15,6-6 0 0,0 0 1 16,0-6-4-16,9-4 0 16,0-3 0-16,-1-5 1 0,5-3-2 15,3-2-1-15,-2-3-2 16,1-1 0-16,-1-2 0 0,-1 1 1 16,-2 1 3-16,2 1-4 0,-4 4 2 15,-2 2-3-15,-3 6-2 16,-3 4 0-16,-1 5 0 0,0 5 3 15,-9 5-4-15,2 8 2 16,-4 3 6-16,-2 5-5 0,1 4-2 16,3-1 10-16,-2 4-7 15,0-1 4-15,4-2 10 0,-1-2-13 16,5-3-1-16,0-4 2 0,0-5 3 16,2 0 2-16,1-7 7 15,0-4-4-15,0 0-5 0,7-10-2 16,1-4-34-16,7-4 34 0,-5-2-3 15,2-3 3-15,2 0 34 16,-2-3-33-16,3 6-47 0,-1-2-3 16,-2 6 40-16,-6 5 6 15,3 4 40-15,-2 2 0 0,2 5-35 16,-3 0-14-16,4 9-39 0,-4 5 54 16,4-1-7-16,1 1 5 0,2 5 49 15,0-1-52-15,5 0 7 16,-3 1-1-16,4-1-2 15,1-3-1-15,1-3 1 0,-4 1 2 16,1-4-38-16,0-1 45 0,-2-5-8 16,0-3-1-16,-3 0 39 15,-5-9-44-15,1-4-41 0,-9 1 8 16,0-3-4-16,0 2 37 16,-11-3 45-16,2 1-6 0,-5 0 5 15,-1 4-44-15,-3 0 1 0,6 1-6 16,-1 5-48-16,4-3 51 15,-3 8-4-15,1 0-43 0,5 0 90 16,1 4-82-16,2 8 43 0,3-1 5 16,0 5-1-16,6 2-3 15,3-4-4-15,5 3 44 0,1 1-42 16,0-1 47-16,5-4-44 16,-2 0-5-16,1-4-3 15,-6 2 1-15,2 1 9 0,-4-4 1 0,-4-2 2 16,-7-3-2-16,0 0-10 15,-7-3 6-15,-4 0-46 0,-6 0-4 16,-10 0 9-16,-2-4 37 16,-3-3 45-16,0 1-1 0,-4 2 0 15,3-1-49-15,2 1 2 0,7-3 8 16,6 1-2-16,3 3-1 16,5 2-2-16,10 1-49 0,0 0 43 15,9 0-33-15,8 6 3 16,4 0 87-16,1 0-48 0,2 3 40 15,-1 0 6-15,1 1-98 16,-1-3 51-16,1 1 3 0,-8 0-4 16,-4 2 53-16,0-4-42 0,-2 1-9 15,-10-2 11-15,0 0-11 0,0-2-42 16,-8 3 46-16,-6-2-9 16,-4-1 9-16,-5-2 35 0,-1 1-42 15,1-2-2-15,-3 0-2 16,2 0 5-16,-1 0-39 0,1 0 49 15,3 0-1-15,5 0-1 0,1 0 40 16,4 0-46-16,11 0-2 16,0 0 1-16,10 0-2 0,7 0 2 15,2 0-1-15,8 0 3 16,2 0-39-16,-1 0 36 0,2 0 6 16,-2 0 2-16,-3 0 33 15,-4 0-32-15,-4 0-52 0,-7 0-2 16,-2 4 53-16,-3-4-11 0,-5 0 49 15,-13 0 4-15,-4 0-54 16,-3 0 2-16,-3 0-55 0,-5 0 57 16,-2 0-3-16,-5 0 6 0,3 0 53 15,0 7-59-15,2-2 8 16,2-5-6-16,7 5-43 0,6-2 41 16,5-3 5-16,-1 0 1 15,11 0 44-15,0 0-41 0,9-6-11 16,5 1 10-16,1-2-6 15,-3-1-55-15,4-1 64 0,2 0-12 16,-1 0-46-16,-6 4 100 0,-2-3-105 16,-1 0 54-16,-8 2 48 15,0 2-42-15,0 4 41 0,-12-2-56 16,-2 2-40-16,1 0 35 0,-3 0 5 16,-5 10 5-16,-1-3 40 15,0 2-38-15,0-1 3 0,0-1-2 16,1-2 9-16,0-2-4 0,1-1-2 15,4 0-1-15,1-2-1 16,4 0 2-16,-1 0-4 0,3 0 6 16,0 0-12-16,-5 0 1 15,1 0 5-15,2 0 4 0,-1 0-5 16,-2 0 5-16,-1 0-2 16,3 0-3-16,2 0 4 0,4 0 3 15,-4 0-6-15,-2 0 0 0,-3 0 5 16,8 0-6-16,0 0-31 15,-3 0 33-15,2 0 2 0,3 0 0 16,-3 0-9-16,2 0 13 16,6 0-5-16,0 0-2 0,0 0 43 15,0 0-42-15,0 0 7 16,0 0-34-16,14 10 47 0,-2-4-4 16,8 2 0-16,-7 1 47 0,5 4-106 15,1 2 12-15,5 5 58 16,1-4-8-16,2-2-3 0,3 5-8 15,-6-6-54-15,2 1 57 0,-6 0-6 16,4 0 56-16,-3-2 6 16,-3 1-65-16,3 0 79 0,-6-2-73 15,0 1-6-15,-1 0 6 0,1-2-7 16,-2-3 5-16,-2-1-3 16,0 2-63-16,-3-2-6 0,3 1 75 15,1-2 3-15,-2 2 67 16,-5-2-54-16,-5-5-10 0,0 0 1 15,0 0-1-15,0 0 69 0,0 0-72 16,0 0 4-16,0 6-14 16,0-6 9-16,0 10-5 0,0 0-4 15,0-3 10-15,0 1-10 16,0 2 6-16,0-3-80 0,0-2 82 16,7 2-1-16,-7-4-1 0,0 0 86 15,0-2-166-15,0 2 74 16,0-3 11-16,0 0-5 0,0 0-12 15,0 0 15-15,0 0-10 16,0 0-75-16,0-8 158 0,-7-1-77 16,7 0-3-16,0-3 70 0,0-1-135 15,0-3 58-15,5-5 2 16,1 0 6-16,-1 1-13 0,2 0 6 16,5-4-3-16,-3-2 3 15,2 0-2-15,2 1 7 0,2 2 8 16,-1 0-12-16,-3 2 82 15,3 2-158-15,-5 7 71 0,0 3 3 16,-1 1 4-16,-4-1 72 0,-4 9-72 16,0 0 2-16,0 0-4 15,0 0-1-15,0 0 2 16,0 0 5-16,0 5 6 0,-9 1 0 16,9 0-1-16,-7-1-8 0,2 3-1 15,-5 1-1-15,1 0-82 0,1 0 93 16,0 0-5-16,-5 2-8 15,3 0 86-15,0-2-166 0,2 0 79 16,-1 0 13-16,0-1 3 16,-1 0-8-16,-1-1-3 0,7-1-5 15,-3-4-3-15,2-2 80 0,2 0-74 16,3-8-3-16,0-4 12 16,0 0-3-16,8-4-13 0,2-2 15 15,6-5-7-15,-1 2-2 0,-1 2 3 16,-1-2-4-16,-4 4 1 15,0 4 6-15,1 3 5 0,-3 2 2 16,1 2-13-16,-5 6-5 0,0 0 9 16,-3 0-9-16,0 0 5 15,9 0-74-15,-9 8 70 16,0-2 4-16,0 4-68 0,0 2 151 16,-9 2-69-16,3 3-7 0,-5 1 80 15,0 3-94-15,0-4 14 0,-3 2-4 16,4-1-9-16,-1-2-67 15,2-6 71-15,3-2 11 0,-1 1-4 16,-3-4 86-16,10-5-83 16,0 0-5-16,0-8 6 0,0-2-15 15,6-4-74-15,0-3 80 16,3-4-12-16,2 0 17 0,3 0 76 16,-1 0-77-16,-2 4 7 0,-4 3-6 15,-3 5-7-15,-1 3-7 16,0 1 6-16,-3 5-4 0,0 0 4 15,0 7 11-15,-7 2-1 16,-1 1 10-16,3 5-12 0,-1 3-1 16,-2 2 2-16,-1 1-87 0,2-2 91 15,-3 2-85-15,5-1 79 16,0-4 83-16,0-4-81 0,0-6 8 16,3-6-87-16,-4 0 67 15,2 0 6-15,1-10 72 0,-3-6 8 16,1-2-156-16,-4-1 72 0,0-1 5 15,-4 2-2-15,2-2 87 16,-2 3-82-16,-4 3-4 0,0 5-74 16,-1 1 65-16,-2 8 12 0,5 0-5 15,-1 0 77-15,3 6-73 16,4 0-75-16,-1 4 76 0,10-2-79 16,0 1 82-16,0 0 63 15,0 5-140-15,6-2 155 0,4 1-147 16,1 2 68-16,4-2 74 0,0-1-143 15,1 1 64-15,-1-3 2 16,1-2 5-16,0-2 64 0,-1-2 14 16,-4-4-72-16,-5 0-11 0,-6 0 2 15,0 0-76-15,0-9 72 16,-10 1 8-16,-5-2-5 16,-3-1 75-16,-4-3-78 0,-3 1 0 15,4-3-3-15,-3-2-67 0,0 1 7 16,-4 5 63-16,4 0 3 15,6 2 56-15,1 1 6 0,6 1-71 16,1 4-4-16,10 1 16 0,0 3-1 16,0 0 3-16,12 0-2 15,6 0-8-15,4 0-1 0,2 6 3 16,1 2 9-16,4 1 1 0,1 2-79 16,-3 5 77-16,-5 1-84 15,0-4 81-15,-1 2 68 0,-1-2-76 16,-5 0 99-16,-5-3-90 15,0-3-74-15,-4-7 90 0,-6 0-93 16,0 0 5-16,-11 0 147 16,-3-7-77-16,-2-2 68 0,-7 0 5 15,-5-1-71-15,0-1-11 0,0 0 16 16,0 4-2-16,4-4-14 16,-1 3-4-16,5 0-1 0,9 1 4 15,6 7 6-15,5 0 7 16,0 0-5-16,16 9 7 0,4 5 0 15,3 1-1-15,6 2 0 16,-1 4-8-16,3-1 1 0,-1-1 2 16,-2-2 7-16,-2-3-7 0,-4-1 1 15,-5-2 5-15,0-3-91 0,-5-1 100 16,-12-4-8-16,0-3-5 16,0 0 84-16,0-11-92 15,-6-6 3-15,-1-4-8 0,-7-5 9 16,2-3-82-16,3 0 80 0,-3-3-68 15,3 3 73-15,3 1-7 16,-3 1-58-16,0 2 68 0,2 8 3 16,2 2 72-16,1 1-4 15,0 2 4-15,4-1-88 0,0 4 14 16,0 2-5-16,12 1-3 0,0-5 0 16,-1 3 1-16,-2-1-4 0,0 4 0 15,-2-2-86-15,2 6 86 16,-3-3-3-16,-1 4-63 0,-1 0 86 15,-2 0-93-15,-2 0 86 16,0 0-15-16,0 0 76 0,0 0 15 16,-6 5-88-16,-2 3 88 0,1 2-86 15,-3 7-67-15,4-3 64 16,-5 3 6-16,-4 1-1 0,4-1 70 16,-1 1-61-16,4 0-6 15,-2 0-4-15,4-2 2 0,-1-2 0 16,7-5-80-16,0-2 25 0,8-7 59 15,3 0-4-15,1-8 7 16,6-5 58-16,4-5-60 0,3-4 0 16,3-4 83-16,-3-1-175 15,0 1 82-15,-5 5 4 0,-3 2-8 16,-3 2 93-16,-3 5-87 0,-3 6-2 16,-8 6-3-16,0 8 3 15,0 1 6-15,0 5-7 0,-7 1 6 16,-1 5-77-16,0 2 69 0,-6 0 11 15,5 0-75-15,3-3 83 16,1-2-9-16,-3-3 0 0,2-2 79 16,1-2-15-16,-3-3-61 15,8-7-71-15,0 0 64 0,0 0 2 16,0-6 2-16,0-3 72 0,0-4-73 16,0 1 9-16,8-5-9 15,-8 1-1-15,5 1 3 0,0 3-12 16,0 2-63-16,-5 6-14 15,0 4 81-15,-10 0 6 0,-2 0 56 16,0 9 25-16,-3 0-89 0,-4 3 3 16,1-1 8-16,-7 1-7 15,2-2 8-15,2-1-4 0,4-2-6 16,-3-1 5-16,-1-2-5 16,7-4-65-16,-3 0 19 0,6-10 54 15,3-2 4-15,4-2 70 16,-1-4-86-16,2-4-61 0,3-2 65 15,0-2-1-15,0-1 82 0,8 3 0 16,0 0-70-16,-1 1-12 16,-1 5-6-16,-3 8 1 0,3 1-1 15,-3 9 11-15,-3 0-4 0,-12 9-62 16,2 2-6-16,-4 8 7 16,-2 5 63-16,0 1 62 0,-2 2 9 15,-1 4-64-15,6-5-9 16,2-2 2-16,0-2 2 0,6-4 64 15,3-6-54-15,2-6 8 16,6-6-8-16,5 0-1 0,4-12-7 16,0-5-80-16,8-6 9 15,1-6 71-15,-1-1-2 0,-5 1 8 16,1 0 67-16,3 1-75 0,-7 4 7 16,0 5 57-16,-7 5-75 15,-4 6 8-15,-2 4-8 0,-2 4 9 16,-11 8-70-16,-4 6 67 0,-1 4-58 15,-4 8 64-15,-5 1 67 16,3 0-58-16,0 0 64 0,3-4-75 16,4-5 6-16,4-4-13 0,6-8 9 15,5-6 8-15,7-6 4 16,5-5-9-16,3-7 0 0,2-5-7 16,4-5-6-16,1-2-59 15,3-1 60-15,-4 2 10 0,-5 1-5 16,-4 7 74-16,-4 6-73 0,-3 10-5 15,-5 5-63-15,0 13 57 16,-15 5 11-16,-2 8 6 0,-3 2 67 16,1 3-63-16,-1 3-43 0,5-3-106 15,1-3-122-15,1-7-75 16,2-6 46-16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F0965-A840-4E72-982C-F2021A31CDEF}" type="datetimeFigureOut">
              <a:rPr lang="en-US" smtClean="0"/>
              <a:t>7/15/2020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35267-58B0-4EB2-B009-BDD3C2CC9C12}" type="slidenum">
              <a:rPr lang="en-US" smtClean="0"/>
              <a:t>‹#›</a:t>
            </a:fld>
            <a:endParaRPr lang="en-US"/>
          </a:p>
        </p:txBody>
      </p:sp>
    </p:spTree>
    <p:extLst>
      <p:ext uri="{BB962C8B-B14F-4D97-AF65-F5344CB8AC3E}">
        <p14:creationId xmlns:p14="http://schemas.microsoft.com/office/powerpoint/2010/main" val="36666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t>derived attribute</a:t>
            </a:r>
            <a:r>
              <a:rPr lang="en-US" altLang="en-US" sz="1200" dirty="0"/>
              <a:t>: not stored, but can  be computed from other attribute values</a:t>
            </a:r>
          </a:p>
          <a:p>
            <a:endParaRPr lang="en-US" dirty="0"/>
          </a:p>
        </p:txBody>
      </p:sp>
      <p:sp>
        <p:nvSpPr>
          <p:cNvPr id="4" name="Slide Number Placeholder 3"/>
          <p:cNvSpPr>
            <a:spLocks noGrp="1"/>
          </p:cNvSpPr>
          <p:nvPr>
            <p:ph type="sldNum" sz="quarter" idx="5"/>
          </p:nvPr>
        </p:nvSpPr>
        <p:spPr/>
        <p:txBody>
          <a:bodyPr/>
          <a:lstStyle/>
          <a:p>
            <a:fld id="{60835267-58B0-4EB2-B009-BDD3C2CC9C12}" type="slidenum">
              <a:rPr lang="en-US" smtClean="0"/>
              <a:t>7</a:t>
            </a:fld>
            <a:endParaRPr lang="en-US"/>
          </a:p>
        </p:txBody>
      </p:sp>
    </p:spTree>
    <p:extLst>
      <p:ext uri="{BB962C8B-B14F-4D97-AF65-F5344CB8AC3E}">
        <p14:creationId xmlns:p14="http://schemas.microsoft.com/office/powerpoint/2010/main" val="74265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835267-58B0-4EB2-B009-BDD3C2CC9C12}" type="slidenum">
              <a:rPr lang="en-US" smtClean="0"/>
              <a:t>8</a:t>
            </a:fld>
            <a:endParaRPr lang="en-US"/>
          </a:p>
        </p:txBody>
      </p:sp>
    </p:spTree>
    <p:extLst>
      <p:ext uri="{BB962C8B-B14F-4D97-AF65-F5344CB8AC3E}">
        <p14:creationId xmlns:p14="http://schemas.microsoft.com/office/powerpoint/2010/main" val="1317616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835267-58B0-4EB2-B009-BDD3C2CC9C12}" type="slidenum">
              <a:rPr lang="en-US" smtClean="0"/>
              <a:t>14</a:t>
            </a:fld>
            <a:endParaRPr lang="en-US"/>
          </a:p>
        </p:txBody>
      </p:sp>
    </p:spTree>
    <p:extLst>
      <p:ext uri="{BB962C8B-B14F-4D97-AF65-F5344CB8AC3E}">
        <p14:creationId xmlns:p14="http://schemas.microsoft.com/office/powerpoint/2010/main" val="135446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835267-58B0-4EB2-B009-BDD3C2CC9C12}" type="slidenum">
              <a:rPr lang="en-US" smtClean="0"/>
              <a:t>15</a:t>
            </a:fld>
            <a:endParaRPr lang="en-US"/>
          </a:p>
        </p:txBody>
      </p:sp>
    </p:spTree>
    <p:extLst>
      <p:ext uri="{BB962C8B-B14F-4D97-AF65-F5344CB8AC3E}">
        <p14:creationId xmlns:p14="http://schemas.microsoft.com/office/powerpoint/2010/main" val="24028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835267-58B0-4EB2-B009-BDD3C2CC9C12}" type="slidenum">
              <a:rPr lang="en-US" smtClean="0"/>
              <a:t>16</a:t>
            </a:fld>
            <a:endParaRPr lang="en-US"/>
          </a:p>
        </p:txBody>
      </p:sp>
    </p:spTree>
    <p:extLst>
      <p:ext uri="{BB962C8B-B14F-4D97-AF65-F5344CB8AC3E}">
        <p14:creationId xmlns:p14="http://schemas.microsoft.com/office/powerpoint/2010/main" val="264009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835267-58B0-4EB2-B009-BDD3C2CC9C12}" type="slidenum">
              <a:rPr lang="en-US" smtClean="0"/>
              <a:t>17</a:t>
            </a:fld>
            <a:endParaRPr lang="en-US"/>
          </a:p>
        </p:txBody>
      </p:sp>
    </p:spTree>
    <p:extLst>
      <p:ext uri="{BB962C8B-B14F-4D97-AF65-F5344CB8AC3E}">
        <p14:creationId xmlns:p14="http://schemas.microsoft.com/office/powerpoint/2010/main" val="43656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473075"/>
            <a:ext cx="10871200" cy="1143000"/>
          </a:xfrm>
        </p:spPr>
        <p:txBody>
          <a:bodyPr/>
          <a:lstStyle/>
          <a:p>
            <a:r>
              <a:rPr lang="en-US"/>
              <a:t>Click to edit Master title style</a:t>
            </a:r>
            <a:endParaRPr lang="en-MY"/>
          </a:p>
        </p:txBody>
      </p:sp>
      <p:sp>
        <p:nvSpPr>
          <p:cNvPr id="3" name="Text Placeholder 2"/>
          <p:cNvSpPr>
            <a:spLocks noGrp="1"/>
          </p:cNvSpPr>
          <p:nvPr>
            <p:ph type="body" sz="half" idx="1"/>
          </p:nvPr>
        </p:nvSpPr>
        <p:spPr>
          <a:xfrm>
            <a:off x="711200" y="1828800"/>
            <a:ext cx="5334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248400" y="1828800"/>
            <a:ext cx="5334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8"/>
          <p:cNvSpPr>
            <a:spLocks noGrp="1" noChangeArrowheads="1"/>
          </p:cNvSpPr>
          <p:nvPr>
            <p:ph type="dt" sz="half" idx="10"/>
          </p:nvPr>
        </p:nvSpPr>
        <p:spPr>
          <a:ln/>
        </p:spPr>
        <p:txBody>
          <a:bodyPr/>
          <a:lstStyle>
            <a:lvl1pPr>
              <a:defRPr/>
            </a:lvl1pPr>
          </a:lstStyle>
          <a:p>
            <a:fld id="{084D5EFA-3CD2-4D6C-8BDE-DAF892988CBC}" type="datetime1">
              <a:rPr lang="en-US"/>
              <a:pPr/>
              <a:t>7/15/2020</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7" name="Rectangle 10"/>
          <p:cNvSpPr>
            <a:spLocks noGrp="1" noChangeArrowheads="1"/>
          </p:cNvSpPr>
          <p:nvPr>
            <p:ph type="sldNum" sz="quarter" idx="12"/>
          </p:nvPr>
        </p:nvSpPr>
        <p:spPr>
          <a:ln/>
        </p:spPr>
        <p:txBody>
          <a:bodyPr/>
          <a:lstStyle>
            <a:lvl1pPr>
              <a:defRPr/>
            </a:lvl1pPr>
          </a:lstStyle>
          <a:p>
            <a:fld id="{D2E852C3-DDEC-4BA6-A1DA-3BC250ED23C7}" type="slidenum">
              <a:rPr lang="en-US"/>
              <a:pPr/>
              <a:t>‹#›</a:t>
            </a:fld>
            <a:endParaRPr lang="en-US"/>
          </a:p>
        </p:txBody>
      </p:sp>
    </p:spTree>
    <p:extLst>
      <p:ext uri="{BB962C8B-B14F-4D97-AF65-F5344CB8AC3E}">
        <p14:creationId xmlns:p14="http://schemas.microsoft.com/office/powerpoint/2010/main" val="267825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7/15/2020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 id="2147483717" r:id="rId18"/>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7.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8.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18.xml"/><Relationship Id="rId1" Type="http://schemas.openxmlformats.org/officeDocument/2006/relationships/vmlDrawing" Target="../drawings/vmlDrawing6.vml"/><Relationship Id="rId5" Type="http://schemas.openxmlformats.org/officeDocument/2006/relationships/image" Target="../media/image31.w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4.e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UML Class Diagram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057400" y="473075"/>
            <a:ext cx="8153400" cy="609600"/>
          </a:xfrm>
        </p:spPr>
        <p:txBody>
          <a:bodyPr>
            <a:normAutofit fontScale="90000"/>
          </a:bodyPr>
          <a:lstStyle/>
          <a:p>
            <a:r>
              <a:rPr lang="en-US" dirty="0"/>
              <a:t>Association </a:t>
            </a:r>
          </a:p>
        </p:txBody>
      </p:sp>
      <p:sp>
        <p:nvSpPr>
          <p:cNvPr id="22532" name="Rectangle 3"/>
          <p:cNvSpPr>
            <a:spLocks noGrp="1" noChangeArrowheads="1"/>
          </p:cNvSpPr>
          <p:nvPr>
            <p:ph type="body" idx="1"/>
          </p:nvPr>
        </p:nvSpPr>
        <p:spPr>
          <a:xfrm>
            <a:off x="768626" y="1100139"/>
            <a:ext cx="10018644" cy="4510087"/>
          </a:xfrm>
        </p:spPr>
        <p:txBody>
          <a:bodyPr/>
          <a:lstStyle/>
          <a:p>
            <a:r>
              <a:rPr lang="en-US" dirty="0">
                <a:solidFill>
                  <a:srgbClr val="99FFCC"/>
                </a:solidFill>
              </a:rPr>
              <a:t>Association</a:t>
            </a:r>
            <a:r>
              <a:rPr lang="en-US" dirty="0"/>
              <a:t> represents a general </a:t>
            </a:r>
            <a:r>
              <a:rPr lang="en-US" dirty="0">
                <a:solidFill>
                  <a:srgbClr val="FFFF00"/>
                </a:solidFill>
              </a:rPr>
              <a:t>binary relationship</a:t>
            </a:r>
            <a:r>
              <a:rPr lang="en-US" dirty="0"/>
              <a:t> that describes an activity between two classes.</a:t>
            </a:r>
          </a:p>
          <a:p>
            <a:r>
              <a:rPr lang="en-US" dirty="0"/>
              <a:t>E.g.</a:t>
            </a:r>
          </a:p>
          <a:p>
            <a:pPr lvl="1"/>
            <a:r>
              <a:rPr lang="en-US" dirty="0"/>
              <a:t>A student taking a course is an association between the </a:t>
            </a:r>
            <a:r>
              <a:rPr lang="en-US" b="1" dirty="0">
                <a:latin typeface="Courier New" pitchFamily="49" charset="0"/>
              </a:rPr>
              <a:t>Student</a:t>
            </a:r>
            <a:r>
              <a:rPr lang="en-US" dirty="0"/>
              <a:t> class and the </a:t>
            </a:r>
            <a:r>
              <a:rPr lang="en-US" b="1" dirty="0">
                <a:latin typeface="Courier New" pitchFamily="49" charset="0"/>
              </a:rPr>
              <a:t>Course</a:t>
            </a:r>
            <a:r>
              <a:rPr lang="en-US" dirty="0"/>
              <a:t> class.</a:t>
            </a:r>
          </a:p>
          <a:p>
            <a:pPr lvl="1"/>
            <a:r>
              <a:rPr lang="en-US" dirty="0"/>
              <a:t>A faculty member teaching  a course is an association between the </a:t>
            </a:r>
            <a:r>
              <a:rPr lang="en-US" b="1" dirty="0">
                <a:latin typeface="Courier New" pitchFamily="49" charset="0"/>
              </a:rPr>
              <a:t>Faculty</a:t>
            </a:r>
            <a:r>
              <a:rPr lang="en-US" dirty="0"/>
              <a:t> class and the </a:t>
            </a:r>
            <a:r>
              <a:rPr lang="en-US" b="1" dirty="0">
                <a:latin typeface="Courier New" pitchFamily="49" charset="0"/>
              </a:rPr>
              <a:t>Course</a:t>
            </a:r>
            <a:r>
              <a:rPr lang="en-US" dirty="0"/>
              <a:t> class.</a:t>
            </a:r>
          </a:p>
        </p:txBody>
      </p:sp>
      <p:sp>
        <p:nvSpPr>
          <p:cNvPr id="22533" name="Rectangle 8"/>
          <p:cNvSpPr>
            <a:spLocks noChangeArrowheads="1"/>
          </p:cNvSpPr>
          <p:nvPr/>
        </p:nvSpPr>
        <p:spPr bwMode="auto">
          <a:xfrm>
            <a:off x="1808164" y="4740275"/>
            <a:ext cx="8643937" cy="1930400"/>
          </a:xfrm>
          <a:prstGeom prst="rect">
            <a:avLst/>
          </a:prstGeom>
          <a:solidFill>
            <a:schemeClr val="bg1"/>
          </a:solidFill>
          <a:ln w="38100" algn="ctr">
            <a:solidFill>
              <a:srgbClr val="800000"/>
            </a:solidFill>
            <a:round/>
            <a:headEnd/>
            <a:tailEnd/>
          </a:ln>
        </p:spPr>
        <p:txBody>
          <a:bodyPr anchor="ctr"/>
          <a:lstStyle/>
          <a:p>
            <a:endParaRPr lang="en-US" b="1" u="sng"/>
          </a:p>
          <a:p>
            <a:endParaRPr lang="en-US" b="1" u="sng"/>
          </a:p>
          <a:p>
            <a:endParaRPr lang="en-US" b="1" u="sng"/>
          </a:p>
          <a:p>
            <a:endParaRPr lang="en-US" b="1" u="sng"/>
          </a:p>
          <a:p>
            <a:endParaRPr lang="en-US" b="1" u="sng"/>
          </a:p>
          <a:p>
            <a:endParaRPr lang="en-US" b="1" u="sng"/>
          </a:p>
          <a:p>
            <a:endParaRPr lang="en-US" b="1" u="sng"/>
          </a:p>
          <a:p>
            <a:endParaRPr lang="en-US" b="1" u="sng"/>
          </a:p>
          <a:p>
            <a:endParaRPr lang="en-US" b="1" u="sng"/>
          </a:p>
          <a:p>
            <a:endParaRPr lang="en-MY" b="1" u="sng"/>
          </a:p>
        </p:txBody>
      </p:sp>
      <p:grpSp>
        <p:nvGrpSpPr>
          <p:cNvPr id="22534" name="Group 7"/>
          <p:cNvGrpSpPr>
            <a:grpSpLocks/>
          </p:cNvGrpSpPr>
          <p:nvPr/>
        </p:nvGrpSpPr>
        <p:grpSpPr bwMode="auto">
          <a:xfrm>
            <a:off x="2487613" y="5170488"/>
            <a:ext cx="7072312" cy="1090612"/>
            <a:chOff x="630" y="2835"/>
            <a:chExt cx="4455" cy="687"/>
          </a:xfrm>
        </p:grpSpPr>
        <p:sp>
          <p:nvSpPr>
            <p:cNvPr id="22535" name="Rectangle 9"/>
            <p:cNvSpPr>
              <a:spLocks noChangeArrowheads="1"/>
            </p:cNvSpPr>
            <p:nvPr/>
          </p:nvSpPr>
          <p:spPr bwMode="auto">
            <a:xfrm>
              <a:off x="630" y="3150"/>
              <a:ext cx="675" cy="225"/>
            </a:xfrm>
            <a:prstGeom prst="rect">
              <a:avLst/>
            </a:prstGeom>
            <a:solidFill>
              <a:schemeClr val="bg1"/>
            </a:solidFill>
            <a:ln w="38100" algn="ctr">
              <a:solidFill>
                <a:srgbClr val="99FFCC"/>
              </a:solidFill>
              <a:round/>
              <a:headEnd/>
              <a:tailEnd/>
            </a:ln>
          </p:spPr>
          <p:txBody>
            <a:bodyPr anchor="ctr"/>
            <a:lstStyle/>
            <a:p>
              <a:pPr algn="ctr"/>
              <a:r>
                <a:rPr lang="en-US"/>
                <a:t>Student</a:t>
              </a:r>
              <a:endParaRPr lang="en-MY"/>
            </a:p>
          </p:txBody>
        </p:sp>
        <p:sp>
          <p:nvSpPr>
            <p:cNvPr id="22536" name="Rectangle 10"/>
            <p:cNvSpPr>
              <a:spLocks noChangeArrowheads="1"/>
            </p:cNvSpPr>
            <p:nvPr/>
          </p:nvSpPr>
          <p:spPr bwMode="auto">
            <a:xfrm>
              <a:off x="2517" y="3158"/>
              <a:ext cx="675" cy="225"/>
            </a:xfrm>
            <a:prstGeom prst="rect">
              <a:avLst/>
            </a:prstGeom>
            <a:solidFill>
              <a:schemeClr val="bg1"/>
            </a:solidFill>
            <a:ln w="38100" algn="ctr">
              <a:solidFill>
                <a:srgbClr val="99FFCC"/>
              </a:solidFill>
              <a:round/>
              <a:headEnd/>
              <a:tailEnd/>
            </a:ln>
          </p:spPr>
          <p:txBody>
            <a:bodyPr anchor="ctr"/>
            <a:lstStyle/>
            <a:p>
              <a:pPr algn="ctr"/>
              <a:r>
                <a:rPr lang="en-US"/>
                <a:t>Course</a:t>
              </a:r>
              <a:endParaRPr lang="en-MY"/>
            </a:p>
          </p:txBody>
        </p:sp>
        <p:sp>
          <p:nvSpPr>
            <p:cNvPr id="22537" name="Rectangle 11"/>
            <p:cNvSpPr>
              <a:spLocks noChangeArrowheads="1"/>
            </p:cNvSpPr>
            <p:nvPr/>
          </p:nvSpPr>
          <p:spPr bwMode="auto">
            <a:xfrm>
              <a:off x="4410" y="3150"/>
              <a:ext cx="675" cy="225"/>
            </a:xfrm>
            <a:prstGeom prst="rect">
              <a:avLst/>
            </a:prstGeom>
            <a:solidFill>
              <a:schemeClr val="bg1"/>
            </a:solidFill>
            <a:ln w="38100" algn="ctr">
              <a:solidFill>
                <a:srgbClr val="99FFCC"/>
              </a:solidFill>
              <a:round/>
              <a:headEnd/>
              <a:tailEnd/>
            </a:ln>
          </p:spPr>
          <p:txBody>
            <a:bodyPr anchor="ctr"/>
            <a:lstStyle/>
            <a:p>
              <a:pPr algn="ctr"/>
              <a:r>
                <a:rPr lang="en-US"/>
                <a:t>Faculty</a:t>
              </a:r>
              <a:endParaRPr lang="en-MY"/>
            </a:p>
          </p:txBody>
        </p:sp>
        <p:cxnSp>
          <p:nvCxnSpPr>
            <p:cNvPr id="22538" name="Straight Connector 13"/>
            <p:cNvCxnSpPr>
              <a:cxnSpLocks noChangeShapeType="1"/>
              <a:stCxn id="22535" idx="3"/>
              <a:endCxn id="22536" idx="1"/>
            </p:cNvCxnSpPr>
            <p:nvPr/>
          </p:nvCxnSpPr>
          <p:spPr bwMode="auto">
            <a:xfrm>
              <a:off x="1317" y="3263"/>
              <a:ext cx="1188" cy="8"/>
            </a:xfrm>
            <a:prstGeom prst="line">
              <a:avLst/>
            </a:prstGeom>
            <a:noFill/>
            <a:ln w="38100" algn="ctr">
              <a:solidFill>
                <a:srgbClr val="CC99FF"/>
              </a:solidFill>
              <a:round/>
              <a:headEnd/>
              <a:tailEnd/>
            </a:ln>
          </p:spPr>
        </p:cxnSp>
        <p:cxnSp>
          <p:nvCxnSpPr>
            <p:cNvPr id="22539" name="Straight Connector 14"/>
            <p:cNvCxnSpPr>
              <a:cxnSpLocks noChangeShapeType="1"/>
            </p:cNvCxnSpPr>
            <p:nvPr/>
          </p:nvCxnSpPr>
          <p:spPr bwMode="auto">
            <a:xfrm>
              <a:off x="3195" y="3240"/>
              <a:ext cx="1215" cy="1"/>
            </a:xfrm>
            <a:prstGeom prst="line">
              <a:avLst/>
            </a:prstGeom>
            <a:noFill/>
            <a:ln w="38100" algn="ctr">
              <a:solidFill>
                <a:srgbClr val="CC99FF"/>
              </a:solidFill>
              <a:round/>
              <a:headEnd/>
              <a:tailEnd/>
            </a:ln>
          </p:spPr>
        </p:cxnSp>
        <p:sp>
          <p:nvSpPr>
            <p:cNvPr id="22540" name="TextBox 15"/>
            <p:cNvSpPr txBox="1">
              <a:spLocks noChangeArrowheads="1"/>
            </p:cNvSpPr>
            <p:nvPr/>
          </p:nvSpPr>
          <p:spPr bwMode="auto">
            <a:xfrm>
              <a:off x="1260" y="3091"/>
              <a:ext cx="450" cy="192"/>
            </a:xfrm>
            <a:prstGeom prst="rect">
              <a:avLst/>
            </a:prstGeom>
            <a:noFill/>
            <a:ln w="9525">
              <a:noFill/>
              <a:miter lim="800000"/>
              <a:headEnd/>
              <a:tailEnd/>
            </a:ln>
          </p:spPr>
          <p:txBody>
            <a:bodyPr>
              <a:spAutoFit/>
            </a:bodyPr>
            <a:lstStyle/>
            <a:p>
              <a:pPr algn="ctr"/>
              <a:r>
                <a:rPr lang="en-US" sz="1400" b="1" dirty="0"/>
                <a:t>5..60</a:t>
              </a:r>
              <a:endParaRPr lang="en-MY" sz="1400" b="1" dirty="0"/>
            </a:p>
          </p:txBody>
        </p:sp>
        <p:sp>
          <p:nvSpPr>
            <p:cNvPr id="22541" name="TextBox 16"/>
            <p:cNvSpPr txBox="1">
              <a:spLocks noChangeArrowheads="1"/>
            </p:cNvSpPr>
            <p:nvPr/>
          </p:nvSpPr>
          <p:spPr bwMode="auto">
            <a:xfrm>
              <a:off x="2205" y="3060"/>
              <a:ext cx="450" cy="327"/>
            </a:xfrm>
            <a:prstGeom prst="rect">
              <a:avLst/>
            </a:prstGeom>
            <a:noFill/>
            <a:ln w="9525">
              <a:noFill/>
              <a:miter lim="800000"/>
              <a:headEnd/>
              <a:tailEnd/>
            </a:ln>
          </p:spPr>
          <p:txBody>
            <a:bodyPr>
              <a:spAutoFit/>
            </a:bodyPr>
            <a:lstStyle/>
            <a:p>
              <a:pPr algn="ctr"/>
              <a:r>
                <a:rPr lang="en-US" sz="2800" b="1"/>
                <a:t>*</a:t>
              </a:r>
              <a:endParaRPr lang="en-MY" sz="2800" b="1"/>
            </a:p>
          </p:txBody>
        </p:sp>
        <p:sp>
          <p:nvSpPr>
            <p:cNvPr id="22542" name="TextBox 17"/>
            <p:cNvSpPr txBox="1">
              <a:spLocks noChangeArrowheads="1"/>
            </p:cNvSpPr>
            <p:nvPr/>
          </p:nvSpPr>
          <p:spPr bwMode="auto">
            <a:xfrm>
              <a:off x="4005" y="3060"/>
              <a:ext cx="450" cy="192"/>
            </a:xfrm>
            <a:prstGeom prst="rect">
              <a:avLst/>
            </a:prstGeom>
            <a:noFill/>
            <a:ln w="9525">
              <a:noFill/>
              <a:miter lim="800000"/>
              <a:headEnd/>
              <a:tailEnd/>
            </a:ln>
          </p:spPr>
          <p:txBody>
            <a:bodyPr>
              <a:spAutoFit/>
            </a:bodyPr>
            <a:lstStyle/>
            <a:p>
              <a:pPr algn="ctr"/>
              <a:r>
                <a:rPr lang="en-US" sz="1400" b="1"/>
                <a:t>1</a:t>
              </a:r>
              <a:endParaRPr lang="en-MY" sz="1400" b="1"/>
            </a:p>
          </p:txBody>
        </p:sp>
        <p:sp>
          <p:nvSpPr>
            <p:cNvPr id="22543" name="TextBox 18"/>
            <p:cNvSpPr txBox="1">
              <a:spLocks noChangeArrowheads="1"/>
            </p:cNvSpPr>
            <p:nvPr/>
          </p:nvSpPr>
          <p:spPr bwMode="auto">
            <a:xfrm>
              <a:off x="3150" y="3060"/>
              <a:ext cx="450" cy="192"/>
            </a:xfrm>
            <a:prstGeom prst="rect">
              <a:avLst/>
            </a:prstGeom>
            <a:noFill/>
            <a:ln w="9525">
              <a:noFill/>
              <a:miter lim="800000"/>
              <a:headEnd/>
              <a:tailEnd/>
            </a:ln>
          </p:spPr>
          <p:txBody>
            <a:bodyPr>
              <a:spAutoFit/>
            </a:bodyPr>
            <a:lstStyle/>
            <a:p>
              <a:pPr algn="ctr"/>
              <a:r>
                <a:rPr lang="en-US" sz="1400" b="1"/>
                <a:t>0..3</a:t>
              </a:r>
              <a:endParaRPr lang="en-MY" sz="1400" b="1"/>
            </a:p>
          </p:txBody>
        </p:sp>
        <p:sp>
          <p:nvSpPr>
            <p:cNvPr id="22544" name="TextBox 19"/>
            <p:cNvSpPr txBox="1">
              <a:spLocks noChangeArrowheads="1"/>
            </p:cNvSpPr>
            <p:nvPr/>
          </p:nvSpPr>
          <p:spPr bwMode="auto">
            <a:xfrm>
              <a:off x="1665" y="2880"/>
              <a:ext cx="450" cy="192"/>
            </a:xfrm>
            <a:prstGeom prst="rect">
              <a:avLst/>
            </a:prstGeom>
            <a:noFill/>
            <a:ln w="9525">
              <a:noFill/>
              <a:miter lim="800000"/>
              <a:headEnd/>
              <a:tailEnd/>
            </a:ln>
          </p:spPr>
          <p:txBody>
            <a:bodyPr>
              <a:spAutoFit/>
            </a:bodyPr>
            <a:lstStyle/>
            <a:p>
              <a:pPr algn="ctr"/>
              <a:r>
                <a:rPr lang="en-US" sz="1400" b="1"/>
                <a:t>take</a:t>
              </a:r>
              <a:endParaRPr lang="en-MY" sz="1400" b="1"/>
            </a:p>
          </p:txBody>
        </p:sp>
        <p:sp>
          <p:nvSpPr>
            <p:cNvPr id="22545" name="Isosceles Triangle 20"/>
            <p:cNvSpPr>
              <a:spLocks noChangeArrowheads="1"/>
            </p:cNvSpPr>
            <p:nvPr/>
          </p:nvSpPr>
          <p:spPr bwMode="auto">
            <a:xfrm rot="5400000">
              <a:off x="2025" y="2925"/>
              <a:ext cx="90" cy="90"/>
            </a:xfrm>
            <a:prstGeom prst="triangle">
              <a:avLst>
                <a:gd name="adj" fmla="val 50000"/>
              </a:avLst>
            </a:prstGeom>
            <a:solidFill>
              <a:schemeClr val="tx2"/>
            </a:solidFill>
            <a:ln w="38100" algn="ctr">
              <a:noFill/>
              <a:round/>
              <a:headEnd/>
              <a:tailEnd/>
            </a:ln>
          </p:spPr>
          <p:txBody>
            <a:bodyPr rot="10800000" vert="eaVert" anchor="ctr"/>
            <a:lstStyle/>
            <a:p>
              <a:pPr algn="ctr"/>
              <a:endParaRPr lang="en-US"/>
            </a:p>
          </p:txBody>
        </p:sp>
        <p:sp>
          <p:nvSpPr>
            <p:cNvPr id="22546" name="TextBox 21"/>
            <p:cNvSpPr txBox="1">
              <a:spLocks noChangeArrowheads="1"/>
            </p:cNvSpPr>
            <p:nvPr/>
          </p:nvSpPr>
          <p:spPr bwMode="auto">
            <a:xfrm>
              <a:off x="3510" y="2880"/>
              <a:ext cx="540" cy="192"/>
            </a:xfrm>
            <a:prstGeom prst="rect">
              <a:avLst/>
            </a:prstGeom>
            <a:noFill/>
            <a:ln w="9525">
              <a:noFill/>
              <a:miter lim="800000"/>
              <a:headEnd/>
              <a:tailEnd/>
            </a:ln>
          </p:spPr>
          <p:txBody>
            <a:bodyPr>
              <a:spAutoFit/>
            </a:bodyPr>
            <a:lstStyle/>
            <a:p>
              <a:pPr algn="ctr"/>
              <a:r>
                <a:rPr lang="en-US" sz="1400" b="1"/>
                <a:t>teach</a:t>
              </a:r>
              <a:endParaRPr lang="en-MY" sz="1400" b="1"/>
            </a:p>
          </p:txBody>
        </p:sp>
        <p:sp>
          <p:nvSpPr>
            <p:cNvPr id="22547" name="Isosceles Triangle 22"/>
            <p:cNvSpPr>
              <a:spLocks noChangeArrowheads="1"/>
            </p:cNvSpPr>
            <p:nvPr/>
          </p:nvSpPr>
          <p:spPr bwMode="auto">
            <a:xfrm rot="-5400000">
              <a:off x="3960" y="2925"/>
              <a:ext cx="90" cy="90"/>
            </a:xfrm>
            <a:prstGeom prst="triangle">
              <a:avLst>
                <a:gd name="adj" fmla="val 50000"/>
              </a:avLst>
            </a:prstGeom>
            <a:solidFill>
              <a:schemeClr val="tx2"/>
            </a:solidFill>
            <a:ln w="38100" algn="ctr">
              <a:noFill/>
              <a:round/>
              <a:headEnd/>
              <a:tailEnd/>
            </a:ln>
          </p:spPr>
          <p:txBody>
            <a:bodyPr vert="eaVert" anchor="ctr"/>
            <a:lstStyle/>
            <a:p>
              <a:pPr algn="ctr"/>
              <a:endParaRPr lang="en-US"/>
            </a:p>
          </p:txBody>
        </p:sp>
        <p:sp>
          <p:nvSpPr>
            <p:cNvPr id="22548" name="Oval 23"/>
            <p:cNvSpPr>
              <a:spLocks noChangeArrowheads="1"/>
            </p:cNvSpPr>
            <p:nvPr/>
          </p:nvSpPr>
          <p:spPr bwMode="auto">
            <a:xfrm>
              <a:off x="3375" y="2835"/>
              <a:ext cx="855" cy="225"/>
            </a:xfrm>
            <a:prstGeom prst="ellipse">
              <a:avLst/>
            </a:prstGeom>
            <a:noFill/>
            <a:ln w="38100" algn="ctr">
              <a:noFill/>
              <a:round/>
              <a:headEnd/>
              <a:tailEnd/>
            </a:ln>
          </p:spPr>
          <p:txBody>
            <a:bodyPr anchor="ctr"/>
            <a:lstStyle/>
            <a:p>
              <a:pPr algn="ctr"/>
              <a:endParaRPr lang="en-US"/>
            </a:p>
          </p:txBody>
        </p:sp>
        <p:sp>
          <p:nvSpPr>
            <p:cNvPr id="22549" name="Oval 24"/>
            <p:cNvSpPr>
              <a:spLocks noChangeArrowheads="1"/>
            </p:cNvSpPr>
            <p:nvPr/>
          </p:nvSpPr>
          <p:spPr bwMode="auto">
            <a:xfrm>
              <a:off x="1530" y="2835"/>
              <a:ext cx="855" cy="225"/>
            </a:xfrm>
            <a:prstGeom prst="ellipse">
              <a:avLst/>
            </a:prstGeom>
            <a:noFill/>
            <a:ln w="38100" algn="ctr">
              <a:noFill/>
              <a:round/>
              <a:headEnd/>
              <a:tailEnd/>
            </a:ln>
          </p:spPr>
          <p:txBody>
            <a:bodyPr anchor="ctr"/>
            <a:lstStyle/>
            <a:p>
              <a:pPr algn="ctr"/>
              <a:endParaRPr lang="en-US"/>
            </a:p>
          </p:txBody>
        </p:sp>
        <p:sp>
          <p:nvSpPr>
            <p:cNvPr id="22550" name="TextBox 32"/>
            <p:cNvSpPr txBox="1">
              <a:spLocks noChangeArrowheads="1"/>
            </p:cNvSpPr>
            <p:nvPr/>
          </p:nvSpPr>
          <p:spPr bwMode="auto">
            <a:xfrm>
              <a:off x="3690" y="3330"/>
              <a:ext cx="945" cy="192"/>
            </a:xfrm>
            <a:prstGeom prst="rect">
              <a:avLst/>
            </a:prstGeom>
            <a:noFill/>
            <a:ln w="9525">
              <a:noFill/>
              <a:miter lim="800000"/>
              <a:headEnd/>
              <a:tailEnd/>
            </a:ln>
          </p:spPr>
          <p:txBody>
            <a:bodyPr>
              <a:spAutoFit/>
            </a:bodyPr>
            <a:lstStyle/>
            <a:p>
              <a:pPr algn="ctr"/>
              <a:r>
                <a:rPr lang="en-US" sz="1400"/>
                <a:t>Teacher</a:t>
              </a:r>
              <a:endParaRPr lang="en-MY" sz="14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BDCC-766C-4320-93F2-38EE7423362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B465C5E-0507-4D2F-B25C-FD8B46757EFF}"/>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Student</a:t>
            </a:r>
            <a:r>
              <a:rPr lang="en-US" dirty="0"/>
              <a:t> has one or more </a:t>
            </a:r>
            <a:r>
              <a:rPr lang="en-US" dirty="0">
                <a:latin typeface="Courier New" panose="02070309020205020404" pitchFamily="49" charset="0"/>
                <a:cs typeface="Courier New" panose="02070309020205020404" pitchFamily="49" charset="0"/>
              </a:rPr>
              <a:t>Instructors</a:t>
            </a:r>
          </a:p>
          <a:p>
            <a:endParaRPr lang="en-US" dirty="0"/>
          </a:p>
        </p:txBody>
      </p:sp>
      <p:pic>
        <p:nvPicPr>
          <p:cNvPr id="5" name="Picture 4">
            <a:extLst>
              <a:ext uri="{FF2B5EF4-FFF2-40B4-BE49-F238E27FC236}">
                <a16:creationId xmlns:a16="http://schemas.microsoft.com/office/drawing/2014/main" id="{024ED519-2565-4AD3-A58A-BE8EA7394A9B}"/>
              </a:ext>
            </a:extLst>
          </p:cNvPr>
          <p:cNvPicPr>
            <a:picLocks noChangeAspect="1"/>
          </p:cNvPicPr>
          <p:nvPr/>
        </p:nvPicPr>
        <p:blipFill>
          <a:blip r:embed="rId2"/>
          <a:stretch>
            <a:fillRect/>
          </a:stretch>
        </p:blipFill>
        <p:spPr>
          <a:xfrm>
            <a:off x="1154802" y="2614613"/>
            <a:ext cx="5191125" cy="619125"/>
          </a:xfrm>
          <a:prstGeom prst="rect">
            <a:avLst/>
          </a:prstGeom>
        </p:spPr>
      </p:pic>
      <p:pic>
        <p:nvPicPr>
          <p:cNvPr id="7" name="Picture 6">
            <a:extLst>
              <a:ext uri="{FF2B5EF4-FFF2-40B4-BE49-F238E27FC236}">
                <a16:creationId xmlns:a16="http://schemas.microsoft.com/office/drawing/2014/main" id="{DDF30CEE-B831-40A5-B002-647AEC2C1AA8}"/>
              </a:ext>
            </a:extLst>
          </p:cNvPr>
          <p:cNvPicPr>
            <a:picLocks noChangeAspect="1"/>
          </p:cNvPicPr>
          <p:nvPr/>
        </p:nvPicPr>
        <p:blipFill>
          <a:blip r:embed="rId3"/>
          <a:stretch>
            <a:fillRect/>
          </a:stretch>
        </p:blipFill>
        <p:spPr>
          <a:xfrm>
            <a:off x="1154802" y="3394834"/>
            <a:ext cx="5229225" cy="914400"/>
          </a:xfrm>
          <a:prstGeom prst="rect">
            <a:avLst/>
          </a:prstGeom>
        </p:spPr>
      </p:pic>
      <p:pic>
        <p:nvPicPr>
          <p:cNvPr id="9" name="Picture 8">
            <a:extLst>
              <a:ext uri="{FF2B5EF4-FFF2-40B4-BE49-F238E27FC236}">
                <a16:creationId xmlns:a16="http://schemas.microsoft.com/office/drawing/2014/main" id="{BF471524-2A6D-4B90-9060-CFF48C5284CC}"/>
              </a:ext>
            </a:extLst>
          </p:cNvPr>
          <p:cNvPicPr>
            <a:picLocks noChangeAspect="1"/>
          </p:cNvPicPr>
          <p:nvPr/>
        </p:nvPicPr>
        <p:blipFill>
          <a:blip r:embed="rId4"/>
          <a:stretch>
            <a:fillRect/>
          </a:stretch>
        </p:blipFill>
        <p:spPr>
          <a:xfrm>
            <a:off x="1154802" y="4470330"/>
            <a:ext cx="5286375" cy="895350"/>
          </a:xfrm>
          <a:prstGeom prst="rect">
            <a:avLst/>
          </a:prstGeom>
        </p:spPr>
      </p:pic>
      <p:sp>
        <p:nvSpPr>
          <p:cNvPr id="10" name="TextBox 9">
            <a:extLst>
              <a:ext uri="{FF2B5EF4-FFF2-40B4-BE49-F238E27FC236}">
                <a16:creationId xmlns:a16="http://schemas.microsoft.com/office/drawing/2014/main" id="{1B115E4B-F6A3-4247-8013-611639957813}"/>
              </a:ext>
            </a:extLst>
          </p:cNvPr>
          <p:cNvSpPr txBox="1"/>
          <p:nvPr/>
        </p:nvSpPr>
        <p:spPr>
          <a:xfrm>
            <a:off x="6681011" y="4733339"/>
            <a:ext cx="2173356" cy="369332"/>
          </a:xfrm>
          <a:prstGeom prst="rect">
            <a:avLst/>
          </a:prstGeom>
          <a:noFill/>
        </p:spPr>
        <p:txBody>
          <a:bodyPr wrap="square" rtlCol="0">
            <a:spAutoFit/>
          </a:bodyPr>
          <a:lstStyle/>
          <a:p>
            <a:r>
              <a:rPr lang="en-US" dirty="0"/>
              <a:t>Using </a:t>
            </a:r>
            <a:r>
              <a:rPr lang="en-US" dirty="0" err="1"/>
              <a:t>rolename</a:t>
            </a:r>
            <a:endParaRPr lang="en-US" dirty="0"/>
          </a:p>
        </p:txBody>
      </p:sp>
      <p:pic>
        <p:nvPicPr>
          <p:cNvPr id="12" name="Picture 11">
            <a:extLst>
              <a:ext uri="{FF2B5EF4-FFF2-40B4-BE49-F238E27FC236}">
                <a16:creationId xmlns:a16="http://schemas.microsoft.com/office/drawing/2014/main" id="{1B91D366-65ED-4FA5-8487-6E7C84F84EAD}"/>
              </a:ext>
            </a:extLst>
          </p:cNvPr>
          <p:cNvPicPr>
            <a:picLocks noChangeAspect="1"/>
          </p:cNvPicPr>
          <p:nvPr/>
        </p:nvPicPr>
        <p:blipFill>
          <a:blip r:embed="rId5"/>
          <a:stretch>
            <a:fillRect/>
          </a:stretch>
        </p:blipFill>
        <p:spPr>
          <a:xfrm>
            <a:off x="1140514" y="5549383"/>
            <a:ext cx="5314950" cy="866775"/>
          </a:xfrm>
          <a:prstGeom prst="rect">
            <a:avLst/>
          </a:prstGeom>
        </p:spPr>
      </p:pic>
      <p:sp>
        <p:nvSpPr>
          <p:cNvPr id="13" name="TextBox 12">
            <a:extLst>
              <a:ext uri="{FF2B5EF4-FFF2-40B4-BE49-F238E27FC236}">
                <a16:creationId xmlns:a16="http://schemas.microsoft.com/office/drawing/2014/main" id="{2EDD2FD0-1F51-441B-BEB6-3EE19AD55B79}"/>
              </a:ext>
            </a:extLst>
          </p:cNvPr>
          <p:cNvSpPr txBox="1"/>
          <p:nvPr/>
        </p:nvSpPr>
        <p:spPr>
          <a:xfrm>
            <a:off x="6793654" y="5798104"/>
            <a:ext cx="2173356" cy="369332"/>
          </a:xfrm>
          <a:prstGeom prst="rect">
            <a:avLst/>
          </a:prstGeom>
          <a:noFill/>
        </p:spPr>
        <p:txBody>
          <a:bodyPr wrap="square" rtlCol="0">
            <a:spAutoFit/>
          </a:bodyPr>
          <a:lstStyle/>
          <a:p>
            <a:r>
              <a:rPr lang="en-US" dirty="0"/>
              <a:t>Name the association</a:t>
            </a:r>
          </a:p>
        </p:txBody>
      </p:sp>
    </p:spTree>
    <p:extLst>
      <p:ext uri="{BB962C8B-B14F-4D97-AF65-F5344CB8AC3E}">
        <p14:creationId xmlns:p14="http://schemas.microsoft.com/office/powerpoint/2010/main" val="153843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1849438" y="228601"/>
            <a:ext cx="8132762" cy="588963"/>
          </a:xfrm>
        </p:spPr>
        <p:txBody>
          <a:bodyPr/>
          <a:lstStyle/>
          <a:p>
            <a:r>
              <a:rPr lang="en-US" sz="3600" dirty="0"/>
              <a:t>Association </a:t>
            </a:r>
            <a:endParaRPr lang="en-US" sz="3600" dirty="0">
              <a:hlinkClick r:id="rId3" action="ppaction://program"/>
            </a:endParaRPr>
          </a:p>
        </p:txBody>
      </p:sp>
      <p:sp>
        <p:nvSpPr>
          <p:cNvPr id="2054" name="Rectangle 3"/>
          <p:cNvSpPr>
            <a:spLocks noGrp="1" noChangeArrowheads="1"/>
          </p:cNvSpPr>
          <p:nvPr>
            <p:ph type="body" idx="1"/>
          </p:nvPr>
        </p:nvSpPr>
        <p:spPr>
          <a:xfrm>
            <a:off x="1801813" y="2462214"/>
            <a:ext cx="8610600" cy="725487"/>
          </a:xfrm>
          <a:noFill/>
        </p:spPr>
        <p:txBody>
          <a:bodyPr/>
          <a:lstStyle/>
          <a:p>
            <a:pPr marL="0" indent="0">
              <a:lnSpc>
                <a:spcPct val="120000"/>
              </a:lnSpc>
              <a:buNone/>
            </a:pPr>
            <a:r>
              <a:rPr lang="en-US" sz="2000">
                <a:solidFill>
                  <a:schemeClr val="tx1"/>
                </a:solidFill>
              </a:rPr>
              <a:t>Note: 			                   </a:t>
            </a:r>
          </a:p>
        </p:txBody>
      </p:sp>
      <p:graphicFrame>
        <p:nvGraphicFramePr>
          <p:cNvPr id="2050" name="Object 2"/>
          <p:cNvGraphicFramePr>
            <a:graphicFrameLocks noChangeAspect="1"/>
          </p:cNvGraphicFramePr>
          <p:nvPr/>
        </p:nvGraphicFramePr>
        <p:xfrm>
          <a:off x="1690688" y="993775"/>
          <a:ext cx="8763000" cy="1250950"/>
        </p:xfrm>
        <a:graphic>
          <a:graphicData uri="http://schemas.openxmlformats.org/presentationml/2006/ole">
            <mc:AlternateContent xmlns:mc="http://schemas.openxmlformats.org/markup-compatibility/2006">
              <mc:Choice xmlns:v="urn:schemas-microsoft-com:vml" Requires="v">
                <p:oleObj spid="_x0000_s7179" name="Picture" r:id="rId4" imgW="4515729" imgH="661182" progId="Word.Picture.8">
                  <p:embed/>
                </p:oleObj>
              </mc:Choice>
              <mc:Fallback>
                <p:oleObj name="Picture" r:id="rId4" imgW="4515729" imgH="661182" progId="Word.Picture.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688" y="993775"/>
                        <a:ext cx="8763000" cy="125095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1981200" y="3352800"/>
          <a:ext cx="7924800" cy="2490788"/>
        </p:xfrm>
        <a:graphic>
          <a:graphicData uri="http://schemas.openxmlformats.org/presentationml/2006/ole">
            <mc:AlternateContent xmlns:mc="http://schemas.openxmlformats.org/markup-compatibility/2006">
              <mc:Choice xmlns:v="urn:schemas-microsoft-com:vml" Requires="v">
                <p:oleObj spid="_x0000_s7180" r:id="rId6" imgW="5334000" imgH="1676400" progId="Word.Picture.8">
                  <p:embed/>
                </p:oleObj>
              </mc:Choice>
              <mc:Fallback>
                <p:oleObj r:id="rId6" imgW="5334000" imgH="1676400" progId="Word.Picture.8">
                  <p:embed/>
                  <p:pic>
                    <p:nvPicPr>
                      <p:cNvPr id="205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352800"/>
                        <a:ext cx="7924800" cy="249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1846" name="Rectangle 6"/>
          <p:cNvSpPr>
            <a:spLocks noChangeArrowheads="1"/>
          </p:cNvSpPr>
          <p:nvPr/>
        </p:nvSpPr>
        <p:spPr bwMode="auto">
          <a:xfrm>
            <a:off x="1884364" y="5791200"/>
            <a:ext cx="8423275" cy="609600"/>
          </a:xfrm>
          <a:prstGeom prst="rect">
            <a:avLst/>
          </a:prstGeom>
          <a:noFill/>
          <a:ln w="9525">
            <a:noFill/>
            <a:miter lim="800000"/>
            <a:headEnd/>
            <a:tailEnd/>
          </a:ln>
          <a:effectLst/>
        </p:spPr>
        <p:txBody>
          <a:bodyPr lIns="92075" tIns="46038" rIns="92075" bIns="46038"/>
          <a:lstStyle/>
          <a:p>
            <a:pPr>
              <a:lnSpc>
                <a:spcPct val="120000"/>
              </a:lnSpc>
              <a:spcBef>
                <a:spcPct val="20000"/>
              </a:spcBef>
              <a:buClr>
                <a:schemeClr val="tx2"/>
              </a:buClr>
              <a:buSzPct val="75000"/>
              <a:tabLst>
                <a:tab pos="0" algn="l"/>
              </a:tabLst>
              <a:defRPr/>
            </a:pPr>
            <a:r>
              <a:rPr lang="en-US" sz="2400" dirty="0">
                <a:latin typeface="+mn-lt"/>
                <a:cs typeface="Times New Roman" pitchFamily="18" charset="0"/>
              </a:rPr>
              <a:t>An association is usually represented as a data field in the class. </a:t>
            </a:r>
          </a:p>
        </p:txBody>
      </p:sp>
      <p:sp>
        <p:nvSpPr>
          <p:cNvPr id="2057" name="Text Box 11"/>
          <p:cNvSpPr txBox="1">
            <a:spLocks noChangeArrowheads="1"/>
          </p:cNvSpPr>
          <p:nvPr/>
        </p:nvSpPr>
        <p:spPr bwMode="auto">
          <a:xfrm>
            <a:off x="2613026" y="2608263"/>
            <a:ext cx="887413" cy="366712"/>
          </a:xfrm>
          <a:prstGeom prst="rect">
            <a:avLst/>
          </a:prstGeom>
          <a:solidFill>
            <a:srgbClr val="00FFFF"/>
          </a:solidFill>
          <a:ln w="9525">
            <a:noFill/>
            <a:miter lim="800000"/>
            <a:headEnd/>
            <a:tailEnd/>
          </a:ln>
          <a:effectLst>
            <a:prstShdw prst="shdw17" dist="17961" dir="2700000">
              <a:srgbClr val="009999"/>
            </a:prstShdw>
          </a:effectLst>
        </p:spPr>
        <p:txBody>
          <a:bodyPr>
            <a:spAutoFit/>
          </a:bodyPr>
          <a:lstStyle/>
          <a:p>
            <a:pPr>
              <a:spcBef>
                <a:spcPct val="50000"/>
              </a:spcBef>
            </a:pPr>
            <a:r>
              <a:rPr lang="en-US">
                <a:solidFill>
                  <a:schemeClr val="bg1"/>
                </a:solidFill>
                <a:latin typeface="Cambria" pitchFamily="18" charset="0"/>
              </a:rPr>
              <a:t>Labels</a:t>
            </a:r>
          </a:p>
        </p:txBody>
      </p:sp>
      <p:sp>
        <p:nvSpPr>
          <p:cNvPr id="2058" name="Text Box 12"/>
          <p:cNvSpPr txBox="1">
            <a:spLocks noChangeArrowheads="1"/>
          </p:cNvSpPr>
          <p:nvPr/>
        </p:nvSpPr>
        <p:spPr bwMode="auto">
          <a:xfrm>
            <a:off x="3783014" y="2595563"/>
            <a:ext cx="1412875" cy="366712"/>
          </a:xfrm>
          <a:prstGeom prst="rect">
            <a:avLst/>
          </a:prstGeom>
          <a:solidFill>
            <a:srgbClr val="00FF00"/>
          </a:solidFill>
          <a:ln w="9525">
            <a:noFill/>
            <a:miter lim="800000"/>
            <a:headEnd/>
            <a:tailEnd/>
          </a:ln>
          <a:effectLst>
            <a:prstShdw prst="shdw17" dist="17961" dir="2700000">
              <a:srgbClr val="009900"/>
            </a:prstShdw>
          </a:effectLst>
        </p:spPr>
        <p:txBody>
          <a:bodyPr>
            <a:spAutoFit/>
          </a:bodyPr>
          <a:lstStyle/>
          <a:p>
            <a:pPr algn="ctr">
              <a:spcBef>
                <a:spcPct val="50000"/>
              </a:spcBef>
            </a:pPr>
            <a:r>
              <a:rPr lang="en-US">
                <a:solidFill>
                  <a:schemeClr val="bg1"/>
                </a:solidFill>
                <a:latin typeface="Cambria" pitchFamily="18" charset="0"/>
              </a:rPr>
              <a:t>Role Name</a:t>
            </a:r>
          </a:p>
        </p:txBody>
      </p:sp>
      <p:sp>
        <p:nvSpPr>
          <p:cNvPr id="2059" name="Text Box 13"/>
          <p:cNvSpPr txBox="1">
            <a:spLocks noChangeArrowheads="1"/>
          </p:cNvSpPr>
          <p:nvPr/>
        </p:nvSpPr>
        <p:spPr bwMode="auto">
          <a:xfrm>
            <a:off x="5530850" y="2622551"/>
            <a:ext cx="1587500" cy="366713"/>
          </a:xfrm>
          <a:prstGeom prst="rect">
            <a:avLst/>
          </a:prstGeom>
          <a:solidFill>
            <a:srgbClr val="FFFF00"/>
          </a:solidFill>
          <a:ln w="9525">
            <a:noFill/>
            <a:miter lim="800000"/>
            <a:headEnd/>
            <a:tailEnd/>
          </a:ln>
          <a:effectLst>
            <a:prstShdw prst="shdw17" dist="17961" dir="2700000">
              <a:srgbClr val="999900"/>
            </a:prstShdw>
          </a:effectLst>
        </p:spPr>
        <p:txBody>
          <a:bodyPr>
            <a:spAutoFit/>
          </a:bodyPr>
          <a:lstStyle/>
          <a:p>
            <a:pPr algn="ctr">
              <a:spcBef>
                <a:spcPct val="50000"/>
              </a:spcBef>
            </a:pPr>
            <a:r>
              <a:rPr lang="en-US">
                <a:solidFill>
                  <a:schemeClr val="bg1"/>
                </a:solidFill>
                <a:latin typeface="Cambria" pitchFamily="18" charset="0"/>
              </a:rPr>
              <a:t>Multiplicity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6"/>
          <p:cNvSpPr>
            <a:spLocks noGrp="1" noChangeArrowheads="1"/>
          </p:cNvSpPr>
          <p:nvPr>
            <p:ph type="title"/>
          </p:nvPr>
        </p:nvSpPr>
        <p:spPr>
          <a:xfrm>
            <a:off x="1771651" y="0"/>
            <a:ext cx="8139113" cy="603250"/>
          </a:xfrm>
        </p:spPr>
        <p:txBody>
          <a:bodyPr>
            <a:normAutofit fontScale="90000"/>
          </a:bodyPr>
          <a:lstStyle/>
          <a:p>
            <a:r>
              <a:rPr lang="en-US"/>
              <a:t>Note</a:t>
            </a:r>
            <a:endParaRPr lang="en-US">
              <a:hlinkClick r:id="rId3" action="ppaction://program"/>
            </a:endParaRPr>
          </a:p>
        </p:txBody>
      </p:sp>
      <p:sp>
        <p:nvSpPr>
          <p:cNvPr id="3077" name="Rectangle 1027"/>
          <p:cNvSpPr>
            <a:spLocks noGrp="1" noChangeArrowheads="1"/>
          </p:cNvSpPr>
          <p:nvPr>
            <p:ph type="body" idx="1"/>
          </p:nvPr>
        </p:nvSpPr>
        <p:spPr>
          <a:xfrm>
            <a:off x="821635" y="554038"/>
            <a:ext cx="10164417" cy="3446462"/>
          </a:xfrm>
        </p:spPr>
        <p:txBody>
          <a:bodyPr/>
          <a:lstStyle/>
          <a:p>
            <a:pPr marL="234950" indent="-234950">
              <a:lnSpc>
                <a:spcPct val="120000"/>
              </a:lnSpc>
              <a:buSzPct val="120000"/>
              <a:buFont typeface="Wingdings" pitchFamily="2" charset="2"/>
              <a:buChar char="§"/>
              <a:tabLst>
                <a:tab pos="0" algn="l"/>
              </a:tabLst>
            </a:pPr>
            <a:r>
              <a:rPr lang="en-US" sz="2200" dirty="0">
                <a:cs typeface="Courier New" pitchFamily="49" charset="0"/>
              </a:rPr>
              <a:t>There are many possible ways to implement relationships, </a:t>
            </a:r>
            <a:r>
              <a:rPr lang="en-US" sz="2200" i="1" dirty="0">
                <a:cs typeface="Courier New" pitchFamily="49" charset="0"/>
              </a:rPr>
              <a:t>e.g.:</a:t>
            </a:r>
          </a:p>
          <a:p>
            <a:pPr lvl="1">
              <a:lnSpc>
                <a:spcPct val="120000"/>
              </a:lnSpc>
              <a:buSzPct val="120000"/>
              <a:buFont typeface="Wingdings" pitchFamily="2" charset="2"/>
              <a:buChar char="§"/>
              <a:tabLst>
                <a:tab pos="0" algn="l"/>
              </a:tabLst>
            </a:pPr>
            <a:r>
              <a:rPr lang="en-US" sz="2200" dirty="0">
                <a:cs typeface="Courier New" pitchFamily="49" charset="0"/>
              </a:rPr>
              <a:t>The student and faculty information in the </a:t>
            </a:r>
            <a:r>
              <a:rPr lang="en-US" sz="2200" b="1" dirty="0">
                <a:latin typeface="Courier New" pitchFamily="49" charset="0"/>
                <a:cs typeface="Courier New" pitchFamily="49" charset="0"/>
              </a:rPr>
              <a:t>Course</a:t>
            </a:r>
            <a:r>
              <a:rPr lang="en-US" sz="2200" dirty="0">
                <a:cs typeface="Courier New" pitchFamily="49" charset="0"/>
              </a:rPr>
              <a:t> class can be omitted, since they are already in the </a:t>
            </a:r>
            <a:r>
              <a:rPr lang="en-US" sz="2200" b="1" dirty="0">
                <a:latin typeface="Courier New" pitchFamily="49" charset="0"/>
                <a:cs typeface="Courier New" pitchFamily="49" charset="0"/>
              </a:rPr>
              <a:t>Student</a:t>
            </a:r>
            <a:r>
              <a:rPr lang="en-US" sz="2200" dirty="0">
                <a:cs typeface="Courier New" pitchFamily="49" charset="0"/>
              </a:rPr>
              <a:t> and </a:t>
            </a:r>
            <a:r>
              <a:rPr lang="en-US" sz="2200" b="1" dirty="0">
                <a:latin typeface="Courier New" pitchFamily="49" charset="0"/>
                <a:cs typeface="Courier New" pitchFamily="49" charset="0"/>
              </a:rPr>
              <a:t>Faculty</a:t>
            </a:r>
            <a:r>
              <a:rPr lang="en-US" sz="2200" dirty="0">
                <a:cs typeface="Courier New" pitchFamily="49" charset="0"/>
              </a:rPr>
              <a:t> class.</a:t>
            </a:r>
          </a:p>
          <a:p>
            <a:pPr lvl="1">
              <a:lnSpc>
                <a:spcPct val="120000"/>
              </a:lnSpc>
              <a:buSzPct val="120000"/>
              <a:buFont typeface="Wingdings" pitchFamily="2" charset="2"/>
              <a:buChar char="§"/>
              <a:tabLst>
                <a:tab pos="0" algn="l"/>
              </a:tabLst>
            </a:pPr>
            <a:r>
              <a:rPr lang="en-US" sz="2200" dirty="0">
                <a:cs typeface="Courier New" pitchFamily="49" charset="0"/>
              </a:rPr>
              <a:t>If you do not need to know the courses a student takes or a faculty teaches, the data field </a:t>
            </a:r>
            <a:r>
              <a:rPr lang="en-US" sz="2200" b="1" dirty="0" err="1">
                <a:latin typeface="Courier New" pitchFamily="49" charset="0"/>
                <a:cs typeface="Courier New" pitchFamily="49" charset="0"/>
              </a:rPr>
              <a:t>courseList</a:t>
            </a:r>
            <a:r>
              <a:rPr lang="en-US" sz="2200" dirty="0">
                <a:cs typeface="Courier New" pitchFamily="49" charset="0"/>
              </a:rPr>
              <a:t>  in </a:t>
            </a:r>
            <a:r>
              <a:rPr lang="en-US" sz="2200" b="1" dirty="0">
                <a:latin typeface="Courier New" pitchFamily="49" charset="0"/>
                <a:cs typeface="Courier New" pitchFamily="49" charset="0"/>
              </a:rPr>
              <a:t>Student</a:t>
            </a:r>
            <a:r>
              <a:rPr lang="en-US" sz="2200" dirty="0">
                <a:cs typeface="Courier New" pitchFamily="49" charset="0"/>
              </a:rPr>
              <a:t> or </a:t>
            </a:r>
            <a:r>
              <a:rPr lang="en-US" sz="2200" b="1" dirty="0">
                <a:latin typeface="Courier New" pitchFamily="49" charset="0"/>
                <a:cs typeface="Courier New" pitchFamily="49" charset="0"/>
              </a:rPr>
              <a:t>Faculty</a:t>
            </a:r>
            <a:r>
              <a:rPr lang="en-US" sz="2200" dirty="0">
                <a:cs typeface="Courier New" pitchFamily="49" charset="0"/>
              </a:rPr>
              <a:t> can be omitted.</a:t>
            </a:r>
          </a:p>
        </p:txBody>
      </p:sp>
      <p:sp>
        <p:nvSpPr>
          <p:cNvPr id="3078" name="Rectangle 1036"/>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3079" name="Rectangle 1039"/>
          <p:cNvSpPr>
            <a:spLocks noChangeArrowheads="1"/>
          </p:cNvSpPr>
          <p:nvPr/>
        </p:nvSpPr>
        <p:spPr bwMode="auto">
          <a:xfrm>
            <a:off x="3429000" y="26289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3080" name="Rectangle 1041"/>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3081" name="Rectangle 1043"/>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3082" name="Rectangle 1045"/>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graphicFrame>
        <p:nvGraphicFramePr>
          <p:cNvPr id="3074" name="Object 3"/>
          <p:cNvGraphicFramePr>
            <a:graphicFrameLocks noChangeAspect="1"/>
          </p:cNvGraphicFramePr>
          <p:nvPr/>
        </p:nvGraphicFramePr>
        <p:xfrm>
          <a:off x="2030413" y="3973514"/>
          <a:ext cx="7924800" cy="2490787"/>
        </p:xfrm>
        <a:graphic>
          <a:graphicData uri="http://schemas.openxmlformats.org/presentationml/2006/ole">
            <mc:AlternateContent xmlns:mc="http://schemas.openxmlformats.org/markup-compatibility/2006">
              <mc:Choice xmlns:v="urn:schemas-microsoft-com:vml" Requires="v">
                <p:oleObj spid="_x0000_s6150" r:id="rId4" imgW="5334000" imgH="1676400" progId="Word.Picture.8">
                  <p:embed/>
                </p:oleObj>
              </mc:Choice>
              <mc:Fallback>
                <p:oleObj r:id="rId4" imgW="5334000" imgH="1676400" progId="Word.Picture.8">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0413" y="3973514"/>
                        <a:ext cx="7924800" cy="249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E01C-1131-429C-9255-659E871D3BE0}"/>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B9375B41-3EF2-4817-82BC-FA0268FAB113}"/>
              </a:ext>
            </a:extLst>
          </p:cNvPr>
          <p:cNvSpPr>
            <a:spLocks noGrp="1"/>
          </p:cNvSpPr>
          <p:nvPr>
            <p:ph idx="1"/>
          </p:nvPr>
        </p:nvSpPr>
        <p:spPr/>
        <p:txBody>
          <a:bodyPr/>
          <a:lstStyle/>
          <a:p>
            <a:r>
              <a:rPr lang="en-US" dirty="0"/>
              <a:t>The arrow is optional and specifies navigability. </a:t>
            </a:r>
          </a:p>
          <a:p>
            <a:r>
              <a:rPr lang="en-US" dirty="0"/>
              <a:t>No arrow implies bidirectional navigability</a:t>
            </a:r>
          </a:p>
        </p:txBody>
      </p:sp>
      <p:pic>
        <p:nvPicPr>
          <p:cNvPr id="5" name="Picture 4">
            <a:extLst>
              <a:ext uri="{FF2B5EF4-FFF2-40B4-BE49-F238E27FC236}">
                <a16:creationId xmlns:a16="http://schemas.microsoft.com/office/drawing/2014/main" id="{FA5F0238-BE17-4D01-A546-1FFCE559FBFF}"/>
              </a:ext>
            </a:extLst>
          </p:cNvPr>
          <p:cNvPicPr>
            <a:picLocks noChangeAspect="1"/>
          </p:cNvPicPr>
          <p:nvPr/>
        </p:nvPicPr>
        <p:blipFill>
          <a:blip r:embed="rId3"/>
          <a:stretch>
            <a:fillRect/>
          </a:stretch>
        </p:blipFill>
        <p:spPr>
          <a:xfrm>
            <a:off x="2838927" y="3751291"/>
            <a:ext cx="5705475" cy="1190625"/>
          </a:xfrm>
          <a:prstGeom prst="rect">
            <a:avLst/>
          </a:prstGeom>
        </p:spPr>
      </p:pic>
    </p:spTree>
    <p:extLst>
      <p:ext uri="{BB962C8B-B14F-4D97-AF65-F5344CB8AC3E}">
        <p14:creationId xmlns:p14="http://schemas.microsoft.com/office/powerpoint/2010/main" val="2832103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76E5-FF6E-4841-9D5D-A815159DD982}"/>
              </a:ext>
            </a:extLst>
          </p:cNvPr>
          <p:cNvSpPr>
            <a:spLocks noGrp="1"/>
          </p:cNvSpPr>
          <p:nvPr>
            <p:ph type="title"/>
          </p:nvPr>
        </p:nvSpPr>
        <p:spPr>
          <a:xfrm>
            <a:off x="133003" y="-52728"/>
            <a:ext cx="12191999" cy="1257300"/>
          </a:xfrm>
        </p:spPr>
        <p:txBody>
          <a:bodyPr>
            <a:normAutofit/>
          </a:bodyPr>
          <a:lstStyle/>
          <a:p>
            <a:pPr marL="457200" indent="-457200" algn="l">
              <a:buFont typeface="Arial" panose="020B0604020202020204" pitchFamily="34" charset="0"/>
              <a:buChar char="•"/>
            </a:pPr>
            <a:r>
              <a:rPr lang="en-US" sz="2800" dirty="0"/>
              <a:t>Student register Course</a:t>
            </a:r>
            <a:br>
              <a:rPr lang="en-US" sz="2800" dirty="0"/>
            </a:br>
            <a:r>
              <a:rPr lang="en-US" sz="2800" dirty="0"/>
              <a:t>An association is usually represented as a data field in the class.</a:t>
            </a:r>
          </a:p>
        </p:txBody>
      </p:sp>
      <p:sp>
        <p:nvSpPr>
          <p:cNvPr id="3" name="Content Placeholder 2">
            <a:extLst>
              <a:ext uri="{FF2B5EF4-FFF2-40B4-BE49-F238E27FC236}">
                <a16:creationId xmlns:a16="http://schemas.microsoft.com/office/drawing/2014/main" id="{F9BB08A8-E4B7-48DF-8665-944083C5E22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88D7D51-87FC-4875-9733-BB7688AF98A5}"/>
              </a:ext>
            </a:extLst>
          </p:cNvPr>
          <p:cNvPicPr>
            <a:picLocks noChangeAspect="1"/>
          </p:cNvPicPr>
          <p:nvPr/>
        </p:nvPicPr>
        <p:blipFill>
          <a:blip r:embed="rId3"/>
          <a:stretch>
            <a:fillRect/>
          </a:stretch>
        </p:blipFill>
        <p:spPr>
          <a:xfrm>
            <a:off x="133003" y="1041940"/>
            <a:ext cx="11770822" cy="5689955"/>
          </a:xfrm>
          <a:prstGeom prst="rect">
            <a:avLst/>
          </a:prstGeom>
        </p:spPr>
      </p:pic>
    </p:spTree>
    <p:extLst>
      <p:ext uri="{BB962C8B-B14F-4D97-AF65-F5344CB8AC3E}">
        <p14:creationId xmlns:p14="http://schemas.microsoft.com/office/powerpoint/2010/main" val="337643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5492-7E36-400D-B151-90CCB2F5B96E}"/>
              </a:ext>
            </a:extLst>
          </p:cNvPr>
          <p:cNvSpPr>
            <a:spLocks noGrp="1"/>
          </p:cNvSpPr>
          <p:nvPr>
            <p:ph type="title"/>
          </p:nvPr>
        </p:nvSpPr>
        <p:spPr>
          <a:xfrm>
            <a:off x="797417" y="0"/>
            <a:ext cx="10353762" cy="1257300"/>
          </a:xfrm>
        </p:spPr>
        <p:txBody>
          <a:bodyPr>
            <a:normAutofit/>
          </a:bodyPr>
          <a:lstStyle/>
          <a:p>
            <a:pPr algn="l"/>
            <a:r>
              <a:rPr lang="en-US" sz="2800" dirty="0"/>
              <a:t>The relationship allows objects to call methods in other objects.</a:t>
            </a:r>
          </a:p>
        </p:txBody>
      </p:sp>
      <p:sp>
        <p:nvSpPr>
          <p:cNvPr id="3" name="Content Placeholder 2">
            <a:extLst>
              <a:ext uri="{FF2B5EF4-FFF2-40B4-BE49-F238E27FC236}">
                <a16:creationId xmlns:a16="http://schemas.microsoft.com/office/drawing/2014/main" id="{B0FCFE2F-B34D-468F-AE7F-D7C5AE29A2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7C1AAD1-36C1-4D87-BB08-B98FB85B58B0}"/>
              </a:ext>
            </a:extLst>
          </p:cNvPr>
          <p:cNvPicPr>
            <a:picLocks noChangeAspect="1"/>
          </p:cNvPicPr>
          <p:nvPr/>
        </p:nvPicPr>
        <p:blipFill>
          <a:blip r:embed="rId3"/>
          <a:stretch>
            <a:fillRect/>
          </a:stretch>
        </p:blipFill>
        <p:spPr>
          <a:xfrm>
            <a:off x="149629" y="1066801"/>
            <a:ext cx="11892742" cy="5748890"/>
          </a:xfrm>
          <a:prstGeom prst="rect">
            <a:avLst/>
          </a:prstGeom>
        </p:spPr>
      </p:pic>
    </p:spTree>
    <p:extLst>
      <p:ext uri="{BB962C8B-B14F-4D97-AF65-F5344CB8AC3E}">
        <p14:creationId xmlns:p14="http://schemas.microsoft.com/office/powerpoint/2010/main" val="388182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CF8F8-EBC7-42EB-A9A7-83B229F9BE84}"/>
              </a:ext>
            </a:extLst>
          </p:cNvPr>
          <p:cNvSpPr>
            <a:spLocks noGrp="1"/>
          </p:cNvSpPr>
          <p:nvPr>
            <p:ph idx="1"/>
          </p:nvPr>
        </p:nvSpPr>
        <p:spPr>
          <a:xfrm>
            <a:off x="647788" y="181149"/>
            <a:ext cx="10353762" cy="1232016"/>
          </a:xfrm>
        </p:spPr>
        <p:txBody>
          <a:bodyPr/>
          <a:lstStyle/>
          <a:p>
            <a:r>
              <a:rPr lang="en-US" dirty="0"/>
              <a:t>This is the same as an object sending another object a message. </a:t>
            </a:r>
          </a:p>
          <a:p>
            <a:r>
              <a:rPr lang="en-US" dirty="0"/>
              <a:t>Therefore, it is implemented as object references.</a:t>
            </a:r>
          </a:p>
        </p:txBody>
      </p:sp>
      <p:pic>
        <p:nvPicPr>
          <p:cNvPr id="5" name="Picture 4">
            <a:extLst>
              <a:ext uri="{FF2B5EF4-FFF2-40B4-BE49-F238E27FC236}">
                <a16:creationId xmlns:a16="http://schemas.microsoft.com/office/drawing/2014/main" id="{82213DDD-F8AF-470E-845B-1C1145D0A232}"/>
              </a:ext>
            </a:extLst>
          </p:cNvPr>
          <p:cNvPicPr>
            <a:picLocks noChangeAspect="1"/>
          </p:cNvPicPr>
          <p:nvPr/>
        </p:nvPicPr>
        <p:blipFill>
          <a:blip r:embed="rId3"/>
          <a:stretch>
            <a:fillRect/>
          </a:stretch>
        </p:blipFill>
        <p:spPr>
          <a:xfrm>
            <a:off x="647788" y="1762298"/>
            <a:ext cx="10005152" cy="4424276"/>
          </a:xfrm>
          <a:prstGeom prst="rect">
            <a:avLst/>
          </a:prstGeom>
        </p:spPr>
      </p:pic>
    </p:spTree>
    <p:extLst>
      <p:ext uri="{BB962C8B-B14F-4D97-AF65-F5344CB8AC3E}">
        <p14:creationId xmlns:p14="http://schemas.microsoft.com/office/powerpoint/2010/main" val="97677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D4452-FC40-4795-A3DE-24D8331B927D}"/>
              </a:ext>
            </a:extLst>
          </p:cNvPr>
          <p:cNvSpPr>
            <a:spLocks noGrp="1"/>
          </p:cNvSpPr>
          <p:nvPr>
            <p:ph idx="1"/>
          </p:nvPr>
        </p:nvSpPr>
        <p:spPr>
          <a:xfrm>
            <a:off x="913795" y="123992"/>
            <a:ext cx="10353762" cy="5279755"/>
          </a:xfrm>
        </p:spPr>
        <p:txBody>
          <a:bodyPr/>
          <a:lstStyle/>
          <a:p>
            <a:r>
              <a:rPr lang="en-US" dirty="0"/>
              <a:t>Lecturer teach Course</a:t>
            </a:r>
          </a:p>
          <a:p>
            <a:r>
              <a:rPr lang="en-US" dirty="0"/>
              <a:t>Write the classes and test the classes to show association relationships among them.</a:t>
            </a:r>
          </a:p>
        </p:txBody>
      </p:sp>
      <p:pic>
        <p:nvPicPr>
          <p:cNvPr id="5" name="Picture 4">
            <a:extLst>
              <a:ext uri="{FF2B5EF4-FFF2-40B4-BE49-F238E27FC236}">
                <a16:creationId xmlns:a16="http://schemas.microsoft.com/office/drawing/2014/main" id="{DCC4DDA9-DE44-48C6-A26B-F9A869E960B5}"/>
              </a:ext>
            </a:extLst>
          </p:cNvPr>
          <p:cNvPicPr>
            <a:picLocks noChangeAspect="1"/>
          </p:cNvPicPr>
          <p:nvPr/>
        </p:nvPicPr>
        <p:blipFill>
          <a:blip r:embed="rId2"/>
          <a:stretch>
            <a:fillRect/>
          </a:stretch>
        </p:blipFill>
        <p:spPr>
          <a:xfrm>
            <a:off x="526640" y="1171446"/>
            <a:ext cx="11138720" cy="5384400"/>
          </a:xfrm>
          <a:prstGeom prst="rect">
            <a:avLst/>
          </a:prstGeom>
        </p:spPr>
      </p:pic>
    </p:spTree>
    <p:extLst>
      <p:ext uri="{BB962C8B-B14F-4D97-AF65-F5344CB8AC3E}">
        <p14:creationId xmlns:p14="http://schemas.microsoft.com/office/powerpoint/2010/main" val="353851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18CA6-9130-4414-A439-701362078959}"/>
              </a:ext>
            </a:extLst>
          </p:cNvPr>
          <p:cNvSpPr>
            <a:spLocks noGrp="1"/>
          </p:cNvSpPr>
          <p:nvPr>
            <p:ph idx="1"/>
          </p:nvPr>
        </p:nvSpPr>
        <p:spPr>
          <a:xfrm>
            <a:off x="727815" y="247650"/>
            <a:ext cx="10353762" cy="3714749"/>
          </a:xfrm>
        </p:spPr>
        <p:txBody>
          <a:bodyPr/>
          <a:lstStyle/>
          <a:p>
            <a:r>
              <a:rPr lang="en-US" dirty="0"/>
              <a:t>Bidirectional Relationship Student register Course and Course add Students</a:t>
            </a:r>
          </a:p>
        </p:txBody>
      </p:sp>
      <p:pic>
        <p:nvPicPr>
          <p:cNvPr id="5" name="Picture 4">
            <a:extLst>
              <a:ext uri="{FF2B5EF4-FFF2-40B4-BE49-F238E27FC236}">
                <a16:creationId xmlns:a16="http://schemas.microsoft.com/office/drawing/2014/main" id="{F94CCC6F-5B45-4B5E-ABB5-9608136225A7}"/>
              </a:ext>
            </a:extLst>
          </p:cNvPr>
          <p:cNvPicPr>
            <a:picLocks noChangeAspect="1"/>
          </p:cNvPicPr>
          <p:nvPr/>
        </p:nvPicPr>
        <p:blipFill>
          <a:blip r:embed="rId2"/>
          <a:stretch>
            <a:fillRect/>
          </a:stretch>
        </p:blipFill>
        <p:spPr>
          <a:xfrm>
            <a:off x="1556533" y="1533524"/>
            <a:ext cx="8696325" cy="4857750"/>
          </a:xfrm>
          <a:prstGeom prst="rect">
            <a:avLst/>
          </a:prstGeom>
        </p:spPr>
      </p:pic>
    </p:spTree>
    <p:extLst>
      <p:ext uri="{BB962C8B-B14F-4D97-AF65-F5344CB8AC3E}">
        <p14:creationId xmlns:p14="http://schemas.microsoft.com/office/powerpoint/2010/main" val="299269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E1FF-DF2D-4A30-847B-544B50D9F229}"/>
              </a:ext>
            </a:extLst>
          </p:cNvPr>
          <p:cNvSpPr>
            <a:spLocks noGrp="1"/>
          </p:cNvSpPr>
          <p:nvPr>
            <p:ph type="title"/>
          </p:nvPr>
        </p:nvSpPr>
        <p:spPr>
          <a:xfrm>
            <a:off x="711200" y="473075"/>
            <a:ext cx="10871200" cy="1143000"/>
          </a:xfrm>
        </p:spPr>
        <p:txBody>
          <a:bodyPr anchor="ctr">
            <a:normAutofit/>
          </a:bodyPr>
          <a:lstStyle/>
          <a:p>
            <a:r>
              <a:rPr lang="en-US" dirty="0"/>
              <a:t>UML</a:t>
            </a:r>
          </a:p>
        </p:txBody>
      </p:sp>
      <p:sp>
        <p:nvSpPr>
          <p:cNvPr id="3" name="Content Placeholder 2">
            <a:extLst>
              <a:ext uri="{FF2B5EF4-FFF2-40B4-BE49-F238E27FC236}">
                <a16:creationId xmlns:a16="http://schemas.microsoft.com/office/drawing/2014/main" id="{752B7385-C463-4665-9DAF-B5AC2E0CD503}"/>
              </a:ext>
            </a:extLst>
          </p:cNvPr>
          <p:cNvSpPr>
            <a:spLocks noGrp="1"/>
          </p:cNvSpPr>
          <p:nvPr>
            <p:ph type="body" sz="half" idx="1"/>
          </p:nvPr>
        </p:nvSpPr>
        <p:spPr>
          <a:xfrm>
            <a:off x="711200" y="1828800"/>
            <a:ext cx="5334000" cy="4038600"/>
          </a:xfrm>
        </p:spPr>
        <p:txBody>
          <a:bodyPr anchor="t">
            <a:normAutofit/>
          </a:bodyPr>
          <a:lstStyle/>
          <a:p>
            <a:r>
              <a:rPr lang="en-US" sz="2100"/>
              <a:t>UML stands for Unified Modeling Language</a:t>
            </a:r>
          </a:p>
          <a:p>
            <a:r>
              <a:rPr lang="en-US" sz="2100"/>
              <a:t>UML is a diagramming language designed for object-oriented programming</a:t>
            </a:r>
          </a:p>
          <a:p>
            <a:r>
              <a:rPr lang="en-US" sz="2100"/>
              <a:t>The UML represents a collection of best engineering practices that have proven successful in the modeling of large and complex systems</a:t>
            </a:r>
          </a:p>
          <a:p>
            <a:r>
              <a:rPr lang="en-US" sz="2100"/>
              <a:t>Types of UML diagram</a:t>
            </a:r>
          </a:p>
          <a:p>
            <a:endParaRPr lang="en-US" sz="2100"/>
          </a:p>
        </p:txBody>
      </p:sp>
      <p:pic>
        <p:nvPicPr>
          <p:cNvPr id="5" name="Picture 4">
            <a:extLst>
              <a:ext uri="{FF2B5EF4-FFF2-40B4-BE49-F238E27FC236}">
                <a16:creationId xmlns:a16="http://schemas.microsoft.com/office/drawing/2014/main" id="{8B8F4104-77A0-47E8-8689-07C596CD87D2}"/>
              </a:ext>
            </a:extLst>
          </p:cNvPr>
          <p:cNvPicPr>
            <a:picLocks noChangeAspect="1"/>
          </p:cNvPicPr>
          <p:nvPr/>
        </p:nvPicPr>
        <p:blipFill>
          <a:blip r:embed="rId2"/>
          <a:stretch>
            <a:fillRect/>
          </a:stretch>
        </p:blipFill>
        <p:spPr>
          <a:xfrm>
            <a:off x="6248399" y="2121218"/>
            <a:ext cx="5785611" cy="3746182"/>
          </a:xfrm>
          <a:prstGeom prst="rect">
            <a:avLst/>
          </a:prstGeom>
          <a:noFill/>
        </p:spPr>
      </p:pic>
    </p:spTree>
    <p:extLst>
      <p:ext uri="{BB962C8B-B14F-4D97-AF65-F5344CB8AC3E}">
        <p14:creationId xmlns:p14="http://schemas.microsoft.com/office/powerpoint/2010/main" val="1348066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D855-F2E5-43D3-B6D2-10CF76E3023D}"/>
              </a:ext>
            </a:extLst>
          </p:cNvPr>
          <p:cNvSpPr>
            <a:spLocks noGrp="1"/>
          </p:cNvSpPr>
          <p:nvPr>
            <p:ph type="title"/>
          </p:nvPr>
        </p:nvSpPr>
        <p:spPr>
          <a:xfrm>
            <a:off x="913795" y="609600"/>
            <a:ext cx="10353762" cy="1257300"/>
          </a:xfrm>
        </p:spPr>
        <p:txBody>
          <a:bodyPr anchor="ctr">
            <a:normAutofit/>
          </a:bodyPr>
          <a:lstStyle/>
          <a:p>
            <a:r>
              <a:rPr lang="en-US" dirty="0"/>
              <a:t>Aggregation</a:t>
            </a:r>
          </a:p>
        </p:txBody>
      </p:sp>
      <p:sp>
        <p:nvSpPr>
          <p:cNvPr id="9" name="Content Placeholder 2">
            <a:extLst>
              <a:ext uri="{FF2B5EF4-FFF2-40B4-BE49-F238E27FC236}">
                <a16:creationId xmlns:a16="http://schemas.microsoft.com/office/drawing/2014/main" id="{5CA173FE-949B-4534-9A3D-497C127A3138}"/>
              </a:ext>
            </a:extLst>
          </p:cNvPr>
          <p:cNvSpPr>
            <a:spLocks noGrp="1"/>
          </p:cNvSpPr>
          <p:nvPr>
            <p:ph idx="1"/>
          </p:nvPr>
        </p:nvSpPr>
        <p:spPr>
          <a:xfrm>
            <a:off x="913795" y="2076450"/>
            <a:ext cx="10353762" cy="3714749"/>
          </a:xfrm>
        </p:spPr>
        <p:txBody>
          <a:bodyPr>
            <a:normAutofit lnSpcReduction="10000"/>
          </a:bodyPr>
          <a:lstStyle/>
          <a:p>
            <a:r>
              <a:rPr lang="en-US" dirty="0"/>
              <a:t>a special type of association that models a whole- part relationship between aggregate and its parts.</a:t>
            </a:r>
          </a:p>
          <a:p>
            <a:endParaRPr lang="en-US" dirty="0"/>
          </a:p>
          <a:p>
            <a:endParaRPr lang="en-US" dirty="0"/>
          </a:p>
          <a:p>
            <a:endParaRPr lang="en-US" dirty="0"/>
          </a:p>
          <a:p>
            <a:r>
              <a:rPr lang="en-US" dirty="0"/>
              <a:t>For example, the class college is made up of one or more student. In aggregation, the contained classes are never totally dependent on the lifecycle of the container. Here, the college class will remain even if the student is not available.</a:t>
            </a:r>
          </a:p>
        </p:txBody>
      </p:sp>
      <p:pic>
        <p:nvPicPr>
          <p:cNvPr id="6" name="Picture 5">
            <a:extLst>
              <a:ext uri="{FF2B5EF4-FFF2-40B4-BE49-F238E27FC236}">
                <a16:creationId xmlns:a16="http://schemas.microsoft.com/office/drawing/2014/main" id="{F181045B-349D-4CC0-BA4C-5F9D35C53ED7}"/>
              </a:ext>
            </a:extLst>
          </p:cNvPr>
          <p:cNvPicPr>
            <a:picLocks noChangeAspect="1"/>
          </p:cNvPicPr>
          <p:nvPr/>
        </p:nvPicPr>
        <p:blipFill>
          <a:blip r:embed="rId2"/>
          <a:stretch>
            <a:fillRect/>
          </a:stretch>
        </p:blipFill>
        <p:spPr>
          <a:xfrm>
            <a:off x="3476417" y="3172239"/>
            <a:ext cx="4391025" cy="990600"/>
          </a:xfrm>
          <a:prstGeom prst="rect">
            <a:avLst/>
          </a:prstGeom>
        </p:spPr>
      </p:pic>
    </p:spTree>
    <p:extLst>
      <p:ext uri="{BB962C8B-B14F-4D97-AF65-F5344CB8AC3E}">
        <p14:creationId xmlns:p14="http://schemas.microsoft.com/office/powerpoint/2010/main" val="19733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828800" y="1"/>
            <a:ext cx="8153400" cy="627063"/>
          </a:xfrm>
        </p:spPr>
        <p:txBody>
          <a:bodyPr>
            <a:normAutofit fontScale="90000"/>
          </a:bodyPr>
          <a:lstStyle/>
          <a:p>
            <a:r>
              <a:rPr lang="en-US" dirty="0"/>
              <a:t>Aggregation </a:t>
            </a:r>
            <a:endParaRPr lang="en-US" dirty="0">
              <a:hlinkClick r:id="rId3" action="ppaction://program"/>
            </a:endParaRPr>
          </a:p>
        </p:txBody>
      </p:sp>
      <p:sp>
        <p:nvSpPr>
          <p:cNvPr id="5125" name="Rectangle 3"/>
          <p:cNvSpPr>
            <a:spLocks noGrp="1" noChangeArrowheads="1"/>
          </p:cNvSpPr>
          <p:nvPr>
            <p:ph type="body" idx="1"/>
          </p:nvPr>
        </p:nvSpPr>
        <p:spPr>
          <a:xfrm>
            <a:off x="1179443" y="558800"/>
            <a:ext cx="9992139" cy="3468688"/>
          </a:xfrm>
        </p:spPr>
        <p:txBody>
          <a:bodyPr/>
          <a:lstStyle/>
          <a:p>
            <a:pPr marL="346075" indent="-346075"/>
            <a:r>
              <a:rPr lang="en-US" sz="2400" i="1" dirty="0">
                <a:solidFill>
                  <a:srgbClr val="99FFCC"/>
                </a:solidFill>
              </a:rPr>
              <a:t>Aggregation</a:t>
            </a:r>
            <a:r>
              <a:rPr lang="en-US" sz="2400" dirty="0"/>
              <a:t> is a special form of association, which represents an </a:t>
            </a:r>
            <a:r>
              <a:rPr lang="en-US" sz="2400" i="1" dirty="0">
                <a:solidFill>
                  <a:srgbClr val="FFC000"/>
                </a:solidFill>
              </a:rPr>
              <a:t>ownership</a:t>
            </a:r>
            <a:r>
              <a:rPr lang="en-US" sz="2400" dirty="0"/>
              <a:t> relationship between two classes. </a:t>
            </a:r>
          </a:p>
          <a:p>
            <a:pPr marL="346075" indent="-346075">
              <a:spcBef>
                <a:spcPts val="1200"/>
              </a:spcBef>
            </a:pPr>
            <a:r>
              <a:rPr lang="en-US" sz="2400" dirty="0"/>
              <a:t>If an object is </a:t>
            </a:r>
            <a:r>
              <a:rPr lang="en-US" sz="2400" i="1" dirty="0">
                <a:solidFill>
                  <a:srgbClr val="FFFF00"/>
                </a:solidFill>
              </a:rPr>
              <a:t>exclusively owned</a:t>
            </a:r>
            <a:r>
              <a:rPr lang="en-US" sz="2400" dirty="0"/>
              <a:t> by an aggregated object, the relationship between the object and its aggregated object is referred to as </a:t>
            </a:r>
            <a:r>
              <a:rPr lang="en-US" sz="2400" i="1" dirty="0">
                <a:solidFill>
                  <a:srgbClr val="99FFCC"/>
                </a:solidFill>
              </a:rPr>
              <a:t>composition</a:t>
            </a:r>
            <a:endParaRPr lang="en-US" sz="2400" dirty="0"/>
          </a:p>
        </p:txBody>
      </p:sp>
      <p:sp>
        <p:nvSpPr>
          <p:cNvPr id="5126" name="Rectangle 11"/>
          <p:cNvSpPr>
            <a:spLocks noChangeArrowheads="1"/>
          </p:cNvSpPr>
          <p:nvPr/>
        </p:nvSpPr>
        <p:spPr bwMode="auto">
          <a:xfrm>
            <a:off x="4067175" y="3005138"/>
            <a:ext cx="9144000" cy="369332"/>
          </a:xfrm>
          <a:prstGeom prst="rect">
            <a:avLst/>
          </a:prstGeom>
          <a:noFill/>
          <a:ln w="12700">
            <a:noFill/>
            <a:miter lim="800000"/>
            <a:headEnd type="none" w="sm" len="sm"/>
            <a:tailEnd type="none" w="sm" len="sm"/>
          </a:ln>
        </p:spPr>
        <p:txBody>
          <a:bodyPr>
            <a:spAutoFit/>
          </a:bodyPr>
          <a:lstStyle/>
          <a:p>
            <a:endParaRPr lang="en-US"/>
          </a:p>
        </p:txBody>
      </p:sp>
      <p:graphicFrame>
        <p:nvGraphicFramePr>
          <p:cNvPr id="5122" name="Object 2"/>
          <p:cNvGraphicFramePr>
            <a:graphicFrameLocks noChangeAspect="1"/>
          </p:cNvGraphicFramePr>
          <p:nvPr/>
        </p:nvGraphicFramePr>
        <p:xfrm>
          <a:off x="2412683" y="3117215"/>
          <a:ext cx="7086600" cy="1481138"/>
        </p:xfrm>
        <a:graphic>
          <a:graphicData uri="http://schemas.openxmlformats.org/presentationml/2006/ole">
            <mc:AlternateContent xmlns:mc="http://schemas.openxmlformats.org/markup-compatibility/2006">
              <mc:Choice xmlns:v="urn:schemas-microsoft-com:vml" Requires="v">
                <p:oleObj spid="_x0000_s5126" name="Picture" r:id="rId4" imgW="4056888" imgH="851916" progId="Word.Picture.8">
                  <p:embed/>
                </p:oleObj>
              </mc:Choice>
              <mc:Fallback>
                <p:oleObj name="Picture" r:id="rId4" imgW="4056888" imgH="851916" progId="Word.Picture.8">
                  <p:embed/>
                  <p:pic>
                    <p:nvPicPr>
                      <p:cNvPr id="51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2683" y="3117215"/>
                        <a:ext cx="7086600" cy="1481138"/>
                      </a:xfrm>
                      <a:prstGeom prst="rect">
                        <a:avLst/>
                      </a:prstGeom>
                      <a:solidFill>
                        <a:srgbClr val="CCFFFF"/>
                      </a:solidFill>
                    </p:spPr>
                  </p:pic>
                </p:oleObj>
              </mc:Fallback>
            </mc:AlternateContent>
          </a:graphicData>
        </a:graphic>
      </p:graphicFrame>
      <p:sp>
        <p:nvSpPr>
          <p:cNvPr id="4104" name="Rectangle 8"/>
          <p:cNvSpPr>
            <a:spLocks noChangeArrowheads="1"/>
          </p:cNvSpPr>
          <p:nvPr/>
        </p:nvSpPr>
        <p:spPr bwMode="auto">
          <a:xfrm>
            <a:off x="1524000" y="5216525"/>
            <a:ext cx="9144000" cy="15240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lvl="1">
              <a:buFontTx/>
              <a:buChar char="•"/>
              <a:defRPr/>
            </a:pPr>
            <a:r>
              <a:rPr lang="en-US" dirty="0">
                <a:latin typeface="Arial" pitchFamily="34" charset="0"/>
                <a:cs typeface="Arial" pitchFamily="34" charset="0"/>
              </a:rPr>
              <a:t>“</a:t>
            </a:r>
            <a:r>
              <a:rPr lang="en-US" i="1" dirty="0">
                <a:solidFill>
                  <a:srgbClr val="FFFF00"/>
                </a:solidFill>
                <a:latin typeface="Arial" pitchFamily="34" charset="0"/>
                <a:cs typeface="Arial" pitchFamily="34" charset="0"/>
              </a:rPr>
              <a:t>a student has a name</a:t>
            </a:r>
            <a:r>
              <a:rPr lang="en-US" dirty="0">
                <a:latin typeface="Arial" pitchFamily="34" charset="0"/>
                <a:cs typeface="Arial" pitchFamily="34" charset="0"/>
              </a:rPr>
              <a:t>” is a </a:t>
            </a:r>
            <a:r>
              <a:rPr lang="en-US" sz="2100" dirty="0">
                <a:solidFill>
                  <a:srgbClr val="99FFCC"/>
                </a:solidFill>
                <a:latin typeface="Arial" pitchFamily="34" charset="0"/>
                <a:cs typeface="Arial" pitchFamily="34" charset="0"/>
              </a:rPr>
              <a:t>composition</a:t>
            </a:r>
            <a:r>
              <a:rPr lang="en-US" dirty="0">
                <a:latin typeface="Arial" pitchFamily="34" charset="0"/>
                <a:cs typeface="Arial" pitchFamily="34" charset="0"/>
              </a:rPr>
              <a:t> relationship between the </a:t>
            </a:r>
            <a:r>
              <a:rPr lang="en-US" b="1" dirty="0">
                <a:latin typeface="Arial" pitchFamily="34" charset="0"/>
                <a:cs typeface="Arial" pitchFamily="34" charset="0"/>
              </a:rPr>
              <a:t>Student</a:t>
            </a:r>
            <a:r>
              <a:rPr lang="en-US" dirty="0">
                <a:latin typeface="Arial" pitchFamily="34" charset="0"/>
                <a:cs typeface="Arial" pitchFamily="34" charset="0"/>
              </a:rPr>
              <a:t> class   </a:t>
            </a:r>
          </a:p>
          <a:p>
            <a:pPr lvl="1">
              <a:defRPr/>
            </a:pPr>
            <a:r>
              <a:rPr lang="en-US" dirty="0">
                <a:latin typeface="Arial" pitchFamily="34" charset="0"/>
                <a:cs typeface="Arial" pitchFamily="34" charset="0"/>
              </a:rPr>
              <a:t>   and the </a:t>
            </a:r>
            <a:r>
              <a:rPr lang="en-US" b="1" dirty="0">
                <a:latin typeface="Arial" pitchFamily="34" charset="0"/>
                <a:cs typeface="Arial" pitchFamily="34" charset="0"/>
              </a:rPr>
              <a:t>Name</a:t>
            </a:r>
            <a:r>
              <a:rPr lang="en-US" dirty="0">
                <a:latin typeface="Arial" pitchFamily="34" charset="0"/>
                <a:cs typeface="Arial" pitchFamily="34" charset="0"/>
              </a:rPr>
              <a:t> class.</a:t>
            </a:r>
          </a:p>
          <a:p>
            <a:pPr lvl="1">
              <a:buFontTx/>
              <a:buChar char="•"/>
              <a:defRPr/>
            </a:pPr>
            <a:r>
              <a:rPr lang="en-US" dirty="0">
                <a:latin typeface="Arial" pitchFamily="34" charset="0"/>
                <a:cs typeface="Arial" pitchFamily="34" charset="0"/>
              </a:rPr>
              <a:t>“</a:t>
            </a:r>
            <a:r>
              <a:rPr lang="en-US" i="1" dirty="0">
                <a:solidFill>
                  <a:srgbClr val="FFFF00"/>
                </a:solidFill>
                <a:latin typeface="Arial" pitchFamily="34" charset="0"/>
                <a:cs typeface="Arial" pitchFamily="34" charset="0"/>
              </a:rPr>
              <a:t>a student has an address</a:t>
            </a:r>
            <a:r>
              <a:rPr lang="en-US" dirty="0">
                <a:latin typeface="Arial" pitchFamily="34" charset="0"/>
                <a:cs typeface="Arial" pitchFamily="34" charset="0"/>
              </a:rPr>
              <a:t>” is an </a:t>
            </a:r>
            <a:r>
              <a:rPr lang="en-US" dirty="0">
                <a:solidFill>
                  <a:srgbClr val="99FFCC"/>
                </a:solidFill>
                <a:latin typeface="Arial" pitchFamily="34" charset="0"/>
                <a:cs typeface="Arial" pitchFamily="34" charset="0"/>
              </a:rPr>
              <a:t>aggregation</a:t>
            </a:r>
            <a:r>
              <a:rPr lang="en-US" dirty="0">
                <a:latin typeface="Arial" pitchFamily="34" charset="0"/>
                <a:cs typeface="Arial" pitchFamily="34" charset="0"/>
              </a:rPr>
              <a:t> relationship between the </a:t>
            </a:r>
            <a:r>
              <a:rPr lang="en-US" b="1" dirty="0">
                <a:latin typeface="Arial" pitchFamily="34" charset="0"/>
                <a:cs typeface="Arial" pitchFamily="34" charset="0"/>
              </a:rPr>
              <a:t>Student</a:t>
            </a:r>
            <a:r>
              <a:rPr lang="en-US" dirty="0">
                <a:latin typeface="Arial" pitchFamily="34" charset="0"/>
                <a:cs typeface="Arial" pitchFamily="34" charset="0"/>
              </a:rPr>
              <a:t>  </a:t>
            </a:r>
          </a:p>
          <a:p>
            <a:pPr lvl="1">
              <a:defRPr/>
            </a:pPr>
            <a:r>
              <a:rPr lang="en-US" dirty="0">
                <a:latin typeface="Arial" pitchFamily="34" charset="0"/>
                <a:cs typeface="Arial" pitchFamily="34" charset="0"/>
              </a:rPr>
              <a:t>  class and the </a:t>
            </a:r>
            <a:r>
              <a:rPr lang="en-US" b="1" dirty="0">
                <a:latin typeface="Arial" pitchFamily="34" charset="0"/>
                <a:cs typeface="Arial" pitchFamily="34" charset="0"/>
              </a:rPr>
              <a:t>Address</a:t>
            </a:r>
            <a:r>
              <a:rPr lang="en-US" dirty="0">
                <a:latin typeface="Arial" pitchFamily="34" charset="0"/>
                <a:cs typeface="Arial" pitchFamily="34" charset="0"/>
              </a:rPr>
              <a:t> class, since an address may be shared by several students.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additive="base">
                                        <p:cTn id="7" dur="500" fill="hold"/>
                                        <p:tgtEl>
                                          <p:spTgt spid="4104"/>
                                        </p:tgtEl>
                                        <p:attrNameLst>
                                          <p:attrName>ppt_x</p:attrName>
                                        </p:attrNameLst>
                                      </p:cBhvr>
                                      <p:tavLst>
                                        <p:tav tm="0">
                                          <p:val>
                                            <p:strVal val="#ppt_x"/>
                                          </p:val>
                                        </p:tav>
                                        <p:tav tm="100000">
                                          <p:val>
                                            <p:strVal val="#ppt_x"/>
                                          </p:val>
                                        </p:tav>
                                      </p:tavLst>
                                    </p:anim>
                                    <p:anim calcmode="lin" valueType="num">
                                      <p:cBhvr additive="base">
                                        <p:cTn id="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idx="4294967295"/>
          </p:nvPr>
        </p:nvSpPr>
        <p:spPr>
          <a:xfrm>
            <a:off x="1801814" y="152400"/>
            <a:ext cx="8637587" cy="838200"/>
          </a:xfrm>
        </p:spPr>
        <p:txBody>
          <a:bodyPr/>
          <a:lstStyle/>
          <a:p>
            <a:r>
              <a:rPr lang="en-US" sz="3500" dirty="0"/>
              <a:t>Representing Aggregation in Classes </a:t>
            </a:r>
            <a:endParaRPr lang="en-US" sz="3500" dirty="0">
              <a:hlinkClick r:id="rId3" action="ppaction://program"/>
            </a:endParaRPr>
          </a:p>
        </p:txBody>
      </p:sp>
      <p:sp>
        <p:nvSpPr>
          <p:cNvPr id="6150" name="Rectangle 3"/>
          <p:cNvSpPr>
            <a:spLocks noGrp="1" noChangeArrowheads="1"/>
          </p:cNvSpPr>
          <p:nvPr>
            <p:ph type="body" idx="4294967295"/>
          </p:nvPr>
        </p:nvSpPr>
        <p:spPr>
          <a:xfrm>
            <a:off x="1752600" y="1219200"/>
            <a:ext cx="8686800" cy="762000"/>
          </a:xfrm>
        </p:spPr>
        <p:txBody>
          <a:bodyPr>
            <a:normAutofit lnSpcReduction="10000"/>
          </a:bodyPr>
          <a:lstStyle/>
          <a:p>
            <a:pPr marL="0" indent="0">
              <a:lnSpc>
                <a:spcPct val="90000"/>
              </a:lnSpc>
              <a:buNone/>
              <a:tabLst>
                <a:tab pos="0" algn="l"/>
              </a:tabLst>
            </a:pPr>
            <a:r>
              <a:rPr lang="en-US" sz="2500">
                <a:cs typeface="Courier New" pitchFamily="49" charset="0"/>
              </a:rPr>
              <a:t>An aggregation relationship is usually represented as a data field in the aggregated class.</a:t>
            </a:r>
          </a:p>
        </p:txBody>
      </p:sp>
      <p:sp>
        <p:nvSpPr>
          <p:cNvPr id="6151" name="Rectangle 11"/>
          <p:cNvSpPr>
            <a:spLocks noChangeArrowheads="1"/>
          </p:cNvSpPr>
          <p:nvPr/>
        </p:nvSpPr>
        <p:spPr bwMode="auto">
          <a:xfrm>
            <a:off x="3429000" y="2709863"/>
            <a:ext cx="9144000" cy="369332"/>
          </a:xfrm>
          <a:prstGeom prst="rect">
            <a:avLst/>
          </a:prstGeom>
          <a:noFill/>
          <a:ln w="12700">
            <a:noFill/>
            <a:miter lim="800000"/>
            <a:headEnd type="none" w="sm" len="sm"/>
            <a:tailEnd type="none" w="sm" len="sm"/>
          </a:ln>
        </p:spPr>
        <p:txBody>
          <a:bodyPr>
            <a:spAutoFit/>
          </a:bodyPr>
          <a:lstStyle/>
          <a:p>
            <a:endParaRPr lang="en-US"/>
          </a:p>
        </p:txBody>
      </p:sp>
      <p:graphicFrame>
        <p:nvGraphicFramePr>
          <p:cNvPr id="6146" name="Object 2"/>
          <p:cNvGraphicFramePr>
            <a:graphicFrameLocks noChangeAspect="1"/>
          </p:cNvGraphicFramePr>
          <p:nvPr/>
        </p:nvGraphicFramePr>
        <p:xfrm>
          <a:off x="2057400" y="1974850"/>
          <a:ext cx="7848600" cy="2116138"/>
        </p:xfrm>
        <a:graphic>
          <a:graphicData uri="http://schemas.openxmlformats.org/presentationml/2006/ole">
            <mc:AlternateContent xmlns:mc="http://schemas.openxmlformats.org/markup-compatibility/2006">
              <mc:Choice xmlns:v="urn:schemas-microsoft-com:vml" Requires="v">
                <p:oleObj spid="_x0000_s4107" name="Picture" r:id="rId4" imgW="5334000" imgH="1438656" progId="Word.Picture.8">
                  <p:embed/>
                </p:oleObj>
              </mc:Choice>
              <mc:Fallback>
                <p:oleObj name="Picture" r:id="rId4" imgW="5334000" imgH="1438656" progId="Word.Picture.8">
                  <p:embed/>
                  <p:pic>
                    <p:nvPicPr>
                      <p:cNvPr id="61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974850"/>
                        <a:ext cx="7848600" cy="211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4" name="Text Box 6"/>
          <p:cNvSpPr txBox="1">
            <a:spLocks noChangeArrowheads="1"/>
          </p:cNvSpPr>
          <p:nvPr/>
        </p:nvSpPr>
        <p:spPr bwMode="auto">
          <a:xfrm>
            <a:off x="2208214" y="4078289"/>
            <a:ext cx="2028825" cy="83099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400" dirty="0">
                <a:latin typeface="Cambria" pitchFamily="18" charset="0"/>
              </a:rPr>
              <a:t>Aggregated class</a:t>
            </a:r>
          </a:p>
        </p:txBody>
      </p:sp>
      <p:sp>
        <p:nvSpPr>
          <p:cNvPr id="78855" name="Text Box 7"/>
          <p:cNvSpPr txBox="1">
            <a:spLocks noChangeArrowheads="1"/>
          </p:cNvSpPr>
          <p:nvPr/>
        </p:nvSpPr>
        <p:spPr bwMode="auto">
          <a:xfrm>
            <a:off x="7618414" y="4000501"/>
            <a:ext cx="2028825" cy="83099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400" dirty="0">
                <a:latin typeface="Cambria" pitchFamily="18" charset="0"/>
              </a:rPr>
              <a:t>Aggregated class</a:t>
            </a:r>
          </a:p>
        </p:txBody>
      </p:sp>
      <p:sp>
        <p:nvSpPr>
          <p:cNvPr id="78856" name="Text Box 8"/>
          <p:cNvSpPr txBox="1">
            <a:spLocks noChangeArrowheads="1"/>
          </p:cNvSpPr>
          <p:nvPr/>
        </p:nvSpPr>
        <p:spPr bwMode="auto">
          <a:xfrm>
            <a:off x="5029201" y="4038601"/>
            <a:ext cx="2028825" cy="83099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400" dirty="0">
                <a:latin typeface="Cambria" pitchFamily="18" charset="0"/>
              </a:rPr>
              <a:t>Aggregating class</a:t>
            </a:r>
          </a:p>
        </p:txBody>
      </p:sp>
      <p:graphicFrame>
        <p:nvGraphicFramePr>
          <p:cNvPr id="6147" name="Object 11"/>
          <p:cNvGraphicFramePr>
            <a:graphicFrameLocks noChangeAspect="1"/>
          </p:cNvGraphicFramePr>
          <p:nvPr/>
        </p:nvGraphicFramePr>
        <p:xfrm>
          <a:off x="2349500" y="5164139"/>
          <a:ext cx="7086600" cy="1481137"/>
        </p:xfrm>
        <a:graphic>
          <a:graphicData uri="http://schemas.openxmlformats.org/presentationml/2006/ole">
            <mc:AlternateContent xmlns:mc="http://schemas.openxmlformats.org/markup-compatibility/2006">
              <mc:Choice xmlns:v="urn:schemas-microsoft-com:vml" Requires="v">
                <p:oleObj spid="_x0000_s4108" name="Picture" r:id="rId6" imgW="4056888" imgH="851916" progId="Word.Picture.8">
                  <p:embed/>
                </p:oleObj>
              </mc:Choice>
              <mc:Fallback>
                <p:oleObj name="Picture" r:id="rId6" imgW="4056888" imgH="851916" progId="Word.Picture.8">
                  <p:embed/>
                  <p:pic>
                    <p:nvPicPr>
                      <p:cNvPr id="614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9500" y="5164139"/>
                        <a:ext cx="7086600" cy="1481137"/>
                      </a:xfrm>
                      <a:prstGeom prst="rect">
                        <a:avLst/>
                      </a:prstGeom>
                      <a:solidFill>
                        <a:srgbClr val="CCFFFF"/>
                      </a:solid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6518-8EED-45C0-BA4F-7CA160380B6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D33ECD-B934-4095-909F-C03E56C0532A}"/>
              </a:ext>
            </a:extLst>
          </p:cNvPr>
          <p:cNvSpPr>
            <a:spLocks noGrp="1"/>
          </p:cNvSpPr>
          <p:nvPr>
            <p:ph idx="1"/>
          </p:nvPr>
        </p:nvSpPr>
        <p:spPr>
          <a:xfrm>
            <a:off x="913795" y="1735810"/>
            <a:ext cx="10353762" cy="4837268"/>
          </a:xfrm>
        </p:spPr>
        <p:txBody>
          <a:bodyPr>
            <a:normAutofit/>
          </a:bodyPr>
          <a:lstStyle/>
          <a:p>
            <a:r>
              <a:rPr lang="en-US" dirty="0"/>
              <a:t>For example consider two classes Student class and Address class. </a:t>
            </a:r>
          </a:p>
          <a:p>
            <a:pPr lvl="1"/>
            <a:r>
              <a:rPr lang="en-US" dirty="0"/>
              <a:t>Every student has an address so the relationship between student and address is a Has-A relationship. But if you consider its vice versa then it would not make any sense as an Address doesn’t need to have a Student necessarily.</a:t>
            </a:r>
          </a:p>
          <a:p>
            <a:r>
              <a:rPr lang="en-US" dirty="0"/>
              <a:t>Why we need Aggregation?</a:t>
            </a:r>
          </a:p>
          <a:p>
            <a:pPr lvl="1"/>
            <a:r>
              <a:rPr lang="en-US" dirty="0"/>
              <a:t>To maintain code re-usability. </a:t>
            </a:r>
          </a:p>
          <a:p>
            <a:pPr lvl="2"/>
            <a:r>
              <a:rPr lang="en-US" dirty="0"/>
              <a:t>Suppose there are two other classes College and Staff along with above two classes Student and Address. In order to maintain Student’s address, College Address and Staff’s address we don’t need to use the same code again and again.</a:t>
            </a:r>
          </a:p>
        </p:txBody>
      </p:sp>
      <p:pic>
        <p:nvPicPr>
          <p:cNvPr id="7" name="Picture 6">
            <a:extLst>
              <a:ext uri="{FF2B5EF4-FFF2-40B4-BE49-F238E27FC236}">
                <a16:creationId xmlns:a16="http://schemas.microsoft.com/office/drawing/2014/main" id="{0AAA7C5A-9872-4460-8AD8-33F32077BA43}"/>
              </a:ext>
            </a:extLst>
          </p:cNvPr>
          <p:cNvPicPr>
            <a:picLocks noChangeAspect="1"/>
          </p:cNvPicPr>
          <p:nvPr/>
        </p:nvPicPr>
        <p:blipFill>
          <a:blip r:embed="rId2"/>
          <a:stretch>
            <a:fillRect/>
          </a:stretch>
        </p:blipFill>
        <p:spPr>
          <a:xfrm>
            <a:off x="2548352" y="5683112"/>
            <a:ext cx="6903758" cy="896592"/>
          </a:xfrm>
          <a:prstGeom prst="rect">
            <a:avLst/>
          </a:prstGeom>
        </p:spPr>
      </p:pic>
    </p:spTree>
    <p:extLst>
      <p:ext uri="{BB962C8B-B14F-4D97-AF65-F5344CB8AC3E}">
        <p14:creationId xmlns:p14="http://schemas.microsoft.com/office/powerpoint/2010/main" val="2898071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half" idx="1"/>
          </p:nvPr>
        </p:nvSpPr>
        <p:spPr>
          <a:xfrm>
            <a:off x="2057401" y="1371600"/>
            <a:ext cx="8101013" cy="2636838"/>
          </a:xfrm>
        </p:spPr>
        <p:txBody>
          <a:bodyPr/>
          <a:lstStyle/>
          <a:p>
            <a:pPr marL="0" indent="0">
              <a:buNone/>
            </a:pPr>
            <a:r>
              <a:rPr lang="en-US"/>
              <a:t>If a person has several supervisors, you may use an array to store the supervisors.</a:t>
            </a:r>
          </a:p>
          <a:p>
            <a:pPr lvl="1">
              <a:spcBef>
                <a:spcPct val="50000"/>
              </a:spcBef>
              <a:buFont typeface="Wingdings" pitchFamily="2" charset="2"/>
              <a:buNone/>
            </a:pPr>
            <a:r>
              <a:rPr lang="en-US" b="1">
                <a:latin typeface="Courier New" pitchFamily="49" charset="0"/>
              </a:rPr>
              <a:t>public class Person {</a:t>
            </a:r>
          </a:p>
          <a:p>
            <a:pPr lvl="1">
              <a:buFont typeface="Wingdings" pitchFamily="2" charset="2"/>
              <a:buNone/>
            </a:pPr>
            <a:r>
              <a:rPr lang="en-US" b="1">
                <a:latin typeface="Courier New" pitchFamily="49" charset="0"/>
              </a:rPr>
              <a:t>	private Person[] supervisors;</a:t>
            </a:r>
          </a:p>
          <a:p>
            <a:pPr lvl="1">
              <a:buFont typeface="Wingdings" pitchFamily="2" charset="2"/>
              <a:buNone/>
            </a:pPr>
            <a:r>
              <a:rPr lang="en-US" b="1">
                <a:latin typeface="Courier New" pitchFamily="49" charset="0"/>
              </a:rPr>
              <a:t>}</a:t>
            </a:r>
          </a:p>
          <a:p>
            <a:pPr marL="0" indent="0">
              <a:buNone/>
            </a:pPr>
            <a:endParaRPr lang="en-US" sz="2400" b="1">
              <a:latin typeface="Courier New" pitchFamily="49" charset="0"/>
            </a:endParaRPr>
          </a:p>
          <a:p>
            <a:pPr marL="0" indent="0">
              <a:buNone/>
            </a:pPr>
            <a:endParaRPr lang="en-US" sz="2400"/>
          </a:p>
        </p:txBody>
      </p:sp>
      <p:sp>
        <p:nvSpPr>
          <p:cNvPr id="7173" name="Rectangle 2"/>
          <p:cNvSpPr>
            <a:spLocks noChangeArrowheads="1"/>
          </p:cNvSpPr>
          <p:nvPr/>
        </p:nvSpPr>
        <p:spPr bwMode="auto">
          <a:xfrm>
            <a:off x="1801814" y="152400"/>
            <a:ext cx="8637587" cy="838200"/>
          </a:xfrm>
          <a:prstGeom prst="rect">
            <a:avLst/>
          </a:prstGeom>
          <a:noFill/>
          <a:ln w="9525">
            <a:noFill/>
            <a:miter lim="800000"/>
            <a:headEnd/>
            <a:tailEnd/>
          </a:ln>
        </p:spPr>
        <p:txBody>
          <a:bodyPr anchor="b"/>
          <a:lstStyle/>
          <a:p>
            <a:pPr eaLnBrk="0" hangingPunct="0">
              <a:lnSpc>
                <a:spcPct val="80000"/>
              </a:lnSpc>
            </a:pPr>
            <a:r>
              <a:rPr lang="en-US" sz="3500" b="1" dirty="0">
                <a:solidFill>
                  <a:srgbClr val="FFFF00"/>
                </a:solidFill>
                <a:latin typeface="Cambria" pitchFamily="18" charset="0"/>
              </a:rPr>
              <a:t>Representing Aggregation in Classes </a:t>
            </a:r>
            <a:endParaRPr lang="en-US" sz="3500" b="1" dirty="0">
              <a:solidFill>
                <a:srgbClr val="FFFF00"/>
              </a:solidFill>
              <a:latin typeface="Cambria" pitchFamily="18" charset="0"/>
              <a:hlinkClick r:id="rId3" action="ppaction://program"/>
            </a:endParaRPr>
          </a:p>
        </p:txBody>
      </p:sp>
      <p:graphicFrame>
        <p:nvGraphicFramePr>
          <p:cNvPr id="7170" name="Object 2"/>
          <p:cNvGraphicFramePr>
            <a:graphicFrameLocks noGrp="1" noChangeAspect="1"/>
          </p:cNvGraphicFramePr>
          <p:nvPr>
            <p:ph sz="half" idx="2"/>
          </p:nvPr>
        </p:nvGraphicFramePr>
        <p:xfrm>
          <a:off x="2638426" y="3998913"/>
          <a:ext cx="6583363" cy="2366962"/>
        </p:xfrm>
        <a:graphic>
          <a:graphicData uri="http://schemas.openxmlformats.org/presentationml/2006/ole">
            <mc:AlternateContent xmlns:mc="http://schemas.openxmlformats.org/markup-compatibility/2006">
              <mc:Choice xmlns:v="urn:schemas-microsoft-com:vml" Requires="v">
                <p:oleObj spid="_x0000_s3078" name="Picture" r:id="rId4" imgW="3072384" imgH="1107948" progId="Word.Picture.8">
                  <p:embed/>
                </p:oleObj>
              </mc:Choice>
              <mc:Fallback>
                <p:oleObj name="Picture" r:id="rId4" imgW="3072384" imgH="1107948" progId="Word.Picture.8">
                  <p:embed/>
                  <p:pic>
                    <p:nvPicPr>
                      <p:cNvPr id="717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8426" y="3998913"/>
                        <a:ext cx="6583363" cy="2366962"/>
                      </a:xfrm>
                      <a:prstGeom prst="rect">
                        <a:avLst/>
                      </a:prstGeom>
                      <a:solidFill>
                        <a:schemeClr val="tx1"/>
                      </a:solidFill>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A3A2-1DAA-4378-865F-051817ECC068}"/>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AB2EFA76-35C4-4CEA-AD93-614C5E128AD7}"/>
              </a:ext>
            </a:extLst>
          </p:cNvPr>
          <p:cNvSpPr>
            <a:spLocks noGrp="1"/>
          </p:cNvSpPr>
          <p:nvPr>
            <p:ph idx="1"/>
          </p:nvPr>
        </p:nvSpPr>
        <p:spPr>
          <a:xfrm>
            <a:off x="913795" y="2076450"/>
            <a:ext cx="10353762" cy="4456872"/>
          </a:xfrm>
        </p:spPr>
        <p:txBody>
          <a:bodyPr>
            <a:normAutofit/>
          </a:bodyPr>
          <a:lstStyle/>
          <a:p>
            <a:r>
              <a:rPr lang="en-US" dirty="0"/>
              <a:t>The composition is a special type of aggregation which denotes strong ownership between two classes when one class is a part of another class.</a:t>
            </a:r>
          </a:p>
          <a:p>
            <a:endParaRPr lang="en-US" dirty="0"/>
          </a:p>
          <a:p>
            <a:endParaRPr lang="en-US" dirty="0"/>
          </a:p>
          <a:p>
            <a:pPr marL="36900" indent="0">
              <a:buNone/>
            </a:pPr>
            <a:endParaRPr lang="en-US" dirty="0"/>
          </a:p>
          <a:p>
            <a:endParaRPr lang="en-US" dirty="0"/>
          </a:p>
          <a:p>
            <a:r>
              <a:rPr lang="en-US" dirty="0"/>
              <a:t>For example, if college is composed of classes student. The college could contain many students, while each student belongs to only one college. So, if college is not functioning all the students also removed.</a:t>
            </a:r>
          </a:p>
        </p:txBody>
      </p:sp>
      <p:pic>
        <p:nvPicPr>
          <p:cNvPr id="7" name="Picture 6">
            <a:extLst>
              <a:ext uri="{FF2B5EF4-FFF2-40B4-BE49-F238E27FC236}">
                <a16:creationId xmlns:a16="http://schemas.microsoft.com/office/drawing/2014/main" id="{7456003B-1A0D-4F46-8A90-B33022B0454C}"/>
              </a:ext>
            </a:extLst>
          </p:cNvPr>
          <p:cNvPicPr>
            <a:picLocks noChangeAspect="1"/>
          </p:cNvPicPr>
          <p:nvPr/>
        </p:nvPicPr>
        <p:blipFill>
          <a:blip r:embed="rId2"/>
          <a:stretch>
            <a:fillRect/>
          </a:stretch>
        </p:blipFill>
        <p:spPr>
          <a:xfrm>
            <a:off x="4215640" y="3695286"/>
            <a:ext cx="3495675" cy="609600"/>
          </a:xfrm>
          <a:prstGeom prst="rect">
            <a:avLst/>
          </a:prstGeom>
        </p:spPr>
      </p:pic>
    </p:spTree>
    <p:extLst>
      <p:ext uri="{BB962C8B-B14F-4D97-AF65-F5344CB8AC3E}">
        <p14:creationId xmlns:p14="http://schemas.microsoft.com/office/powerpoint/2010/main" val="3883089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6EEF-1DA9-46CA-9A44-199F7D2392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EEB40C-B847-4D1F-9392-67C644132C9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7D562E9-3C9B-4583-B8D4-BF8035DD49C8}"/>
              </a:ext>
            </a:extLst>
          </p:cNvPr>
          <p:cNvPicPr>
            <a:picLocks noChangeAspect="1"/>
          </p:cNvPicPr>
          <p:nvPr/>
        </p:nvPicPr>
        <p:blipFill>
          <a:blip r:embed="rId2"/>
          <a:stretch>
            <a:fillRect/>
          </a:stretch>
        </p:blipFill>
        <p:spPr>
          <a:xfrm>
            <a:off x="924443" y="1548619"/>
            <a:ext cx="10438494" cy="3442482"/>
          </a:xfrm>
          <a:prstGeom prst="rect">
            <a:avLst/>
          </a:prstGeom>
        </p:spPr>
      </p:pic>
    </p:spTree>
    <p:extLst>
      <p:ext uri="{BB962C8B-B14F-4D97-AF65-F5344CB8AC3E}">
        <p14:creationId xmlns:p14="http://schemas.microsoft.com/office/powerpoint/2010/main" val="3487134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693864" y="228600"/>
            <a:ext cx="8288337" cy="685800"/>
          </a:xfrm>
        </p:spPr>
        <p:txBody>
          <a:bodyPr/>
          <a:lstStyle/>
          <a:p>
            <a:r>
              <a:rPr lang="en-US" sz="3600" dirty="0"/>
              <a:t>Dependency </a:t>
            </a:r>
            <a:endParaRPr lang="en-US" sz="3600" dirty="0">
              <a:hlinkClick r:id="rId3" action="ppaction://program"/>
            </a:endParaRPr>
          </a:p>
        </p:txBody>
      </p:sp>
      <p:sp>
        <p:nvSpPr>
          <p:cNvPr id="8197" name="Rectangle 3"/>
          <p:cNvSpPr>
            <a:spLocks noGrp="1" noChangeArrowheads="1"/>
          </p:cNvSpPr>
          <p:nvPr>
            <p:ph type="body" idx="1"/>
          </p:nvPr>
        </p:nvSpPr>
        <p:spPr>
          <a:xfrm>
            <a:off x="1676400" y="1066800"/>
            <a:ext cx="8839200" cy="3379788"/>
          </a:xfrm>
        </p:spPr>
        <p:txBody>
          <a:bodyPr/>
          <a:lstStyle/>
          <a:p>
            <a:pPr marL="290513" indent="-290513">
              <a:lnSpc>
                <a:spcPct val="90000"/>
              </a:lnSpc>
            </a:pPr>
            <a:r>
              <a:rPr lang="en-US" sz="2600"/>
              <a:t>A dependency describes a relationship between two classes where one (called </a:t>
            </a:r>
            <a:r>
              <a:rPr lang="en-US" sz="2600" i="1">
                <a:solidFill>
                  <a:srgbClr val="99FFCC"/>
                </a:solidFill>
              </a:rPr>
              <a:t>client</a:t>
            </a:r>
            <a:r>
              <a:rPr lang="en-US" sz="2600"/>
              <a:t>) </a:t>
            </a:r>
            <a:r>
              <a:rPr lang="en-US" sz="2600">
                <a:solidFill>
                  <a:srgbClr val="FFFF00"/>
                </a:solidFill>
              </a:rPr>
              <a:t>uses</a:t>
            </a:r>
            <a:r>
              <a:rPr lang="en-US" sz="2600"/>
              <a:t> the other (called </a:t>
            </a:r>
            <a:r>
              <a:rPr lang="en-US" sz="2600" i="1">
                <a:solidFill>
                  <a:srgbClr val="99FFCC"/>
                </a:solidFill>
              </a:rPr>
              <a:t>supplier</a:t>
            </a:r>
            <a:r>
              <a:rPr lang="en-US" sz="2600"/>
              <a:t>). </a:t>
            </a:r>
          </a:p>
          <a:p>
            <a:pPr marL="290513" indent="-290513">
              <a:lnSpc>
                <a:spcPct val="90000"/>
              </a:lnSpc>
              <a:spcBef>
                <a:spcPts val="1800"/>
              </a:spcBef>
            </a:pPr>
            <a:r>
              <a:rPr lang="en-US" sz="2600"/>
              <a:t>In UML, draw a dashed line with an arrow from the client class to the supplier class. </a:t>
            </a:r>
          </a:p>
          <a:p>
            <a:pPr marL="690563" lvl="1" indent="-290513">
              <a:lnSpc>
                <a:spcPct val="90000"/>
              </a:lnSpc>
              <a:spcBef>
                <a:spcPts val="1200"/>
              </a:spcBef>
            </a:pPr>
            <a:r>
              <a:rPr lang="en-US" sz="2300"/>
              <a:t>The Calendar class </a:t>
            </a:r>
            <a:r>
              <a:rPr lang="en-US" sz="2300">
                <a:solidFill>
                  <a:srgbClr val="FFFF00"/>
                </a:solidFill>
              </a:rPr>
              <a:t>uses</a:t>
            </a:r>
            <a:r>
              <a:rPr lang="en-US" sz="2300"/>
              <a:t> Date by setting calendar with a specified Date object. The relationship between Calender and </a:t>
            </a:r>
            <a:r>
              <a:rPr lang="en-US" sz="2300" b="1">
                <a:latin typeface="Courier New" pitchFamily="49" charset="0"/>
                <a:cs typeface="Courier New" pitchFamily="49" charset="0"/>
              </a:rPr>
              <a:t>Date</a:t>
            </a:r>
            <a:r>
              <a:rPr lang="en-US" sz="2300"/>
              <a:t> can be described using dependency.</a:t>
            </a:r>
          </a:p>
        </p:txBody>
      </p:sp>
      <p:sp>
        <p:nvSpPr>
          <p:cNvPr id="8198" name="Rectangle 4"/>
          <p:cNvSpPr>
            <a:spLocks noChangeArrowheads="1"/>
          </p:cNvSpPr>
          <p:nvPr/>
        </p:nvSpPr>
        <p:spPr bwMode="auto">
          <a:xfrm>
            <a:off x="4067175" y="3005138"/>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8199" name="Rectangle 7"/>
          <p:cNvSpPr>
            <a:spLocks noChangeArrowheads="1"/>
          </p:cNvSpPr>
          <p:nvPr/>
        </p:nvSpPr>
        <p:spPr bwMode="auto">
          <a:xfrm>
            <a:off x="1524000" y="2950647"/>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8194" name="Object 2"/>
          <p:cNvGraphicFramePr>
            <a:graphicFrameLocks noChangeAspect="1"/>
          </p:cNvGraphicFramePr>
          <p:nvPr/>
        </p:nvGraphicFramePr>
        <p:xfrm>
          <a:off x="3554414" y="4664076"/>
          <a:ext cx="4745037" cy="1012825"/>
        </p:xfrm>
        <a:graphic>
          <a:graphicData uri="http://schemas.openxmlformats.org/presentationml/2006/ole">
            <mc:AlternateContent xmlns:mc="http://schemas.openxmlformats.org/markup-compatibility/2006">
              <mc:Choice xmlns:v="urn:schemas-microsoft-com:vml" Requires="v">
                <p:oleObj spid="_x0000_s2054" name="Picture" r:id="rId4" imgW="5132706" imgH="583047" progId="Word.Picture.8">
                  <p:embed/>
                </p:oleObj>
              </mc:Choice>
              <mc:Fallback>
                <p:oleObj name="Picture" r:id="rId4" imgW="5132706" imgH="583047" progId="Word.Picture.8">
                  <p:embed/>
                  <p:pic>
                    <p:nvPicPr>
                      <p:cNvPr id="8194" name="Object 2"/>
                      <p:cNvPicPr>
                        <a:picLocks noChangeAspect="1" noChangeArrowheads="1"/>
                      </p:cNvPicPr>
                      <p:nvPr/>
                    </p:nvPicPr>
                    <p:blipFill>
                      <a:blip r:embed="rId5">
                        <a:extLst>
                          <a:ext uri="{28A0092B-C50C-407E-A947-70E740481C1C}">
                            <a14:useLocalDpi xmlns:a14="http://schemas.microsoft.com/office/drawing/2010/main" val="0"/>
                          </a:ext>
                        </a:extLst>
                      </a:blip>
                      <a:srcRect l="46320"/>
                      <a:stretch>
                        <a:fillRect/>
                      </a:stretch>
                    </p:blipFill>
                    <p:spPr bwMode="auto">
                      <a:xfrm>
                        <a:off x="3554414" y="4664076"/>
                        <a:ext cx="4745037" cy="1012825"/>
                      </a:xfrm>
                      <a:prstGeom prst="rect">
                        <a:avLst/>
                      </a:prstGeom>
                      <a:solidFill>
                        <a:srgbClr val="CCFFFF"/>
                      </a:solidFill>
                    </p:spPr>
                  </p:pic>
                </p:oleObj>
              </mc:Fallback>
            </mc:AlternateContent>
          </a:graphicData>
        </a:graphic>
      </p:graphicFrame>
      <p:sp>
        <p:nvSpPr>
          <p:cNvPr id="5129" name="Text Box 9"/>
          <p:cNvSpPr txBox="1">
            <a:spLocks noChangeArrowheads="1"/>
          </p:cNvSpPr>
          <p:nvPr/>
        </p:nvSpPr>
        <p:spPr bwMode="auto">
          <a:xfrm>
            <a:off x="4260851" y="5718176"/>
            <a:ext cx="1038225" cy="396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000" dirty="0">
                <a:latin typeface="Cambria" pitchFamily="18" charset="0"/>
              </a:rPr>
              <a:t>Client</a:t>
            </a:r>
          </a:p>
        </p:txBody>
      </p:sp>
      <p:sp>
        <p:nvSpPr>
          <p:cNvPr id="5131" name="Text Box 11"/>
          <p:cNvSpPr txBox="1">
            <a:spLocks noChangeArrowheads="1"/>
          </p:cNvSpPr>
          <p:nvPr/>
        </p:nvSpPr>
        <p:spPr bwMode="auto">
          <a:xfrm>
            <a:off x="6607175" y="5735639"/>
            <a:ext cx="1252538" cy="396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000" dirty="0">
                <a:latin typeface="Cambria" pitchFamily="18" charset="0"/>
              </a:rPr>
              <a:t>Supplier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85CE-A82E-4787-B475-9BAA3BB2CE57}"/>
              </a:ext>
            </a:extLst>
          </p:cNvPr>
          <p:cNvSpPr>
            <a:spLocks noGrp="1"/>
          </p:cNvSpPr>
          <p:nvPr>
            <p:ph type="title"/>
          </p:nvPr>
        </p:nvSpPr>
        <p:spPr>
          <a:xfrm>
            <a:off x="913795" y="609600"/>
            <a:ext cx="10353762" cy="1261872"/>
          </a:xfrm>
        </p:spPr>
        <p:txBody>
          <a:bodyPr anchor="ctr">
            <a:normAutofit/>
          </a:bodyPr>
          <a:lstStyle/>
          <a:p>
            <a:r>
              <a:rPr lang="en-US" dirty="0"/>
              <a:t>Dependency</a:t>
            </a:r>
          </a:p>
        </p:txBody>
      </p:sp>
      <p:sp>
        <p:nvSpPr>
          <p:cNvPr id="3" name="Content Placeholder 2">
            <a:extLst>
              <a:ext uri="{FF2B5EF4-FFF2-40B4-BE49-F238E27FC236}">
                <a16:creationId xmlns:a16="http://schemas.microsoft.com/office/drawing/2014/main" id="{995902EF-EC06-4182-9EDB-BDEF51B5DF15}"/>
              </a:ext>
            </a:extLst>
          </p:cNvPr>
          <p:cNvSpPr>
            <a:spLocks noGrp="1"/>
          </p:cNvSpPr>
          <p:nvPr>
            <p:ph sz="half" idx="1"/>
          </p:nvPr>
        </p:nvSpPr>
        <p:spPr>
          <a:xfrm>
            <a:off x="913795" y="2076450"/>
            <a:ext cx="4856841" cy="3622671"/>
          </a:xfrm>
        </p:spPr>
        <p:txBody>
          <a:bodyPr anchor="t">
            <a:normAutofit/>
          </a:bodyPr>
          <a:lstStyle/>
          <a:p>
            <a:r>
              <a:rPr lang="en-US" dirty="0"/>
              <a:t>Dependency indicates a semantic relationship between two or more elements</a:t>
            </a:r>
          </a:p>
          <a:p>
            <a:r>
              <a:rPr lang="en-US" dirty="0"/>
              <a:t>The dependency from </a:t>
            </a:r>
            <a:r>
              <a:rPr lang="en-US" dirty="0" err="1">
                <a:latin typeface="Courier New" panose="02070309020205020404" pitchFamily="49" charset="0"/>
                <a:cs typeface="Courier New" panose="02070309020205020404" pitchFamily="49" charset="0"/>
              </a:rPr>
              <a:t>CourseScedule</a:t>
            </a:r>
            <a:r>
              <a:rPr lang="en-US" dirty="0"/>
              <a:t> to </a:t>
            </a:r>
            <a:r>
              <a:rPr lang="en-US" dirty="0">
                <a:latin typeface="Courier New" panose="02070309020205020404" pitchFamily="49" charset="0"/>
                <a:cs typeface="Courier New" panose="02070309020205020404" pitchFamily="49" charset="0"/>
              </a:rPr>
              <a:t>Course</a:t>
            </a:r>
            <a:r>
              <a:rPr lang="en-US" dirty="0"/>
              <a:t> exists because </a:t>
            </a:r>
            <a:r>
              <a:rPr lang="en-US" dirty="0">
                <a:latin typeface="Courier New" panose="02070309020205020404" pitchFamily="49" charset="0"/>
                <a:cs typeface="Courier New" panose="02070309020205020404" pitchFamily="49" charset="0"/>
              </a:rPr>
              <a:t>Course</a:t>
            </a:r>
            <a:r>
              <a:rPr lang="en-US" dirty="0"/>
              <a:t> is used in both the add and remove operations of </a:t>
            </a:r>
            <a:r>
              <a:rPr lang="en-US" dirty="0" err="1">
                <a:latin typeface="Courier New" panose="02070309020205020404" pitchFamily="49" charset="0"/>
                <a:cs typeface="Courier New" panose="02070309020205020404" pitchFamily="49" charset="0"/>
              </a:rPr>
              <a:t>CourseSchedule</a:t>
            </a:r>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66724730-5DA1-4599-97A0-571B4F9C5FC7}"/>
              </a:ext>
            </a:extLst>
          </p:cNvPr>
          <p:cNvPicPr>
            <a:picLocks noChangeAspect="1"/>
          </p:cNvPicPr>
          <p:nvPr/>
        </p:nvPicPr>
        <p:blipFill>
          <a:blip r:embed="rId2"/>
          <a:stretch>
            <a:fillRect/>
          </a:stretch>
        </p:blipFill>
        <p:spPr>
          <a:xfrm>
            <a:off x="6410716" y="3207829"/>
            <a:ext cx="4856841" cy="1359915"/>
          </a:xfrm>
          <a:prstGeom prst="rect">
            <a:avLst/>
          </a:prstGeom>
          <a:noFill/>
        </p:spPr>
      </p:pic>
    </p:spTree>
    <p:extLst>
      <p:ext uri="{BB962C8B-B14F-4D97-AF65-F5344CB8AC3E}">
        <p14:creationId xmlns:p14="http://schemas.microsoft.com/office/powerpoint/2010/main" val="1143629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126435" y="1122363"/>
            <a:ext cx="9084365" cy="3479800"/>
          </a:xfrm>
        </p:spPr>
        <p:txBody>
          <a:bodyPr/>
          <a:lstStyle/>
          <a:p>
            <a:r>
              <a:rPr lang="en-US" sz="3000" dirty="0"/>
              <a:t>A dependency can be implemented using a method in the client class.</a:t>
            </a:r>
          </a:p>
          <a:p>
            <a:pPr>
              <a:spcBef>
                <a:spcPts val="1800"/>
              </a:spcBef>
            </a:pPr>
            <a:r>
              <a:rPr lang="en-US" sz="3000" dirty="0"/>
              <a:t>The method contains a parameter of the supplier class type, </a:t>
            </a:r>
            <a:r>
              <a:rPr lang="en-US" sz="3000" i="1" dirty="0"/>
              <a:t>e.g.</a:t>
            </a:r>
            <a:r>
              <a:rPr lang="en-US" sz="3000" dirty="0"/>
              <a:t>: </a:t>
            </a:r>
          </a:p>
          <a:p>
            <a:pPr lvl="1">
              <a:spcBef>
                <a:spcPts val="1200"/>
              </a:spcBef>
            </a:pPr>
            <a:r>
              <a:rPr lang="en-US" sz="2600" dirty="0"/>
              <a:t>The </a:t>
            </a:r>
            <a:r>
              <a:rPr lang="en-US" sz="2600" b="1" dirty="0">
                <a:latin typeface="Courier New" pitchFamily="49" charset="0"/>
              </a:rPr>
              <a:t>Calendar</a:t>
            </a:r>
            <a:r>
              <a:rPr lang="en-US" sz="2600" dirty="0"/>
              <a:t> class has the </a:t>
            </a:r>
            <a:r>
              <a:rPr lang="en-US" sz="2600" b="1" dirty="0" err="1">
                <a:latin typeface="Courier New" pitchFamily="49" charset="0"/>
              </a:rPr>
              <a:t>setTime</a:t>
            </a:r>
            <a:r>
              <a:rPr lang="en-US" sz="2600" b="1" dirty="0">
                <a:latin typeface="Courier New" pitchFamily="49" charset="0"/>
              </a:rPr>
              <a:t>(</a:t>
            </a:r>
            <a:r>
              <a:rPr lang="en-US" sz="2600" b="1" dirty="0">
                <a:solidFill>
                  <a:srgbClr val="FFFF00"/>
                </a:solidFill>
                <a:latin typeface="Courier New" pitchFamily="49" charset="0"/>
              </a:rPr>
              <a:t>Date</a:t>
            </a:r>
            <a:r>
              <a:rPr lang="en-US" sz="2600" b="1" dirty="0">
                <a:latin typeface="Courier New" pitchFamily="49" charset="0"/>
              </a:rPr>
              <a:t>)</a:t>
            </a:r>
            <a:r>
              <a:rPr lang="en-US" sz="2600" dirty="0"/>
              <a:t> method that sets a new time in the calendar.</a:t>
            </a:r>
          </a:p>
        </p:txBody>
      </p:sp>
      <p:sp>
        <p:nvSpPr>
          <p:cNvPr id="25604" name="Rectangle 2"/>
          <p:cNvSpPr>
            <a:spLocks noChangeArrowheads="1"/>
          </p:cNvSpPr>
          <p:nvPr/>
        </p:nvSpPr>
        <p:spPr bwMode="auto">
          <a:xfrm>
            <a:off x="2043113" y="288925"/>
            <a:ext cx="7772400" cy="685800"/>
          </a:xfrm>
          <a:prstGeom prst="rect">
            <a:avLst/>
          </a:prstGeom>
          <a:noFill/>
          <a:ln w="9525">
            <a:noFill/>
            <a:miter lim="800000"/>
            <a:headEnd/>
            <a:tailEnd/>
          </a:ln>
        </p:spPr>
        <p:txBody>
          <a:bodyPr anchor="b"/>
          <a:lstStyle/>
          <a:p>
            <a:pPr algn="ctr" eaLnBrk="0" hangingPunct="0">
              <a:lnSpc>
                <a:spcPct val="80000"/>
              </a:lnSpc>
            </a:pPr>
            <a:r>
              <a:rPr lang="en-US" sz="3600" b="1" dirty="0">
                <a:solidFill>
                  <a:srgbClr val="FFFF00"/>
                </a:solidFill>
                <a:latin typeface="Cambria" pitchFamily="18" charset="0"/>
              </a:rPr>
              <a:t>Dependency </a:t>
            </a:r>
            <a:endParaRPr lang="en-US" sz="3600" b="1" dirty="0">
              <a:solidFill>
                <a:srgbClr val="FFFF00"/>
              </a:solidFill>
              <a:latin typeface="Cambria" pitchFamily="18" charset="0"/>
              <a:hlinkClick r:id="rId2" action="ppaction://program"/>
            </a:endParaRPr>
          </a:p>
        </p:txBody>
      </p:sp>
      <p:sp>
        <p:nvSpPr>
          <p:cNvPr id="25605" name="Text Box 6"/>
          <p:cNvSpPr txBox="1">
            <a:spLocks noChangeArrowheads="1"/>
          </p:cNvSpPr>
          <p:nvPr/>
        </p:nvSpPr>
        <p:spPr bwMode="auto">
          <a:xfrm>
            <a:off x="3065463" y="4887914"/>
            <a:ext cx="4552950" cy="1190625"/>
          </a:xfrm>
          <a:prstGeom prst="rect">
            <a:avLst/>
          </a:prstGeom>
          <a:solidFill>
            <a:srgbClr val="CCFFFF"/>
          </a:solidFill>
          <a:ln w="9525">
            <a:noFill/>
            <a:miter lim="800000"/>
            <a:headEnd/>
            <a:tailEnd/>
          </a:ln>
          <a:effectLst>
            <a:prstShdw prst="shdw17" dist="17961" dir="2700000">
              <a:srgbClr val="7A9999"/>
            </a:prstShdw>
          </a:effectLst>
        </p:spPr>
        <p:txBody>
          <a:bodyPr wrap="none">
            <a:spAutoFit/>
          </a:bodyPr>
          <a:lstStyle/>
          <a:p>
            <a:r>
              <a:rPr lang="en-US" b="1">
                <a:solidFill>
                  <a:schemeClr val="bg1"/>
                </a:solidFill>
                <a:latin typeface="Courier New" pitchFamily="49" charset="0"/>
              </a:rPr>
              <a:t>public abstract class Calendar {</a:t>
            </a:r>
          </a:p>
          <a:p>
            <a:r>
              <a:rPr lang="en-US" b="1">
                <a:solidFill>
                  <a:schemeClr val="bg1"/>
                </a:solidFill>
                <a:latin typeface="Courier New" pitchFamily="49" charset="0"/>
              </a:rPr>
              <a:t>  public void setTime(Date d) </a:t>
            </a:r>
          </a:p>
          <a:p>
            <a:r>
              <a:rPr lang="en-US" b="1">
                <a:solidFill>
                  <a:schemeClr val="bg1"/>
                </a:solidFill>
                <a:latin typeface="Courier New" pitchFamily="49" charset="0"/>
              </a:rPr>
              <a:t>    . . .</a:t>
            </a:r>
          </a:p>
          <a:p>
            <a:r>
              <a:rPr lang="en-US" b="1">
                <a:solidFill>
                  <a:schemeClr val="bg1"/>
                </a:solidFill>
                <a:latin typeface="Courier New"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A808-A937-4E22-B88E-CEB88A1E13CB}"/>
              </a:ext>
            </a:extLst>
          </p:cNvPr>
          <p:cNvSpPr>
            <a:spLocks noGrp="1"/>
          </p:cNvSpPr>
          <p:nvPr>
            <p:ph type="title"/>
          </p:nvPr>
        </p:nvSpPr>
        <p:spPr/>
        <p:txBody>
          <a:bodyPr>
            <a:normAutofit fontScale="90000"/>
          </a:bodyPr>
          <a:lstStyle/>
          <a:p>
            <a:r>
              <a:rPr lang="en-US" sz="4600" b="1" dirty="0">
                <a:solidFill>
                  <a:srgbClr val="FFFF00"/>
                </a:solidFill>
                <a:latin typeface="+mj-lt"/>
              </a:rPr>
              <a:t>Introduction</a:t>
            </a:r>
            <a:br>
              <a:rPr lang="en-US" sz="4600" b="1" dirty="0">
                <a:solidFill>
                  <a:srgbClr val="FFFF00"/>
                </a:solidFill>
                <a:latin typeface="+mj-lt"/>
              </a:rPr>
            </a:br>
            <a:endParaRPr lang="en-US" dirty="0"/>
          </a:p>
        </p:txBody>
      </p:sp>
      <p:sp>
        <p:nvSpPr>
          <p:cNvPr id="3" name="Content Placeholder 2">
            <a:extLst>
              <a:ext uri="{FF2B5EF4-FFF2-40B4-BE49-F238E27FC236}">
                <a16:creationId xmlns:a16="http://schemas.microsoft.com/office/drawing/2014/main" id="{2171B73B-B4CD-4AA9-8908-98D392BAA97C}"/>
              </a:ext>
            </a:extLst>
          </p:cNvPr>
          <p:cNvSpPr>
            <a:spLocks noGrp="1"/>
          </p:cNvSpPr>
          <p:nvPr>
            <p:ph idx="1"/>
          </p:nvPr>
        </p:nvSpPr>
        <p:spPr/>
        <p:txBody>
          <a:bodyPr/>
          <a:lstStyle/>
          <a:p>
            <a:pPr>
              <a:lnSpc>
                <a:spcPct val="140000"/>
              </a:lnSpc>
              <a:buNone/>
            </a:pPr>
            <a:r>
              <a:rPr lang="en-US" sz="2800" dirty="0">
                <a:solidFill>
                  <a:srgbClr val="FFC000"/>
                </a:solidFill>
              </a:rPr>
              <a:t>Steps involved in Class Design</a:t>
            </a:r>
            <a:endParaRPr lang="en-US" sz="2800" dirty="0">
              <a:solidFill>
                <a:srgbClr val="FFC000"/>
              </a:solidFill>
              <a:hlinkClick r:id="rId2" action="ppaction://program"/>
            </a:endParaRPr>
          </a:p>
          <a:p>
            <a:pPr>
              <a:lnSpc>
                <a:spcPct val="140000"/>
              </a:lnSpc>
              <a:buFont typeface="Monotype Sorts" pitchFamily="2" charset="2"/>
              <a:buNone/>
            </a:pPr>
            <a:r>
              <a:rPr lang="en-US" sz="2400" b="1" dirty="0"/>
              <a:t>1. Identify classes for the system.</a:t>
            </a:r>
          </a:p>
          <a:p>
            <a:pPr>
              <a:lnSpc>
                <a:spcPct val="140000"/>
              </a:lnSpc>
              <a:buFont typeface="Monotype Sorts" pitchFamily="2" charset="2"/>
              <a:buNone/>
            </a:pPr>
            <a:r>
              <a:rPr lang="en-US" sz="2400" b="1" dirty="0"/>
              <a:t>2. Describe attributes and methods in each class.</a:t>
            </a:r>
          </a:p>
          <a:p>
            <a:pPr>
              <a:lnSpc>
                <a:spcPct val="140000"/>
              </a:lnSpc>
              <a:buFont typeface="Monotype Sorts" pitchFamily="2" charset="2"/>
              <a:buNone/>
            </a:pPr>
            <a:r>
              <a:rPr lang="en-US" sz="2400" b="1" dirty="0"/>
              <a:t>3. Establish relationships among classes.</a:t>
            </a:r>
          </a:p>
          <a:p>
            <a:pPr>
              <a:lnSpc>
                <a:spcPct val="140000"/>
              </a:lnSpc>
              <a:buFont typeface="Monotype Sorts" pitchFamily="2" charset="2"/>
              <a:buNone/>
            </a:pPr>
            <a:r>
              <a:rPr lang="en-US" sz="2400" b="1" dirty="0"/>
              <a:t>4. Create classes.</a:t>
            </a:r>
          </a:p>
          <a:p>
            <a:endParaRPr lang="en-US" dirty="0"/>
          </a:p>
        </p:txBody>
      </p:sp>
    </p:spTree>
    <p:extLst>
      <p:ext uri="{BB962C8B-B14F-4D97-AF65-F5344CB8AC3E}">
        <p14:creationId xmlns:p14="http://schemas.microsoft.com/office/powerpoint/2010/main" val="3807091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4099-8351-4732-919D-F8009D43EC04}"/>
              </a:ext>
            </a:extLst>
          </p:cNvPr>
          <p:cNvSpPr>
            <a:spLocks noGrp="1"/>
          </p:cNvSpPr>
          <p:nvPr>
            <p:ph type="title"/>
          </p:nvPr>
        </p:nvSpPr>
        <p:spPr/>
        <p:txBody>
          <a:bodyPr/>
          <a:lstStyle/>
          <a:p>
            <a:r>
              <a:rPr lang="en-US" dirty="0"/>
              <a:t>Inheritance (or Generalization)</a:t>
            </a:r>
          </a:p>
        </p:txBody>
      </p:sp>
      <p:sp>
        <p:nvSpPr>
          <p:cNvPr id="3" name="Content Placeholder 2">
            <a:extLst>
              <a:ext uri="{FF2B5EF4-FFF2-40B4-BE49-F238E27FC236}">
                <a16:creationId xmlns:a16="http://schemas.microsoft.com/office/drawing/2014/main" id="{B9A921A7-4710-4AA6-B7F4-5CB0CBE8EC40}"/>
              </a:ext>
            </a:extLst>
          </p:cNvPr>
          <p:cNvSpPr>
            <a:spLocks noGrp="1"/>
          </p:cNvSpPr>
          <p:nvPr>
            <p:ph idx="1"/>
          </p:nvPr>
        </p:nvSpPr>
        <p:spPr/>
        <p:txBody>
          <a:bodyPr/>
          <a:lstStyle/>
          <a:p>
            <a:r>
              <a:rPr lang="en-US" dirty="0"/>
              <a:t>Taxonomic relationship between a more general classifier and a more specific classifier</a:t>
            </a:r>
          </a:p>
          <a:p>
            <a:r>
              <a:rPr lang="en-US" dirty="0"/>
              <a:t>Each instance of the specific classifier is also an indirect of the general classifier</a:t>
            </a:r>
          </a:p>
          <a:p>
            <a:r>
              <a:rPr lang="en-US" dirty="0"/>
              <a:t>The specific classifier inherits the features of the more general </a:t>
            </a:r>
            <a:r>
              <a:rPr lang="en-US" dirty="0" err="1"/>
              <a:t>classfier</a:t>
            </a:r>
            <a:endParaRPr lang="en-US" dirty="0"/>
          </a:p>
          <a:p>
            <a:r>
              <a:rPr lang="en-US" dirty="0"/>
              <a:t>Represent an “is-a” relationship</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29C0D26-48BB-4C39-AD95-37FA04FCB991}"/>
                  </a:ext>
                </a:extLst>
              </p14:cNvPr>
              <p14:cNvContentPartPr/>
              <p14:nvPr/>
            </p14:nvContentPartPr>
            <p14:xfrm>
              <a:off x="7472160" y="4365360"/>
              <a:ext cx="3243960" cy="1500480"/>
            </p14:xfrm>
          </p:contentPart>
        </mc:Choice>
        <mc:Fallback>
          <p:pic>
            <p:nvPicPr>
              <p:cNvPr id="4" name="Ink 3">
                <a:extLst>
                  <a:ext uri="{FF2B5EF4-FFF2-40B4-BE49-F238E27FC236}">
                    <a16:creationId xmlns:a16="http://schemas.microsoft.com/office/drawing/2014/main" id="{929C0D26-48BB-4C39-AD95-37FA04FCB991}"/>
                  </a:ext>
                </a:extLst>
              </p:cNvPr>
              <p:cNvPicPr/>
              <p:nvPr/>
            </p:nvPicPr>
            <p:blipFill>
              <a:blip r:embed="rId3"/>
              <a:stretch>
                <a:fillRect/>
              </a:stretch>
            </p:blipFill>
            <p:spPr>
              <a:xfrm>
                <a:off x="7462800" y="4356000"/>
                <a:ext cx="3262680" cy="1519200"/>
              </a:xfrm>
              <a:prstGeom prst="rect">
                <a:avLst/>
              </a:prstGeom>
            </p:spPr>
          </p:pic>
        </mc:Fallback>
      </mc:AlternateContent>
    </p:spTree>
    <p:extLst>
      <p:ext uri="{BB962C8B-B14F-4D97-AF65-F5344CB8AC3E}">
        <p14:creationId xmlns:p14="http://schemas.microsoft.com/office/powerpoint/2010/main" val="894848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6EE5-84D2-4A32-89BA-D16D3FCDC5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F129BC-F5C2-405A-9E08-477A1C41EB6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499170B-A021-4315-A6FA-70C854C80357}"/>
              </a:ext>
            </a:extLst>
          </p:cNvPr>
          <p:cNvPicPr>
            <a:picLocks noChangeAspect="1"/>
          </p:cNvPicPr>
          <p:nvPr/>
        </p:nvPicPr>
        <p:blipFill>
          <a:blip r:embed="rId2"/>
          <a:stretch>
            <a:fillRect/>
          </a:stretch>
        </p:blipFill>
        <p:spPr>
          <a:xfrm>
            <a:off x="1514036" y="2457449"/>
            <a:ext cx="1905000" cy="2486025"/>
          </a:xfrm>
          <a:prstGeom prst="rect">
            <a:avLst/>
          </a:prstGeom>
        </p:spPr>
      </p:pic>
      <p:pic>
        <p:nvPicPr>
          <p:cNvPr id="7" name="Picture 6">
            <a:extLst>
              <a:ext uri="{FF2B5EF4-FFF2-40B4-BE49-F238E27FC236}">
                <a16:creationId xmlns:a16="http://schemas.microsoft.com/office/drawing/2014/main" id="{D1DB0B32-05AC-45D4-8557-00EBCF2140B5}"/>
              </a:ext>
            </a:extLst>
          </p:cNvPr>
          <p:cNvPicPr>
            <a:picLocks noChangeAspect="1"/>
          </p:cNvPicPr>
          <p:nvPr/>
        </p:nvPicPr>
        <p:blipFill>
          <a:blip r:embed="rId3"/>
          <a:stretch>
            <a:fillRect/>
          </a:stretch>
        </p:blipFill>
        <p:spPr>
          <a:xfrm>
            <a:off x="5884032" y="2457448"/>
            <a:ext cx="4995829" cy="2297431"/>
          </a:xfrm>
          <a:prstGeom prst="rect">
            <a:avLst/>
          </a:prstGeom>
        </p:spPr>
      </p:pic>
    </p:spTree>
    <p:extLst>
      <p:ext uri="{BB962C8B-B14F-4D97-AF65-F5344CB8AC3E}">
        <p14:creationId xmlns:p14="http://schemas.microsoft.com/office/powerpoint/2010/main" val="1261937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9C77-32B8-4C90-B0AC-94D5C11DCB15}"/>
              </a:ext>
            </a:extLst>
          </p:cNvPr>
          <p:cNvSpPr>
            <a:spLocks noGrp="1"/>
          </p:cNvSpPr>
          <p:nvPr>
            <p:ph type="title"/>
          </p:nvPr>
        </p:nvSpPr>
        <p:spPr>
          <a:xfrm>
            <a:off x="913795" y="76133"/>
            <a:ext cx="10353762" cy="1257300"/>
          </a:xfrm>
        </p:spPr>
        <p:txBody>
          <a:bodyPr/>
          <a:lstStyle/>
          <a:p>
            <a:r>
              <a:rPr lang="en-US" dirty="0"/>
              <a:t>Example</a:t>
            </a:r>
          </a:p>
        </p:txBody>
      </p:sp>
      <p:sp>
        <p:nvSpPr>
          <p:cNvPr id="3" name="Content Placeholder 2">
            <a:extLst>
              <a:ext uri="{FF2B5EF4-FFF2-40B4-BE49-F238E27FC236}">
                <a16:creationId xmlns:a16="http://schemas.microsoft.com/office/drawing/2014/main" id="{0E274C43-0E84-4D4D-B1C7-34AA4535B4E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017F75E-EDEB-4F6D-96CB-937B59355C53}"/>
              </a:ext>
            </a:extLst>
          </p:cNvPr>
          <p:cNvPicPr>
            <a:picLocks noChangeAspect="1"/>
          </p:cNvPicPr>
          <p:nvPr/>
        </p:nvPicPr>
        <p:blipFill>
          <a:blip r:embed="rId2"/>
          <a:stretch>
            <a:fillRect/>
          </a:stretch>
        </p:blipFill>
        <p:spPr>
          <a:xfrm>
            <a:off x="2480770" y="1273113"/>
            <a:ext cx="7469141" cy="5321421"/>
          </a:xfrm>
          <a:prstGeom prst="rect">
            <a:avLst/>
          </a:prstGeom>
        </p:spPr>
      </p:pic>
    </p:spTree>
    <p:extLst>
      <p:ext uri="{BB962C8B-B14F-4D97-AF65-F5344CB8AC3E}">
        <p14:creationId xmlns:p14="http://schemas.microsoft.com/office/powerpoint/2010/main" val="424403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77FC-D663-4A47-B983-146F2A33C0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DD544-7259-4D71-8894-DCE241B7FA4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00C3CBB-3CA6-4E19-9E58-E65F88E99B66}"/>
              </a:ext>
            </a:extLst>
          </p:cNvPr>
          <p:cNvPicPr>
            <a:picLocks noChangeAspect="1"/>
          </p:cNvPicPr>
          <p:nvPr/>
        </p:nvPicPr>
        <p:blipFill>
          <a:blip r:embed="rId2"/>
          <a:stretch>
            <a:fillRect/>
          </a:stretch>
        </p:blipFill>
        <p:spPr>
          <a:xfrm>
            <a:off x="2363373" y="1066801"/>
            <a:ext cx="6879907" cy="4758505"/>
          </a:xfrm>
          <a:prstGeom prst="rect">
            <a:avLst/>
          </a:prstGeom>
        </p:spPr>
      </p:pic>
    </p:spTree>
    <p:extLst>
      <p:ext uri="{BB962C8B-B14F-4D97-AF65-F5344CB8AC3E}">
        <p14:creationId xmlns:p14="http://schemas.microsoft.com/office/powerpoint/2010/main" val="215750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F733-83BA-485F-8F0F-F0B62BAF14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65A0B9-A0DD-4ABE-95E5-AA96F52A312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295C6FF-46F1-49C8-AF84-0618BB42F2BE}"/>
              </a:ext>
            </a:extLst>
          </p:cNvPr>
          <p:cNvPicPr>
            <a:picLocks noChangeAspect="1"/>
          </p:cNvPicPr>
          <p:nvPr/>
        </p:nvPicPr>
        <p:blipFill>
          <a:blip r:embed="rId2"/>
          <a:stretch>
            <a:fillRect/>
          </a:stretch>
        </p:blipFill>
        <p:spPr>
          <a:xfrm>
            <a:off x="1834616" y="914400"/>
            <a:ext cx="8172450" cy="5029200"/>
          </a:xfrm>
          <a:prstGeom prst="rect">
            <a:avLst/>
          </a:prstGeom>
        </p:spPr>
      </p:pic>
    </p:spTree>
    <p:extLst>
      <p:ext uri="{BB962C8B-B14F-4D97-AF65-F5344CB8AC3E}">
        <p14:creationId xmlns:p14="http://schemas.microsoft.com/office/powerpoint/2010/main" val="1263970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EFDB-1365-44B7-A722-43003FAD77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3CA77C-A03F-461B-AA68-B88DA90616F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307AA65-D692-45AB-BD64-51682BF82007}"/>
              </a:ext>
            </a:extLst>
          </p:cNvPr>
          <p:cNvPicPr>
            <a:picLocks noChangeAspect="1"/>
          </p:cNvPicPr>
          <p:nvPr/>
        </p:nvPicPr>
        <p:blipFill>
          <a:blip r:embed="rId2"/>
          <a:stretch>
            <a:fillRect/>
          </a:stretch>
        </p:blipFill>
        <p:spPr>
          <a:xfrm>
            <a:off x="1335112" y="758421"/>
            <a:ext cx="8734058" cy="5489979"/>
          </a:xfrm>
          <a:prstGeom prst="rect">
            <a:avLst/>
          </a:prstGeom>
        </p:spPr>
      </p:pic>
    </p:spTree>
    <p:extLst>
      <p:ext uri="{BB962C8B-B14F-4D97-AF65-F5344CB8AC3E}">
        <p14:creationId xmlns:p14="http://schemas.microsoft.com/office/powerpoint/2010/main" val="409997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14ED-F562-4043-AD19-28732D58F2E5}"/>
              </a:ext>
            </a:extLst>
          </p:cNvPr>
          <p:cNvSpPr>
            <a:spLocks noGrp="1"/>
          </p:cNvSpPr>
          <p:nvPr>
            <p:ph type="title"/>
          </p:nvPr>
        </p:nvSpPr>
        <p:spPr/>
        <p:txBody>
          <a:bodyPr/>
          <a:lstStyle/>
          <a:p>
            <a:r>
              <a:rPr lang="en-US" sz="4800" dirty="0"/>
              <a:t>Discovering Classes</a:t>
            </a:r>
            <a:endParaRPr lang="en-US" dirty="0"/>
          </a:p>
        </p:txBody>
      </p:sp>
      <p:sp>
        <p:nvSpPr>
          <p:cNvPr id="3" name="Content Placeholder 2">
            <a:extLst>
              <a:ext uri="{FF2B5EF4-FFF2-40B4-BE49-F238E27FC236}">
                <a16:creationId xmlns:a16="http://schemas.microsoft.com/office/drawing/2014/main" id="{731E3F75-E1AD-45EC-A77E-42C09E93C2F4}"/>
              </a:ext>
            </a:extLst>
          </p:cNvPr>
          <p:cNvSpPr>
            <a:spLocks noGrp="1"/>
          </p:cNvSpPr>
          <p:nvPr>
            <p:ph idx="1"/>
          </p:nvPr>
        </p:nvSpPr>
        <p:spPr/>
        <p:txBody>
          <a:bodyPr/>
          <a:lstStyle/>
          <a:p>
            <a:r>
              <a:rPr lang="en-US" sz="2500" dirty="0"/>
              <a:t>The key to OO programming is to model the application in terms of </a:t>
            </a:r>
            <a:r>
              <a:rPr lang="en-US" sz="2500" i="1" dirty="0">
                <a:solidFill>
                  <a:srgbClr val="FFFF00"/>
                </a:solidFill>
              </a:rPr>
              <a:t>cooperative objects</a:t>
            </a:r>
            <a:r>
              <a:rPr lang="en-US" sz="2500" dirty="0"/>
              <a:t>.</a:t>
            </a:r>
          </a:p>
          <a:p>
            <a:r>
              <a:rPr lang="en-US" sz="2500" dirty="0"/>
              <a:t>Careful </a:t>
            </a:r>
            <a:r>
              <a:rPr lang="en-US" sz="2500" dirty="0">
                <a:solidFill>
                  <a:srgbClr val="FFFF00"/>
                </a:solidFill>
              </a:rPr>
              <a:t>design of classes</a:t>
            </a:r>
            <a:r>
              <a:rPr lang="en-US" sz="2500" dirty="0"/>
              <a:t> is critical when a project is being developed.</a:t>
            </a:r>
          </a:p>
          <a:p>
            <a:endParaRPr lang="en-US" dirty="0"/>
          </a:p>
        </p:txBody>
      </p:sp>
    </p:spTree>
    <p:extLst>
      <p:ext uri="{BB962C8B-B14F-4D97-AF65-F5344CB8AC3E}">
        <p14:creationId xmlns:p14="http://schemas.microsoft.com/office/powerpoint/2010/main" val="37912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8358-0D8E-41BF-AA17-0FDE0F18C018}"/>
              </a:ext>
            </a:extLst>
          </p:cNvPr>
          <p:cNvSpPr>
            <a:spLocks noGrp="1"/>
          </p:cNvSpPr>
          <p:nvPr>
            <p:ph type="title"/>
          </p:nvPr>
        </p:nvSpPr>
        <p:spPr/>
        <p:txBody>
          <a:bodyPr/>
          <a:lstStyle/>
          <a:p>
            <a:r>
              <a:rPr lang="en-US" dirty="0"/>
              <a:t>Strategies for Discovering Classes </a:t>
            </a:r>
          </a:p>
        </p:txBody>
      </p:sp>
      <p:sp>
        <p:nvSpPr>
          <p:cNvPr id="3" name="Content Placeholder 2">
            <a:extLst>
              <a:ext uri="{FF2B5EF4-FFF2-40B4-BE49-F238E27FC236}">
                <a16:creationId xmlns:a16="http://schemas.microsoft.com/office/drawing/2014/main" id="{AD8C2226-FBE6-4C59-9189-929DC7F96D84}"/>
              </a:ext>
            </a:extLst>
          </p:cNvPr>
          <p:cNvSpPr>
            <a:spLocks noGrp="1"/>
          </p:cNvSpPr>
          <p:nvPr>
            <p:ph idx="1"/>
          </p:nvPr>
        </p:nvSpPr>
        <p:spPr>
          <a:xfrm>
            <a:off x="913795" y="2076450"/>
            <a:ext cx="10353762" cy="4171950"/>
          </a:xfrm>
        </p:spPr>
        <p:txBody>
          <a:bodyPr>
            <a:normAutofit fontScale="92500"/>
          </a:bodyPr>
          <a:lstStyle/>
          <a:p>
            <a:r>
              <a:rPr lang="en-US" sz="2400" dirty="0"/>
              <a:t>Step 1</a:t>
            </a:r>
          </a:p>
          <a:p>
            <a:pPr lvl="1"/>
            <a:r>
              <a:rPr lang="en-US" sz="2000" dirty="0"/>
              <a:t>Look for </a:t>
            </a:r>
            <a:r>
              <a:rPr lang="en-US" sz="2000" i="1" dirty="0">
                <a:solidFill>
                  <a:srgbClr val="FFC000"/>
                </a:solidFill>
              </a:rPr>
              <a:t>nouns</a:t>
            </a:r>
            <a:r>
              <a:rPr lang="en-US" sz="2000" dirty="0">
                <a:solidFill>
                  <a:srgbClr val="FFC000"/>
                </a:solidFill>
              </a:rPr>
              <a:t> </a:t>
            </a:r>
            <a:r>
              <a:rPr lang="en-US" sz="2000" dirty="0"/>
              <a:t>in the problem description.</a:t>
            </a:r>
          </a:p>
          <a:p>
            <a:pPr lvl="1"/>
            <a:r>
              <a:rPr lang="en-US" sz="2000" i="1" dirty="0"/>
              <a:t>E.g.,</a:t>
            </a:r>
            <a:r>
              <a:rPr lang="en-US" sz="2000" dirty="0"/>
              <a:t> to design an IS for a university, you would identify </a:t>
            </a:r>
            <a:r>
              <a:rPr lang="en-US" sz="2000" i="1" dirty="0"/>
              <a:t>Student</a:t>
            </a:r>
            <a:r>
              <a:rPr lang="en-US" sz="2000" dirty="0"/>
              <a:t>, </a:t>
            </a:r>
            <a:r>
              <a:rPr lang="en-US" sz="2000" i="1" dirty="0"/>
              <a:t>Lecturer</a:t>
            </a:r>
            <a:r>
              <a:rPr lang="en-US" sz="2000" dirty="0"/>
              <a:t> and </a:t>
            </a:r>
            <a:r>
              <a:rPr lang="en-US" sz="2000" i="1" dirty="0"/>
              <a:t>Course</a:t>
            </a:r>
            <a:r>
              <a:rPr lang="en-US" sz="2000" dirty="0"/>
              <a:t> as classes.</a:t>
            </a:r>
          </a:p>
          <a:p>
            <a:r>
              <a:rPr lang="en-US" sz="2400" dirty="0"/>
              <a:t>Step 2</a:t>
            </a:r>
          </a:p>
          <a:p>
            <a:pPr lvl="1"/>
            <a:r>
              <a:rPr lang="en-US" sz="2000" dirty="0"/>
              <a:t>Determine the </a:t>
            </a:r>
            <a:r>
              <a:rPr lang="en-US" sz="2000" dirty="0">
                <a:solidFill>
                  <a:srgbClr val="CCFFFF"/>
                </a:solidFill>
              </a:rPr>
              <a:t>responsibilities of each class</a:t>
            </a:r>
            <a:r>
              <a:rPr lang="en-US" sz="2000" dirty="0"/>
              <a:t>, i.e. the methods carried out by the objects of the class.</a:t>
            </a:r>
          </a:p>
          <a:p>
            <a:pPr lvl="1"/>
            <a:r>
              <a:rPr lang="en-US" sz="2000" dirty="0"/>
              <a:t>Look for </a:t>
            </a:r>
            <a:r>
              <a:rPr lang="en-US" sz="2000" i="1" dirty="0">
                <a:solidFill>
                  <a:srgbClr val="FFC000"/>
                </a:solidFill>
              </a:rPr>
              <a:t>verbs</a:t>
            </a:r>
            <a:r>
              <a:rPr lang="en-US" sz="2000" dirty="0"/>
              <a:t> in the problem description and match the verbs to appropriate objects.</a:t>
            </a:r>
          </a:p>
          <a:p>
            <a:pPr lvl="1"/>
            <a:r>
              <a:rPr lang="en-US" sz="2000" i="1" dirty="0"/>
              <a:t>E.g.,</a:t>
            </a:r>
            <a:r>
              <a:rPr lang="en-US" sz="2000" dirty="0"/>
              <a:t> “a student registers for a course.”</a:t>
            </a:r>
          </a:p>
          <a:p>
            <a:pPr lvl="2"/>
            <a:r>
              <a:rPr lang="en-US" sz="2000" dirty="0"/>
              <a:t>Registering for courses is the responsibility of the </a:t>
            </a:r>
            <a:r>
              <a:rPr lang="en-US" sz="2000" b="1" dirty="0">
                <a:latin typeface="Courier New" pitchFamily="49" charset="0"/>
              </a:rPr>
              <a:t>Student</a:t>
            </a:r>
            <a:r>
              <a:rPr lang="en-US" sz="2000" dirty="0"/>
              <a:t> class.</a:t>
            </a:r>
          </a:p>
          <a:p>
            <a:pPr lvl="2"/>
            <a:r>
              <a:rPr lang="en-US" sz="2000" dirty="0"/>
              <a:t>The </a:t>
            </a:r>
            <a:r>
              <a:rPr lang="en-US" sz="2000" b="1" dirty="0">
                <a:latin typeface="Courier New" pitchFamily="49" charset="0"/>
              </a:rPr>
              <a:t>Course</a:t>
            </a:r>
            <a:r>
              <a:rPr lang="en-US" sz="2000" dirty="0"/>
              <a:t> class is involved in this operation as a </a:t>
            </a:r>
            <a:r>
              <a:rPr lang="en-US" sz="2000" i="1" dirty="0">
                <a:solidFill>
                  <a:srgbClr val="99FFCC"/>
                </a:solidFill>
              </a:rPr>
              <a:t>collaborator</a:t>
            </a:r>
            <a:r>
              <a:rPr lang="en-US" sz="2000" dirty="0"/>
              <a:t> for the operation.</a:t>
            </a:r>
          </a:p>
          <a:p>
            <a:endParaRPr lang="en-US" dirty="0"/>
          </a:p>
        </p:txBody>
      </p:sp>
    </p:spTree>
    <p:extLst>
      <p:ext uri="{BB962C8B-B14F-4D97-AF65-F5344CB8AC3E}">
        <p14:creationId xmlns:p14="http://schemas.microsoft.com/office/powerpoint/2010/main" val="225177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2EE8-00F2-4C8F-807D-3A36A5F4645C}"/>
              </a:ext>
            </a:extLst>
          </p:cNvPr>
          <p:cNvSpPr>
            <a:spLocks noGrp="1"/>
          </p:cNvSpPr>
          <p:nvPr>
            <p:ph type="title"/>
          </p:nvPr>
        </p:nvSpPr>
        <p:spPr/>
        <p:txBody>
          <a:bodyPr/>
          <a:lstStyle/>
          <a:p>
            <a:r>
              <a:rPr lang="en-US" dirty="0"/>
              <a:t>Strategies for Discovering Classes</a:t>
            </a:r>
          </a:p>
        </p:txBody>
      </p:sp>
      <p:sp>
        <p:nvSpPr>
          <p:cNvPr id="3" name="Content Placeholder 2">
            <a:extLst>
              <a:ext uri="{FF2B5EF4-FFF2-40B4-BE49-F238E27FC236}">
                <a16:creationId xmlns:a16="http://schemas.microsoft.com/office/drawing/2014/main" id="{CCB29FBC-E73E-42B5-931A-3E94C5157521}"/>
              </a:ext>
            </a:extLst>
          </p:cNvPr>
          <p:cNvSpPr>
            <a:spLocks noGrp="1"/>
          </p:cNvSpPr>
          <p:nvPr>
            <p:ph idx="1"/>
          </p:nvPr>
        </p:nvSpPr>
        <p:spPr/>
        <p:txBody>
          <a:bodyPr/>
          <a:lstStyle/>
          <a:p>
            <a:pPr marL="290513" indent="-290513">
              <a:lnSpc>
                <a:spcPct val="120000"/>
              </a:lnSpc>
            </a:pPr>
            <a:r>
              <a:rPr lang="en-US" sz="2400" dirty="0"/>
              <a:t>One popular way for facilitating the discovery process is by creating </a:t>
            </a:r>
            <a:r>
              <a:rPr lang="en-US" sz="2400" dirty="0">
                <a:solidFill>
                  <a:srgbClr val="99FFCC"/>
                </a:solidFill>
              </a:rPr>
              <a:t>CRC cards</a:t>
            </a:r>
            <a:r>
              <a:rPr lang="en-US" sz="2400" dirty="0"/>
              <a:t> (</a:t>
            </a:r>
            <a:r>
              <a:rPr lang="en-US" sz="2400" i="1" dirty="0">
                <a:solidFill>
                  <a:srgbClr val="99FFCC"/>
                </a:solidFill>
              </a:rPr>
              <a:t>C</a:t>
            </a:r>
            <a:r>
              <a:rPr lang="en-US" sz="2400" i="1" dirty="0"/>
              <a:t>lasses, </a:t>
            </a:r>
            <a:r>
              <a:rPr lang="en-US" sz="2400" i="1" dirty="0">
                <a:solidFill>
                  <a:srgbClr val="99FFCC"/>
                </a:solidFill>
              </a:rPr>
              <a:t>R</a:t>
            </a:r>
            <a:r>
              <a:rPr lang="en-US" sz="2400" i="1" dirty="0"/>
              <a:t>esponsibilities, and </a:t>
            </a:r>
            <a:r>
              <a:rPr lang="en-US" sz="2400" i="1" dirty="0">
                <a:solidFill>
                  <a:srgbClr val="99FFCC"/>
                </a:solidFill>
              </a:rPr>
              <a:t>C</a:t>
            </a:r>
            <a:r>
              <a:rPr lang="en-US" sz="2400" i="1" dirty="0"/>
              <a:t>ollaborators)</a:t>
            </a:r>
          </a:p>
          <a:p>
            <a:pPr marL="290513" indent="-290513">
              <a:lnSpc>
                <a:spcPct val="120000"/>
              </a:lnSpc>
            </a:pPr>
            <a:r>
              <a:rPr lang="en-US" sz="2400" dirty="0"/>
              <a:t>Use an index card for each class, as shown in the figure below</a:t>
            </a:r>
            <a:endParaRPr lang="en-US" dirty="0"/>
          </a:p>
        </p:txBody>
      </p:sp>
      <p:graphicFrame>
        <p:nvGraphicFramePr>
          <p:cNvPr id="4" name="Object 2">
            <a:extLst>
              <a:ext uri="{FF2B5EF4-FFF2-40B4-BE49-F238E27FC236}">
                <a16:creationId xmlns:a16="http://schemas.microsoft.com/office/drawing/2014/main" id="{189D4DC5-823B-4779-9056-A0D8F08B9FEA}"/>
              </a:ext>
            </a:extLst>
          </p:cNvPr>
          <p:cNvGraphicFramePr>
            <a:graphicFrameLocks noChangeAspect="1"/>
          </p:cNvGraphicFramePr>
          <p:nvPr>
            <p:extLst>
              <p:ext uri="{D42A27DB-BD31-4B8C-83A1-F6EECF244321}">
                <p14:modId xmlns:p14="http://schemas.microsoft.com/office/powerpoint/2010/main" val="1493990584"/>
              </p:ext>
            </p:extLst>
          </p:nvPr>
        </p:nvGraphicFramePr>
        <p:xfrm>
          <a:off x="2511287" y="3952810"/>
          <a:ext cx="7169426" cy="2556355"/>
        </p:xfrm>
        <a:graphic>
          <a:graphicData uri="http://schemas.openxmlformats.org/presentationml/2006/ole">
            <mc:AlternateContent xmlns:mc="http://schemas.openxmlformats.org/markup-compatibility/2006">
              <mc:Choice xmlns:v="urn:schemas-microsoft-com:vml" Requires="v">
                <p:oleObj spid="_x0000_s8198" name="Picture" r:id="rId3" imgW="5288205" imgH="1876968" progId="Word.Picture.8">
                  <p:embed/>
                </p:oleObj>
              </mc:Choice>
              <mc:Fallback>
                <p:oleObj name="Picture" r:id="rId3" imgW="5288205" imgH="1876968" progId="Word.Picture.8">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287" y="3952810"/>
                        <a:ext cx="7169426" cy="255635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0645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FCCA41F-933A-4350-925C-35583F2820DA}"/>
              </a:ext>
            </a:extLst>
          </p:cNvPr>
          <p:cNvSpPr>
            <a:spLocks noGrp="1"/>
          </p:cNvSpPr>
          <p:nvPr>
            <p:ph type="title"/>
          </p:nvPr>
        </p:nvSpPr>
        <p:spPr>
          <a:xfrm>
            <a:off x="913795" y="609600"/>
            <a:ext cx="10353762" cy="1261872"/>
          </a:xfrm>
        </p:spPr>
        <p:txBody>
          <a:bodyPr/>
          <a:lstStyle/>
          <a:p>
            <a:r>
              <a:rPr lang="en-US" dirty="0"/>
              <a:t>Member Access Modifier</a:t>
            </a:r>
          </a:p>
        </p:txBody>
      </p:sp>
      <p:sp>
        <p:nvSpPr>
          <p:cNvPr id="7" name="TextBox 6">
            <a:extLst>
              <a:ext uri="{FF2B5EF4-FFF2-40B4-BE49-F238E27FC236}">
                <a16:creationId xmlns:a16="http://schemas.microsoft.com/office/drawing/2014/main" id="{2D3E4B6B-EDA3-41B4-B5D4-E683F39B4222}"/>
              </a:ext>
            </a:extLst>
          </p:cNvPr>
          <p:cNvSpPr txBox="1"/>
          <p:nvPr/>
        </p:nvSpPr>
        <p:spPr>
          <a:xfrm>
            <a:off x="913795" y="2076450"/>
            <a:ext cx="4856841" cy="362267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defTabSz="457200" fontAlgn="base">
              <a:spcBef>
                <a:spcPct val="20000"/>
              </a:spcBef>
              <a:spcAft>
                <a:spcPts val="600"/>
              </a:spcAft>
              <a:buClr>
                <a:schemeClr val="tx2"/>
              </a:buClr>
              <a:buSzPct val="70000"/>
              <a:buFont typeface="Wingdings 2" charset="2"/>
              <a:buChar char="•"/>
            </a:pPr>
            <a:r>
              <a:rPr lang="en-US" sz="23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Public (+)</a:t>
            </a:r>
          </a:p>
          <a:p>
            <a:pPr defTabSz="457200" fontAlgn="base">
              <a:spcBef>
                <a:spcPct val="20000"/>
              </a:spcBef>
              <a:spcAft>
                <a:spcPts val="600"/>
              </a:spcAft>
              <a:buClr>
                <a:schemeClr val="tx2"/>
              </a:buClr>
              <a:buSzPct val="70000"/>
              <a:buFont typeface="Wingdings 2" charset="2"/>
              <a:buChar char="•"/>
            </a:pPr>
            <a:r>
              <a:rPr lang="en-US" sz="23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Private (-)</a:t>
            </a:r>
          </a:p>
          <a:p>
            <a:pPr defTabSz="457200" fontAlgn="base">
              <a:spcBef>
                <a:spcPct val="20000"/>
              </a:spcBef>
              <a:spcAft>
                <a:spcPts val="600"/>
              </a:spcAft>
              <a:buClr>
                <a:schemeClr val="tx2"/>
              </a:buClr>
              <a:buSzPct val="70000"/>
              <a:buFont typeface="Wingdings 2" charset="2"/>
              <a:buChar char="•"/>
            </a:pPr>
            <a:r>
              <a:rPr lang="en-US" sz="23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Protected (#)</a:t>
            </a:r>
          </a:p>
          <a:p>
            <a:pPr defTabSz="457200" fontAlgn="base">
              <a:spcBef>
                <a:spcPct val="20000"/>
              </a:spcBef>
              <a:spcAft>
                <a:spcPts val="600"/>
              </a:spcAft>
              <a:buClr>
                <a:schemeClr val="tx2"/>
              </a:buClr>
              <a:buSzPct val="70000"/>
              <a:buFont typeface="Wingdings 2" charset="2"/>
              <a:buChar char="•"/>
            </a:pPr>
            <a:r>
              <a:rPr lang="en-US" sz="23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Package (~)</a:t>
            </a:r>
          </a:p>
          <a:p>
            <a:pPr defTabSz="457200" fontAlgn="base">
              <a:spcBef>
                <a:spcPct val="20000"/>
              </a:spcBef>
              <a:spcAft>
                <a:spcPts val="600"/>
              </a:spcAft>
              <a:buClr>
                <a:schemeClr val="tx2"/>
              </a:buClr>
              <a:buSzPct val="70000"/>
              <a:buFont typeface="Wingdings 2" charset="2"/>
              <a:buChar char="•"/>
            </a:pPr>
            <a:r>
              <a:rPr lang="en-US" sz="23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Derived (/)</a:t>
            </a:r>
          </a:p>
          <a:p>
            <a:pPr defTabSz="457200" fontAlgn="base">
              <a:spcBef>
                <a:spcPct val="20000"/>
              </a:spcBef>
              <a:spcAft>
                <a:spcPts val="600"/>
              </a:spcAft>
              <a:buClr>
                <a:schemeClr val="tx2"/>
              </a:buClr>
              <a:buSzPct val="70000"/>
              <a:buFont typeface="Wingdings 2" charset="2"/>
              <a:buChar char="•"/>
            </a:pPr>
            <a:r>
              <a:rPr lang="en-US" sz="23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Static (underlined)</a:t>
            </a:r>
          </a:p>
        </p:txBody>
      </p:sp>
      <p:pic>
        <p:nvPicPr>
          <p:cNvPr id="5" name="Picture 4">
            <a:extLst>
              <a:ext uri="{FF2B5EF4-FFF2-40B4-BE49-F238E27FC236}">
                <a16:creationId xmlns:a16="http://schemas.microsoft.com/office/drawing/2014/main" id="{30A57104-F3AC-4C7C-9055-3A02DAFFC806}"/>
              </a:ext>
            </a:extLst>
          </p:cNvPr>
          <p:cNvPicPr>
            <a:picLocks noChangeAspect="1"/>
          </p:cNvPicPr>
          <p:nvPr/>
        </p:nvPicPr>
        <p:blipFill>
          <a:blip r:embed="rId3"/>
          <a:stretch>
            <a:fillRect/>
          </a:stretch>
        </p:blipFill>
        <p:spPr>
          <a:xfrm>
            <a:off x="5444198" y="1876286"/>
            <a:ext cx="5823360" cy="3450340"/>
          </a:xfrm>
          <a:prstGeom prst="rect">
            <a:avLst/>
          </a:prstGeom>
          <a:noFill/>
        </p:spPr>
      </p:pic>
    </p:spTree>
    <p:extLst>
      <p:ext uri="{BB962C8B-B14F-4D97-AF65-F5344CB8AC3E}">
        <p14:creationId xmlns:p14="http://schemas.microsoft.com/office/powerpoint/2010/main" val="82517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7A79-5181-492E-93DD-DB73F8936EC5}"/>
              </a:ext>
            </a:extLst>
          </p:cNvPr>
          <p:cNvSpPr>
            <a:spLocks noGrp="1"/>
          </p:cNvSpPr>
          <p:nvPr>
            <p:ph type="title"/>
          </p:nvPr>
        </p:nvSpPr>
        <p:spPr>
          <a:xfrm>
            <a:off x="711200" y="473075"/>
            <a:ext cx="10871200" cy="1143000"/>
          </a:xfrm>
        </p:spPr>
        <p:txBody>
          <a:bodyPr anchor="ctr">
            <a:normAutofit/>
          </a:bodyPr>
          <a:lstStyle/>
          <a:p>
            <a:r>
              <a:rPr lang="en-US"/>
              <a:t>Discovering Class Relationships</a:t>
            </a:r>
            <a:endParaRPr lang="en-US" dirty="0"/>
          </a:p>
        </p:txBody>
      </p:sp>
      <p:sp>
        <p:nvSpPr>
          <p:cNvPr id="3" name="Content Placeholder 2">
            <a:extLst>
              <a:ext uri="{FF2B5EF4-FFF2-40B4-BE49-F238E27FC236}">
                <a16:creationId xmlns:a16="http://schemas.microsoft.com/office/drawing/2014/main" id="{C54F267D-40BA-42B8-BE8E-F04CD88CCAAB}"/>
              </a:ext>
            </a:extLst>
          </p:cNvPr>
          <p:cNvSpPr>
            <a:spLocks noGrp="1"/>
          </p:cNvSpPr>
          <p:nvPr>
            <p:ph type="body" sz="half" idx="1"/>
          </p:nvPr>
        </p:nvSpPr>
        <p:spPr>
          <a:xfrm>
            <a:off x="711200" y="1828800"/>
            <a:ext cx="5334000" cy="4038600"/>
          </a:xfrm>
        </p:spPr>
        <p:txBody>
          <a:bodyPr anchor="t">
            <a:normAutofit/>
          </a:bodyPr>
          <a:lstStyle/>
          <a:p>
            <a:r>
              <a:rPr lang="en-US"/>
              <a:t>Association</a:t>
            </a:r>
          </a:p>
          <a:p>
            <a:r>
              <a:rPr lang="en-US"/>
              <a:t>Aggregation </a:t>
            </a:r>
          </a:p>
          <a:p>
            <a:r>
              <a:rPr lang="en-US"/>
              <a:t>Composition</a:t>
            </a:r>
          </a:p>
          <a:p>
            <a:r>
              <a:rPr lang="en-US"/>
              <a:t>Dependency</a:t>
            </a:r>
          </a:p>
          <a:p>
            <a:r>
              <a:rPr lang="en-US"/>
              <a:t>Inheritance</a:t>
            </a:r>
          </a:p>
          <a:p>
            <a:pPr marL="36900" indent="0">
              <a:buNone/>
            </a:pPr>
            <a:endParaRPr lang="en-US" dirty="0"/>
          </a:p>
        </p:txBody>
      </p:sp>
      <p:pic>
        <p:nvPicPr>
          <p:cNvPr id="5" name="Picture 4">
            <a:extLst>
              <a:ext uri="{FF2B5EF4-FFF2-40B4-BE49-F238E27FC236}">
                <a16:creationId xmlns:a16="http://schemas.microsoft.com/office/drawing/2014/main" id="{335D0CF2-DBDF-4675-9027-13463C375A76}"/>
              </a:ext>
            </a:extLst>
          </p:cNvPr>
          <p:cNvPicPr>
            <a:picLocks noChangeAspect="1"/>
          </p:cNvPicPr>
          <p:nvPr/>
        </p:nvPicPr>
        <p:blipFill>
          <a:blip r:embed="rId3"/>
          <a:stretch>
            <a:fillRect/>
          </a:stretch>
        </p:blipFill>
        <p:spPr>
          <a:xfrm>
            <a:off x="2960011" y="1969476"/>
            <a:ext cx="4244968" cy="2250473"/>
          </a:xfrm>
          <a:prstGeom prst="rect">
            <a:avLst/>
          </a:prstGeom>
          <a:noFill/>
        </p:spPr>
      </p:pic>
      <p:pic>
        <p:nvPicPr>
          <p:cNvPr id="7" name="Picture 6">
            <a:extLst>
              <a:ext uri="{FF2B5EF4-FFF2-40B4-BE49-F238E27FC236}">
                <a16:creationId xmlns:a16="http://schemas.microsoft.com/office/drawing/2014/main" id="{98CF8E08-D0F3-4FA2-BD0F-FFF175E914C9}"/>
              </a:ext>
            </a:extLst>
          </p:cNvPr>
          <p:cNvPicPr>
            <a:picLocks noChangeAspect="1"/>
          </p:cNvPicPr>
          <p:nvPr/>
        </p:nvPicPr>
        <p:blipFill>
          <a:blip r:embed="rId4"/>
          <a:stretch>
            <a:fillRect/>
          </a:stretch>
        </p:blipFill>
        <p:spPr>
          <a:xfrm>
            <a:off x="7401928" y="1828800"/>
            <a:ext cx="4534533" cy="3057952"/>
          </a:xfrm>
          <a:prstGeom prst="rect">
            <a:avLst/>
          </a:prstGeom>
        </p:spPr>
      </p:pic>
    </p:spTree>
    <p:extLst>
      <p:ext uri="{BB962C8B-B14F-4D97-AF65-F5344CB8AC3E}">
        <p14:creationId xmlns:p14="http://schemas.microsoft.com/office/powerpoint/2010/main" val="125405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49A4-AF7B-40A0-AF7D-8FF4C0B26CD2}"/>
              </a:ext>
            </a:extLst>
          </p:cNvPr>
          <p:cNvSpPr>
            <a:spLocks noGrp="1"/>
          </p:cNvSpPr>
          <p:nvPr>
            <p:ph type="title"/>
          </p:nvPr>
        </p:nvSpPr>
        <p:spPr>
          <a:xfrm>
            <a:off x="913795" y="609600"/>
            <a:ext cx="10353762" cy="1261872"/>
          </a:xfrm>
        </p:spPr>
        <p:txBody>
          <a:bodyPr anchor="ctr">
            <a:normAutofit/>
          </a:bodyPr>
          <a:lstStyle/>
          <a:p>
            <a:r>
              <a:rPr lang="en-US" dirty="0"/>
              <a:t>Association</a:t>
            </a:r>
          </a:p>
        </p:txBody>
      </p:sp>
      <p:sp>
        <p:nvSpPr>
          <p:cNvPr id="3" name="Content Placeholder 2">
            <a:extLst>
              <a:ext uri="{FF2B5EF4-FFF2-40B4-BE49-F238E27FC236}">
                <a16:creationId xmlns:a16="http://schemas.microsoft.com/office/drawing/2014/main" id="{02B3114E-5C35-45B6-9CBF-DE23EC38DA20}"/>
              </a:ext>
            </a:extLst>
          </p:cNvPr>
          <p:cNvSpPr>
            <a:spLocks noGrp="1"/>
          </p:cNvSpPr>
          <p:nvPr>
            <p:ph sz="half" idx="1"/>
          </p:nvPr>
        </p:nvSpPr>
        <p:spPr>
          <a:xfrm>
            <a:off x="913795" y="2076450"/>
            <a:ext cx="4856841" cy="3622671"/>
          </a:xfrm>
        </p:spPr>
        <p:txBody>
          <a:bodyPr anchor="t">
            <a:normAutofit/>
          </a:bodyPr>
          <a:lstStyle/>
          <a:p>
            <a:pPr>
              <a:lnSpc>
                <a:spcPct val="90000"/>
              </a:lnSpc>
            </a:pPr>
            <a:r>
              <a:rPr lang="en-US" dirty="0"/>
              <a:t>Relationship between classes in a UML Class Diagram</a:t>
            </a:r>
            <a:endParaRPr lang="en-US"/>
          </a:p>
          <a:p>
            <a:pPr>
              <a:lnSpc>
                <a:spcPct val="90000"/>
              </a:lnSpc>
            </a:pPr>
            <a:r>
              <a:rPr lang="en-US" dirty="0"/>
              <a:t>They are represented by a solid line between classes</a:t>
            </a:r>
            <a:endParaRPr lang="en-US"/>
          </a:p>
          <a:p>
            <a:pPr>
              <a:lnSpc>
                <a:spcPct val="90000"/>
              </a:lnSpc>
            </a:pPr>
            <a:r>
              <a:rPr lang="en-US" dirty="0"/>
              <a:t>Cardinality is expressed in terms of :</a:t>
            </a:r>
            <a:endParaRPr lang="en-US"/>
          </a:p>
          <a:p>
            <a:pPr lvl="1">
              <a:lnSpc>
                <a:spcPct val="90000"/>
              </a:lnSpc>
            </a:pPr>
            <a:r>
              <a:rPr lang="en-US" sz="2300"/>
              <a:t>One to one</a:t>
            </a:r>
          </a:p>
          <a:p>
            <a:pPr lvl="1">
              <a:lnSpc>
                <a:spcPct val="90000"/>
              </a:lnSpc>
            </a:pPr>
            <a:r>
              <a:rPr lang="en-US" sz="2300"/>
              <a:t>One to many </a:t>
            </a:r>
          </a:p>
          <a:p>
            <a:pPr lvl="1">
              <a:lnSpc>
                <a:spcPct val="90000"/>
              </a:lnSpc>
            </a:pPr>
            <a:r>
              <a:rPr lang="en-US" sz="2300"/>
              <a:t>Many to many </a:t>
            </a:r>
          </a:p>
        </p:txBody>
      </p:sp>
      <p:pic>
        <p:nvPicPr>
          <p:cNvPr id="5" name="Content Placeholder 4">
            <a:extLst>
              <a:ext uri="{FF2B5EF4-FFF2-40B4-BE49-F238E27FC236}">
                <a16:creationId xmlns:a16="http://schemas.microsoft.com/office/drawing/2014/main" id="{A9DBFCF9-952A-4B4C-A530-3DD6AEB2AE82}"/>
              </a:ext>
            </a:extLst>
          </p:cNvPr>
          <p:cNvPicPr>
            <a:picLocks noGrp="1" noChangeAspect="1"/>
          </p:cNvPicPr>
          <p:nvPr>
            <p:ph sz="half" idx="2"/>
          </p:nvPr>
        </p:nvPicPr>
        <p:blipFill>
          <a:blip r:embed="rId2"/>
          <a:stretch>
            <a:fillRect/>
          </a:stretch>
        </p:blipFill>
        <p:spPr>
          <a:xfrm>
            <a:off x="7114368" y="2384234"/>
            <a:ext cx="4448010" cy="3166868"/>
          </a:xfrm>
        </p:spPr>
      </p:pic>
    </p:spTree>
    <p:extLst>
      <p:ext uri="{BB962C8B-B14F-4D97-AF65-F5344CB8AC3E}">
        <p14:creationId xmlns:p14="http://schemas.microsoft.com/office/powerpoint/2010/main" val="1486475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1209</Words>
  <Application>Microsoft Office PowerPoint</Application>
  <PresentationFormat>Widescreen</PresentationFormat>
  <Paragraphs>161</Paragraphs>
  <Slides>35</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6" baseType="lpstr">
      <vt:lpstr>Arial</vt:lpstr>
      <vt:lpstr>Calibri</vt:lpstr>
      <vt:lpstr>Cambria</vt:lpstr>
      <vt:lpstr>Courier New</vt:lpstr>
      <vt:lpstr>Goudy Old Style</vt:lpstr>
      <vt:lpstr>Monotype Sorts</vt:lpstr>
      <vt:lpstr>Wingdings</vt:lpstr>
      <vt:lpstr>Wingdings 2</vt:lpstr>
      <vt:lpstr>SlateVTI</vt:lpstr>
      <vt:lpstr>Picture</vt:lpstr>
      <vt:lpstr>Microsoft Word Picture</vt:lpstr>
      <vt:lpstr>UML Class Diagram</vt:lpstr>
      <vt:lpstr>UML</vt:lpstr>
      <vt:lpstr>Introduction </vt:lpstr>
      <vt:lpstr>Discovering Classes</vt:lpstr>
      <vt:lpstr>Strategies for Discovering Classes </vt:lpstr>
      <vt:lpstr>Strategies for Discovering Classes</vt:lpstr>
      <vt:lpstr>Member Access Modifier</vt:lpstr>
      <vt:lpstr>Discovering Class Relationships</vt:lpstr>
      <vt:lpstr>Association</vt:lpstr>
      <vt:lpstr>Association </vt:lpstr>
      <vt:lpstr>Example</vt:lpstr>
      <vt:lpstr>Association </vt:lpstr>
      <vt:lpstr>Note</vt:lpstr>
      <vt:lpstr>Association</vt:lpstr>
      <vt:lpstr>Student register Course An association is usually represented as a data field in the class.</vt:lpstr>
      <vt:lpstr>The relationship allows objects to call methods in other objects.</vt:lpstr>
      <vt:lpstr>PowerPoint Presentation</vt:lpstr>
      <vt:lpstr>PowerPoint Presentation</vt:lpstr>
      <vt:lpstr>PowerPoint Presentation</vt:lpstr>
      <vt:lpstr>Aggregation</vt:lpstr>
      <vt:lpstr>Aggregation </vt:lpstr>
      <vt:lpstr>Representing Aggregation in Classes </vt:lpstr>
      <vt:lpstr>Example</vt:lpstr>
      <vt:lpstr>PowerPoint Presentation</vt:lpstr>
      <vt:lpstr>Composition</vt:lpstr>
      <vt:lpstr>PowerPoint Presentation</vt:lpstr>
      <vt:lpstr>Dependency </vt:lpstr>
      <vt:lpstr>Dependency</vt:lpstr>
      <vt:lpstr>PowerPoint Presentation</vt:lpstr>
      <vt:lpstr>Inheritance (or Generalization)</vt:lpstr>
      <vt:lpstr>PowerPoint Presentation</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Class Diagram</dc:title>
  <dc:creator>MALARVILI A/P NALLAYAN</dc:creator>
  <cp:lastModifiedBy>MALARVILI A/P NALLAYAN</cp:lastModifiedBy>
  <cp:revision>5</cp:revision>
  <dcterms:created xsi:type="dcterms:W3CDTF">2020-07-14T16:58:45Z</dcterms:created>
  <dcterms:modified xsi:type="dcterms:W3CDTF">2020-07-15T07:21:58Z</dcterms:modified>
</cp:coreProperties>
</file>