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78" autoAdjust="0"/>
    <p:restoredTop sz="94660"/>
  </p:normalViewPr>
  <p:slideViewPr>
    <p:cSldViewPr snapToGrid="0">
      <p:cViewPr varScale="1">
        <p:scale>
          <a:sx n="60" d="100"/>
          <a:sy n="60" d="100"/>
        </p:scale>
        <p:origin x="78" y="12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F949A-7644-4157-BE2E-5562F617D2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1E815C-FD89-4FB7-8182-0EE28735B0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403D8D-B324-4AF2-A502-752B3C7EA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5BEA3-839D-44A7-A62A-95658FCFB5F7}" type="datetimeFigureOut">
              <a:rPr lang="en-US" smtClean="0"/>
              <a:t>14-Aug-21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285B41-4964-4CDC-A9AD-546516DF1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7E06B2-55C1-4627-A9E9-1A6764C45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D4FA6-6B31-4D81-9350-21FDC6650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92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8FBDF-8310-4E6B-AA3F-CCFE88164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DC7DAD-63D1-47EA-9240-9FF090222E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CAECC7-21B4-46F2-A3CA-38347E09B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5BEA3-839D-44A7-A62A-95658FCFB5F7}" type="datetimeFigureOut">
              <a:rPr lang="en-US" smtClean="0"/>
              <a:t>14-Aug-21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C4B72-E182-45B7-BF08-C7C6B48BF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D3B86-ACF0-4761-A3B8-93B252134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D4FA6-6B31-4D81-9350-21FDC6650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995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1422C4-F3B2-49DA-95A9-22B3B61DA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38CF44-B7B3-4FCF-B7BE-FE7B72FBD7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32471A-AFBC-44F8-844A-9BF5793B1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5BEA3-839D-44A7-A62A-95658FCFB5F7}" type="datetimeFigureOut">
              <a:rPr lang="en-US" smtClean="0"/>
              <a:t>14-Aug-21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72A35-1EFF-4D14-B0BB-CF17EF834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F5BD21-3CAD-47BF-AB93-6000BA302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D4FA6-6B31-4D81-9350-21FDC6650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296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07975-7172-43D1-8C83-6777697F0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66CE51-10D7-4F42-ACDA-25E3E0800F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950F54-C875-48E6-B144-60C5E91F5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5BEA3-839D-44A7-A62A-95658FCFB5F7}" type="datetimeFigureOut">
              <a:rPr lang="en-US" smtClean="0"/>
              <a:t>14-Aug-21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774C21-3AB8-4D86-BB3C-AA32EF571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687311-9927-4D76-B7EE-FC6BC4F55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D4FA6-6B31-4D81-9350-21FDC6650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372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DD6DE-7928-4D59-93C3-D71B659E3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4E3372-1982-4F1C-AA0A-066896797F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29DD76-656F-412D-A5D9-1DC067945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5BEA3-839D-44A7-A62A-95658FCFB5F7}" type="datetimeFigureOut">
              <a:rPr lang="en-US" smtClean="0"/>
              <a:t>14-Aug-21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69F9F5-E7FF-4524-86D2-0DED84119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8AB091-912F-43BE-B70D-8F6DC4628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D4FA6-6B31-4D81-9350-21FDC6650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756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78022-F106-4272-A325-1143943F1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4CCD3-A2A6-4149-934E-0599FFBA72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C16E33-1F3A-4764-B133-1031F40CE1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3C1DC6-10F9-41A5-9AB3-01CFFF684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5BEA3-839D-44A7-A62A-95658FCFB5F7}" type="datetimeFigureOut">
              <a:rPr lang="en-US" smtClean="0"/>
              <a:t>14-Aug-21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89B26D-EB68-490F-994A-916C31F7A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5DCE04-2CC4-4695-A29B-3D59771B2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D4FA6-6B31-4D81-9350-21FDC6650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397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DF7C7-6A34-4EDB-B93E-B8D34E091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3E4CAA-7623-48D7-B068-5D726D5159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5C41AE-F119-4854-BBB2-532E00233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6FEAF2-CEC5-4222-BDC6-524E8EF368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CA1D4F-386A-47D5-A03B-11D9D94D58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D28B84-C447-46BC-A4A3-F4294F62F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5BEA3-839D-44A7-A62A-95658FCFB5F7}" type="datetimeFigureOut">
              <a:rPr lang="en-US" smtClean="0"/>
              <a:t>14-Aug-21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0288F7-1322-468E-B252-F695A85FD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1286D3-9CC2-43F3-AC31-AB2D9B5BA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D4FA6-6B31-4D81-9350-21FDC6650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772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7EA2E-9EA2-4521-BFEC-F3C4FA25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CBF363-1E42-4FA4-B354-B96A57E71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5BEA3-839D-44A7-A62A-95658FCFB5F7}" type="datetimeFigureOut">
              <a:rPr lang="en-US" smtClean="0"/>
              <a:t>14-Aug-21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74A2CB-CC50-43CA-96B6-CF7D3D41A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FD0B56-43C6-4E57-A69D-8D811F6FD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D4FA6-6B31-4D81-9350-21FDC6650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11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216BA4-94D8-4BAE-9725-B4BC16B42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5BEA3-839D-44A7-A62A-95658FCFB5F7}" type="datetimeFigureOut">
              <a:rPr lang="en-US" smtClean="0"/>
              <a:t>14-Aug-21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FBE694-1BD6-4AE4-B634-FB53852FE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B51503-7789-43CD-86CD-419CF0A9A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D4FA6-6B31-4D81-9350-21FDC6650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882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9FC2B-0552-4BA7-925C-E82F51764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0A5A5-56C6-4318-801C-77721C63A0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6616B9-B44A-4C35-BC0A-F8611AA013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DB9C13-BFDC-4A47-B53D-BC3CF7CD6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5BEA3-839D-44A7-A62A-95658FCFB5F7}" type="datetimeFigureOut">
              <a:rPr lang="en-US" smtClean="0"/>
              <a:t>14-Aug-21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7CFAD8-BCE4-47F7-90BB-846ABA624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9FA133-E40F-4985-A7EE-713005347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D4FA6-6B31-4D81-9350-21FDC6650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179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17045-AA64-4AEA-A8B2-5F68F4BFD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BC462D-E428-44A0-B298-6B5FC5C0AC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FD58A6-CCE1-40E8-8FFB-9846C0A0BA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DB4E63-D442-49FF-A584-4E50356D9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5BEA3-839D-44A7-A62A-95658FCFB5F7}" type="datetimeFigureOut">
              <a:rPr lang="en-US" smtClean="0"/>
              <a:t>14-Aug-21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3977F8-F0D4-480A-8300-4BC0ADC03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62D25D-9824-4F14-B203-DF0832C5E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D4FA6-6B31-4D81-9350-21FDC6650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87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01D3C9-7965-47BA-8073-8BA668B05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3986EF-865E-4910-84F3-AC4D6D0E6E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BBCF5B-A314-4342-8964-340E0C1832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C5BEA3-839D-44A7-A62A-95658FCFB5F7}" type="datetimeFigureOut">
              <a:rPr lang="en-US" smtClean="0"/>
              <a:t>14-Aug-21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C421FD-40C4-4D6C-9A96-707C439749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246BF1-784D-405E-A07E-AE90F611A1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4D4FA6-6B31-4D81-9350-21FDC6650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022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9001A-5A8F-4EAD-ABCD-12498FDEB1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CaseStudy_1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38E39D-25F0-4DC2-9FAA-FB710ED188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Marcus Too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50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1724C-16C5-4C1A-8C94-00A3EDD9D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Sitemap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B5294EA-032D-4C46-B6C3-FB8F82151A48}"/>
              </a:ext>
            </a:extLst>
          </p:cNvPr>
          <p:cNvSpPr/>
          <p:nvPr/>
        </p:nvSpPr>
        <p:spPr>
          <a:xfrm>
            <a:off x="4730750" y="1886953"/>
            <a:ext cx="2730500" cy="9398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Home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8C8B040-61B6-4AF0-A55A-5CEC63BC7F34}"/>
              </a:ext>
            </a:extLst>
          </p:cNvPr>
          <p:cNvSpPr/>
          <p:nvPr/>
        </p:nvSpPr>
        <p:spPr>
          <a:xfrm>
            <a:off x="1802397" y="3771900"/>
            <a:ext cx="2730500" cy="9398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Menu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1328327-201A-45E0-BA62-6425493DA5BF}"/>
              </a:ext>
            </a:extLst>
          </p:cNvPr>
          <p:cNvSpPr/>
          <p:nvPr/>
        </p:nvSpPr>
        <p:spPr>
          <a:xfrm>
            <a:off x="4730750" y="3771900"/>
            <a:ext cx="2730500" cy="9398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Music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CD428AB-D6DA-48F5-A3A5-86F289CD7A9D}"/>
              </a:ext>
            </a:extLst>
          </p:cNvPr>
          <p:cNvSpPr/>
          <p:nvPr/>
        </p:nvSpPr>
        <p:spPr>
          <a:xfrm>
            <a:off x="7659103" y="3771900"/>
            <a:ext cx="2730500" cy="9398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Jobs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B02E53CF-A345-4592-AF71-9F8A5E59306A}"/>
              </a:ext>
            </a:extLst>
          </p:cNvPr>
          <p:cNvCxnSpPr>
            <a:stCxn id="4" idx="2"/>
            <a:endCxn id="5" idx="0"/>
          </p:cNvCxnSpPr>
          <p:nvPr/>
        </p:nvCxnSpPr>
        <p:spPr>
          <a:xfrm rot="5400000">
            <a:off x="4159251" y="1835150"/>
            <a:ext cx="945147" cy="2928353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86D79606-D38D-4A8E-9A76-49E279B74870}"/>
              </a:ext>
            </a:extLst>
          </p:cNvPr>
          <p:cNvCxnSpPr>
            <a:cxnSpLocks/>
            <a:stCxn id="4" idx="2"/>
          </p:cNvCxnSpPr>
          <p:nvPr/>
        </p:nvCxnSpPr>
        <p:spPr>
          <a:xfrm rot="5400000">
            <a:off x="5623427" y="3299326"/>
            <a:ext cx="945147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B5E8F90F-903F-48C0-9CA4-A0F61063A1B8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 rot="16200000" flipH="1">
            <a:off x="7087603" y="1835149"/>
            <a:ext cx="945147" cy="292835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79954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12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CaseStudy_1</vt:lpstr>
      <vt:lpstr>Sitemap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CaseStudy_1</dc:title>
  <dc:creator>Marcus Too</dc:creator>
  <cp:lastModifiedBy>Marcus Too</cp:lastModifiedBy>
  <cp:revision>1</cp:revision>
  <dcterms:created xsi:type="dcterms:W3CDTF">2021-08-14T08:24:17Z</dcterms:created>
  <dcterms:modified xsi:type="dcterms:W3CDTF">2021-08-14T08:29:30Z</dcterms:modified>
</cp:coreProperties>
</file>