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Decalotype Semi-Bold" charset="1" panose="00000700000000000000"/>
      <p:regular r:id="rId17"/>
    </p:embeddedFont>
    <p:embeddedFont>
      <p:font typeface="Open Sans 1" charset="1" panose="00000000000000000000"/>
      <p:regular r:id="rId18"/>
    </p:embeddedFont>
    <p:embeddedFont>
      <p:font typeface="Decalotype Light" charset="1" panose="00000400000000000000"/>
      <p:regular r:id="rId19"/>
    </p:embeddedFont>
    <p:embeddedFont>
      <p:font typeface="Decalotype Bold" charset="1" panose="00000800000000000000"/>
      <p:regular r:id="rId20"/>
    </p:embeddedFont>
    <p:embeddedFont>
      <p:font typeface="Decalotype Medium" charset="1" panose="00000600000000000000"/>
      <p:regular r:id="rId21"/>
    </p:embeddedFont>
    <p:embeddedFont>
      <p:font typeface="Open Sans 2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47206" y="4305284"/>
            <a:ext cx="14193588" cy="1600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10000" b="true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Processador 8 bits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751518"/>
            <a:ext cx="11251416" cy="537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319">
                <a:solidFill>
                  <a:srgbClr val="FFD93B"/>
                </a:solidFill>
                <a:latin typeface="Open Sans 1"/>
                <a:ea typeface="Open Sans 1"/>
                <a:cs typeface="Open Sans 1"/>
                <a:sym typeface="Open Sans 1"/>
              </a:rPr>
              <a:t>Marcus Vinícius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281743"/>
            <a:ext cx="11251416" cy="537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319">
                <a:solidFill>
                  <a:srgbClr val="FFD93B"/>
                </a:solidFill>
                <a:latin typeface="Open Sans 1"/>
                <a:ea typeface="Open Sans 1"/>
                <a:cs typeface="Open Sans 1"/>
                <a:sym typeface="Open Sans 1"/>
              </a:rPr>
              <a:t>Ígor Pereira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223264"/>
            <a:ext cx="11251416" cy="537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319">
                <a:solidFill>
                  <a:srgbClr val="FFD93B"/>
                </a:solidFill>
                <a:latin typeface="Open Sans 1"/>
                <a:ea typeface="Open Sans 1"/>
                <a:cs typeface="Open Sans 1"/>
                <a:sym typeface="Open Sans 1"/>
              </a:rPr>
              <a:t>INTEGRANTES: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8220" y="-2451489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0" y="0"/>
                </a:moveTo>
                <a:lnTo>
                  <a:pt x="10190791" y="0"/>
                </a:lnTo>
                <a:lnTo>
                  <a:pt x="10190791" y="12738489"/>
                </a:lnTo>
                <a:lnTo>
                  <a:pt x="0" y="1273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915891" y="-1225744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27189" y="1279699"/>
            <a:ext cx="5233622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Conclusão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59201" y="4467225"/>
            <a:ext cx="13369598" cy="244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2"/>
              </a:lnSpc>
            </a:pPr>
            <a:r>
              <a:rPr lang="en-US" sz="4043" b="true">
                <a:solidFill>
                  <a:srgbClr val="FFFFFF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 Este trabalho apresentou o projeto e implementação do processador de 8 bits, que foi uma rica oportunidade para pôr em prática o que nos foi ensinado na disciplina de AOC.</a:t>
            </a:r>
          </a:p>
          <a:p>
            <a:pPr algn="just">
              <a:lnSpc>
                <a:spcPts val="485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9576" y="4376737"/>
            <a:ext cx="13508848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OBRIGADO PELA ATENÇÃO!!!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8220" y="-2451489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0" y="0"/>
                </a:moveTo>
                <a:lnTo>
                  <a:pt x="10190791" y="0"/>
                </a:lnTo>
                <a:lnTo>
                  <a:pt x="10190791" y="12738489"/>
                </a:lnTo>
                <a:lnTo>
                  <a:pt x="0" y="1273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915891" y="-1225744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442305" y="4031658"/>
            <a:ext cx="279747" cy="28803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5" id="5"/>
          <p:cNvSpPr/>
          <p:nvPr/>
        </p:nvSpPr>
        <p:spPr>
          <a:xfrm rot="0">
            <a:off x="1442305" y="6291751"/>
            <a:ext cx="279747" cy="28803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6" id="6"/>
          <p:cNvSpPr/>
          <p:nvPr/>
        </p:nvSpPr>
        <p:spPr>
          <a:xfrm rot="0">
            <a:off x="1442305" y="5144259"/>
            <a:ext cx="279747" cy="28803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390650" y="1200150"/>
            <a:ext cx="13054955" cy="1523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Descrição do Processador</a:t>
            </a:r>
          </a:p>
        </p:txBody>
      </p:sp>
      <p:sp>
        <p:nvSpPr>
          <p:cNvPr name="AutoShape 8" id="8"/>
          <p:cNvSpPr/>
          <p:nvPr/>
        </p:nvSpPr>
        <p:spPr>
          <a:xfrm>
            <a:off x="1390650" y="4721751"/>
            <a:ext cx="8924878" cy="0"/>
          </a:xfrm>
          <a:prstGeom prst="line">
            <a:avLst/>
          </a:prstGeom>
          <a:ln cap="rnd" w="28575">
            <a:solidFill>
              <a:srgbClr val="848383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90650" y="6956845"/>
            <a:ext cx="8924878" cy="0"/>
          </a:xfrm>
          <a:prstGeom prst="line">
            <a:avLst/>
          </a:prstGeom>
          <a:ln cap="rnd" w="28575">
            <a:solidFill>
              <a:srgbClr val="848383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390650" y="5839298"/>
            <a:ext cx="8924878" cy="0"/>
          </a:xfrm>
          <a:prstGeom prst="line">
            <a:avLst/>
          </a:prstGeom>
          <a:ln cap="rnd" w="28575">
            <a:solidFill>
              <a:srgbClr val="848383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2262423" y="3917756"/>
            <a:ext cx="7302707" cy="49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  <a:spcBef>
                <a:spcPct val="0"/>
              </a:spcBef>
            </a:pPr>
            <a:r>
              <a:rPr lang="en-US" sz="3285">
                <a:solidFill>
                  <a:srgbClr val="FFFFFF"/>
                </a:solidFill>
                <a:latin typeface="Decalotype Light"/>
                <a:ea typeface="Decalotype Light"/>
                <a:cs typeface="Decalotype Light"/>
                <a:sym typeface="Decalotype Light"/>
              </a:rPr>
              <a:t>Processador RISC;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62423" y="6137041"/>
            <a:ext cx="730270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  <a:spcBef>
                <a:spcPct val="0"/>
              </a:spcBef>
            </a:pPr>
            <a:r>
              <a:rPr lang="en-US" sz="3285">
                <a:solidFill>
                  <a:srgbClr val="FFFFFF"/>
                </a:solidFill>
                <a:latin typeface="Decalotype Light"/>
                <a:ea typeface="Decalotype Light"/>
                <a:cs typeface="Decalotype Light"/>
                <a:sym typeface="Decalotype Light"/>
              </a:rPr>
              <a:t>Processador de 8bits;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62423" y="5030245"/>
            <a:ext cx="7302707" cy="49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  <a:spcBef>
                <a:spcPct val="0"/>
              </a:spcBef>
            </a:pPr>
            <a:r>
              <a:rPr lang="en-US" sz="3285">
                <a:solidFill>
                  <a:srgbClr val="FFFFFF"/>
                </a:solidFill>
                <a:latin typeface="Decalotype Light"/>
                <a:ea typeface="Decalotype Light"/>
                <a:cs typeface="Decalotype Light"/>
                <a:sym typeface="Decalotype Light"/>
              </a:rPr>
              <a:t>Baseado no MIPS;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1125" y="9336893"/>
            <a:ext cx="375321" cy="83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30"/>
              </a:lnSpc>
              <a:spcBef>
                <a:spcPct val="0"/>
              </a:spcBef>
            </a:pPr>
            <a:r>
              <a:rPr lang="en-US" b="true" sz="5442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55755" y="-830853"/>
            <a:ext cx="6289462" cy="7861827"/>
          </a:xfrm>
          <a:custGeom>
            <a:avLst/>
            <a:gdLst/>
            <a:ahLst/>
            <a:cxnLst/>
            <a:rect r="r" b="b" t="t" l="l"/>
            <a:pathLst>
              <a:path h="7861827" w="6289462">
                <a:moveTo>
                  <a:pt x="0" y="0"/>
                </a:moveTo>
                <a:lnTo>
                  <a:pt x="6289462" y="0"/>
                </a:lnTo>
                <a:lnTo>
                  <a:pt x="6289462" y="7861827"/>
                </a:lnTo>
                <a:lnTo>
                  <a:pt x="0" y="7861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7176" y="-7125883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20292" y="6813286"/>
            <a:ext cx="5557942" cy="6947427"/>
          </a:xfrm>
          <a:custGeom>
            <a:avLst/>
            <a:gdLst/>
            <a:ahLst/>
            <a:cxnLst/>
            <a:rect r="r" b="b" t="t" l="l"/>
            <a:pathLst>
              <a:path h="6947427" w="5557942">
                <a:moveTo>
                  <a:pt x="0" y="0"/>
                </a:moveTo>
                <a:lnTo>
                  <a:pt x="5557942" y="0"/>
                </a:lnTo>
                <a:lnTo>
                  <a:pt x="5557942" y="6947428"/>
                </a:lnTo>
                <a:lnTo>
                  <a:pt x="0" y="6947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99263" y="1737456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27386" y="3122572"/>
            <a:ext cx="11118510" cy="1735161"/>
          </a:xfrm>
          <a:custGeom>
            <a:avLst/>
            <a:gdLst/>
            <a:ahLst/>
            <a:cxnLst/>
            <a:rect r="r" b="b" t="t" l="l"/>
            <a:pathLst>
              <a:path h="1735161" w="11118510">
                <a:moveTo>
                  <a:pt x="0" y="0"/>
                </a:moveTo>
                <a:lnTo>
                  <a:pt x="11118510" y="0"/>
                </a:lnTo>
                <a:lnTo>
                  <a:pt x="11118510" y="1735161"/>
                </a:lnTo>
                <a:lnTo>
                  <a:pt x="0" y="17351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27386" y="4804051"/>
            <a:ext cx="11118510" cy="1768854"/>
          </a:xfrm>
          <a:custGeom>
            <a:avLst/>
            <a:gdLst/>
            <a:ahLst/>
            <a:cxnLst/>
            <a:rect r="r" b="b" t="t" l="l"/>
            <a:pathLst>
              <a:path h="1768854" w="11118510">
                <a:moveTo>
                  <a:pt x="0" y="0"/>
                </a:moveTo>
                <a:lnTo>
                  <a:pt x="11118510" y="0"/>
                </a:lnTo>
                <a:lnTo>
                  <a:pt x="11118510" y="1768854"/>
                </a:lnTo>
                <a:lnTo>
                  <a:pt x="0" y="17688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36911" y="6553855"/>
            <a:ext cx="11118510" cy="1766178"/>
          </a:xfrm>
          <a:custGeom>
            <a:avLst/>
            <a:gdLst/>
            <a:ahLst/>
            <a:cxnLst/>
            <a:rect r="r" b="b" t="t" l="l"/>
            <a:pathLst>
              <a:path h="1766178" w="11118510">
                <a:moveTo>
                  <a:pt x="0" y="0"/>
                </a:moveTo>
                <a:lnTo>
                  <a:pt x="11118510" y="0"/>
                </a:lnTo>
                <a:lnTo>
                  <a:pt x="11118510" y="1766178"/>
                </a:lnTo>
                <a:lnTo>
                  <a:pt x="0" y="17661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91322" y="61084"/>
            <a:ext cx="15067355" cy="154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b="true" sz="10000" spc="-200">
                <a:solidFill>
                  <a:srgbClr val="FFD93B"/>
                </a:solidFill>
                <a:latin typeface="Decalotype Bold"/>
                <a:ea typeface="Decalotype Bold"/>
                <a:cs typeface="Decalotype Bold"/>
                <a:sym typeface="Decalotype Bold"/>
              </a:rPr>
              <a:t>Formatos das Instruções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1125" y="9336893"/>
            <a:ext cx="375321" cy="83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30"/>
              </a:lnSpc>
              <a:spcBef>
                <a:spcPct val="0"/>
              </a:spcBef>
            </a:pPr>
            <a:r>
              <a:rPr lang="en-US" b="true" sz="5442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55755" y="-830853"/>
            <a:ext cx="6289462" cy="7861827"/>
          </a:xfrm>
          <a:custGeom>
            <a:avLst/>
            <a:gdLst/>
            <a:ahLst/>
            <a:cxnLst/>
            <a:rect r="r" b="b" t="t" l="l"/>
            <a:pathLst>
              <a:path h="7861827" w="6289462">
                <a:moveTo>
                  <a:pt x="0" y="0"/>
                </a:moveTo>
                <a:lnTo>
                  <a:pt x="6289462" y="0"/>
                </a:lnTo>
                <a:lnTo>
                  <a:pt x="6289462" y="7861827"/>
                </a:lnTo>
                <a:lnTo>
                  <a:pt x="0" y="7861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99263" y="1737456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20292" y="6813286"/>
            <a:ext cx="5557942" cy="6947427"/>
          </a:xfrm>
          <a:custGeom>
            <a:avLst/>
            <a:gdLst/>
            <a:ahLst/>
            <a:cxnLst/>
            <a:rect r="r" b="b" t="t" l="l"/>
            <a:pathLst>
              <a:path h="6947427" w="5557942">
                <a:moveTo>
                  <a:pt x="0" y="0"/>
                </a:moveTo>
                <a:lnTo>
                  <a:pt x="5557942" y="0"/>
                </a:lnTo>
                <a:lnTo>
                  <a:pt x="5557942" y="6947428"/>
                </a:lnTo>
                <a:lnTo>
                  <a:pt x="0" y="6947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7176" y="-7125883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28809" y="2205013"/>
            <a:ext cx="9430381" cy="7805941"/>
          </a:xfrm>
          <a:custGeom>
            <a:avLst/>
            <a:gdLst/>
            <a:ahLst/>
            <a:cxnLst/>
            <a:rect r="r" b="b" t="t" l="l"/>
            <a:pathLst>
              <a:path h="7805941" w="9430381">
                <a:moveTo>
                  <a:pt x="0" y="0"/>
                </a:moveTo>
                <a:lnTo>
                  <a:pt x="9430382" y="0"/>
                </a:lnTo>
                <a:lnTo>
                  <a:pt x="9430382" y="7805940"/>
                </a:lnTo>
                <a:lnTo>
                  <a:pt x="0" y="78059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27546" y="313341"/>
            <a:ext cx="15394909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>
                <a:solidFill>
                  <a:srgbClr val="FFD93B"/>
                </a:solidFill>
                <a:latin typeface="Decalotype Medium"/>
                <a:ea typeface="Decalotype Medium"/>
                <a:cs typeface="Decalotype Medium"/>
                <a:sym typeface="Decalotype Medium"/>
              </a:rPr>
              <a:t>Lista de operações suportadas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1125" y="9336893"/>
            <a:ext cx="375321" cy="83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30"/>
              </a:lnSpc>
              <a:spcBef>
                <a:spcPct val="0"/>
              </a:spcBef>
            </a:pPr>
            <a:r>
              <a:rPr lang="en-US" b="true" sz="5442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8220" y="-2451489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0" y="0"/>
                </a:moveTo>
                <a:lnTo>
                  <a:pt x="10190791" y="0"/>
                </a:lnTo>
                <a:lnTo>
                  <a:pt x="10190791" y="12738489"/>
                </a:lnTo>
                <a:lnTo>
                  <a:pt x="0" y="1273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915891" y="-1225744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21782" y="2241352"/>
            <a:ext cx="11844437" cy="7016948"/>
          </a:xfrm>
          <a:custGeom>
            <a:avLst/>
            <a:gdLst/>
            <a:ahLst/>
            <a:cxnLst/>
            <a:rect r="r" b="b" t="t" l="l"/>
            <a:pathLst>
              <a:path h="7016948" w="11844437">
                <a:moveTo>
                  <a:pt x="0" y="0"/>
                </a:moveTo>
                <a:lnTo>
                  <a:pt x="11844436" y="0"/>
                </a:lnTo>
                <a:lnTo>
                  <a:pt x="11844436" y="7016948"/>
                </a:lnTo>
                <a:lnTo>
                  <a:pt x="0" y="70169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17498" y="514401"/>
            <a:ext cx="12467957" cy="1523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Datapath do Processador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1125" y="9336893"/>
            <a:ext cx="375321" cy="83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30"/>
              </a:lnSpc>
              <a:spcBef>
                <a:spcPct val="0"/>
              </a:spcBef>
            </a:pPr>
            <a:r>
              <a:rPr lang="en-US" b="true" sz="5442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081" y="-61920"/>
            <a:ext cx="18508162" cy="10410841"/>
          </a:xfrm>
          <a:custGeom>
            <a:avLst/>
            <a:gdLst/>
            <a:ahLst/>
            <a:cxnLst/>
            <a:rect r="r" b="b" t="t" l="l"/>
            <a:pathLst>
              <a:path h="10410841" w="18508162">
                <a:moveTo>
                  <a:pt x="0" y="0"/>
                </a:moveTo>
                <a:lnTo>
                  <a:pt x="18508162" y="0"/>
                </a:lnTo>
                <a:lnTo>
                  <a:pt x="18508162" y="10410840"/>
                </a:lnTo>
                <a:lnTo>
                  <a:pt x="0" y="1041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0377" y="5103689"/>
            <a:ext cx="12647245" cy="3419196"/>
          </a:xfrm>
          <a:custGeom>
            <a:avLst/>
            <a:gdLst/>
            <a:ahLst/>
            <a:cxnLst/>
            <a:rect r="r" b="b" t="t" l="l"/>
            <a:pathLst>
              <a:path h="3419196" w="12647245">
                <a:moveTo>
                  <a:pt x="0" y="0"/>
                </a:moveTo>
                <a:lnTo>
                  <a:pt x="12647246" y="0"/>
                </a:lnTo>
                <a:lnTo>
                  <a:pt x="12647246" y="3419195"/>
                </a:lnTo>
                <a:lnTo>
                  <a:pt x="0" y="34191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3087117" y="7841676"/>
            <a:ext cx="1742508" cy="1545844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4226458" y="4389866"/>
            <a:ext cx="1236936" cy="1161214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4970407" y="7841676"/>
            <a:ext cx="1894033" cy="1416624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6269751" y="4320005"/>
            <a:ext cx="655335" cy="1202061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6769189" y="7841676"/>
            <a:ext cx="978446" cy="1416624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8611940" y="4669576"/>
            <a:ext cx="58464" cy="881504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6269751" y="2252943"/>
            <a:ext cx="5748498" cy="1636860"/>
          </a:xfrm>
          <a:custGeom>
            <a:avLst/>
            <a:gdLst/>
            <a:ahLst/>
            <a:cxnLst/>
            <a:rect r="r" b="b" t="t" l="l"/>
            <a:pathLst>
              <a:path h="1636860" w="5748498">
                <a:moveTo>
                  <a:pt x="0" y="0"/>
                </a:moveTo>
                <a:lnTo>
                  <a:pt x="5748498" y="0"/>
                </a:lnTo>
                <a:lnTo>
                  <a:pt x="5748498" y="1636860"/>
                </a:lnTo>
                <a:lnTo>
                  <a:pt x="0" y="16368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20634" y="633648"/>
            <a:ext cx="13342437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Teste do ADDI, SUB e SUBI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55150" y="4040616"/>
            <a:ext cx="231203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Recebe o valor de 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76806" y="9339895"/>
            <a:ext cx="220202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Segunda instrução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71473" y="3889803"/>
            <a:ext cx="231203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Recebe o valor de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91573" y="9339895"/>
            <a:ext cx="213169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Terceira instrução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23268" y="3889803"/>
            <a:ext cx="2157561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Subtrai 1 do valor 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de S0 ficando 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1125" y="9336893"/>
            <a:ext cx="674864" cy="83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30"/>
              </a:lnSpc>
              <a:spcBef>
                <a:spcPct val="0"/>
              </a:spcBef>
            </a:pPr>
            <a:r>
              <a:rPr lang="en-US" b="true" sz="5442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6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9454970" y="7841676"/>
            <a:ext cx="0" cy="1416624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8355170" y="9339895"/>
            <a:ext cx="200129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Quarta instrução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18980" y="3889803"/>
            <a:ext cx="2371566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O resultado é 1 pois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S0 = 2 e S1 =1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2 -1 = 1</a:t>
            </a:r>
          </a:p>
        </p:txBody>
      </p:sp>
      <p:sp>
        <p:nvSpPr>
          <p:cNvPr name="AutoShape 21" id="21"/>
          <p:cNvSpPr/>
          <p:nvPr/>
        </p:nvSpPr>
        <p:spPr>
          <a:xfrm flipH="true">
            <a:off x="10279605" y="4769423"/>
            <a:ext cx="563289" cy="781657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895610" y="9298793"/>
            <a:ext cx="2180994" cy="34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Primeira instrução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081" y="-61920"/>
            <a:ext cx="18508162" cy="10410841"/>
          </a:xfrm>
          <a:custGeom>
            <a:avLst/>
            <a:gdLst/>
            <a:ahLst/>
            <a:cxnLst/>
            <a:rect r="r" b="b" t="t" l="l"/>
            <a:pathLst>
              <a:path h="10410841" w="18508162">
                <a:moveTo>
                  <a:pt x="0" y="0"/>
                </a:moveTo>
                <a:lnTo>
                  <a:pt x="18508162" y="0"/>
                </a:lnTo>
                <a:lnTo>
                  <a:pt x="18508162" y="10410840"/>
                </a:lnTo>
                <a:lnTo>
                  <a:pt x="0" y="1041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58852" y="4948511"/>
            <a:ext cx="6570295" cy="3485313"/>
          </a:xfrm>
          <a:custGeom>
            <a:avLst/>
            <a:gdLst/>
            <a:ahLst/>
            <a:cxnLst/>
            <a:rect r="r" b="b" t="t" l="l"/>
            <a:pathLst>
              <a:path h="3485313" w="6570295">
                <a:moveTo>
                  <a:pt x="0" y="0"/>
                </a:moveTo>
                <a:lnTo>
                  <a:pt x="6570296" y="0"/>
                </a:lnTo>
                <a:lnTo>
                  <a:pt x="6570296" y="3485312"/>
                </a:lnTo>
                <a:lnTo>
                  <a:pt x="0" y="34853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2491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141036" y="7609443"/>
            <a:ext cx="3741776" cy="0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3709060" y="5294312"/>
            <a:ext cx="4173752" cy="119679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6777383" y="7736228"/>
            <a:ext cx="1502556" cy="1248256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8279939" y="7650503"/>
            <a:ext cx="864061" cy="1607797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>
            <a:off x="10149123" y="7736228"/>
            <a:ext cx="499613" cy="1522072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1498276" y="7736228"/>
            <a:ext cx="557995" cy="1372509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2335755" y="7650503"/>
            <a:ext cx="2164730" cy="881745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220150" y="1635943"/>
            <a:ext cx="5847700" cy="3093493"/>
          </a:xfrm>
          <a:custGeom>
            <a:avLst/>
            <a:gdLst/>
            <a:ahLst/>
            <a:cxnLst/>
            <a:rect r="r" b="b" t="t" l="l"/>
            <a:pathLst>
              <a:path h="3093493" w="5847700">
                <a:moveTo>
                  <a:pt x="0" y="0"/>
                </a:moveTo>
                <a:lnTo>
                  <a:pt x="5847700" y="0"/>
                </a:lnTo>
                <a:lnTo>
                  <a:pt x="5847700" y="3093493"/>
                </a:lnTo>
                <a:lnTo>
                  <a:pt x="0" y="30934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509923" y="45268"/>
            <a:ext cx="9268155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Teste do Fibonacci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77561" y="7275853"/>
            <a:ext cx="2181066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Primeira instrução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ADDI s0 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50979" y="5095875"/>
            <a:ext cx="1024731" cy="34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s0 == 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44737" y="8595748"/>
            <a:ext cx="2202021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Segunda instrução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sW s0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73147" y="9298793"/>
            <a:ext cx="2131695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Terceira instrução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ADDI s0 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90567" y="9293873"/>
            <a:ext cx="2001838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Quarta instrução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ADDI s1 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79314" y="9143930"/>
            <a:ext cx="197707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Quinta instrução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Lw s2 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91403" y="8484623"/>
            <a:ext cx="181816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Sexta instrução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ADD s2 s1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1125" y="9336893"/>
            <a:ext cx="674864" cy="83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30"/>
              </a:lnSpc>
              <a:spcBef>
                <a:spcPct val="0"/>
              </a:spcBef>
            </a:pPr>
            <a:r>
              <a:rPr lang="en-US" b="true" sz="5442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081" y="-61920"/>
            <a:ext cx="18508162" cy="10410841"/>
          </a:xfrm>
          <a:custGeom>
            <a:avLst/>
            <a:gdLst/>
            <a:ahLst/>
            <a:cxnLst/>
            <a:rect r="r" b="b" t="t" l="l"/>
            <a:pathLst>
              <a:path h="10410841" w="18508162">
                <a:moveTo>
                  <a:pt x="0" y="0"/>
                </a:moveTo>
                <a:lnTo>
                  <a:pt x="18508162" y="0"/>
                </a:lnTo>
                <a:lnTo>
                  <a:pt x="18508162" y="10410840"/>
                </a:lnTo>
                <a:lnTo>
                  <a:pt x="0" y="1041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83470" y="2522949"/>
            <a:ext cx="9121061" cy="5241102"/>
          </a:xfrm>
          <a:custGeom>
            <a:avLst/>
            <a:gdLst/>
            <a:ahLst/>
            <a:cxnLst/>
            <a:rect r="r" b="b" t="t" l="l"/>
            <a:pathLst>
              <a:path h="5241102" w="9121061">
                <a:moveTo>
                  <a:pt x="0" y="0"/>
                </a:moveTo>
                <a:lnTo>
                  <a:pt x="9121060" y="0"/>
                </a:lnTo>
                <a:lnTo>
                  <a:pt x="9121060" y="5241102"/>
                </a:lnTo>
                <a:lnTo>
                  <a:pt x="0" y="5241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512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3885239" y="6667733"/>
            <a:ext cx="1837283" cy="2196085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>
            <a:off x="6111707" y="6667733"/>
            <a:ext cx="870921" cy="2107967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7908776" y="6667733"/>
            <a:ext cx="419100" cy="2107967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9561046" y="6667733"/>
            <a:ext cx="800100" cy="2196085"/>
          </a:xfrm>
          <a:prstGeom prst="line">
            <a:avLst/>
          </a:prstGeom>
          <a:ln cap="flat" w="85725">
            <a:solidFill>
              <a:srgbClr val="FFD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4509923" y="613774"/>
            <a:ext cx="9268155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Teste do Fibonacci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92416" y="8816193"/>
            <a:ext cx="1985645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Setima instrução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ADD s1 s0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44761" y="8728075"/>
            <a:ext cx="1933893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Oitava instrução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Lw s0 00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68378" y="8728075"/>
            <a:ext cx="1814195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Nona instrução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ADD s0 S2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44590" y="8816193"/>
            <a:ext cx="2033111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décima instrução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j 0100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1125" y="9336893"/>
            <a:ext cx="674864" cy="83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30"/>
              </a:lnSpc>
              <a:spcBef>
                <a:spcPct val="0"/>
              </a:spcBef>
            </a:pPr>
            <a:r>
              <a:rPr lang="en-US" b="true" sz="5442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081" y="-61920"/>
            <a:ext cx="18508162" cy="10410841"/>
          </a:xfrm>
          <a:custGeom>
            <a:avLst/>
            <a:gdLst/>
            <a:ahLst/>
            <a:cxnLst/>
            <a:rect r="r" b="b" t="t" l="l"/>
            <a:pathLst>
              <a:path h="10410841" w="18508162">
                <a:moveTo>
                  <a:pt x="0" y="0"/>
                </a:moveTo>
                <a:lnTo>
                  <a:pt x="18508162" y="0"/>
                </a:lnTo>
                <a:lnTo>
                  <a:pt x="18508162" y="10410840"/>
                </a:lnTo>
                <a:lnTo>
                  <a:pt x="0" y="1041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2344" y="2853147"/>
            <a:ext cx="16323311" cy="4580707"/>
          </a:xfrm>
          <a:custGeom>
            <a:avLst/>
            <a:gdLst/>
            <a:ahLst/>
            <a:cxnLst/>
            <a:rect r="r" b="b" t="t" l="l"/>
            <a:pathLst>
              <a:path h="4580707" w="16323311">
                <a:moveTo>
                  <a:pt x="0" y="0"/>
                </a:moveTo>
                <a:lnTo>
                  <a:pt x="16323312" y="0"/>
                </a:lnTo>
                <a:lnTo>
                  <a:pt x="16323312" y="4580706"/>
                </a:lnTo>
                <a:lnTo>
                  <a:pt x="0" y="45807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09923" y="613774"/>
            <a:ext cx="9268155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Teste do Fibonacci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1125" y="9336893"/>
            <a:ext cx="674864" cy="833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30"/>
              </a:lnSpc>
              <a:spcBef>
                <a:spcPct val="0"/>
              </a:spcBef>
            </a:pPr>
            <a:r>
              <a:rPr lang="en-US" b="true" sz="5442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DAFzi49p8_E</dc:identifier>
  <dcterms:modified xsi:type="dcterms:W3CDTF">2011-08-01T06:04:30Z</dcterms:modified>
  <cp:revision>1</cp:revision>
  <dc:title>LM_Apresentação</dc:title>
</cp:coreProperties>
</file>