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  <p:sldId id="271" r:id="rId9"/>
    <p:sldId id="277" r:id="rId10"/>
    <p:sldId id="272" r:id="rId11"/>
    <p:sldId id="278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9"/>
      <p:italic r:id="rId20"/>
    </p:embeddedFont>
  </p:embeddedFontLst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3170" autoAdjust="0"/>
  </p:normalViewPr>
  <p:slideViewPr>
    <p:cSldViewPr showGuides="1">
      <p:cViewPr varScale="1">
        <p:scale>
          <a:sx n="69" d="100"/>
          <a:sy n="69" d="100"/>
        </p:scale>
        <p:origin x="3054" y="6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vereinfacht Entwicklung von SPAs und ermöglicht neue Einsatzzwecke (bisher nur für Desktopanwendungen und 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User 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Page Reloads =&gt; Benutzeroberfläche schnell und 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Vorraussetzung ist </a:t>
            </a:r>
            <a:r>
              <a:rPr lang="de-DE" baseline="0" dirty="0" smtClean="0"/>
              <a:t>Browser =&gt; ist auf allen erdenklichen Geräten zu finden =&gt; niedrige Einstiegshürde um großes Publikum anzusprechen =&gt; neue 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auf zentral verwalteter</a:t>
            </a:r>
            <a:r>
              <a:rPr lang="de-DE" baseline="0" dirty="0" smtClean="0"/>
              <a:t> Hardware deployed werden =&gt; keine Installation beim Kunden, keine eigenen 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in die Cloud schnell 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und JavaScript</a:t>
            </a:r>
            <a:r>
              <a:rPr lang="de-DE" baseline="0" dirty="0" smtClean="0"/>
              <a:t> sind offene Standards =&gt; keine Abhängigkeit zu einzelnen Anbietern oder 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=&gt; Kollboratuere werden durch Test Doubles ausgetauscht =&gt; Dependency Injection, BDD erleichtern 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zu 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nach Ben Rady und Rod Coffin =&gt;fast (wenige Sekunden), informative (nur aus einem Grund fehlschlagen), reliable, exhaustive (erschöpfend)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aufgrund inkompatibler Schnittstellen oder flascher Annahmen über das Verhalten von 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Tests sind oft brüchig (UI Änderungen) und schlecht wartbar, aber Testfälle im geeigneten Detaillevel für Business Stakeholder spezifizierbar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=&gt; 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</a:t>
            </a:r>
            <a:r>
              <a:rPr lang="de-DE" baseline="0" dirty="0" smtClean="0"/>
              <a:t>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  <a:endParaRPr lang="de-DE" baseline="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lebendige Dokumentation, automatisierte Akzeptanztests die fest verdrahtet mit Spec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Cucumber, Protractor,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Jasmine, Protractor, Node,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812780"/>
              </p:ext>
            </p:extLst>
          </p:nvPr>
        </p:nvGraphicFramePr>
        <p:xfrm>
          <a:off x="-673921" y="718205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703478" y="1534999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3757" y="1039089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2315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427284" y="1832481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530932" y="1519634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039" y="4563539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26" y="4779271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</a:t>
            </a:r>
            <a:r>
              <a:rPr lang="de-DE" dirty="0" smtClean="0">
                <a:latin typeface="AA Zuehlke" pitchFamily="2" charset="0"/>
              </a:rPr>
              <a:t>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9039" y="10368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</a:t>
            </a:r>
            <a:r>
              <a:rPr lang="de-DE" sz="2200" dirty="0" smtClean="0">
                <a:latin typeface="AA Zuehlke" pitchFamily="2" charset="0"/>
              </a:rPr>
              <a:t> </a:t>
            </a:r>
            <a:r>
              <a:rPr lang="de-DE" sz="2200" dirty="0" smtClean="0">
                <a:latin typeface="AA Zuehlke" pitchFamily="2" charset="0"/>
              </a:rPr>
              <a:t>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Angular2 Anwendung mit REST-Backend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1105</Words>
  <Application>Microsoft Office PowerPoint</Application>
  <PresentationFormat>On-screen Show (4:3)</PresentationFormat>
  <Paragraphs>185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Cucumber</vt:lpstr>
      <vt:lpstr>YodaChat</vt:lpstr>
      <vt:lpstr>Protractor</vt:lpstr>
      <vt:lpstr>YodaChat</vt:lpstr>
      <vt:lpstr>Page Object Pattern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189</cp:revision>
  <dcterms:created xsi:type="dcterms:W3CDTF">2016-04-01T12:01:03Z</dcterms:created>
  <dcterms:modified xsi:type="dcterms:W3CDTF">2016-05-20T09:34:17Z</dcterms:modified>
</cp:coreProperties>
</file>