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5" r:id="rId4"/>
    <p:sldId id="285" r:id="rId5"/>
    <p:sldId id="286" r:id="rId6"/>
    <p:sldId id="287" r:id="rId7"/>
    <p:sldId id="269" r:id="rId8"/>
    <p:sldId id="270" r:id="rId9"/>
    <p:sldId id="284" r:id="rId10"/>
    <p:sldId id="282" r:id="rId11"/>
    <p:sldId id="283" r:id="rId12"/>
    <p:sldId id="277" r:id="rId13"/>
    <p:sldId id="281" r:id="rId14"/>
    <p:sldId id="272" r:id="rId15"/>
    <p:sldId id="293" r:id="rId16"/>
    <p:sldId id="291" r:id="rId17"/>
    <p:sldId id="294" r:id="rId18"/>
    <p:sldId id="278" r:id="rId19"/>
    <p:sldId id="288" r:id="rId20"/>
    <p:sldId id="273" r:id="rId21"/>
    <p:sldId id="274" r:id="rId22"/>
    <p:sldId id="292" r:id="rId23"/>
    <p:sldId id="275" r:id="rId24"/>
    <p:sldId id="279" r:id="rId25"/>
    <p:sldId id="276" r:id="rId26"/>
    <p:sldId id="289" r:id="rId27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0"/>
      <p:italic r:id="rId31"/>
    </p:embeddedFont>
  </p:embeddedFontLst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75814" autoAdjust="0"/>
  </p:normalViewPr>
  <p:slideViewPr>
    <p:cSldViewPr showGuides="1">
      <p:cViewPr>
        <p:scale>
          <a:sx n="100" d="100"/>
          <a:sy n="100" d="100"/>
        </p:scale>
        <p:origin x="912" y="420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09.06.2016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Falles Eingabe mit Fragezeichen endet, „</a:t>
            </a:r>
            <a:r>
              <a:rPr lang="de-DE" sz="1200" dirty="0" err="1" smtClean="0">
                <a:latin typeface="AA Zuehlke" pitchFamily="2" charset="0"/>
              </a:rPr>
              <a:t>Hmmm</a:t>
            </a:r>
            <a:r>
              <a:rPr lang="de-DE" sz="1200" dirty="0" smtClean="0">
                <a:latin typeface="AA Zuehlke" pitchFamily="2" charset="0"/>
              </a:rPr>
              <a:t>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„</a:t>
            </a:r>
            <a:r>
              <a:rPr lang="de-DE" sz="1200" dirty="0" err="1" smtClean="0">
                <a:latin typeface="AA Zuehlke" pitchFamily="2" charset="0"/>
              </a:rPr>
              <a:t>yes</a:t>
            </a:r>
            <a:r>
              <a:rPr lang="de-DE" sz="1200" dirty="0" smtClean="0">
                <a:latin typeface="AA Zuehlke" pitchFamily="2" charset="0"/>
              </a:rPr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</a:t>
            </a:r>
            <a:r>
              <a:rPr lang="de-DE" dirty="0" err="1" smtClean="0"/>
              <a:t>Gherkin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plain</a:t>
            </a:r>
            <a:r>
              <a:rPr lang="de-DE" baseline="0" dirty="0" smtClean="0"/>
              <a:t>-text Englisch (60+ andere Sprachen)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</a:t>
            </a:r>
            <a:r>
              <a:rPr lang="de-DE" baseline="0" dirty="0" err="1" smtClean="0"/>
              <a:t>Bussiness</a:t>
            </a:r>
            <a:r>
              <a:rPr lang="de-DE" baseline="0" dirty="0" smtClean="0"/>
              <a:t> Rules zu illustrieren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Szenario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illustriert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Given</a:t>
            </a:r>
            <a:r>
              <a:rPr lang="de-DE" baseline="0" dirty="0" smtClean="0"/>
              <a:t> beschreibt den </a:t>
            </a:r>
            <a:r>
              <a:rPr lang="de-DE" baseline="0" dirty="0" err="1" smtClean="0"/>
              <a:t>initialten</a:t>
            </a:r>
            <a:r>
              <a:rPr lang="de-DE" baseline="0" dirty="0" smtClean="0"/>
              <a:t> Kontext -&gt; System wird in wohl-definierten Zustand gebracht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When</a:t>
            </a:r>
            <a:r>
              <a:rPr lang="de-DE" baseline="0" dirty="0" smtClean="0"/>
              <a:t> beschreibt Ereignis oder Aktion -&gt; durch anderes System oder Benutzer, nur einmal pro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beschreibt Ergebnis -&gt; in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Definition Assertion verwenden, um tatsächliches und erwartetes Ergebnis zu vergleichen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noch nicht alle Sprachfeatures in Cucumber.js unterstützt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6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3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: </a:t>
            </a:r>
            <a:r>
              <a:rPr lang="de-DE" dirty="0" err="1" smtClean="0"/>
              <a:t>Specification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endParaRPr lang="de-DE" baseline="0" dirty="0" smtClean="0"/>
          </a:p>
          <a:p>
            <a:r>
              <a:rPr lang="de-DE" baseline="0" dirty="0" err="1" smtClean="0"/>
              <a:t>Chai</a:t>
            </a:r>
            <a:r>
              <a:rPr lang="de-DE" baseline="0" dirty="0" smtClean="0"/>
              <a:t>: Assertion-Framework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 smtClean="0">
              <a:latin typeface="AA Zuehlke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41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0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52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- und Testautomatisierung + Konzepte: TDD, CI oder </a:t>
            </a:r>
            <a:r>
              <a:rPr lang="de-DE" baseline="0" dirty="0" err="1" smtClean="0"/>
              <a:t>CleanCode</a:t>
            </a:r>
            <a:r>
              <a:rPr lang="de-DE" baseline="0" dirty="0" smtClean="0"/>
              <a:t> im Web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</a:t>
            </a:r>
            <a:r>
              <a:rPr lang="de-DE" baseline="0" dirty="0" err="1" smtClean="0"/>
              <a:t>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</a:t>
            </a:r>
            <a:r>
              <a:rPr lang="de-DE" baseline="0" dirty="0" err="1" smtClean="0"/>
              <a:t>Unittests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Testfälle im geeigneten Detaillevel für Business Stakeholder spezifizierbar, Tests sind oft brüchig (UI Änderungen) und schlecht </a:t>
            </a:r>
            <a:r>
              <a:rPr lang="de-DE" baseline="0" dirty="0" err="1" smtClean="0"/>
              <a:t>wartbar</a:t>
            </a:r>
            <a:r>
              <a:rPr lang="de-DE" baseline="0" dirty="0" smtClean="0"/>
              <a:t>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=&gt; Beschreibung in 3-Ebenen nach Gojko </a:t>
            </a:r>
            <a:r>
              <a:rPr lang="de-DE" baseline="0" dirty="0" err="1" smtClean="0"/>
              <a:t>Adzic</a:t>
            </a:r>
            <a:r>
              <a:rPr lang="de-DE" baseline="0" dirty="0" smtClean="0"/>
              <a:t>: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Level, UI Workflow Level (was macht User in UI), Technical </a:t>
            </a:r>
            <a:r>
              <a:rPr lang="de-DE" baseline="0" dirty="0" err="1" smtClean="0"/>
              <a:t>Acitvity</a:t>
            </a:r>
            <a:r>
              <a:rPr lang="de-DE" baseline="0" dirty="0" smtClean="0"/>
              <a:t>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automatisierte Akzeptanztests die fest verdrahtet mit Spec sind =&gt; lebendige Dokumentation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Falles Eingabe mit Fragezeichen endet, „</a:t>
            </a:r>
            <a:r>
              <a:rPr lang="de-DE" sz="1200" dirty="0" err="1" smtClean="0">
                <a:latin typeface="AA Zuehlke" pitchFamily="2" charset="0"/>
              </a:rPr>
              <a:t>Hmmm</a:t>
            </a:r>
            <a:r>
              <a:rPr lang="de-DE" sz="1200" dirty="0" smtClean="0">
                <a:latin typeface="AA Zuehlke" pitchFamily="2" charset="0"/>
              </a:rPr>
              <a:t>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„</a:t>
            </a:r>
            <a:r>
              <a:rPr lang="de-DE" sz="1200" dirty="0" err="1" smtClean="0">
                <a:latin typeface="AA Zuehlke" pitchFamily="2" charset="0"/>
              </a:rPr>
              <a:t>yes</a:t>
            </a:r>
            <a:r>
              <a:rPr lang="de-DE" sz="1200" dirty="0" smtClean="0">
                <a:latin typeface="AA Zuehlke" pitchFamily="2" charset="0"/>
              </a:rPr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 Applications | Marcus Vetter, Simon Acker, Christian Eder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C692F191-E45D-4F93-9DD9-2DC36027F9BC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26069"/>
            <a:ext cx="9144000" cy="1283202"/>
          </a:xfrm>
        </p:spPr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</a:t>
            </a:r>
            <a:r>
              <a:rPr lang="de-DE" sz="3200" dirty="0" err="1" smtClean="0"/>
              <a:t>Applications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65" y="1628800"/>
            <a:ext cx="3541758" cy="2509332"/>
          </a:xfrm>
        </p:spPr>
      </p:pic>
      <p:grpSp>
        <p:nvGrpSpPr>
          <p:cNvPr id="32" name="Group 31"/>
          <p:cNvGrpSpPr/>
          <p:nvPr/>
        </p:nvGrpSpPr>
        <p:grpSpPr>
          <a:xfrm>
            <a:off x="6566955" y="1622365"/>
            <a:ext cx="1146380" cy="1148768"/>
            <a:chOff x="6564605" y="1624723"/>
            <a:chExt cx="1146380" cy="1148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1627377"/>
              <a:ext cx="1146114" cy="11461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564605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4694" y="1624723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marcus_vetter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55078" y="2988850"/>
            <a:ext cx="1146380" cy="1148768"/>
            <a:chOff x="6564605" y="2983825"/>
            <a:chExt cx="1146380" cy="11487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2986479"/>
              <a:ext cx="1146114" cy="1146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564605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694" y="2983825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@_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ceder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5078" y="1628800"/>
            <a:ext cx="1146380" cy="1147652"/>
            <a:chOff x="7937794" y="1624723"/>
            <a:chExt cx="1146380" cy="11476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971" y="1624723"/>
              <a:ext cx="1146203" cy="114765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7937883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37794" y="2510765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Yoda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66866" y="2999603"/>
            <a:ext cx="1146468" cy="1153554"/>
            <a:chOff x="7958092" y="2991208"/>
            <a:chExt cx="1146468" cy="11535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7" t="16055" r="39137" b="32424"/>
            <a:stretch/>
          </p:blipFill>
          <p:spPr>
            <a:xfrm>
              <a:off x="7962339" y="2991208"/>
              <a:ext cx="1140270" cy="114026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58269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8092" y="3883152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JavaScript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84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1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89715"/>
            <a:ext cx="8412161" cy="4976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Collaboration</a:t>
            </a:r>
            <a:r>
              <a:rPr lang="de-DE" b="1" dirty="0" smtClean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Source Code / </a:t>
            </a:r>
            <a:r>
              <a:rPr lang="de-DE" b="1" dirty="0" smtClean="0"/>
              <a:t>Dokumentation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smtClean="0"/>
              <a:t>github.com/cucumber/cucumber-js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Werkzeug</a:t>
            </a:r>
            <a:r>
              <a:rPr lang="de-DE" dirty="0" smtClean="0"/>
              <a:t> zur textuellen Spezifikation von Anforderungen an Software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Automatisierte Überprüfung auf korrekte Implementierung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„Single Source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“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Lebendige Spezifikation</a:t>
            </a:r>
          </a:p>
          <a:p>
            <a:pPr lvl="1" indent="0">
              <a:buNone/>
            </a:pPr>
            <a:endParaRPr lang="de-DE" dirty="0" smtClean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/>
              <a:t>Ausführbare </a:t>
            </a:r>
            <a:r>
              <a:rPr lang="de-DE" b="1" dirty="0" smtClean="0"/>
              <a:t>Spezifikation </a:t>
            </a:r>
            <a:r>
              <a:rPr lang="de-DE" b="1" dirty="0"/>
              <a:t>wird in der Sprache </a:t>
            </a:r>
            <a:r>
              <a:rPr lang="de-DE" b="1" i="1" dirty="0" err="1"/>
              <a:t>Gherkin</a:t>
            </a:r>
            <a:r>
              <a:rPr lang="de-DE" b="1" dirty="0"/>
              <a:t> </a:t>
            </a:r>
            <a:r>
              <a:rPr lang="de-DE" b="1" dirty="0" smtClean="0"/>
              <a:t>geschrieben:</a:t>
            </a:r>
            <a:endParaRPr lang="de-DE" b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16993" y="2402682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24" name="Rounded Rectangle 23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25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03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0.00104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626" y="2148245"/>
            <a:ext cx="8213830" cy="190380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626" y="4664084"/>
            <a:ext cx="8213830" cy="129176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 err="1" smtClean="0"/>
              <a:t>Step</a:t>
            </a:r>
            <a:r>
              <a:rPr lang="de-DE" b="1" dirty="0" smtClean="0"/>
              <a:t> Definition: </a:t>
            </a:r>
            <a:r>
              <a:rPr lang="de-DE" dirty="0" err="1"/>
              <a:t>TestC</a:t>
            </a:r>
            <a:r>
              <a:rPr lang="de-DE" dirty="0" err="1" smtClean="0"/>
              <a:t>ode</a:t>
            </a:r>
            <a:r>
              <a:rPr lang="de-DE" dirty="0" smtClean="0"/>
              <a:t> mit verknüpftem </a:t>
            </a:r>
            <a:r>
              <a:rPr lang="de-DE" dirty="0"/>
              <a:t>Pattern (Regulärer Ausdruck</a:t>
            </a:r>
            <a:r>
              <a:rPr lang="de-DE" dirty="0" smtClean="0"/>
              <a:t>)</a:t>
            </a:r>
            <a:endParaRPr lang="de-DE" b="1" dirty="0"/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579438" y="4102528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this.Given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/^As a human I open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   	   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$/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altLang="de-DE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altLang="de-DE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183430" y="2625332"/>
            <a:ext cx="7138020" cy="1532925"/>
            <a:chOff x="1183430" y="2625332"/>
            <a:chExt cx="7138020" cy="153292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4995050" y="-390006"/>
              <a:ext cx="311061" cy="6341738"/>
            </a:xfrm>
            <a:prstGeom prst="leftBrace">
              <a:avLst>
                <a:gd name="adj1" fmla="val 8333"/>
                <a:gd name="adj2" fmla="val 50427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4997569" y="1271459"/>
              <a:ext cx="311061" cy="5462535"/>
            </a:xfrm>
            <a:prstGeom prst="leftBrace">
              <a:avLst>
                <a:gd name="adj1" fmla="val 8333"/>
                <a:gd name="adj2" fmla="val 49631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Straight Connector 15"/>
            <p:cNvCxnSpPr>
              <a:stCxn id="5" idx="1"/>
              <a:endCxn id="15" idx="1"/>
            </p:cNvCxnSpPr>
            <p:nvPr/>
          </p:nvCxnSpPr>
          <p:spPr>
            <a:xfrm flipH="1">
              <a:off x="5173256" y="2936394"/>
              <a:ext cx="4404" cy="91080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Left Brace 25"/>
            <p:cNvSpPr/>
            <p:nvPr/>
          </p:nvSpPr>
          <p:spPr>
            <a:xfrm rot="16200000">
              <a:off x="1390037" y="2418725"/>
              <a:ext cx="311061" cy="724275"/>
            </a:xfrm>
            <a:prstGeom prst="leftBrace">
              <a:avLst>
                <a:gd name="adj1" fmla="val 8333"/>
                <a:gd name="adj2" fmla="val 69062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Left Brace 26"/>
            <p:cNvSpPr/>
            <p:nvPr/>
          </p:nvSpPr>
          <p:spPr>
            <a:xfrm rot="5400000">
              <a:off x="1644161" y="3603383"/>
              <a:ext cx="311061" cy="792088"/>
            </a:xfrm>
            <a:prstGeom prst="leftBrace">
              <a:avLst>
                <a:gd name="adj1" fmla="val 8333"/>
                <a:gd name="adj2" fmla="val 64704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Straight Connector 27"/>
            <p:cNvCxnSpPr>
              <a:stCxn id="26" idx="1"/>
              <a:endCxn id="27" idx="1"/>
            </p:cNvCxnSpPr>
            <p:nvPr/>
          </p:nvCxnSpPr>
          <p:spPr>
            <a:xfrm flipH="1">
              <a:off x="1683223" y="2936393"/>
              <a:ext cx="406" cy="90750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00035 -0.289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4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9" grpId="0" animBg="1"/>
      <p:bldP spid="7" grpId="0" animBg="1"/>
      <p:bldP spid="2" grpId="0" animBg="1"/>
      <p:bldP spid="2" grpId="1" animBg="1"/>
      <p:bldP spid="13" grpId="0" animBg="1"/>
      <p:bldP spid="13" grpId="1" animBg="1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Protractor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827584" y="3323140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827584" y="3323140"/>
            <a:ext cx="7198223" cy="792088"/>
            <a:chOff x="929907" y="3952287"/>
            <a:chExt cx="7198223" cy="792088"/>
          </a:xfrm>
        </p:grpSpPr>
        <p:sp>
          <p:nvSpPr>
            <p:cNvPr id="24" name="Rounded Rectangle 23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1.38889E-6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755576" y="5633372"/>
            <a:ext cx="7776864" cy="9433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Acceptance</a:t>
            </a:r>
            <a:r>
              <a:rPr lang="de-DE" dirty="0" smtClean="0"/>
              <a:t>-</a:t>
            </a:r>
            <a:r>
              <a:rPr lang="de-DE" dirty="0" err="1" smtClean="0"/>
              <a:t>Testing</a:t>
            </a:r>
            <a:r>
              <a:rPr lang="de-DE" dirty="0"/>
              <a:t>-</a:t>
            </a:r>
            <a:r>
              <a:rPr lang="de-DE" dirty="0" smtClean="0"/>
              <a:t>Framework für SPAs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Integriert mächtige Werkzeuge und Technologien wie NodeJS, Selenium, WebDriver, Jasmine,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454453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461" y="2630071"/>
            <a:ext cx="213341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2630071"/>
            <a:ext cx="2132839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Chai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8821" y="3914075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8820" y="3518944"/>
            <a:ext cx="2132839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575" y="25797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818" y="4853947"/>
            <a:ext cx="2132839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8819" y="5962687"/>
            <a:ext cx="2132839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401166" y="3036954"/>
            <a:ext cx="592231" cy="488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 flipH="1">
            <a:off x="4555238" y="4298201"/>
            <a:ext cx="2" cy="555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6575" y="57820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Browser</a:t>
            </a:r>
          </a:p>
        </p:txBody>
      </p: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555238" y="5285995"/>
            <a:ext cx="1" cy="67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</p:cNvCxnSpPr>
          <p:nvPr/>
        </p:nvCxnSpPr>
        <p:spPr>
          <a:xfrm flipH="1">
            <a:off x="5059816" y="3036954"/>
            <a:ext cx="650612" cy="47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7051111" y="2204864"/>
            <a:ext cx="454579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51111" y="2564904"/>
            <a:ext cx="1944216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clear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-chat-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1272" y="1481489"/>
            <a:ext cx="714915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6491" y="1628800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yoda-tab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7077379" y="5373216"/>
            <a:ext cx="432197" cy="57222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5519" y="5945437"/>
            <a:ext cx="240811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-send-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339752" y="5229200"/>
            <a:ext cx="1071812" cy="64807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55576" y="5733256"/>
            <a:ext cx="207992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-input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5616" y="2483698"/>
            <a:ext cx="490216" cy="558456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8720" y="3199614"/>
            <a:ext cx="273104" cy="1336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5616" y="3415597"/>
            <a:ext cx="546208" cy="80549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996" y="2974351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.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115616" y="1430407"/>
            <a:ext cx="679922" cy="44582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7756" y="1633028"/>
            <a:ext cx="1677782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#human-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Single-Page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Technologien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Zusammenfassung und Fazit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Stack </a:t>
            </a:r>
            <a:r>
              <a:rPr lang="de-DE" dirty="0"/>
              <a:t>–</a:t>
            </a:r>
            <a:r>
              <a:rPr lang="de-DE" dirty="0" smtClean="0"/>
              <a:t> </a:t>
            </a:r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smtClean="0"/>
              <a:t>Pattern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27584" y="3323140"/>
            <a:ext cx="7198223" cy="792088"/>
            <a:chOff x="929907" y="3952287"/>
            <a:chExt cx="7198223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26295" y="4242318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827584" y="3331181"/>
            <a:ext cx="7198222" cy="790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A Zuehlke" pitchFamily="2" charset="0"/>
              </a:rPr>
              <a:t>Page Objects</a:t>
            </a:r>
            <a:endParaRPr lang="de-DE" sz="28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0017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00017 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unserer Webanwendung werden durch sogenannte Page Objects repräsentiert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1:1-Beziehung: Page </a:t>
            </a:r>
            <a:r>
              <a:rPr lang="de-DE" dirty="0" err="1" smtClean="0"/>
              <a:t>Object</a:t>
            </a:r>
            <a:r>
              <a:rPr lang="de-DE" dirty="0" smtClean="0"/>
              <a:t> kapselt Features einer „Seite“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Implementierungssprachen: </a:t>
            </a:r>
            <a:r>
              <a:rPr lang="de-DE" dirty="0" err="1"/>
              <a:t>TypeScript</a:t>
            </a:r>
            <a:r>
              <a:rPr lang="de-DE" dirty="0"/>
              <a:t>, CSS/SASS, </a:t>
            </a:r>
            <a:r>
              <a:rPr lang="de-DE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SPA-Framework: Angular 2 (alternativ: AngularJS, Aurelia)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Dependency</a:t>
            </a:r>
            <a:r>
              <a:rPr lang="de-DE" dirty="0" smtClean="0"/>
              <a:t> Management: NPM, </a:t>
            </a:r>
            <a:r>
              <a:rPr lang="de-DE" dirty="0" err="1" smtClean="0"/>
              <a:t>Webpack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Test-Stack: JavaScript,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Protractor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YodaChat</a:t>
            </a:r>
            <a:r>
              <a:rPr lang="de-DE" dirty="0" smtClean="0"/>
              <a:t> Source: </a:t>
            </a:r>
            <a:r>
              <a:rPr lang="de-DE" dirty="0"/>
              <a:t>https://github.com/marcusvetter/yoda-chat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38" y="1789113"/>
            <a:ext cx="8412161" cy="4776787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839" y="1268761"/>
            <a:ext cx="7800602" cy="5297139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 </a:t>
            </a:r>
            <a:r>
              <a:rPr lang="de-DE" b="1" dirty="0" smtClean="0"/>
              <a:t>Single-Page </a:t>
            </a:r>
            <a:r>
              <a:rPr lang="de-DE" b="1" dirty="0" err="1" smtClean="0"/>
              <a:t>Applications</a:t>
            </a:r>
            <a:r>
              <a:rPr lang="de-DE" b="1" dirty="0" smtClean="0"/>
              <a:t> </a:t>
            </a:r>
            <a:r>
              <a:rPr lang="de-DE" dirty="0" smtClean="0"/>
              <a:t>erleben wir eine</a:t>
            </a:r>
            <a:br>
              <a:rPr lang="de-DE" dirty="0" smtClean="0"/>
            </a:br>
            <a:r>
              <a:rPr lang="de-DE" dirty="0" smtClean="0"/>
              <a:t>Professionalisierung in der Webentwicklung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Qualitätssicherung durch </a:t>
            </a:r>
            <a:r>
              <a:rPr lang="de-DE" b="1" dirty="0" smtClean="0"/>
              <a:t>automatisierte</a:t>
            </a:r>
            <a:br>
              <a:rPr lang="de-DE" b="1" dirty="0" smtClean="0"/>
            </a:br>
            <a:r>
              <a:rPr lang="de-DE" b="1" dirty="0" smtClean="0"/>
              <a:t>Akzeptanztests </a:t>
            </a:r>
            <a:r>
              <a:rPr lang="de-DE" dirty="0" smtClean="0"/>
              <a:t>unerlässlich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Specification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Automatisierung von Akzeptanztests mithilfe geeigneter Werkzeuge, hier vorgestellt: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Cucumber</a:t>
            </a:r>
            <a:endParaRPr lang="de-DE" b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Protractor</a:t>
            </a:r>
            <a:endParaRPr lang="de-DE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Page </a:t>
            </a:r>
            <a:r>
              <a:rPr lang="de-DE" b="1" dirty="0" err="1" smtClean="0"/>
              <a:t>Object</a:t>
            </a:r>
            <a:r>
              <a:rPr lang="de-DE" b="1" dirty="0" smtClean="0"/>
              <a:t>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Technologie-Stack für automatisierte Akzeptanztests unabhängig von SPA-Framework (Angular, Angular2, Aurelia)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42" y="404664"/>
            <a:ext cx="2313578" cy="26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491931"/>
            <a:ext cx="7953001" cy="712892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grpSp>
        <p:nvGrpSpPr>
          <p:cNvPr id="7" name="Grupa 90"/>
          <p:cNvGrpSpPr/>
          <p:nvPr/>
        </p:nvGrpSpPr>
        <p:grpSpPr>
          <a:xfrm>
            <a:off x="3059832" y="2457502"/>
            <a:ext cx="2648002" cy="3630246"/>
            <a:chOff x="827584" y="5229200"/>
            <a:chExt cx="830262" cy="1138237"/>
          </a:xfrm>
          <a:solidFill>
            <a:schemeClr val="accent4"/>
          </a:solidFill>
        </p:grpSpPr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1173659" y="5256188"/>
              <a:ext cx="231775" cy="230187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2"/>
                </a:cxn>
                <a:cxn ang="0">
                  <a:pos x="48" y="88"/>
                </a:cxn>
                <a:cxn ang="0">
                  <a:pos x="55" y="66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8"/>
                </a:cxn>
                <a:cxn ang="0">
                  <a:pos x="38" y="1"/>
                </a:cxn>
                <a:cxn ang="0">
                  <a:pos x="44" y="6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40"/>
                </a:cxn>
                <a:cxn ang="0">
                  <a:pos x="82" y="32"/>
                </a:cxn>
                <a:cxn ang="0">
                  <a:pos x="87" y="37"/>
                </a:cxn>
                <a:cxn ang="0">
                  <a:pos x="81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4" y="83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3">
                  <a:moveTo>
                    <a:pt x="64" y="89"/>
                  </a:moveTo>
                  <a:cubicBezTo>
                    <a:pt x="59" y="92"/>
                    <a:pt x="57" y="93"/>
                    <a:pt x="54" y="92"/>
                  </a:cubicBezTo>
                  <a:cubicBezTo>
                    <a:pt x="51" y="91"/>
                    <a:pt x="49" y="90"/>
                    <a:pt x="48" y="88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7" y="77"/>
                    <a:pt x="25" y="76"/>
                    <a:pt x="24" y="73"/>
                  </a:cubicBezTo>
                  <a:cubicBezTo>
                    <a:pt x="21" y="69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3" y="27"/>
                    <a:pt x="12" y="26"/>
                    <a:pt x="11" y="24"/>
                  </a:cubicBezTo>
                  <a:cubicBezTo>
                    <a:pt x="9" y="20"/>
                    <a:pt x="10" y="15"/>
                    <a:pt x="15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8" y="10"/>
                    <a:pt x="21" y="9"/>
                    <a:pt x="23" y="8"/>
                  </a:cubicBezTo>
                  <a:cubicBezTo>
                    <a:pt x="32" y="2"/>
                    <a:pt x="34" y="0"/>
                    <a:pt x="38" y="1"/>
                  </a:cubicBezTo>
                  <a:cubicBezTo>
                    <a:pt x="41" y="2"/>
                    <a:pt x="43" y="3"/>
                    <a:pt x="44" y="6"/>
                  </a:cubicBezTo>
                  <a:cubicBezTo>
                    <a:pt x="47" y="10"/>
                    <a:pt x="47" y="11"/>
                    <a:pt x="37" y="26"/>
                  </a:cubicBezTo>
                  <a:cubicBezTo>
                    <a:pt x="62" y="11"/>
                    <a:pt x="63" y="11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2"/>
                    <a:pt x="63" y="40"/>
                  </a:cubicBezTo>
                  <a:cubicBezTo>
                    <a:pt x="76" y="32"/>
                    <a:pt x="78" y="32"/>
                    <a:pt x="82" y="32"/>
                  </a:cubicBezTo>
                  <a:cubicBezTo>
                    <a:pt x="84" y="33"/>
                    <a:pt x="86" y="35"/>
                    <a:pt x="87" y="37"/>
                  </a:cubicBezTo>
                  <a:cubicBezTo>
                    <a:pt x="90" y="41"/>
                    <a:pt x="90" y="42"/>
                    <a:pt x="81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2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8" y="80"/>
                    <a:pt x="74" y="83"/>
                  </a:cubicBezTo>
                  <a:cubicBezTo>
                    <a:pt x="70" y="86"/>
                    <a:pt x="67" y="88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827584" y="5229200"/>
              <a:ext cx="830262" cy="1138237"/>
            </a:xfrm>
            <a:custGeom>
              <a:avLst/>
              <a:gdLst/>
              <a:ahLst/>
              <a:cxnLst>
                <a:cxn ang="0">
                  <a:pos x="143" y="38"/>
                </a:cxn>
                <a:cxn ang="0">
                  <a:pos x="150" y="72"/>
                </a:cxn>
                <a:cxn ang="0">
                  <a:pos x="202" y="31"/>
                </a:cxn>
                <a:cxn ang="0">
                  <a:pos x="163" y="13"/>
                </a:cxn>
                <a:cxn ang="0">
                  <a:pos x="241" y="53"/>
                </a:cxn>
                <a:cxn ang="0">
                  <a:pos x="141" y="80"/>
                </a:cxn>
                <a:cxn ang="0">
                  <a:pos x="182" y="131"/>
                </a:cxn>
                <a:cxn ang="0">
                  <a:pos x="199" y="245"/>
                </a:cxn>
                <a:cxn ang="0">
                  <a:pos x="327" y="28"/>
                </a:cxn>
                <a:cxn ang="0">
                  <a:pos x="310" y="27"/>
                </a:cxn>
                <a:cxn ang="0">
                  <a:pos x="298" y="36"/>
                </a:cxn>
                <a:cxn ang="0">
                  <a:pos x="246" y="145"/>
                </a:cxn>
                <a:cxn ang="0">
                  <a:pos x="227" y="175"/>
                </a:cxn>
                <a:cxn ang="0">
                  <a:pos x="291" y="98"/>
                </a:cxn>
                <a:cxn ang="0">
                  <a:pos x="311" y="38"/>
                </a:cxn>
                <a:cxn ang="0">
                  <a:pos x="327" y="36"/>
                </a:cxn>
                <a:cxn ang="0">
                  <a:pos x="158" y="158"/>
                </a:cxn>
                <a:cxn ang="0">
                  <a:pos x="127" y="168"/>
                </a:cxn>
                <a:cxn ang="0">
                  <a:pos x="31" y="157"/>
                </a:cxn>
                <a:cxn ang="0">
                  <a:pos x="27" y="156"/>
                </a:cxn>
                <a:cxn ang="0">
                  <a:pos x="27" y="156"/>
                </a:cxn>
                <a:cxn ang="0">
                  <a:pos x="20" y="156"/>
                </a:cxn>
                <a:cxn ang="0">
                  <a:pos x="19" y="157"/>
                </a:cxn>
                <a:cxn ang="0">
                  <a:pos x="9" y="164"/>
                </a:cxn>
                <a:cxn ang="0">
                  <a:pos x="7" y="176"/>
                </a:cxn>
                <a:cxn ang="0">
                  <a:pos x="20" y="170"/>
                </a:cxn>
                <a:cxn ang="0">
                  <a:pos x="25" y="168"/>
                </a:cxn>
                <a:cxn ang="0">
                  <a:pos x="137" y="184"/>
                </a:cxn>
                <a:cxn ang="0">
                  <a:pos x="173" y="272"/>
                </a:cxn>
                <a:cxn ang="0">
                  <a:pos x="155" y="388"/>
                </a:cxn>
                <a:cxn ang="0">
                  <a:pos x="157" y="434"/>
                </a:cxn>
                <a:cxn ang="0">
                  <a:pos x="117" y="440"/>
                </a:cxn>
                <a:cxn ang="0">
                  <a:pos x="150" y="447"/>
                </a:cxn>
                <a:cxn ang="0">
                  <a:pos x="164" y="449"/>
                </a:cxn>
                <a:cxn ang="0">
                  <a:pos x="171" y="443"/>
                </a:cxn>
                <a:cxn ang="0">
                  <a:pos x="171" y="443"/>
                </a:cxn>
                <a:cxn ang="0">
                  <a:pos x="171" y="439"/>
                </a:cxn>
                <a:cxn ang="0">
                  <a:pos x="172" y="425"/>
                </a:cxn>
                <a:cxn ang="0">
                  <a:pos x="175" y="314"/>
                </a:cxn>
                <a:cxn ang="0">
                  <a:pos x="173" y="272"/>
                </a:cxn>
                <a:cxn ang="0">
                  <a:pos x="245" y="442"/>
                </a:cxn>
                <a:cxn ang="0">
                  <a:pos x="243" y="438"/>
                </a:cxn>
                <a:cxn ang="0">
                  <a:pos x="248" y="385"/>
                </a:cxn>
                <a:cxn ang="0">
                  <a:pos x="230" y="277"/>
                </a:cxn>
                <a:cxn ang="0">
                  <a:pos x="229" y="320"/>
                </a:cxn>
                <a:cxn ang="0">
                  <a:pos x="229" y="421"/>
                </a:cxn>
                <a:cxn ang="0">
                  <a:pos x="230" y="446"/>
                </a:cxn>
                <a:cxn ang="0">
                  <a:pos x="230" y="447"/>
                </a:cxn>
                <a:cxn ang="0">
                  <a:pos x="237" y="454"/>
                </a:cxn>
                <a:cxn ang="0">
                  <a:pos x="238" y="454"/>
                </a:cxn>
                <a:cxn ang="0">
                  <a:pos x="243" y="454"/>
                </a:cxn>
                <a:cxn ang="0">
                  <a:pos x="276" y="443"/>
                </a:cxn>
              </a:cxnLst>
              <a:rect l="0" t="0" r="r" b="b"/>
              <a:pathLst>
                <a:path w="336" h="460">
                  <a:moveTo>
                    <a:pt x="141" y="80"/>
                  </a:moveTo>
                  <a:cubicBezTo>
                    <a:pt x="124" y="56"/>
                    <a:pt x="143" y="36"/>
                    <a:pt x="143" y="38"/>
                  </a:cubicBezTo>
                  <a:cubicBezTo>
                    <a:pt x="152" y="35"/>
                    <a:pt x="157" y="35"/>
                    <a:pt x="150" y="43"/>
                  </a:cubicBezTo>
                  <a:cubicBezTo>
                    <a:pt x="150" y="42"/>
                    <a:pt x="138" y="55"/>
                    <a:pt x="150" y="72"/>
                  </a:cubicBezTo>
                  <a:cubicBezTo>
                    <a:pt x="161" y="87"/>
                    <a:pt x="194" y="100"/>
                    <a:pt x="213" y="84"/>
                  </a:cubicBezTo>
                  <a:cubicBezTo>
                    <a:pt x="235" y="67"/>
                    <a:pt x="220" y="38"/>
                    <a:pt x="202" y="31"/>
                  </a:cubicBezTo>
                  <a:cubicBezTo>
                    <a:pt x="185" y="22"/>
                    <a:pt x="172" y="29"/>
                    <a:pt x="171" y="29"/>
                  </a:cubicBezTo>
                  <a:cubicBezTo>
                    <a:pt x="163" y="27"/>
                    <a:pt x="143" y="29"/>
                    <a:pt x="163" y="13"/>
                  </a:cubicBezTo>
                  <a:cubicBezTo>
                    <a:pt x="167" y="10"/>
                    <a:pt x="191" y="0"/>
                    <a:pt x="215" y="16"/>
                  </a:cubicBezTo>
                  <a:cubicBezTo>
                    <a:pt x="227" y="24"/>
                    <a:pt x="238" y="36"/>
                    <a:pt x="241" y="53"/>
                  </a:cubicBezTo>
                  <a:cubicBezTo>
                    <a:pt x="246" y="70"/>
                    <a:pt x="236" y="90"/>
                    <a:pt x="222" y="99"/>
                  </a:cubicBezTo>
                  <a:cubicBezTo>
                    <a:pt x="189" y="119"/>
                    <a:pt x="154" y="99"/>
                    <a:pt x="141" y="80"/>
                  </a:cubicBezTo>
                  <a:close/>
                  <a:moveTo>
                    <a:pt x="191" y="131"/>
                  </a:moveTo>
                  <a:cubicBezTo>
                    <a:pt x="191" y="126"/>
                    <a:pt x="187" y="128"/>
                    <a:pt x="182" y="131"/>
                  </a:cubicBezTo>
                  <a:cubicBezTo>
                    <a:pt x="176" y="135"/>
                    <a:pt x="180" y="236"/>
                    <a:pt x="181" y="245"/>
                  </a:cubicBezTo>
                  <a:cubicBezTo>
                    <a:pt x="183" y="254"/>
                    <a:pt x="194" y="249"/>
                    <a:pt x="199" y="245"/>
                  </a:cubicBezTo>
                  <a:cubicBezTo>
                    <a:pt x="204" y="240"/>
                    <a:pt x="189" y="131"/>
                    <a:pt x="191" y="131"/>
                  </a:cubicBezTo>
                  <a:close/>
                  <a:moveTo>
                    <a:pt x="327" y="28"/>
                  </a:moveTo>
                  <a:cubicBezTo>
                    <a:pt x="327" y="28"/>
                    <a:pt x="324" y="28"/>
                    <a:pt x="319" y="28"/>
                  </a:cubicBezTo>
                  <a:cubicBezTo>
                    <a:pt x="317" y="28"/>
                    <a:pt x="314" y="27"/>
                    <a:pt x="310" y="27"/>
                  </a:cubicBezTo>
                  <a:cubicBezTo>
                    <a:pt x="307" y="29"/>
                    <a:pt x="310" y="24"/>
                    <a:pt x="302" y="30"/>
                  </a:cubicBezTo>
                  <a:cubicBezTo>
                    <a:pt x="301" y="32"/>
                    <a:pt x="299" y="34"/>
                    <a:pt x="298" y="36"/>
                  </a:cubicBezTo>
                  <a:cubicBezTo>
                    <a:pt x="290" y="52"/>
                    <a:pt x="284" y="73"/>
                    <a:pt x="275" y="93"/>
                  </a:cubicBezTo>
                  <a:cubicBezTo>
                    <a:pt x="267" y="114"/>
                    <a:pt x="256" y="134"/>
                    <a:pt x="246" y="145"/>
                  </a:cubicBezTo>
                  <a:cubicBezTo>
                    <a:pt x="235" y="155"/>
                    <a:pt x="226" y="156"/>
                    <a:pt x="225" y="158"/>
                  </a:cubicBezTo>
                  <a:cubicBezTo>
                    <a:pt x="222" y="163"/>
                    <a:pt x="207" y="173"/>
                    <a:pt x="227" y="175"/>
                  </a:cubicBezTo>
                  <a:cubicBezTo>
                    <a:pt x="231" y="175"/>
                    <a:pt x="250" y="171"/>
                    <a:pt x="262" y="155"/>
                  </a:cubicBezTo>
                  <a:cubicBezTo>
                    <a:pt x="275" y="140"/>
                    <a:pt x="284" y="119"/>
                    <a:pt x="291" y="98"/>
                  </a:cubicBezTo>
                  <a:cubicBezTo>
                    <a:pt x="299" y="77"/>
                    <a:pt x="304" y="56"/>
                    <a:pt x="309" y="42"/>
                  </a:cubicBezTo>
                  <a:cubicBezTo>
                    <a:pt x="310" y="41"/>
                    <a:pt x="310" y="40"/>
                    <a:pt x="311" y="38"/>
                  </a:cubicBezTo>
                  <a:cubicBezTo>
                    <a:pt x="313" y="38"/>
                    <a:pt x="316" y="38"/>
                    <a:pt x="318" y="38"/>
                  </a:cubicBezTo>
                  <a:cubicBezTo>
                    <a:pt x="323" y="37"/>
                    <a:pt x="326" y="37"/>
                    <a:pt x="327" y="36"/>
                  </a:cubicBezTo>
                  <a:cubicBezTo>
                    <a:pt x="332" y="32"/>
                    <a:pt x="336" y="28"/>
                    <a:pt x="327" y="28"/>
                  </a:cubicBezTo>
                  <a:close/>
                  <a:moveTo>
                    <a:pt x="158" y="158"/>
                  </a:moveTo>
                  <a:cubicBezTo>
                    <a:pt x="155" y="149"/>
                    <a:pt x="145" y="143"/>
                    <a:pt x="142" y="153"/>
                  </a:cubicBezTo>
                  <a:cubicBezTo>
                    <a:pt x="141" y="155"/>
                    <a:pt x="139" y="163"/>
                    <a:pt x="127" y="168"/>
                  </a:cubicBezTo>
                  <a:cubicBezTo>
                    <a:pt x="115" y="172"/>
                    <a:pt x="97" y="172"/>
                    <a:pt x="79" y="170"/>
                  </a:cubicBezTo>
                  <a:cubicBezTo>
                    <a:pt x="61" y="167"/>
                    <a:pt x="43" y="162"/>
                    <a:pt x="31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13" y="156"/>
                    <a:pt x="23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3" y="161"/>
                    <a:pt x="11" y="162"/>
                    <a:pt x="9" y="164"/>
                  </a:cubicBezTo>
                  <a:cubicBezTo>
                    <a:pt x="6" y="166"/>
                    <a:pt x="3" y="168"/>
                    <a:pt x="3" y="169"/>
                  </a:cubicBezTo>
                  <a:cubicBezTo>
                    <a:pt x="2" y="175"/>
                    <a:pt x="0" y="180"/>
                    <a:pt x="7" y="176"/>
                  </a:cubicBezTo>
                  <a:cubicBezTo>
                    <a:pt x="7" y="176"/>
                    <a:pt x="10" y="175"/>
                    <a:pt x="13" y="173"/>
                  </a:cubicBezTo>
                  <a:cubicBezTo>
                    <a:pt x="15" y="172"/>
                    <a:pt x="18" y="171"/>
                    <a:pt x="20" y="170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38" y="176"/>
                    <a:pt x="57" y="183"/>
                    <a:pt x="77" y="187"/>
                  </a:cubicBezTo>
                  <a:cubicBezTo>
                    <a:pt x="97" y="191"/>
                    <a:pt x="119" y="192"/>
                    <a:pt x="137" y="184"/>
                  </a:cubicBezTo>
                  <a:cubicBezTo>
                    <a:pt x="155" y="177"/>
                    <a:pt x="160" y="159"/>
                    <a:pt x="158" y="158"/>
                  </a:cubicBezTo>
                  <a:close/>
                  <a:moveTo>
                    <a:pt x="173" y="272"/>
                  </a:moveTo>
                  <a:cubicBezTo>
                    <a:pt x="169" y="276"/>
                    <a:pt x="159" y="292"/>
                    <a:pt x="156" y="314"/>
                  </a:cubicBezTo>
                  <a:cubicBezTo>
                    <a:pt x="152" y="336"/>
                    <a:pt x="153" y="363"/>
                    <a:pt x="155" y="388"/>
                  </a:cubicBezTo>
                  <a:cubicBezTo>
                    <a:pt x="155" y="401"/>
                    <a:pt x="157" y="414"/>
                    <a:pt x="157" y="426"/>
                  </a:cubicBezTo>
                  <a:cubicBezTo>
                    <a:pt x="157" y="429"/>
                    <a:pt x="157" y="432"/>
                    <a:pt x="157" y="434"/>
                  </a:cubicBezTo>
                  <a:cubicBezTo>
                    <a:pt x="155" y="434"/>
                    <a:pt x="152" y="434"/>
                    <a:pt x="150" y="435"/>
                  </a:cubicBezTo>
                  <a:cubicBezTo>
                    <a:pt x="129" y="438"/>
                    <a:pt x="119" y="439"/>
                    <a:pt x="117" y="440"/>
                  </a:cubicBezTo>
                  <a:cubicBezTo>
                    <a:pt x="111" y="443"/>
                    <a:pt x="104" y="446"/>
                    <a:pt x="116" y="448"/>
                  </a:cubicBezTo>
                  <a:cubicBezTo>
                    <a:pt x="116" y="449"/>
                    <a:pt x="131" y="449"/>
                    <a:pt x="150" y="447"/>
                  </a:cubicBezTo>
                  <a:cubicBezTo>
                    <a:pt x="154" y="447"/>
                    <a:pt x="159" y="448"/>
                    <a:pt x="164" y="449"/>
                  </a:cubicBezTo>
                  <a:cubicBezTo>
                    <a:pt x="164" y="449"/>
                    <a:pt x="164" y="449"/>
                    <a:pt x="164" y="449"/>
                  </a:cubicBezTo>
                  <a:cubicBezTo>
                    <a:pt x="162" y="450"/>
                    <a:pt x="177" y="439"/>
                    <a:pt x="171" y="444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1"/>
                    <a:pt x="171" y="441"/>
                    <a:pt x="171" y="441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2" y="434"/>
                    <a:pt x="172" y="434"/>
                    <a:pt x="172" y="434"/>
                  </a:cubicBezTo>
                  <a:cubicBezTo>
                    <a:pt x="172" y="425"/>
                    <a:pt x="172" y="425"/>
                    <a:pt x="172" y="425"/>
                  </a:cubicBezTo>
                  <a:cubicBezTo>
                    <a:pt x="172" y="412"/>
                    <a:pt x="172" y="399"/>
                    <a:pt x="171" y="386"/>
                  </a:cubicBezTo>
                  <a:cubicBezTo>
                    <a:pt x="171" y="359"/>
                    <a:pt x="171" y="333"/>
                    <a:pt x="175" y="314"/>
                  </a:cubicBezTo>
                  <a:cubicBezTo>
                    <a:pt x="179" y="294"/>
                    <a:pt x="186" y="285"/>
                    <a:pt x="186" y="283"/>
                  </a:cubicBezTo>
                  <a:cubicBezTo>
                    <a:pt x="186" y="276"/>
                    <a:pt x="190" y="257"/>
                    <a:pt x="173" y="272"/>
                  </a:cubicBezTo>
                  <a:close/>
                  <a:moveTo>
                    <a:pt x="276" y="443"/>
                  </a:moveTo>
                  <a:cubicBezTo>
                    <a:pt x="276" y="443"/>
                    <a:pt x="263" y="443"/>
                    <a:pt x="245" y="442"/>
                  </a:cubicBezTo>
                  <a:cubicBezTo>
                    <a:pt x="243" y="441"/>
                    <a:pt x="243" y="441"/>
                    <a:pt x="243" y="441"/>
                  </a:cubicBezTo>
                  <a:cubicBezTo>
                    <a:pt x="243" y="438"/>
                    <a:pt x="243" y="438"/>
                    <a:pt x="243" y="438"/>
                  </a:cubicBezTo>
                  <a:cubicBezTo>
                    <a:pt x="243" y="433"/>
                    <a:pt x="243" y="428"/>
                    <a:pt x="244" y="422"/>
                  </a:cubicBezTo>
                  <a:cubicBezTo>
                    <a:pt x="245" y="410"/>
                    <a:pt x="246" y="398"/>
                    <a:pt x="248" y="385"/>
                  </a:cubicBezTo>
                  <a:cubicBezTo>
                    <a:pt x="250" y="360"/>
                    <a:pt x="251" y="333"/>
                    <a:pt x="247" y="313"/>
                  </a:cubicBezTo>
                  <a:cubicBezTo>
                    <a:pt x="243" y="291"/>
                    <a:pt x="232" y="278"/>
                    <a:pt x="230" y="277"/>
                  </a:cubicBezTo>
                  <a:cubicBezTo>
                    <a:pt x="219" y="274"/>
                    <a:pt x="208" y="278"/>
                    <a:pt x="217" y="288"/>
                  </a:cubicBezTo>
                  <a:cubicBezTo>
                    <a:pt x="218" y="292"/>
                    <a:pt x="226" y="301"/>
                    <a:pt x="229" y="320"/>
                  </a:cubicBezTo>
                  <a:cubicBezTo>
                    <a:pt x="232" y="338"/>
                    <a:pt x="232" y="362"/>
                    <a:pt x="231" y="386"/>
                  </a:cubicBezTo>
                  <a:cubicBezTo>
                    <a:pt x="230" y="398"/>
                    <a:pt x="229" y="410"/>
                    <a:pt x="229" y="421"/>
                  </a:cubicBezTo>
                  <a:cubicBezTo>
                    <a:pt x="229" y="427"/>
                    <a:pt x="229" y="433"/>
                    <a:pt x="229" y="438"/>
                  </a:cubicBezTo>
                  <a:cubicBezTo>
                    <a:pt x="230" y="446"/>
                    <a:pt x="230" y="446"/>
                    <a:pt x="230" y="44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28" y="446"/>
                    <a:pt x="244" y="460"/>
                    <a:pt x="237" y="454"/>
                  </a:cubicBezTo>
                  <a:cubicBezTo>
                    <a:pt x="237" y="454"/>
                    <a:pt x="237" y="454"/>
                    <a:pt x="237" y="454"/>
                  </a:cubicBezTo>
                  <a:cubicBezTo>
                    <a:pt x="238" y="454"/>
                    <a:pt x="238" y="454"/>
                    <a:pt x="238" y="454"/>
                  </a:cubicBezTo>
                  <a:cubicBezTo>
                    <a:pt x="240" y="454"/>
                    <a:pt x="240" y="454"/>
                    <a:pt x="240" y="454"/>
                  </a:cubicBezTo>
                  <a:cubicBezTo>
                    <a:pt x="243" y="454"/>
                    <a:pt x="243" y="454"/>
                    <a:pt x="243" y="454"/>
                  </a:cubicBezTo>
                  <a:cubicBezTo>
                    <a:pt x="262" y="454"/>
                    <a:pt x="274" y="452"/>
                    <a:pt x="276" y="451"/>
                  </a:cubicBezTo>
                  <a:cubicBezTo>
                    <a:pt x="281" y="447"/>
                    <a:pt x="286" y="443"/>
                    <a:pt x="276" y="443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upa 104"/>
          <p:cNvGrpSpPr/>
          <p:nvPr/>
        </p:nvGrpSpPr>
        <p:grpSpPr>
          <a:xfrm>
            <a:off x="5193484" y="1626902"/>
            <a:ext cx="1028700" cy="1057275"/>
            <a:chOff x="1619672" y="5085184"/>
            <a:chExt cx="1028700" cy="1057275"/>
          </a:xfrm>
          <a:solidFill>
            <a:schemeClr val="accent4"/>
          </a:solidFill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1691680" y="5181008"/>
              <a:ext cx="936104" cy="886888"/>
            </a:xfrm>
            <a:custGeom>
              <a:avLst/>
              <a:gdLst/>
              <a:ahLst/>
              <a:cxnLst>
                <a:cxn ang="0">
                  <a:pos x="89" y="129"/>
                </a:cxn>
                <a:cxn ang="0">
                  <a:pos x="81" y="131"/>
                </a:cxn>
                <a:cxn ang="0">
                  <a:pos x="76" y="128"/>
                </a:cxn>
                <a:cxn ang="0">
                  <a:pos x="93" y="99"/>
                </a:cxn>
                <a:cxn ang="0">
                  <a:pos x="86" y="104"/>
                </a:cxn>
                <a:cxn ang="0">
                  <a:pos x="51" y="122"/>
                </a:cxn>
                <a:cxn ang="0">
                  <a:pos x="46" y="119"/>
                </a:cxn>
                <a:cxn ang="0">
                  <a:pos x="67" y="90"/>
                </a:cxn>
                <a:cxn ang="0">
                  <a:pos x="80" y="77"/>
                </a:cxn>
                <a:cxn ang="0">
                  <a:pos x="50" y="96"/>
                </a:cxn>
                <a:cxn ang="0">
                  <a:pos x="26" y="109"/>
                </a:cxn>
                <a:cxn ang="0">
                  <a:pos x="21" y="105"/>
                </a:cxn>
                <a:cxn ang="0">
                  <a:pos x="31" y="87"/>
                </a:cxn>
                <a:cxn ang="0">
                  <a:pos x="48" y="73"/>
                </a:cxn>
                <a:cxn ang="0">
                  <a:pos x="17" y="87"/>
                </a:cxn>
                <a:cxn ang="0">
                  <a:pos x="12" y="83"/>
                </a:cxn>
                <a:cxn ang="0">
                  <a:pos x="19" y="67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21" y="59"/>
                </a:cxn>
                <a:cxn ang="0">
                  <a:pos x="7" y="65"/>
                </a:cxn>
                <a:cxn ang="0">
                  <a:pos x="2" y="62"/>
                </a:cxn>
                <a:cxn ang="0">
                  <a:pos x="6" y="50"/>
                </a:cxn>
                <a:cxn ang="0">
                  <a:pos x="12" y="42"/>
                </a:cxn>
                <a:cxn ang="0">
                  <a:pos x="28" y="24"/>
                </a:cxn>
                <a:cxn ang="0">
                  <a:pos x="25" y="22"/>
                </a:cxn>
                <a:cxn ang="0">
                  <a:pos x="28" y="12"/>
                </a:cxn>
                <a:cxn ang="0">
                  <a:pos x="30" y="11"/>
                </a:cxn>
                <a:cxn ang="0">
                  <a:pos x="37" y="7"/>
                </a:cxn>
                <a:cxn ang="0">
                  <a:pos x="51" y="1"/>
                </a:cxn>
                <a:cxn ang="0">
                  <a:pos x="56" y="4"/>
                </a:cxn>
                <a:cxn ang="0">
                  <a:pos x="42" y="29"/>
                </a:cxn>
                <a:cxn ang="0">
                  <a:pos x="73" y="15"/>
                </a:cxn>
                <a:cxn ang="0">
                  <a:pos x="78" y="18"/>
                </a:cxn>
                <a:cxn ang="0">
                  <a:pos x="56" y="51"/>
                </a:cxn>
                <a:cxn ang="0">
                  <a:pos x="76" y="38"/>
                </a:cxn>
                <a:cxn ang="0">
                  <a:pos x="105" y="23"/>
                </a:cxn>
                <a:cxn ang="0">
                  <a:pos x="109" y="27"/>
                </a:cxn>
                <a:cxn ang="0">
                  <a:pos x="91" y="53"/>
                </a:cxn>
                <a:cxn ang="0">
                  <a:pos x="118" y="43"/>
                </a:cxn>
                <a:cxn ang="0">
                  <a:pos x="123" y="47"/>
                </a:cxn>
                <a:cxn ang="0">
                  <a:pos x="107" y="71"/>
                </a:cxn>
                <a:cxn ang="0">
                  <a:pos x="101" y="77"/>
                </a:cxn>
                <a:cxn ang="0">
                  <a:pos x="123" y="68"/>
                </a:cxn>
                <a:cxn ang="0">
                  <a:pos x="128" y="72"/>
                </a:cxn>
                <a:cxn ang="0">
                  <a:pos x="109" y="103"/>
                </a:cxn>
                <a:cxn ang="0">
                  <a:pos x="108" y="104"/>
                </a:cxn>
                <a:cxn ang="0">
                  <a:pos x="112" y="107"/>
                </a:cxn>
                <a:cxn ang="0">
                  <a:pos x="110" y="117"/>
                </a:cxn>
                <a:cxn ang="0">
                  <a:pos x="108" y="118"/>
                </a:cxn>
                <a:cxn ang="0">
                  <a:pos x="99" y="123"/>
                </a:cxn>
                <a:cxn ang="0">
                  <a:pos x="89" y="129"/>
                </a:cxn>
              </a:cxnLst>
              <a:rect l="0" t="0" r="r" b="b"/>
              <a:pathLst>
                <a:path w="131" h="132">
                  <a:moveTo>
                    <a:pt x="89" y="129"/>
                  </a:moveTo>
                  <a:cubicBezTo>
                    <a:pt x="85" y="132"/>
                    <a:pt x="83" y="132"/>
                    <a:pt x="81" y="131"/>
                  </a:cubicBezTo>
                  <a:cubicBezTo>
                    <a:pt x="79" y="131"/>
                    <a:pt x="77" y="130"/>
                    <a:pt x="76" y="128"/>
                  </a:cubicBezTo>
                  <a:cubicBezTo>
                    <a:pt x="74" y="123"/>
                    <a:pt x="73" y="123"/>
                    <a:pt x="93" y="99"/>
                  </a:cubicBezTo>
                  <a:cubicBezTo>
                    <a:pt x="90" y="101"/>
                    <a:pt x="88" y="103"/>
                    <a:pt x="86" y="104"/>
                  </a:cubicBezTo>
                  <a:cubicBezTo>
                    <a:pt x="58" y="122"/>
                    <a:pt x="55" y="124"/>
                    <a:pt x="51" y="122"/>
                  </a:cubicBezTo>
                  <a:cubicBezTo>
                    <a:pt x="49" y="122"/>
                    <a:pt x="47" y="121"/>
                    <a:pt x="46" y="119"/>
                  </a:cubicBezTo>
                  <a:cubicBezTo>
                    <a:pt x="43" y="114"/>
                    <a:pt x="43" y="114"/>
                    <a:pt x="67" y="90"/>
                  </a:cubicBezTo>
                  <a:cubicBezTo>
                    <a:pt x="71" y="86"/>
                    <a:pt x="76" y="82"/>
                    <a:pt x="80" y="77"/>
                  </a:cubicBezTo>
                  <a:cubicBezTo>
                    <a:pt x="69" y="84"/>
                    <a:pt x="58" y="91"/>
                    <a:pt x="50" y="96"/>
                  </a:cubicBezTo>
                  <a:cubicBezTo>
                    <a:pt x="29" y="110"/>
                    <a:pt x="29" y="110"/>
                    <a:pt x="26" y="109"/>
                  </a:cubicBezTo>
                  <a:cubicBezTo>
                    <a:pt x="24" y="108"/>
                    <a:pt x="22" y="107"/>
                    <a:pt x="21" y="105"/>
                  </a:cubicBezTo>
                  <a:cubicBezTo>
                    <a:pt x="18" y="100"/>
                    <a:pt x="22" y="96"/>
                    <a:pt x="31" y="87"/>
                  </a:cubicBezTo>
                  <a:cubicBezTo>
                    <a:pt x="36" y="83"/>
                    <a:pt x="42" y="78"/>
                    <a:pt x="48" y="73"/>
                  </a:cubicBezTo>
                  <a:cubicBezTo>
                    <a:pt x="24" y="87"/>
                    <a:pt x="21" y="87"/>
                    <a:pt x="17" y="87"/>
                  </a:cubicBezTo>
                  <a:cubicBezTo>
                    <a:pt x="15" y="86"/>
                    <a:pt x="13" y="85"/>
                    <a:pt x="12" y="83"/>
                  </a:cubicBezTo>
                  <a:cubicBezTo>
                    <a:pt x="9" y="78"/>
                    <a:pt x="13" y="74"/>
                    <a:pt x="19" y="67"/>
                  </a:cubicBezTo>
                  <a:cubicBezTo>
                    <a:pt x="23" y="63"/>
                    <a:pt x="28" y="58"/>
                    <a:pt x="34" y="52"/>
                  </a:cubicBezTo>
                  <a:cubicBezTo>
                    <a:pt x="35" y="52"/>
                    <a:pt x="35" y="51"/>
                    <a:pt x="36" y="50"/>
                  </a:cubicBezTo>
                  <a:cubicBezTo>
                    <a:pt x="30" y="54"/>
                    <a:pt x="25" y="57"/>
                    <a:pt x="21" y="59"/>
                  </a:cubicBezTo>
                  <a:cubicBezTo>
                    <a:pt x="10" y="66"/>
                    <a:pt x="10" y="66"/>
                    <a:pt x="7" y="65"/>
                  </a:cubicBezTo>
                  <a:cubicBezTo>
                    <a:pt x="5" y="65"/>
                    <a:pt x="3" y="64"/>
                    <a:pt x="2" y="62"/>
                  </a:cubicBezTo>
                  <a:cubicBezTo>
                    <a:pt x="0" y="57"/>
                    <a:pt x="2" y="54"/>
                    <a:pt x="6" y="50"/>
                  </a:cubicBezTo>
                  <a:cubicBezTo>
                    <a:pt x="7" y="48"/>
                    <a:pt x="10" y="46"/>
                    <a:pt x="12" y="42"/>
                  </a:cubicBezTo>
                  <a:cubicBezTo>
                    <a:pt x="16" y="38"/>
                    <a:pt x="22" y="31"/>
                    <a:pt x="28" y="24"/>
                  </a:cubicBezTo>
                  <a:cubicBezTo>
                    <a:pt x="27" y="24"/>
                    <a:pt x="26" y="23"/>
                    <a:pt x="25" y="22"/>
                  </a:cubicBezTo>
                  <a:cubicBezTo>
                    <a:pt x="23" y="18"/>
                    <a:pt x="24" y="14"/>
                    <a:pt x="28" y="12"/>
                  </a:cubicBezTo>
                  <a:cubicBezTo>
                    <a:pt x="29" y="11"/>
                    <a:pt x="29" y="11"/>
                    <a:pt x="30" y="11"/>
                  </a:cubicBezTo>
                  <a:cubicBezTo>
                    <a:pt x="32" y="10"/>
                    <a:pt x="35" y="8"/>
                    <a:pt x="37" y="7"/>
                  </a:cubicBezTo>
                  <a:cubicBezTo>
                    <a:pt x="45" y="1"/>
                    <a:pt x="47" y="0"/>
                    <a:pt x="51" y="1"/>
                  </a:cubicBezTo>
                  <a:cubicBezTo>
                    <a:pt x="53" y="1"/>
                    <a:pt x="55" y="2"/>
                    <a:pt x="56" y="4"/>
                  </a:cubicBezTo>
                  <a:cubicBezTo>
                    <a:pt x="58" y="8"/>
                    <a:pt x="59" y="10"/>
                    <a:pt x="42" y="29"/>
                  </a:cubicBezTo>
                  <a:cubicBezTo>
                    <a:pt x="69" y="14"/>
                    <a:pt x="70" y="14"/>
                    <a:pt x="73" y="15"/>
                  </a:cubicBezTo>
                  <a:cubicBezTo>
                    <a:pt x="75" y="15"/>
                    <a:pt x="77" y="17"/>
                    <a:pt x="78" y="18"/>
                  </a:cubicBezTo>
                  <a:cubicBezTo>
                    <a:pt x="81" y="24"/>
                    <a:pt x="80" y="27"/>
                    <a:pt x="56" y="51"/>
                  </a:cubicBezTo>
                  <a:cubicBezTo>
                    <a:pt x="63" y="46"/>
                    <a:pt x="70" y="42"/>
                    <a:pt x="76" y="38"/>
                  </a:cubicBezTo>
                  <a:cubicBezTo>
                    <a:pt x="101" y="23"/>
                    <a:pt x="101" y="23"/>
                    <a:pt x="105" y="23"/>
                  </a:cubicBezTo>
                  <a:cubicBezTo>
                    <a:pt x="107" y="24"/>
                    <a:pt x="108" y="25"/>
                    <a:pt x="109" y="27"/>
                  </a:cubicBezTo>
                  <a:cubicBezTo>
                    <a:pt x="112" y="32"/>
                    <a:pt x="112" y="34"/>
                    <a:pt x="91" y="53"/>
                  </a:cubicBezTo>
                  <a:cubicBezTo>
                    <a:pt x="109" y="43"/>
                    <a:pt x="114" y="42"/>
                    <a:pt x="118" y="43"/>
                  </a:cubicBezTo>
                  <a:cubicBezTo>
                    <a:pt x="120" y="43"/>
                    <a:pt x="122" y="45"/>
                    <a:pt x="123" y="47"/>
                  </a:cubicBezTo>
                  <a:cubicBezTo>
                    <a:pt x="126" y="52"/>
                    <a:pt x="125" y="53"/>
                    <a:pt x="107" y="71"/>
                  </a:cubicBezTo>
                  <a:cubicBezTo>
                    <a:pt x="105" y="73"/>
                    <a:pt x="103" y="75"/>
                    <a:pt x="101" y="77"/>
                  </a:cubicBezTo>
                  <a:cubicBezTo>
                    <a:pt x="115" y="68"/>
                    <a:pt x="119" y="67"/>
                    <a:pt x="123" y="68"/>
                  </a:cubicBezTo>
                  <a:cubicBezTo>
                    <a:pt x="125" y="69"/>
                    <a:pt x="127" y="70"/>
                    <a:pt x="128" y="72"/>
                  </a:cubicBezTo>
                  <a:cubicBezTo>
                    <a:pt x="131" y="76"/>
                    <a:pt x="131" y="76"/>
                    <a:pt x="109" y="103"/>
                  </a:cubicBezTo>
                  <a:cubicBezTo>
                    <a:pt x="108" y="103"/>
                    <a:pt x="108" y="103"/>
                    <a:pt x="108" y="104"/>
                  </a:cubicBezTo>
                  <a:cubicBezTo>
                    <a:pt x="110" y="104"/>
                    <a:pt x="112" y="105"/>
                    <a:pt x="112" y="107"/>
                  </a:cubicBezTo>
                  <a:cubicBezTo>
                    <a:pt x="114" y="110"/>
                    <a:pt x="113" y="115"/>
                    <a:pt x="110" y="117"/>
                  </a:cubicBezTo>
                  <a:cubicBezTo>
                    <a:pt x="109" y="117"/>
                    <a:pt x="108" y="118"/>
                    <a:pt x="108" y="118"/>
                  </a:cubicBezTo>
                  <a:cubicBezTo>
                    <a:pt x="106" y="119"/>
                    <a:pt x="102" y="121"/>
                    <a:pt x="99" y="123"/>
                  </a:cubicBezTo>
                  <a:cubicBezTo>
                    <a:pt x="95" y="126"/>
                    <a:pt x="92" y="128"/>
                    <a:pt x="89" y="1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upa 85"/>
            <p:cNvGrpSpPr/>
            <p:nvPr/>
          </p:nvGrpSpPr>
          <p:grpSpPr>
            <a:xfrm>
              <a:off x="1619672" y="5085184"/>
              <a:ext cx="1028700" cy="1057275"/>
              <a:chOff x="1762125" y="2901950"/>
              <a:chExt cx="1028700" cy="1057275"/>
            </a:xfrm>
            <a:grpFill/>
          </p:grpSpPr>
          <p:sp>
            <p:nvSpPr>
              <p:cNvPr id="13" name="Freeform 54"/>
              <p:cNvSpPr>
                <a:spLocks/>
              </p:cNvSpPr>
              <p:nvPr/>
            </p:nvSpPr>
            <p:spPr bwMode="auto">
              <a:xfrm>
                <a:off x="2103438" y="3044825"/>
                <a:ext cx="412750" cy="565150"/>
              </a:xfrm>
              <a:custGeom>
                <a:avLst/>
                <a:gdLst/>
                <a:ahLst/>
                <a:cxnLst>
                  <a:cxn ang="0">
                    <a:pos x="104" y="62"/>
                  </a:cxn>
                  <a:cxn ang="0">
                    <a:pos x="107" y="31"/>
                  </a:cxn>
                  <a:cxn ang="0">
                    <a:pos x="87" y="9"/>
                  </a:cxn>
                  <a:cxn ang="0">
                    <a:pos x="42" y="2"/>
                  </a:cxn>
                  <a:cxn ang="0">
                    <a:pos x="13" y="12"/>
                  </a:cxn>
                  <a:cxn ang="0">
                    <a:pos x="8" y="15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1" y="37"/>
                  </a:cxn>
                  <a:cxn ang="0">
                    <a:pos x="21" y="42"/>
                  </a:cxn>
                  <a:cxn ang="0">
                    <a:pos x="24" y="40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3" y="42"/>
                  </a:cxn>
                  <a:cxn ang="0">
                    <a:pos x="24" y="41"/>
                  </a:cxn>
                  <a:cxn ang="0">
                    <a:pos x="25" y="41"/>
                  </a:cxn>
                  <a:cxn ang="0">
                    <a:pos x="29" y="39"/>
                  </a:cxn>
                  <a:cxn ang="0">
                    <a:pos x="50" y="33"/>
                  </a:cxn>
                  <a:cxn ang="0">
                    <a:pos x="75" y="36"/>
                  </a:cxn>
                  <a:cxn ang="0">
                    <a:pos x="78" y="51"/>
                  </a:cxn>
                  <a:cxn ang="0">
                    <a:pos x="32" y="105"/>
                  </a:cxn>
                  <a:cxn ang="0">
                    <a:pos x="27" y="137"/>
                  </a:cxn>
                  <a:cxn ang="0">
                    <a:pos x="35" y="149"/>
                  </a:cxn>
                  <a:cxn ang="0">
                    <a:pos x="46" y="141"/>
                  </a:cxn>
                  <a:cxn ang="0">
                    <a:pos x="49" y="117"/>
                  </a:cxn>
                  <a:cxn ang="0">
                    <a:pos x="104" y="62"/>
                  </a:cxn>
                </a:cxnLst>
                <a:rect l="0" t="0" r="r" b="b"/>
                <a:pathLst>
                  <a:path w="110" h="151">
                    <a:moveTo>
                      <a:pt x="104" y="62"/>
                    </a:moveTo>
                    <a:cubicBezTo>
                      <a:pt x="108" y="53"/>
                      <a:pt x="110" y="42"/>
                      <a:pt x="107" y="31"/>
                    </a:cubicBezTo>
                    <a:cubicBezTo>
                      <a:pt x="103" y="20"/>
                      <a:pt x="95" y="13"/>
                      <a:pt x="87" y="9"/>
                    </a:cubicBezTo>
                    <a:cubicBezTo>
                      <a:pt x="71" y="0"/>
                      <a:pt x="55" y="0"/>
                      <a:pt x="42" y="2"/>
                    </a:cubicBezTo>
                    <a:cubicBezTo>
                      <a:pt x="30" y="4"/>
                      <a:pt x="19" y="8"/>
                      <a:pt x="13" y="12"/>
                    </a:cubicBezTo>
                    <a:cubicBezTo>
                      <a:pt x="11" y="13"/>
                      <a:pt x="9" y="14"/>
                      <a:pt x="8" y="1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20"/>
                      <a:pt x="14" y="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1" y="36"/>
                      <a:pt x="1" y="37"/>
                    </a:cubicBezTo>
                    <a:cubicBezTo>
                      <a:pt x="7" y="44"/>
                      <a:pt x="16" y="45"/>
                      <a:pt x="21" y="42"/>
                    </a:cubicBezTo>
                    <a:cubicBezTo>
                      <a:pt x="22" y="41"/>
                      <a:pt x="23" y="41"/>
                      <a:pt x="24" y="40"/>
                    </a:cubicBezTo>
                    <a:cubicBezTo>
                      <a:pt x="23" y="42"/>
                      <a:pt x="22" y="43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5" y="36"/>
                      <a:pt x="42" y="34"/>
                      <a:pt x="50" y="33"/>
                    </a:cubicBezTo>
                    <a:cubicBezTo>
                      <a:pt x="59" y="32"/>
                      <a:pt x="68" y="33"/>
                      <a:pt x="75" y="36"/>
                    </a:cubicBezTo>
                    <a:cubicBezTo>
                      <a:pt x="80" y="41"/>
                      <a:pt x="81" y="42"/>
                      <a:pt x="78" y="51"/>
                    </a:cubicBezTo>
                    <a:cubicBezTo>
                      <a:pt x="70" y="66"/>
                      <a:pt x="43" y="84"/>
                      <a:pt x="32" y="105"/>
                    </a:cubicBezTo>
                    <a:cubicBezTo>
                      <a:pt x="26" y="115"/>
                      <a:pt x="24" y="128"/>
                      <a:pt x="27" y="137"/>
                    </a:cubicBezTo>
                    <a:cubicBezTo>
                      <a:pt x="30" y="145"/>
                      <a:pt x="34" y="148"/>
                      <a:pt x="35" y="149"/>
                    </a:cubicBezTo>
                    <a:cubicBezTo>
                      <a:pt x="46" y="151"/>
                      <a:pt x="52" y="149"/>
                      <a:pt x="46" y="141"/>
                    </a:cubicBezTo>
                    <a:cubicBezTo>
                      <a:pt x="47" y="141"/>
                      <a:pt x="38" y="131"/>
                      <a:pt x="49" y="117"/>
                    </a:cubicBezTo>
                    <a:cubicBezTo>
                      <a:pt x="59" y="100"/>
                      <a:pt x="83" y="92"/>
                      <a:pt x="104" y="62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5"/>
              <p:cNvSpPr>
                <a:spLocks noEditPoints="1"/>
              </p:cNvSpPr>
              <p:nvPr/>
            </p:nvSpPr>
            <p:spPr bwMode="auto">
              <a:xfrm>
                <a:off x="2205038" y="3662363"/>
                <a:ext cx="142875" cy="165100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1" y="26"/>
                  </a:cxn>
                  <a:cxn ang="0">
                    <a:pos x="2" y="27"/>
                  </a:cxn>
                  <a:cxn ang="0">
                    <a:pos x="2" y="30"/>
                  </a:cxn>
                  <a:cxn ang="0">
                    <a:pos x="30" y="40"/>
                  </a:cxn>
                  <a:cxn ang="0">
                    <a:pos x="37" y="31"/>
                  </a:cxn>
                  <a:cxn ang="0">
                    <a:pos x="32" y="24"/>
                  </a:cxn>
                  <a:cxn ang="0">
                    <a:pos x="35" y="2"/>
                  </a:cxn>
                  <a:cxn ang="0">
                    <a:pos x="23" y="1"/>
                  </a:cxn>
                  <a:cxn ang="0">
                    <a:pos x="10" y="5"/>
                  </a:cxn>
                  <a:cxn ang="0">
                    <a:pos x="4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1" y="26"/>
                  </a:cxn>
                  <a:cxn ang="0">
                    <a:pos x="28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8"/>
                  </a:cxn>
                  <a:cxn ang="0">
                    <a:pos x="29" y="22"/>
                  </a:cxn>
                  <a:cxn ang="0">
                    <a:pos x="27" y="21"/>
                  </a:cxn>
                  <a:cxn ang="0">
                    <a:pos x="24" y="21"/>
                  </a:cxn>
                  <a:cxn ang="0">
                    <a:pos x="28" y="19"/>
                  </a:cxn>
                </a:cxnLst>
                <a:rect l="0" t="0" r="r" b="b"/>
                <a:pathLst>
                  <a:path w="38" h="44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8" y="42"/>
                      <a:pt x="22" y="44"/>
                      <a:pt x="30" y="40"/>
                    </a:cubicBezTo>
                    <a:cubicBezTo>
                      <a:pt x="37" y="37"/>
                      <a:pt x="38" y="32"/>
                      <a:pt x="37" y="31"/>
                    </a:cubicBezTo>
                    <a:cubicBezTo>
                      <a:pt x="35" y="28"/>
                      <a:pt x="33" y="26"/>
                      <a:pt x="32" y="24"/>
                    </a:cubicBezTo>
                    <a:cubicBezTo>
                      <a:pt x="34" y="16"/>
                      <a:pt x="38" y="5"/>
                      <a:pt x="35" y="2"/>
                    </a:cubicBezTo>
                    <a:cubicBezTo>
                      <a:pt x="33" y="1"/>
                      <a:pt x="30" y="0"/>
                      <a:pt x="23" y="1"/>
                    </a:cubicBezTo>
                    <a:cubicBezTo>
                      <a:pt x="21" y="0"/>
                      <a:pt x="15" y="3"/>
                      <a:pt x="10" y="5"/>
                    </a:cubicBezTo>
                    <a:cubicBezTo>
                      <a:pt x="8" y="7"/>
                      <a:pt x="6" y="10"/>
                      <a:pt x="4" y="1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5"/>
                      <a:pt x="0" y="34"/>
                      <a:pt x="1" y="26"/>
                    </a:cubicBezTo>
                    <a:close/>
                    <a:moveTo>
                      <a:pt x="28" y="19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9"/>
                      <a:pt x="29" y="20"/>
                      <a:pt x="29" y="22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1"/>
                      <a:pt x="25" y="22"/>
                      <a:pt x="24" y="21"/>
                    </a:cubicBezTo>
                    <a:cubicBezTo>
                      <a:pt x="24" y="19"/>
                      <a:pt x="26" y="17"/>
                      <a:pt x="28" y="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56"/>
              <p:cNvSpPr>
                <a:spLocks/>
              </p:cNvSpPr>
              <p:nvPr/>
            </p:nvSpPr>
            <p:spPr bwMode="auto">
              <a:xfrm>
                <a:off x="1762125" y="2901950"/>
                <a:ext cx="1028700" cy="1057275"/>
              </a:xfrm>
              <a:custGeom>
                <a:avLst/>
                <a:gdLst/>
                <a:ahLst/>
                <a:cxnLst>
                  <a:cxn ang="0">
                    <a:pos x="264" y="163"/>
                  </a:cxn>
                  <a:cxn ang="0">
                    <a:pos x="198" y="250"/>
                  </a:cxn>
                  <a:cxn ang="0">
                    <a:pos x="95" y="254"/>
                  </a:cxn>
                  <a:cxn ang="0">
                    <a:pos x="22" y="163"/>
                  </a:cxn>
                  <a:cxn ang="0">
                    <a:pos x="61" y="51"/>
                  </a:cxn>
                  <a:cxn ang="0">
                    <a:pos x="165" y="23"/>
                  </a:cxn>
                  <a:cxn ang="0">
                    <a:pos x="258" y="109"/>
                  </a:cxn>
                  <a:cxn ang="0">
                    <a:pos x="268" y="140"/>
                  </a:cxn>
                  <a:cxn ang="0">
                    <a:pos x="271" y="105"/>
                  </a:cxn>
                  <a:cxn ang="0">
                    <a:pos x="255" y="66"/>
                  </a:cxn>
                  <a:cxn ang="0">
                    <a:pos x="181" y="11"/>
                  </a:cxn>
                  <a:cxn ang="0">
                    <a:pos x="60" y="32"/>
                  </a:cxn>
                  <a:cxn ang="0">
                    <a:pos x="7" y="159"/>
                  </a:cxn>
                  <a:cxn ang="0">
                    <a:pos x="90" y="265"/>
                  </a:cxn>
                  <a:cxn ang="0">
                    <a:pos x="207" y="257"/>
                  </a:cxn>
                  <a:cxn ang="0">
                    <a:pos x="271" y="164"/>
                  </a:cxn>
                  <a:cxn ang="0">
                    <a:pos x="264" y="163"/>
                  </a:cxn>
                </a:cxnLst>
                <a:rect l="0" t="0" r="r" b="b"/>
                <a:pathLst>
                  <a:path w="274" h="282">
                    <a:moveTo>
                      <a:pt x="264" y="163"/>
                    </a:moveTo>
                    <a:cubicBezTo>
                      <a:pt x="262" y="166"/>
                      <a:pt x="256" y="218"/>
                      <a:pt x="198" y="250"/>
                    </a:cubicBezTo>
                    <a:cubicBezTo>
                      <a:pt x="171" y="265"/>
                      <a:pt x="131" y="269"/>
                      <a:pt x="95" y="254"/>
                    </a:cubicBezTo>
                    <a:cubicBezTo>
                      <a:pt x="59" y="239"/>
                      <a:pt x="28" y="204"/>
                      <a:pt x="22" y="163"/>
                    </a:cubicBezTo>
                    <a:cubicBezTo>
                      <a:pt x="14" y="121"/>
                      <a:pt x="31" y="77"/>
                      <a:pt x="61" y="51"/>
                    </a:cubicBezTo>
                    <a:cubicBezTo>
                      <a:pt x="91" y="24"/>
                      <a:pt x="132" y="16"/>
                      <a:pt x="165" y="23"/>
                    </a:cubicBezTo>
                    <a:cubicBezTo>
                      <a:pt x="234" y="38"/>
                      <a:pt x="255" y="97"/>
                      <a:pt x="258" y="109"/>
                    </a:cubicBezTo>
                    <a:cubicBezTo>
                      <a:pt x="265" y="138"/>
                      <a:pt x="265" y="145"/>
                      <a:pt x="268" y="140"/>
                    </a:cubicBezTo>
                    <a:cubicBezTo>
                      <a:pt x="271" y="136"/>
                      <a:pt x="274" y="119"/>
                      <a:pt x="271" y="105"/>
                    </a:cubicBezTo>
                    <a:cubicBezTo>
                      <a:pt x="271" y="101"/>
                      <a:pt x="268" y="86"/>
                      <a:pt x="255" y="66"/>
                    </a:cubicBezTo>
                    <a:cubicBezTo>
                      <a:pt x="242" y="47"/>
                      <a:pt x="218" y="22"/>
                      <a:pt x="181" y="11"/>
                    </a:cubicBezTo>
                    <a:cubicBezTo>
                      <a:pt x="145" y="0"/>
                      <a:pt x="97" y="4"/>
                      <a:pt x="60" y="32"/>
                    </a:cubicBezTo>
                    <a:cubicBezTo>
                      <a:pt x="22" y="60"/>
                      <a:pt x="0" y="111"/>
                      <a:pt x="7" y="159"/>
                    </a:cubicBezTo>
                    <a:cubicBezTo>
                      <a:pt x="13" y="207"/>
                      <a:pt x="48" y="249"/>
                      <a:pt x="90" y="265"/>
                    </a:cubicBezTo>
                    <a:cubicBezTo>
                      <a:pt x="131" y="282"/>
                      <a:pt x="176" y="275"/>
                      <a:pt x="207" y="257"/>
                    </a:cubicBezTo>
                    <a:cubicBezTo>
                      <a:pt x="269" y="219"/>
                      <a:pt x="270" y="161"/>
                      <a:pt x="271" y="164"/>
                    </a:cubicBezTo>
                    <a:cubicBezTo>
                      <a:pt x="274" y="126"/>
                      <a:pt x="270" y="143"/>
                      <a:pt x="264" y="16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a 6"/>
          <p:cNvGrpSpPr/>
          <p:nvPr/>
        </p:nvGrpSpPr>
        <p:grpSpPr>
          <a:xfrm>
            <a:off x="1376517" y="3598483"/>
            <a:ext cx="1385095" cy="2521736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upa 97"/>
          <p:cNvGrpSpPr/>
          <p:nvPr/>
        </p:nvGrpSpPr>
        <p:grpSpPr>
          <a:xfrm>
            <a:off x="7080723" y="4148639"/>
            <a:ext cx="995487" cy="1971580"/>
            <a:chOff x="3831977" y="5014441"/>
            <a:chExt cx="733425" cy="1452562"/>
          </a:xfrm>
          <a:solidFill>
            <a:schemeClr val="accent4"/>
          </a:solidFill>
        </p:grpSpPr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3844677" y="5208116"/>
              <a:ext cx="171450" cy="193675"/>
            </a:xfrm>
            <a:custGeom>
              <a:avLst/>
              <a:gdLst/>
              <a:ahLst/>
              <a:cxnLst>
                <a:cxn ang="0">
                  <a:pos x="30" y="78"/>
                </a:cxn>
                <a:cxn ang="0">
                  <a:pos x="28" y="77"/>
                </a:cxn>
                <a:cxn ang="0">
                  <a:pos x="24" y="74"/>
                </a:cxn>
                <a:cxn ang="0">
                  <a:pos x="38" y="45"/>
                </a:cxn>
                <a:cxn ang="0">
                  <a:pos x="7" y="61"/>
                </a:cxn>
                <a:cxn ang="0">
                  <a:pos x="3" y="57"/>
                </a:cxn>
                <a:cxn ang="0">
                  <a:pos x="16" y="29"/>
                </a:cxn>
                <a:cxn ang="0">
                  <a:pos x="31" y="6"/>
                </a:cxn>
                <a:cxn ang="0">
                  <a:pos x="30" y="4"/>
                </a:cxn>
                <a:cxn ang="0">
                  <a:pos x="32" y="3"/>
                </a:cxn>
                <a:cxn ang="0">
                  <a:pos x="40" y="1"/>
                </a:cxn>
                <a:cxn ang="0">
                  <a:pos x="44" y="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62" y="17"/>
                </a:cxn>
                <a:cxn ang="0">
                  <a:pos x="66" y="20"/>
                </a:cxn>
                <a:cxn ang="0">
                  <a:pos x="51" y="51"/>
                </a:cxn>
                <a:cxn ang="0">
                  <a:pos x="53" y="51"/>
                </a:cxn>
                <a:cxn ang="0">
                  <a:pos x="58" y="54"/>
                </a:cxn>
                <a:cxn ang="0">
                  <a:pos x="55" y="64"/>
                </a:cxn>
                <a:cxn ang="0">
                  <a:pos x="54" y="65"/>
                </a:cxn>
                <a:cxn ang="0">
                  <a:pos x="45" y="70"/>
                </a:cxn>
                <a:cxn ang="0">
                  <a:pos x="30" y="78"/>
                </a:cxn>
                <a:cxn ang="0">
                  <a:pos x="51" y="65"/>
                </a:cxn>
                <a:cxn ang="0">
                  <a:pos x="53" y="65"/>
                </a:cxn>
                <a:cxn ang="0">
                  <a:pos x="51" y="65"/>
                </a:cxn>
                <a:cxn ang="0">
                  <a:pos x="31" y="6"/>
                </a:cxn>
                <a:cxn ang="0">
                  <a:pos x="32" y="11"/>
                </a:cxn>
                <a:cxn ang="0">
                  <a:pos x="34" y="10"/>
                </a:cxn>
                <a:cxn ang="0">
                  <a:pos x="31" y="6"/>
                </a:cxn>
              </a:cxnLst>
              <a:rect l="0" t="0" r="r" b="b"/>
              <a:pathLst>
                <a:path w="69" h="78">
                  <a:moveTo>
                    <a:pt x="30" y="78"/>
                  </a:moveTo>
                  <a:cubicBezTo>
                    <a:pt x="30" y="78"/>
                    <a:pt x="29" y="78"/>
                    <a:pt x="28" y="77"/>
                  </a:cubicBezTo>
                  <a:cubicBezTo>
                    <a:pt x="26" y="77"/>
                    <a:pt x="25" y="76"/>
                    <a:pt x="24" y="74"/>
                  </a:cubicBezTo>
                  <a:cubicBezTo>
                    <a:pt x="21" y="70"/>
                    <a:pt x="21" y="69"/>
                    <a:pt x="38" y="45"/>
                  </a:cubicBezTo>
                  <a:cubicBezTo>
                    <a:pt x="11" y="62"/>
                    <a:pt x="11" y="62"/>
                    <a:pt x="7" y="61"/>
                  </a:cubicBezTo>
                  <a:cubicBezTo>
                    <a:pt x="5" y="60"/>
                    <a:pt x="4" y="59"/>
                    <a:pt x="3" y="57"/>
                  </a:cubicBezTo>
                  <a:cubicBezTo>
                    <a:pt x="0" y="53"/>
                    <a:pt x="0" y="53"/>
                    <a:pt x="16" y="29"/>
                  </a:cubicBezTo>
                  <a:cubicBezTo>
                    <a:pt x="22" y="21"/>
                    <a:pt x="30" y="8"/>
                    <a:pt x="31" y="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1" y="3"/>
                    <a:pt x="32" y="3"/>
                  </a:cubicBezTo>
                  <a:cubicBezTo>
                    <a:pt x="35" y="1"/>
                    <a:pt x="37" y="0"/>
                    <a:pt x="40" y="1"/>
                  </a:cubicBezTo>
                  <a:cubicBezTo>
                    <a:pt x="42" y="1"/>
                    <a:pt x="43" y="2"/>
                    <a:pt x="44" y="4"/>
                  </a:cubicBezTo>
                  <a:cubicBezTo>
                    <a:pt x="47" y="8"/>
                    <a:pt x="47" y="9"/>
                    <a:pt x="31" y="33"/>
                  </a:cubicBezTo>
                  <a:cubicBezTo>
                    <a:pt x="32" y="32"/>
                    <a:pt x="32" y="32"/>
                    <a:pt x="33" y="31"/>
                  </a:cubicBezTo>
                  <a:cubicBezTo>
                    <a:pt x="58" y="16"/>
                    <a:pt x="58" y="16"/>
                    <a:pt x="62" y="17"/>
                  </a:cubicBezTo>
                  <a:cubicBezTo>
                    <a:pt x="64" y="18"/>
                    <a:pt x="65" y="19"/>
                    <a:pt x="66" y="20"/>
                  </a:cubicBezTo>
                  <a:cubicBezTo>
                    <a:pt x="69" y="25"/>
                    <a:pt x="69" y="25"/>
                    <a:pt x="51" y="51"/>
                  </a:cubicBezTo>
                  <a:cubicBezTo>
                    <a:pt x="52" y="51"/>
                    <a:pt x="53" y="51"/>
                    <a:pt x="53" y="51"/>
                  </a:cubicBezTo>
                  <a:cubicBezTo>
                    <a:pt x="55" y="52"/>
                    <a:pt x="57" y="53"/>
                    <a:pt x="58" y="54"/>
                  </a:cubicBezTo>
                  <a:cubicBezTo>
                    <a:pt x="60" y="58"/>
                    <a:pt x="59" y="62"/>
                    <a:pt x="55" y="64"/>
                  </a:cubicBezTo>
                  <a:cubicBezTo>
                    <a:pt x="55" y="64"/>
                    <a:pt x="54" y="65"/>
                    <a:pt x="54" y="65"/>
                  </a:cubicBezTo>
                  <a:cubicBezTo>
                    <a:pt x="53" y="65"/>
                    <a:pt x="48" y="68"/>
                    <a:pt x="45" y="70"/>
                  </a:cubicBezTo>
                  <a:cubicBezTo>
                    <a:pt x="35" y="76"/>
                    <a:pt x="32" y="78"/>
                    <a:pt x="30" y="78"/>
                  </a:cubicBezTo>
                  <a:close/>
                  <a:moveTo>
                    <a:pt x="51" y="65"/>
                  </a:moveTo>
                  <a:cubicBezTo>
                    <a:pt x="52" y="65"/>
                    <a:pt x="53" y="65"/>
                    <a:pt x="53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1" y="6"/>
                  </a:moveTo>
                  <a:cubicBezTo>
                    <a:pt x="31" y="7"/>
                    <a:pt x="31" y="9"/>
                    <a:pt x="32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6"/>
                    <a:pt x="31" y="6"/>
                    <a:pt x="31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4092327" y="5014441"/>
              <a:ext cx="185737" cy="211137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30" y="85"/>
                </a:cxn>
                <a:cxn ang="0">
                  <a:pos x="26" y="81"/>
                </a:cxn>
                <a:cxn ang="0">
                  <a:pos x="41" y="50"/>
                </a:cxn>
                <a:cxn ang="0">
                  <a:pos x="7" y="66"/>
                </a:cxn>
                <a:cxn ang="0">
                  <a:pos x="2" y="63"/>
                </a:cxn>
                <a:cxn ang="0">
                  <a:pos x="17" y="31"/>
                </a:cxn>
                <a:cxn ang="0">
                  <a:pos x="34" y="6"/>
                </a:cxn>
                <a:cxn ang="0">
                  <a:pos x="33" y="4"/>
                </a:cxn>
                <a:cxn ang="0">
                  <a:pos x="35" y="3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33" y="36"/>
                </a:cxn>
                <a:cxn ang="0">
                  <a:pos x="36" y="34"/>
                </a:cxn>
                <a:cxn ang="0">
                  <a:pos x="67" y="19"/>
                </a:cxn>
                <a:cxn ang="0">
                  <a:pos x="72" y="23"/>
                </a:cxn>
                <a:cxn ang="0">
                  <a:pos x="56" y="56"/>
                </a:cxn>
                <a:cxn ang="0">
                  <a:pos x="58" y="56"/>
                </a:cxn>
                <a:cxn ang="0">
                  <a:pos x="63" y="60"/>
                </a:cxn>
                <a:cxn ang="0">
                  <a:pos x="60" y="70"/>
                </a:cxn>
                <a:cxn ang="0">
                  <a:pos x="59" y="71"/>
                </a:cxn>
                <a:cxn ang="0">
                  <a:pos x="49" y="77"/>
                </a:cxn>
                <a:cxn ang="0">
                  <a:pos x="33" y="85"/>
                </a:cxn>
                <a:cxn ang="0">
                  <a:pos x="56" y="71"/>
                </a:cxn>
                <a:cxn ang="0">
                  <a:pos x="58" y="71"/>
                </a:cxn>
                <a:cxn ang="0">
                  <a:pos x="56" y="71"/>
                </a:cxn>
                <a:cxn ang="0">
                  <a:pos x="34" y="6"/>
                </a:cxn>
                <a:cxn ang="0">
                  <a:pos x="34" y="13"/>
                </a:cxn>
                <a:cxn ang="0">
                  <a:pos x="36" y="11"/>
                </a:cxn>
                <a:cxn ang="0">
                  <a:pos x="34" y="6"/>
                </a:cxn>
              </a:cxnLst>
              <a:rect l="0" t="0" r="r" b="b"/>
              <a:pathLst>
                <a:path w="75" h="85">
                  <a:moveTo>
                    <a:pt x="33" y="85"/>
                  </a:moveTo>
                  <a:cubicBezTo>
                    <a:pt x="32" y="85"/>
                    <a:pt x="31" y="85"/>
                    <a:pt x="30" y="85"/>
                  </a:cubicBezTo>
                  <a:cubicBezTo>
                    <a:pt x="28" y="84"/>
                    <a:pt x="27" y="83"/>
                    <a:pt x="26" y="81"/>
                  </a:cubicBezTo>
                  <a:cubicBezTo>
                    <a:pt x="23" y="76"/>
                    <a:pt x="23" y="76"/>
                    <a:pt x="41" y="50"/>
                  </a:cubicBezTo>
                  <a:cubicBezTo>
                    <a:pt x="11" y="67"/>
                    <a:pt x="11" y="67"/>
                    <a:pt x="7" y="66"/>
                  </a:cubicBezTo>
                  <a:cubicBezTo>
                    <a:pt x="5" y="66"/>
                    <a:pt x="3" y="65"/>
                    <a:pt x="2" y="63"/>
                  </a:cubicBezTo>
                  <a:cubicBezTo>
                    <a:pt x="0" y="58"/>
                    <a:pt x="0" y="58"/>
                    <a:pt x="17" y="31"/>
                  </a:cubicBezTo>
                  <a:cubicBezTo>
                    <a:pt x="23" y="23"/>
                    <a:pt x="32" y="9"/>
                    <a:pt x="34" y="6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8" y="1"/>
                    <a:pt x="40" y="0"/>
                    <a:pt x="43" y="1"/>
                  </a:cubicBezTo>
                  <a:cubicBezTo>
                    <a:pt x="45" y="2"/>
                    <a:pt x="47" y="3"/>
                    <a:pt x="48" y="5"/>
                  </a:cubicBezTo>
                  <a:cubicBezTo>
                    <a:pt x="51" y="9"/>
                    <a:pt x="51" y="10"/>
                    <a:pt x="33" y="36"/>
                  </a:cubicBezTo>
                  <a:cubicBezTo>
                    <a:pt x="34" y="35"/>
                    <a:pt x="35" y="35"/>
                    <a:pt x="36" y="34"/>
                  </a:cubicBezTo>
                  <a:cubicBezTo>
                    <a:pt x="63" y="18"/>
                    <a:pt x="63" y="18"/>
                    <a:pt x="67" y="19"/>
                  </a:cubicBezTo>
                  <a:cubicBezTo>
                    <a:pt x="69" y="19"/>
                    <a:pt x="71" y="21"/>
                    <a:pt x="72" y="23"/>
                  </a:cubicBezTo>
                  <a:cubicBezTo>
                    <a:pt x="75" y="28"/>
                    <a:pt x="75" y="28"/>
                    <a:pt x="56" y="56"/>
                  </a:cubicBezTo>
                  <a:cubicBezTo>
                    <a:pt x="56" y="56"/>
                    <a:pt x="57" y="56"/>
                    <a:pt x="58" y="56"/>
                  </a:cubicBezTo>
                  <a:cubicBezTo>
                    <a:pt x="60" y="56"/>
                    <a:pt x="62" y="58"/>
                    <a:pt x="63" y="60"/>
                  </a:cubicBezTo>
                  <a:cubicBezTo>
                    <a:pt x="65" y="63"/>
                    <a:pt x="64" y="68"/>
                    <a:pt x="60" y="70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7" y="72"/>
                    <a:pt x="52" y="75"/>
                    <a:pt x="49" y="77"/>
                  </a:cubicBezTo>
                  <a:cubicBezTo>
                    <a:pt x="38" y="83"/>
                    <a:pt x="35" y="85"/>
                    <a:pt x="33" y="85"/>
                  </a:cubicBezTo>
                  <a:close/>
                  <a:moveTo>
                    <a:pt x="56" y="71"/>
                  </a:moveTo>
                  <a:cubicBezTo>
                    <a:pt x="57" y="71"/>
                    <a:pt x="57" y="71"/>
                    <a:pt x="58" y="71"/>
                  </a:cubicBezTo>
                  <a:cubicBezTo>
                    <a:pt x="57" y="71"/>
                    <a:pt x="57" y="71"/>
                    <a:pt x="56" y="71"/>
                  </a:cubicBezTo>
                  <a:close/>
                  <a:moveTo>
                    <a:pt x="34" y="6"/>
                  </a:moveTo>
                  <a:cubicBezTo>
                    <a:pt x="33" y="7"/>
                    <a:pt x="33" y="10"/>
                    <a:pt x="34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6"/>
                    <a:pt x="34" y="6"/>
                    <a:pt x="34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4409827" y="5163666"/>
              <a:ext cx="133350" cy="150812"/>
            </a:xfrm>
            <a:custGeom>
              <a:avLst/>
              <a:gdLst/>
              <a:ahLst/>
              <a:cxnLst>
                <a:cxn ang="0">
                  <a:pos x="24" y="61"/>
                </a:cxn>
                <a:cxn ang="0">
                  <a:pos x="22" y="61"/>
                </a:cxn>
                <a:cxn ang="0">
                  <a:pos x="18" y="58"/>
                </a:cxn>
                <a:cxn ang="0">
                  <a:pos x="29" y="36"/>
                </a:cxn>
                <a:cxn ang="0">
                  <a:pos x="5" y="48"/>
                </a:cxn>
                <a:cxn ang="0">
                  <a:pos x="2" y="45"/>
                </a:cxn>
                <a:cxn ang="0">
                  <a:pos x="12" y="22"/>
                </a:cxn>
                <a:cxn ang="0">
                  <a:pos x="24" y="4"/>
                </a:cxn>
                <a:cxn ang="0">
                  <a:pos x="24" y="3"/>
                </a:cxn>
                <a:cxn ang="0">
                  <a:pos x="25" y="2"/>
                </a:cxn>
                <a:cxn ang="0">
                  <a:pos x="31" y="0"/>
                </a:cxn>
                <a:cxn ang="0">
                  <a:pos x="35" y="3"/>
                </a:cxn>
                <a:cxn ang="0">
                  <a:pos x="24" y="26"/>
                </a:cxn>
                <a:cxn ang="0">
                  <a:pos x="26" y="25"/>
                </a:cxn>
                <a:cxn ang="0">
                  <a:pos x="49" y="13"/>
                </a:cxn>
                <a:cxn ang="0">
                  <a:pos x="52" y="16"/>
                </a:cxn>
                <a:cxn ang="0">
                  <a:pos x="40" y="40"/>
                </a:cxn>
                <a:cxn ang="0">
                  <a:pos x="42" y="40"/>
                </a:cxn>
                <a:cxn ang="0">
                  <a:pos x="45" y="43"/>
                </a:cxn>
                <a:cxn ang="0">
                  <a:pos x="43" y="51"/>
                </a:cxn>
                <a:cxn ang="0">
                  <a:pos x="42" y="51"/>
                </a:cxn>
                <a:cxn ang="0">
                  <a:pos x="35" y="55"/>
                </a:cxn>
                <a:cxn ang="0">
                  <a:pos x="24" y="61"/>
                </a:cxn>
                <a:cxn ang="0">
                  <a:pos x="40" y="51"/>
                </a:cxn>
                <a:cxn ang="0">
                  <a:pos x="42" y="51"/>
                </a:cxn>
                <a:cxn ang="0">
                  <a:pos x="40" y="51"/>
                </a:cxn>
                <a:cxn ang="0">
                  <a:pos x="24" y="4"/>
                </a:cxn>
                <a:cxn ang="0">
                  <a:pos x="25" y="9"/>
                </a:cxn>
                <a:cxn ang="0">
                  <a:pos x="26" y="8"/>
                </a:cxn>
                <a:cxn ang="0">
                  <a:pos x="24" y="4"/>
                </a:cxn>
              </a:cxnLst>
              <a:rect l="0" t="0" r="r" b="b"/>
              <a:pathLst>
                <a:path w="54" h="61">
                  <a:moveTo>
                    <a:pt x="24" y="61"/>
                  </a:moveTo>
                  <a:cubicBezTo>
                    <a:pt x="23" y="61"/>
                    <a:pt x="23" y="61"/>
                    <a:pt x="22" y="61"/>
                  </a:cubicBezTo>
                  <a:cubicBezTo>
                    <a:pt x="20" y="61"/>
                    <a:pt x="19" y="60"/>
                    <a:pt x="18" y="58"/>
                  </a:cubicBezTo>
                  <a:cubicBezTo>
                    <a:pt x="16" y="55"/>
                    <a:pt x="16" y="55"/>
                    <a:pt x="29" y="36"/>
                  </a:cubicBezTo>
                  <a:cubicBezTo>
                    <a:pt x="8" y="49"/>
                    <a:pt x="8" y="48"/>
                    <a:pt x="5" y="48"/>
                  </a:cubicBezTo>
                  <a:cubicBezTo>
                    <a:pt x="4" y="47"/>
                    <a:pt x="2" y="46"/>
                    <a:pt x="2" y="45"/>
                  </a:cubicBezTo>
                  <a:cubicBezTo>
                    <a:pt x="0" y="42"/>
                    <a:pt x="0" y="42"/>
                    <a:pt x="12" y="22"/>
                  </a:cubicBezTo>
                  <a:cubicBezTo>
                    <a:pt x="17" y="16"/>
                    <a:pt x="23" y="6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2"/>
                    <a:pt x="25" y="2"/>
                  </a:cubicBezTo>
                  <a:cubicBezTo>
                    <a:pt x="27" y="1"/>
                    <a:pt x="29" y="0"/>
                    <a:pt x="31" y="0"/>
                  </a:cubicBezTo>
                  <a:cubicBezTo>
                    <a:pt x="33" y="1"/>
                    <a:pt x="34" y="2"/>
                    <a:pt x="35" y="3"/>
                  </a:cubicBezTo>
                  <a:cubicBezTo>
                    <a:pt x="37" y="6"/>
                    <a:pt x="37" y="7"/>
                    <a:pt x="24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46" y="13"/>
                    <a:pt x="46" y="13"/>
                    <a:pt x="49" y="13"/>
                  </a:cubicBezTo>
                  <a:cubicBezTo>
                    <a:pt x="50" y="14"/>
                    <a:pt x="51" y="15"/>
                    <a:pt x="52" y="16"/>
                  </a:cubicBezTo>
                  <a:cubicBezTo>
                    <a:pt x="54" y="20"/>
                    <a:pt x="54" y="20"/>
                    <a:pt x="40" y="40"/>
                  </a:cubicBezTo>
                  <a:cubicBezTo>
                    <a:pt x="41" y="40"/>
                    <a:pt x="41" y="40"/>
                    <a:pt x="42" y="40"/>
                  </a:cubicBezTo>
                  <a:cubicBezTo>
                    <a:pt x="43" y="41"/>
                    <a:pt x="45" y="42"/>
                    <a:pt x="45" y="43"/>
                  </a:cubicBezTo>
                  <a:cubicBezTo>
                    <a:pt x="47" y="46"/>
                    <a:pt x="46" y="49"/>
                    <a:pt x="43" y="51"/>
                  </a:cubicBezTo>
                  <a:cubicBezTo>
                    <a:pt x="43" y="51"/>
                    <a:pt x="43" y="51"/>
                    <a:pt x="42" y="51"/>
                  </a:cubicBezTo>
                  <a:cubicBezTo>
                    <a:pt x="41" y="52"/>
                    <a:pt x="38" y="54"/>
                    <a:pt x="35" y="55"/>
                  </a:cubicBezTo>
                  <a:cubicBezTo>
                    <a:pt x="27" y="60"/>
                    <a:pt x="25" y="61"/>
                    <a:pt x="24" y="61"/>
                  </a:cubicBezTo>
                  <a:close/>
                  <a:moveTo>
                    <a:pt x="40" y="51"/>
                  </a:moveTo>
                  <a:cubicBezTo>
                    <a:pt x="41" y="51"/>
                    <a:pt x="41" y="51"/>
                    <a:pt x="42" y="51"/>
                  </a:cubicBezTo>
                  <a:cubicBezTo>
                    <a:pt x="41" y="51"/>
                    <a:pt x="41" y="51"/>
                    <a:pt x="40" y="51"/>
                  </a:cubicBezTo>
                  <a:close/>
                  <a:moveTo>
                    <a:pt x="24" y="4"/>
                  </a:moveTo>
                  <a:cubicBezTo>
                    <a:pt x="24" y="5"/>
                    <a:pt x="24" y="7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3831977" y="5038253"/>
              <a:ext cx="723900" cy="374650"/>
            </a:xfrm>
            <a:custGeom>
              <a:avLst/>
              <a:gdLst/>
              <a:ahLst/>
              <a:cxnLst>
                <a:cxn ang="0">
                  <a:pos x="76" y="107"/>
                </a:cxn>
                <a:cxn ang="0">
                  <a:pos x="66" y="134"/>
                </a:cxn>
                <a:cxn ang="0">
                  <a:pos x="68" y="142"/>
                </a:cxn>
                <a:cxn ang="0">
                  <a:pos x="63" y="147"/>
                </a:cxn>
                <a:cxn ang="0">
                  <a:pos x="41" y="137"/>
                </a:cxn>
                <a:cxn ang="0">
                  <a:pos x="25" y="146"/>
                </a:cxn>
                <a:cxn ang="0">
                  <a:pos x="14" y="143"/>
                </a:cxn>
                <a:cxn ang="0">
                  <a:pos x="15" y="139"/>
                </a:cxn>
                <a:cxn ang="0">
                  <a:pos x="6" y="109"/>
                </a:cxn>
                <a:cxn ang="0">
                  <a:pos x="1" y="104"/>
                </a:cxn>
                <a:cxn ang="0">
                  <a:pos x="4" y="95"/>
                </a:cxn>
                <a:cxn ang="0">
                  <a:pos x="28" y="90"/>
                </a:cxn>
                <a:cxn ang="0">
                  <a:pos x="15" y="104"/>
                </a:cxn>
                <a:cxn ang="0">
                  <a:pos x="28" y="133"/>
                </a:cxn>
                <a:cxn ang="0">
                  <a:pos x="44" y="128"/>
                </a:cxn>
                <a:cxn ang="0">
                  <a:pos x="58" y="135"/>
                </a:cxn>
                <a:cxn ang="0">
                  <a:pos x="70" y="103"/>
                </a:cxn>
                <a:cxn ang="0">
                  <a:pos x="54" y="94"/>
                </a:cxn>
                <a:cxn ang="0">
                  <a:pos x="79" y="97"/>
                </a:cxn>
                <a:cxn ang="0">
                  <a:pos x="182" y="22"/>
                </a:cxn>
                <a:cxn ang="0">
                  <a:pos x="150" y="14"/>
                </a:cxn>
                <a:cxn ang="0">
                  <a:pos x="163" y="40"/>
                </a:cxn>
                <a:cxn ang="0">
                  <a:pos x="153" y="59"/>
                </a:cxn>
                <a:cxn ang="0">
                  <a:pos x="141" y="55"/>
                </a:cxn>
                <a:cxn ang="0">
                  <a:pos x="129" y="48"/>
                </a:cxn>
                <a:cxn ang="0">
                  <a:pos x="132" y="27"/>
                </a:cxn>
                <a:cxn ang="0">
                  <a:pos x="124" y="17"/>
                </a:cxn>
                <a:cxn ang="0">
                  <a:pos x="103" y="20"/>
                </a:cxn>
                <a:cxn ang="0">
                  <a:pos x="101" y="30"/>
                </a:cxn>
                <a:cxn ang="0">
                  <a:pos x="118" y="52"/>
                </a:cxn>
                <a:cxn ang="0">
                  <a:pos x="114" y="71"/>
                </a:cxn>
                <a:cxn ang="0">
                  <a:pos x="122" y="77"/>
                </a:cxn>
                <a:cxn ang="0">
                  <a:pos x="132" y="72"/>
                </a:cxn>
                <a:cxn ang="0">
                  <a:pos x="167" y="76"/>
                </a:cxn>
                <a:cxn ang="0">
                  <a:pos x="174" y="72"/>
                </a:cxn>
                <a:cxn ang="0">
                  <a:pos x="173" y="68"/>
                </a:cxn>
                <a:cxn ang="0">
                  <a:pos x="169" y="46"/>
                </a:cxn>
                <a:cxn ang="0">
                  <a:pos x="187" y="28"/>
                </a:cxn>
                <a:cxn ang="0">
                  <a:pos x="290" y="73"/>
                </a:cxn>
                <a:cxn ang="0">
                  <a:pos x="269" y="66"/>
                </a:cxn>
                <a:cxn ang="0">
                  <a:pos x="280" y="82"/>
                </a:cxn>
                <a:cxn ang="0">
                  <a:pos x="275" y="103"/>
                </a:cxn>
                <a:cxn ang="0">
                  <a:pos x="260" y="97"/>
                </a:cxn>
                <a:cxn ang="0">
                  <a:pos x="249" y="103"/>
                </a:cxn>
                <a:cxn ang="0">
                  <a:pos x="245" y="78"/>
                </a:cxn>
                <a:cxn ang="0">
                  <a:pos x="250" y="69"/>
                </a:cxn>
                <a:cxn ang="0">
                  <a:pos x="232" y="71"/>
                </a:cxn>
                <a:cxn ang="0">
                  <a:pos x="229" y="79"/>
                </a:cxn>
                <a:cxn ang="0">
                  <a:pos x="243" y="91"/>
                </a:cxn>
                <a:cxn ang="0">
                  <a:pos x="240" y="108"/>
                </a:cxn>
                <a:cxn ang="0">
                  <a:pos x="245" y="113"/>
                </a:cxn>
                <a:cxn ang="0">
                  <a:pos x="248" y="112"/>
                </a:cxn>
                <a:cxn ang="0">
                  <a:pos x="263" y="105"/>
                </a:cxn>
                <a:cxn ang="0">
                  <a:pos x="283" y="110"/>
                </a:cxn>
                <a:cxn ang="0">
                  <a:pos x="282" y="106"/>
                </a:cxn>
                <a:cxn ang="0">
                  <a:pos x="280" y="95"/>
                </a:cxn>
                <a:cxn ang="0">
                  <a:pos x="291" y="78"/>
                </a:cxn>
              </a:cxnLst>
              <a:rect l="0" t="0" r="r" b="b"/>
              <a:pathLst>
                <a:path w="292" h="152">
                  <a:moveTo>
                    <a:pt x="80" y="102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3" y="115"/>
                    <a:pt x="64" y="123"/>
                    <a:pt x="65" y="125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9" y="142"/>
                    <a:pt x="58" y="151"/>
                    <a:pt x="63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7"/>
                    <a:pt x="42" y="137"/>
                    <a:pt x="41" y="137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7" y="152"/>
                    <a:pt x="12" y="142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3" y="116"/>
                    <a:pt x="9" y="112"/>
                    <a:pt x="6" y="109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6"/>
                    <a:pt x="6" y="87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5" y="93"/>
                    <a:pt x="19" y="93"/>
                    <a:pt x="23" y="92"/>
                  </a:cubicBezTo>
                  <a:cubicBezTo>
                    <a:pt x="23" y="93"/>
                    <a:pt x="25" y="92"/>
                    <a:pt x="27" y="92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34" y="84"/>
                    <a:pt x="44" y="77"/>
                    <a:pt x="37" y="94"/>
                  </a:cubicBezTo>
                  <a:cubicBezTo>
                    <a:pt x="34" y="96"/>
                    <a:pt x="39" y="94"/>
                    <a:pt x="30" y="101"/>
                  </a:cubicBezTo>
                  <a:cubicBezTo>
                    <a:pt x="28" y="102"/>
                    <a:pt x="25" y="102"/>
                    <a:pt x="21" y="103"/>
                  </a:cubicBezTo>
                  <a:cubicBezTo>
                    <a:pt x="19" y="103"/>
                    <a:pt x="17" y="103"/>
                    <a:pt x="15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9" y="110"/>
                    <a:pt x="23" y="107"/>
                    <a:pt x="28" y="121"/>
                  </a:cubicBezTo>
                  <a:cubicBezTo>
                    <a:pt x="27" y="125"/>
                    <a:pt x="26" y="130"/>
                    <a:pt x="25" y="135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8" y="127"/>
                    <a:pt x="42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2"/>
                    <a:pt x="57" y="129"/>
                    <a:pt x="57" y="126"/>
                  </a:cubicBezTo>
                  <a:cubicBezTo>
                    <a:pt x="58" y="122"/>
                    <a:pt x="53" y="123"/>
                    <a:pt x="58" y="114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4" y="102"/>
                    <a:pt x="58" y="101"/>
                    <a:pt x="54" y="100"/>
                  </a:cubicBezTo>
                  <a:cubicBezTo>
                    <a:pt x="45" y="93"/>
                    <a:pt x="48" y="91"/>
                    <a:pt x="47" y="90"/>
                  </a:cubicBezTo>
                  <a:cubicBezTo>
                    <a:pt x="46" y="83"/>
                    <a:pt x="46" y="78"/>
                    <a:pt x="51" y="88"/>
                  </a:cubicBezTo>
                  <a:cubicBezTo>
                    <a:pt x="50" y="87"/>
                    <a:pt x="54" y="92"/>
                    <a:pt x="54" y="94"/>
                  </a:cubicBezTo>
                  <a:cubicBezTo>
                    <a:pt x="59" y="95"/>
                    <a:pt x="67" y="96"/>
                    <a:pt x="76" y="9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77" y="97"/>
                    <a:pt x="78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100"/>
                    <a:pt x="78" y="93"/>
                    <a:pt x="80" y="102"/>
                  </a:cubicBezTo>
                  <a:close/>
                  <a:moveTo>
                    <a:pt x="185" y="22"/>
                  </a:move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2" y="22"/>
                  </a:cubicBezTo>
                  <a:cubicBezTo>
                    <a:pt x="182" y="21"/>
                    <a:pt x="182" y="22"/>
                    <a:pt x="182" y="22"/>
                  </a:cubicBezTo>
                  <a:cubicBezTo>
                    <a:pt x="172" y="21"/>
                    <a:pt x="164" y="20"/>
                    <a:pt x="158" y="19"/>
                  </a:cubicBezTo>
                  <a:cubicBezTo>
                    <a:pt x="158" y="16"/>
                    <a:pt x="154" y="11"/>
                    <a:pt x="155" y="12"/>
                  </a:cubicBezTo>
                  <a:cubicBezTo>
                    <a:pt x="149" y="1"/>
                    <a:pt x="150" y="6"/>
                    <a:pt x="150" y="14"/>
                  </a:cubicBezTo>
                  <a:cubicBezTo>
                    <a:pt x="152" y="15"/>
                    <a:pt x="148" y="18"/>
                    <a:pt x="158" y="25"/>
                  </a:cubicBezTo>
                  <a:cubicBezTo>
                    <a:pt x="163" y="26"/>
                    <a:pt x="169" y="27"/>
                    <a:pt x="176" y="28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57" y="51"/>
                    <a:pt x="162" y="49"/>
                    <a:pt x="161" y="54"/>
                  </a:cubicBezTo>
                  <a:cubicBezTo>
                    <a:pt x="162" y="57"/>
                    <a:pt x="162" y="60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5"/>
                    <a:pt x="15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8" y="58"/>
                    <a:pt x="129" y="53"/>
                    <a:pt x="129" y="48"/>
                  </a:cubicBezTo>
                  <a:cubicBezTo>
                    <a:pt x="124" y="32"/>
                    <a:pt x="120" y="36"/>
                    <a:pt x="116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8" y="29"/>
                    <a:pt x="120" y="29"/>
                    <a:pt x="122" y="28"/>
                  </a:cubicBezTo>
                  <a:cubicBezTo>
                    <a:pt x="126" y="28"/>
                    <a:pt x="130" y="27"/>
                    <a:pt x="132" y="27"/>
                  </a:cubicBezTo>
                  <a:cubicBezTo>
                    <a:pt x="142" y="19"/>
                    <a:pt x="137" y="21"/>
                    <a:pt x="139" y="19"/>
                  </a:cubicBezTo>
                  <a:cubicBezTo>
                    <a:pt x="147" y="0"/>
                    <a:pt x="137" y="8"/>
                    <a:pt x="130" y="14"/>
                  </a:cubicBezTo>
                  <a:cubicBezTo>
                    <a:pt x="130" y="14"/>
                    <a:pt x="129" y="15"/>
                    <a:pt x="129" y="16"/>
                  </a:cubicBezTo>
                  <a:cubicBezTo>
                    <a:pt x="127" y="16"/>
                    <a:pt x="125" y="17"/>
                    <a:pt x="124" y="17"/>
                  </a:cubicBezTo>
                  <a:cubicBezTo>
                    <a:pt x="120" y="17"/>
                    <a:pt x="116" y="18"/>
                    <a:pt x="111" y="19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6" y="11"/>
                    <a:pt x="99" y="31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9" y="38"/>
                    <a:pt x="114" y="43"/>
                    <a:pt x="118" y="47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5" y="70"/>
                    <a:pt x="115" y="70"/>
                    <a:pt x="115" y="7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1"/>
                    <a:pt x="128" y="82"/>
                    <a:pt x="122" y="78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7" y="75"/>
                    <a:pt x="127" y="75"/>
                    <a:pt x="126" y="75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41" y="67"/>
                    <a:pt x="141" y="67"/>
                    <a:pt x="141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6"/>
                    <a:pt x="147" y="66"/>
                    <a:pt x="147" y="6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2" y="81"/>
                    <a:pt x="175" y="71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4" y="67"/>
                    <a:pt x="174" y="67"/>
                    <a:pt x="173" y="6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0" y="51"/>
                    <a:pt x="167" y="42"/>
                    <a:pt x="169" y="46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4" y="17"/>
                    <a:pt x="186" y="25"/>
                    <a:pt x="185" y="22"/>
                  </a:cubicBezTo>
                  <a:close/>
                  <a:moveTo>
                    <a:pt x="291" y="73"/>
                  </a:moveTo>
                  <a:cubicBezTo>
                    <a:pt x="290" y="73"/>
                    <a:pt x="290" y="73"/>
                    <a:pt x="290" y="73"/>
                  </a:cubicBezTo>
                  <a:cubicBezTo>
                    <a:pt x="290" y="73"/>
                    <a:pt x="289" y="73"/>
                    <a:pt x="289" y="73"/>
                  </a:cubicBezTo>
                  <a:cubicBezTo>
                    <a:pt x="288" y="73"/>
                    <a:pt x="288" y="73"/>
                    <a:pt x="289" y="73"/>
                  </a:cubicBezTo>
                  <a:cubicBezTo>
                    <a:pt x="281" y="72"/>
                    <a:pt x="275" y="71"/>
                    <a:pt x="271" y="71"/>
                  </a:cubicBezTo>
                  <a:cubicBezTo>
                    <a:pt x="271" y="69"/>
                    <a:pt x="268" y="65"/>
                    <a:pt x="269" y="66"/>
                  </a:cubicBezTo>
                  <a:cubicBezTo>
                    <a:pt x="265" y="58"/>
                    <a:pt x="265" y="62"/>
                    <a:pt x="266" y="67"/>
                  </a:cubicBezTo>
                  <a:cubicBezTo>
                    <a:pt x="267" y="68"/>
                    <a:pt x="264" y="70"/>
                    <a:pt x="271" y="75"/>
                  </a:cubicBezTo>
                  <a:cubicBezTo>
                    <a:pt x="275" y="76"/>
                    <a:pt x="279" y="77"/>
                    <a:pt x="284" y="78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1" y="94"/>
                    <a:pt x="274" y="92"/>
                    <a:pt x="274" y="96"/>
                  </a:cubicBezTo>
                  <a:cubicBezTo>
                    <a:pt x="274" y="98"/>
                    <a:pt x="274" y="101"/>
                    <a:pt x="275" y="103"/>
                  </a:cubicBezTo>
                  <a:cubicBezTo>
                    <a:pt x="275" y="103"/>
                    <a:pt x="275" y="103"/>
                    <a:pt x="275" y="103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2" y="97"/>
                    <a:pt x="267" y="97"/>
                    <a:pt x="260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7" y="98"/>
                    <a:pt x="257" y="98"/>
                    <a:pt x="257" y="98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9" y="99"/>
                    <a:pt x="250" y="95"/>
                    <a:pt x="251" y="92"/>
                  </a:cubicBezTo>
                  <a:cubicBezTo>
                    <a:pt x="247" y="81"/>
                    <a:pt x="244" y="83"/>
                    <a:pt x="241" y="78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2" y="78"/>
                    <a:pt x="244" y="78"/>
                    <a:pt x="245" y="78"/>
                  </a:cubicBezTo>
                  <a:cubicBezTo>
                    <a:pt x="248" y="77"/>
                    <a:pt x="251" y="77"/>
                    <a:pt x="253" y="76"/>
                  </a:cubicBezTo>
                  <a:cubicBezTo>
                    <a:pt x="260" y="71"/>
                    <a:pt x="256" y="72"/>
                    <a:pt x="258" y="71"/>
                  </a:cubicBezTo>
                  <a:cubicBezTo>
                    <a:pt x="264" y="57"/>
                    <a:pt x="256" y="63"/>
                    <a:pt x="251" y="67"/>
                  </a:cubicBezTo>
                  <a:cubicBezTo>
                    <a:pt x="251" y="68"/>
                    <a:pt x="251" y="68"/>
                    <a:pt x="250" y="69"/>
                  </a:cubicBezTo>
                  <a:cubicBezTo>
                    <a:pt x="249" y="69"/>
                    <a:pt x="247" y="69"/>
                    <a:pt x="247" y="69"/>
                  </a:cubicBezTo>
                  <a:cubicBezTo>
                    <a:pt x="244" y="70"/>
                    <a:pt x="241" y="70"/>
                    <a:pt x="237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3" y="65"/>
                    <a:pt x="229" y="80"/>
                    <a:pt x="229" y="78"/>
                  </a:cubicBezTo>
                  <a:cubicBezTo>
                    <a:pt x="229" y="78"/>
                    <a:pt x="229" y="78"/>
                    <a:pt x="229" y="78"/>
                  </a:cubicBezTo>
                  <a:cubicBezTo>
                    <a:pt x="229" y="79"/>
                    <a:pt x="229" y="79"/>
                    <a:pt x="229" y="79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6" y="85"/>
                    <a:pt x="239" y="88"/>
                    <a:pt x="243" y="91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38" y="109"/>
                    <a:pt x="250" y="117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8" y="112"/>
                    <a:pt x="248" y="112"/>
                    <a:pt x="248" y="112"/>
                  </a:cubicBezTo>
                  <a:cubicBezTo>
                    <a:pt x="249" y="112"/>
                    <a:pt x="249" y="112"/>
                    <a:pt x="248" y="112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59" y="106"/>
                    <a:pt x="259" y="106"/>
                    <a:pt x="259" y="106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2" y="105"/>
                    <a:pt x="263" y="105"/>
                    <a:pt x="263" y="105"/>
                  </a:cubicBezTo>
                  <a:cubicBezTo>
                    <a:pt x="278" y="112"/>
                    <a:pt x="278" y="112"/>
                    <a:pt x="278" y="112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4" y="116"/>
                    <a:pt x="284" y="109"/>
                    <a:pt x="283" y="110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2" y="108"/>
                    <a:pt x="282" y="108"/>
                    <a:pt x="282" y="108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3" y="106"/>
                    <a:pt x="283" y="106"/>
                    <a:pt x="282" y="106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4"/>
                    <a:pt x="278" y="87"/>
                    <a:pt x="279" y="91"/>
                  </a:cubicBezTo>
                  <a:cubicBezTo>
                    <a:pt x="284" y="85"/>
                    <a:pt x="284" y="85"/>
                    <a:pt x="284" y="85"/>
                  </a:cubicBezTo>
                  <a:cubicBezTo>
                    <a:pt x="289" y="81"/>
                    <a:pt x="289" y="81"/>
                    <a:pt x="289" y="81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0" y="70"/>
                    <a:pt x="291" y="75"/>
                    <a:pt x="291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/>
          </p:nvSpPr>
          <p:spPr bwMode="auto">
            <a:xfrm>
              <a:off x="4139952" y="5373216"/>
              <a:ext cx="231775" cy="228600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1"/>
                </a:cxn>
                <a:cxn ang="0">
                  <a:pos x="48" y="87"/>
                </a:cxn>
                <a:cxn ang="0">
                  <a:pos x="55" y="66"/>
                </a:cxn>
                <a:cxn ang="0">
                  <a:pos x="29" y="77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6"/>
                </a:cxn>
                <a:cxn ang="0">
                  <a:pos x="15" y="27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38" y="1"/>
                </a:cxn>
                <a:cxn ang="0">
                  <a:pos x="44" y="5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39"/>
                </a:cxn>
                <a:cxn ang="0">
                  <a:pos x="82" y="32"/>
                </a:cxn>
                <a:cxn ang="0">
                  <a:pos x="87" y="36"/>
                </a:cxn>
                <a:cxn ang="0">
                  <a:pos x="80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4"/>
                </a:cxn>
                <a:cxn ang="0">
                  <a:pos x="86" y="75"/>
                </a:cxn>
                <a:cxn ang="0">
                  <a:pos x="74" y="82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2">
                  <a:moveTo>
                    <a:pt x="64" y="89"/>
                  </a:moveTo>
                  <a:cubicBezTo>
                    <a:pt x="59" y="92"/>
                    <a:pt x="57" y="92"/>
                    <a:pt x="54" y="91"/>
                  </a:cubicBezTo>
                  <a:cubicBezTo>
                    <a:pt x="51" y="91"/>
                    <a:pt x="49" y="89"/>
                    <a:pt x="48" y="87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8"/>
                    <a:pt x="29" y="77"/>
                  </a:cubicBezTo>
                  <a:cubicBezTo>
                    <a:pt x="27" y="77"/>
                    <a:pt x="25" y="75"/>
                    <a:pt x="24" y="73"/>
                  </a:cubicBezTo>
                  <a:cubicBezTo>
                    <a:pt x="21" y="68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6"/>
                  </a:cubicBezTo>
                  <a:cubicBezTo>
                    <a:pt x="0" y="51"/>
                    <a:pt x="0" y="51"/>
                    <a:pt x="15" y="27"/>
                  </a:cubicBezTo>
                  <a:cubicBezTo>
                    <a:pt x="13" y="27"/>
                    <a:pt x="12" y="25"/>
                    <a:pt x="11" y="24"/>
                  </a:cubicBezTo>
                  <a:cubicBezTo>
                    <a:pt x="9" y="20"/>
                    <a:pt x="10" y="14"/>
                    <a:pt x="15" y="12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18" y="10"/>
                    <a:pt x="21" y="8"/>
                    <a:pt x="23" y="7"/>
                  </a:cubicBezTo>
                  <a:cubicBezTo>
                    <a:pt x="32" y="1"/>
                    <a:pt x="34" y="0"/>
                    <a:pt x="38" y="1"/>
                  </a:cubicBezTo>
                  <a:cubicBezTo>
                    <a:pt x="41" y="1"/>
                    <a:pt x="43" y="3"/>
                    <a:pt x="44" y="5"/>
                  </a:cubicBezTo>
                  <a:cubicBezTo>
                    <a:pt x="47" y="10"/>
                    <a:pt x="47" y="10"/>
                    <a:pt x="37" y="26"/>
                  </a:cubicBezTo>
                  <a:cubicBezTo>
                    <a:pt x="62" y="11"/>
                    <a:pt x="63" y="10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1"/>
                    <a:pt x="63" y="39"/>
                  </a:cubicBezTo>
                  <a:cubicBezTo>
                    <a:pt x="76" y="31"/>
                    <a:pt x="78" y="31"/>
                    <a:pt x="82" y="32"/>
                  </a:cubicBezTo>
                  <a:cubicBezTo>
                    <a:pt x="84" y="33"/>
                    <a:pt x="86" y="34"/>
                    <a:pt x="87" y="36"/>
                  </a:cubicBezTo>
                  <a:cubicBezTo>
                    <a:pt x="90" y="41"/>
                    <a:pt x="90" y="42"/>
                    <a:pt x="80" y="58"/>
                  </a:cubicBezTo>
                  <a:cubicBezTo>
                    <a:pt x="83" y="57"/>
                    <a:pt x="84" y="57"/>
                    <a:pt x="86" y="58"/>
                  </a:cubicBezTo>
                  <a:cubicBezTo>
                    <a:pt x="88" y="58"/>
                    <a:pt x="90" y="60"/>
                    <a:pt x="91" y="62"/>
                  </a:cubicBezTo>
                  <a:cubicBezTo>
                    <a:pt x="94" y="66"/>
                    <a:pt x="92" y="72"/>
                    <a:pt x="88" y="74"/>
                  </a:cubicBezTo>
                  <a:cubicBezTo>
                    <a:pt x="87" y="75"/>
                    <a:pt x="87" y="75"/>
                    <a:pt x="86" y="75"/>
                  </a:cubicBezTo>
                  <a:cubicBezTo>
                    <a:pt x="84" y="77"/>
                    <a:pt x="78" y="80"/>
                    <a:pt x="74" y="82"/>
                  </a:cubicBezTo>
                  <a:cubicBezTo>
                    <a:pt x="70" y="85"/>
                    <a:pt x="66" y="87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3914527" y="5346228"/>
              <a:ext cx="650875" cy="1120775"/>
            </a:xfrm>
            <a:custGeom>
              <a:avLst/>
              <a:gdLst/>
              <a:ahLst/>
              <a:cxnLst>
                <a:cxn ang="0">
                  <a:pos x="101" y="43"/>
                </a:cxn>
                <a:cxn ang="0">
                  <a:pos x="153" y="31"/>
                </a:cxn>
                <a:cxn ang="0">
                  <a:pos x="166" y="16"/>
                </a:cxn>
                <a:cxn ang="0">
                  <a:pos x="92" y="80"/>
                </a:cxn>
                <a:cxn ang="0">
                  <a:pos x="132" y="244"/>
                </a:cxn>
                <a:cxn ang="0">
                  <a:pos x="254" y="275"/>
                </a:cxn>
                <a:cxn ang="0">
                  <a:pos x="237" y="274"/>
                </a:cxn>
                <a:cxn ang="0">
                  <a:pos x="200" y="155"/>
                </a:cxn>
                <a:cxn ang="0">
                  <a:pos x="186" y="169"/>
                </a:cxn>
                <a:cxn ang="0">
                  <a:pos x="227" y="282"/>
                </a:cxn>
                <a:cxn ang="0">
                  <a:pos x="228" y="283"/>
                </a:cxn>
                <a:cxn ang="0">
                  <a:pos x="234" y="286"/>
                </a:cxn>
                <a:cxn ang="0">
                  <a:pos x="246" y="285"/>
                </a:cxn>
                <a:cxn ang="0">
                  <a:pos x="81" y="226"/>
                </a:cxn>
                <a:cxn ang="0">
                  <a:pos x="104" y="136"/>
                </a:cxn>
                <a:cxn ang="0">
                  <a:pos x="29" y="257"/>
                </a:cxn>
                <a:cxn ang="0">
                  <a:pos x="17" y="261"/>
                </a:cxn>
                <a:cxn ang="0">
                  <a:pos x="16" y="271"/>
                </a:cxn>
                <a:cxn ang="0">
                  <a:pos x="37" y="267"/>
                </a:cxn>
                <a:cxn ang="0">
                  <a:pos x="97" y="302"/>
                </a:cxn>
                <a:cxn ang="0">
                  <a:pos x="71" y="350"/>
                </a:cxn>
                <a:cxn ang="0">
                  <a:pos x="88" y="410"/>
                </a:cxn>
                <a:cxn ang="0">
                  <a:pos x="67" y="434"/>
                </a:cxn>
                <a:cxn ang="0">
                  <a:pos x="100" y="442"/>
                </a:cxn>
                <a:cxn ang="0">
                  <a:pos x="107" y="437"/>
                </a:cxn>
                <a:cxn ang="0">
                  <a:pos x="107" y="437"/>
                </a:cxn>
                <a:cxn ang="0">
                  <a:pos x="102" y="406"/>
                </a:cxn>
                <a:cxn ang="0">
                  <a:pos x="96" y="339"/>
                </a:cxn>
                <a:cxn ang="0">
                  <a:pos x="124" y="270"/>
                </a:cxn>
                <a:cxn ang="0">
                  <a:pos x="192" y="452"/>
                </a:cxn>
                <a:cxn ang="0">
                  <a:pos x="190" y="448"/>
                </a:cxn>
                <a:cxn ang="0">
                  <a:pos x="190" y="446"/>
                </a:cxn>
                <a:cxn ang="0">
                  <a:pos x="191" y="447"/>
                </a:cxn>
                <a:cxn ang="0">
                  <a:pos x="233" y="439"/>
                </a:cxn>
                <a:cxn ang="0">
                  <a:pos x="230" y="440"/>
                </a:cxn>
                <a:cxn ang="0">
                  <a:pos x="230" y="442"/>
                </a:cxn>
                <a:cxn ang="0">
                  <a:pos x="228" y="441"/>
                </a:cxn>
                <a:cxn ang="0">
                  <a:pos x="192" y="452"/>
                </a:cxn>
                <a:cxn ang="0">
                  <a:pos x="193" y="444"/>
                </a:cxn>
                <a:cxn ang="0">
                  <a:pos x="207" y="416"/>
                </a:cxn>
                <a:cxn ang="0">
                  <a:pos x="169" y="367"/>
                </a:cxn>
                <a:cxn ang="0">
                  <a:pos x="158" y="315"/>
                </a:cxn>
                <a:cxn ang="0">
                  <a:pos x="177" y="309"/>
                </a:cxn>
                <a:cxn ang="0">
                  <a:pos x="196" y="375"/>
                </a:cxn>
                <a:cxn ang="0">
                  <a:pos x="232" y="430"/>
                </a:cxn>
                <a:cxn ang="0">
                  <a:pos x="226" y="429"/>
                </a:cxn>
                <a:cxn ang="0">
                  <a:pos x="226" y="429"/>
                </a:cxn>
                <a:cxn ang="0">
                  <a:pos x="192" y="452"/>
                </a:cxn>
                <a:cxn ang="0">
                  <a:pos x="190" y="446"/>
                </a:cxn>
              </a:cxnLst>
              <a:rect l="0" t="0" r="r" b="b"/>
              <a:pathLst>
                <a:path w="263" h="453">
                  <a:moveTo>
                    <a:pt x="92" y="80"/>
                  </a:moveTo>
                  <a:cubicBezTo>
                    <a:pt x="75" y="56"/>
                    <a:pt x="93" y="36"/>
                    <a:pt x="94" y="37"/>
                  </a:cubicBezTo>
                  <a:cubicBezTo>
                    <a:pt x="103" y="35"/>
                    <a:pt x="108" y="35"/>
                    <a:pt x="101" y="43"/>
                  </a:cubicBezTo>
                  <a:cubicBezTo>
                    <a:pt x="101" y="42"/>
                    <a:pt x="89" y="55"/>
                    <a:pt x="101" y="71"/>
                  </a:cubicBezTo>
                  <a:cubicBezTo>
                    <a:pt x="112" y="87"/>
                    <a:pt x="145" y="100"/>
                    <a:pt x="164" y="84"/>
                  </a:cubicBezTo>
                  <a:cubicBezTo>
                    <a:pt x="186" y="67"/>
                    <a:pt x="171" y="38"/>
                    <a:pt x="153" y="31"/>
                  </a:cubicBezTo>
                  <a:cubicBezTo>
                    <a:pt x="136" y="22"/>
                    <a:pt x="123" y="29"/>
                    <a:pt x="122" y="28"/>
                  </a:cubicBezTo>
                  <a:cubicBezTo>
                    <a:pt x="114" y="27"/>
                    <a:pt x="94" y="29"/>
                    <a:pt x="113" y="13"/>
                  </a:cubicBezTo>
                  <a:cubicBezTo>
                    <a:pt x="118" y="9"/>
                    <a:pt x="142" y="0"/>
                    <a:pt x="166" y="16"/>
                  </a:cubicBezTo>
                  <a:cubicBezTo>
                    <a:pt x="178" y="23"/>
                    <a:pt x="189" y="35"/>
                    <a:pt x="192" y="53"/>
                  </a:cubicBezTo>
                  <a:cubicBezTo>
                    <a:pt x="197" y="70"/>
                    <a:pt x="187" y="89"/>
                    <a:pt x="173" y="99"/>
                  </a:cubicBezTo>
                  <a:cubicBezTo>
                    <a:pt x="140" y="118"/>
                    <a:pt x="105" y="99"/>
                    <a:pt x="92" y="80"/>
                  </a:cubicBezTo>
                  <a:close/>
                  <a:moveTo>
                    <a:pt x="142" y="131"/>
                  </a:moveTo>
                  <a:cubicBezTo>
                    <a:pt x="142" y="125"/>
                    <a:pt x="138" y="128"/>
                    <a:pt x="133" y="131"/>
                  </a:cubicBezTo>
                  <a:cubicBezTo>
                    <a:pt x="127" y="134"/>
                    <a:pt x="131" y="236"/>
                    <a:pt x="132" y="244"/>
                  </a:cubicBezTo>
                  <a:cubicBezTo>
                    <a:pt x="134" y="254"/>
                    <a:pt x="145" y="248"/>
                    <a:pt x="150" y="244"/>
                  </a:cubicBezTo>
                  <a:cubicBezTo>
                    <a:pt x="155" y="239"/>
                    <a:pt x="140" y="131"/>
                    <a:pt x="142" y="131"/>
                  </a:cubicBezTo>
                  <a:close/>
                  <a:moveTo>
                    <a:pt x="254" y="275"/>
                  </a:moveTo>
                  <a:cubicBezTo>
                    <a:pt x="254" y="275"/>
                    <a:pt x="251" y="275"/>
                    <a:pt x="247" y="275"/>
                  </a:cubicBezTo>
                  <a:cubicBezTo>
                    <a:pt x="244" y="275"/>
                    <a:pt x="242" y="275"/>
                    <a:pt x="238" y="275"/>
                  </a:cubicBezTo>
                  <a:cubicBezTo>
                    <a:pt x="238" y="275"/>
                    <a:pt x="237" y="275"/>
                    <a:pt x="237" y="274"/>
                  </a:cubicBezTo>
                  <a:cubicBezTo>
                    <a:pt x="235" y="272"/>
                    <a:pt x="235" y="272"/>
                    <a:pt x="235" y="272"/>
                  </a:cubicBezTo>
                  <a:cubicBezTo>
                    <a:pt x="230" y="258"/>
                    <a:pt x="228" y="236"/>
                    <a:pt x="223" y="215"/>
                  </a:cubicBezTo>
                  <a:cubicBezTo>
                    <a:pt x="219" y="193"/>
                    <a:pt x="212" y="171"/>
                    <a:pt x="200" y="155"/>
                  </a:cubicBezTo>
                  <a:cubicBezTo>
                    <a:pt x="188" y="139"/>
                    <a:pt x="172" y="135"/>
                    <a:pt x="171" y="136"/>
                  </a:cubicBezTo>
                  <a:cubicBezTo>
                    <a:pt x="161" y="140"/>
                    <a:pt x="155" y="149"/>
                    <a:pt x="166" y="153"/>
                  </a:cubicBezTo>
                  <a:cubicBezTo>
                    <a:pt x="168" y="154"/>
                    <a:pt x="178" y="157"/>
                    <a:pt x="186" y="169"/>
                  </a:cubicBezTo>
                  <a:cubicBezTo>
                    <a:pt x="195" y="181"/>
                    <a:pt x="202" y="200"/>
                    <a:pt x="207" y="220"/>
                  </a:cubicBezTo>
                  <a:cubicBezTo>
                    <a:pt x="213" y="240"/>
                    <a:pt x="216" y="260"/>
                    <a:pt x="223" y="276"/>
                  </a:cubicBezTo>
                  <a:cubicBezTo>
                    <a:pt x="224" y="278"/>
                    <a:pt x="226" y="280"/>
                    <a:pt x="227" y="282"/>
                  </a:cubicBezTo>
                  <a:cubicBezTo>
                    <a:pt x="227" y="282"/>
                    <a:pt x="227" y="282"/>
                    <a:pt x="227" y="282"/>
                  </a:cubicBezTo>
                  <a:cubicBezTo>
                    <a:pt x="227" y="283"/>
                    <a:pt x="227" y="283"/>
                    <a:pt x="227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6" y="282"/>
                    <a:pt x="239" y="289"/>
                    <a:pt x="234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7" y="286"/>
                    <a:pt x="237" y="286"/>
                    <a:pt x="237" y="286"/>
                  </a:cubicBezTo>
                  <a:cubicBezTo>
                    <a:pt x="240" y="286"/>
                    <a:pt x="243" y="285"/>
                    <a:pt x="246" y="285"/>
                  </a:cubicBezTo>
                  <a:cubicBezTo>
                    <a:pt x="251" y="285"/>
                    <a:pt x="254" y="284"/>
                    <a:pt x="254" y="284"/>
                  </a:cubicBezTo>
                  <a:cubicBezTo>
                    <a:pt x="259" y="279"/>
                    <a:pt x="263" y="275"/>
                    <a:pt x="254" y="275"/>
                  </a:cubicBezTo>
                  <a:close/>
                  <a:moveTo>
                    <a:pt x="81" y="226"/>
                  </a:moveTo>
                  <a:cubicBezTo>
                    <a:pt x="91" y="204"/>
                    <a:pt x="92" y="182"/>
                    <a:pt x="98" y="169"/>
                  </a:cubicBezTo>
                  <a:cubicBezTo>
                    <a:pt x="103" y="155"/>
                    <a:pt x="109" y="153"/>
                    <a:pt x="110" y="152"/>
                  </a:cubicBezTo>
                  <a:cubicBezTo>
                    <a:pt x="112" y="146"/>
                    <a:pt x="123" y="133"/>
                    <a:pt x="104" y="136"/>
                  </a:cubicBezTo>
                  <a:cubicBezTo>
                    <a:pt x="100" y="135"/>
                    <a:pt x="82" y="146"/>
                    <a:pt x="78" y="165"/>
                  </a:cubicBezTo>
                  <a:cubicBezTo>
                    <a:pt x="73" y="182"/>
                    <a:pt x="72" y="204"/>
                    <a:pt x="65" y="219"/>
                  </a:cubicBezTo>
                  <a:cubicBezTo>
                    <a:pt x="57" y="235"/>
                    <a:pt x="41" y="246"/>
                    <a:pt x="29" y="257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2" y="260"/>
                    <a:pt x="19" y="261"/>
                    <a:pt x="17" y="261"/>
                  </a:cubicBezTo>
                  <a:cubicBezTo>
                    <a:pt x="12" y="261"/>
                    <a:pt x="9" y="262"/>
                    <a:pt x="9" y="262"/>
                  </a:cubicBezTo>
                  <a:cubicBezTo>
                    <a:pt x="4" y="267"/>
                    <a:pt x="0" y="271"/>
                    <a:pt x="9" y="271"/>
                  </a:cubicBezTo>
                  <a:cubicBezTo>
                    <a:pt x="9" y="271"/>
                    <a:pt x="11" y="271"/>
                    <a:pt x="16" y="271"/>
                  </a:cubicBezTo>
                  <a:cubicBezTo>
                    <a:pt x="18" y="271"/>
                    <a:pt x="21" y="271"/>
                    <a:pt x="24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38" y="267"/>
                    <a:pt x="34" y="269"/>
                    <a:pt x="37" y="267"/>
                  </a:cubicBezTo>
                  <a:cubicBezTo>
                    <a:pt x="48" y="258"/>
                    <a:pt x="68" y="247"/>
                    <a:pt x="81" y="226"/>
                  </a:cubicBezTo>
                  <a:close/>
                  <a:moveTo>
                    <a:pt x="124" y="270"/>
                  </a:moveTo>
                  <a:cubicBezTo>
                    <a:pt x="120" y="273"/>
                    <a:pt x="108" y="285"/>
                    <a:pt x="97" y="302"/>
                  </a:cubicBezTo>
                  <a:cubicBezTo>
                    <a:pt x="91" y="311"/>
                    <a:pt x="85" y="321"/>
                    <a:pt x="79" y="332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73" y="344"/>
                    <a:pt x="74" y="338"/>
                    <a:pt x="71" y="350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2" y="362"/>
                    <a:pt x="74" y="368"/>
                    <a:pt x="76" y="375"/>
                  </a:cubicBezTo>
                  <a:cubicBezTo>
                    <a:pt x="80" y="387"/>
                    <a:pt x="84" y="399"/>
                    <a:pt x="88" y="410"/>
                  </a:cubicBezTo>
                  <a:cubicBezTo>
                    <a:pt x="90" y="416"/>
                    <a:pt x="92" y="421"/>
                    <a:pt x="93" y="426"/>
                  </a:cubicBezTo>
                  <a:cubicBezTo>
                    <a:pt x="93" y="427"/>
                    <a:pt x="93" y="428"/>
                    <a:pt x="94" y="429"/>
                  </a:cubicBezTo>
                  <a:cubicBezTo>
                    <a:pt x="75" y="430"/>
                    <a:pt x="69" y="435"/>
                    <a:pt x="67" y="434"/>
                  </a:cubicBezTo>
                  <a:cubicBezTo>
                    <a:pt x="61" y="437"/>
                    <a:pt x="54" y="440"/>
                    <a:pt x="66" y="442"/>
                  </a:cubicBezTo>
                  <a:cubicBezTo>
                    <a:pt x="65" y="444"/>
                    <a:pt x="82" y="440"/>
                    <a:pt x="98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95" y="446"/>
                    <a:pt x="109" y="436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7" y="429"/>
                    <a:pt x="107" y="426"/>
                    <a:pt x="106" y="423"/>
                  </a:cubicBezTo>
                  <a:cubicBezTo>
                    <a:pt x="105" y="417"/>
                    <a:pt x="104" y="412"/>
                    <a:pt x="102" y="406"/>
                  </a:cubicBezTo>
                  <a:cubicBezTo>
                    <a:pt x="99" y="394"/>
                    <a:pt x="95" y="381"/>
                    <a:pt x="92" y="369"/>
                  </a:cubicBezTo>
                  <a:cubicBezTo>
                    <a:pt x="91" y="362"/>
                    <a:pt x="89" y="356"/>
                    <a:pt x="89" y="351"/>
                  </a:cubicBezTo>
                  <a:cubicBezTo>
                    <a:pt x="90" y="349"/>
                    <a:pt x="95" y="341"/>
                    <a:pt x="96" y="339"/>
                  </a:cubicBezTo>
                  <a:cubicBezTo>
                    <a:pt x="103" y="328"/>
                    <a:pt x="109" y="318"/>
                    <a:pt x="115" y="310"/>
                  </a:cubicBezTo>
                  <a:cubicBezTo>
                    <a:pt x="126" y="294"/>
                    <a:pt x="135" y="285"/>
                    <a:pt x="136" y="283"/>
                  </a:cubicBezTo>
                  <a:cubicBezTo>
                    <a:pt x="137" y="274"/>
                    <a:pt x="140" y="258"/>
                    <a:pt x="124" y="270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2" y="452"/>
                    <a:pt x="192" y="452"/>
                  </a:cubicBezTo>
                  <a:close/>
                  <a:moveTo>
                    <a:pt x="192" y="448"/>
                  </a:moveTo>
                  <a:cubicBezTo>
                    <a:pt x="192" y="447"/>
                    <a:pt x="191" y="447"/>
                    <a:pt x="191" y="447"/>
                  </a:cubicBezTo>
                  <a:cubicBezTo>
                    <a:pt x="191" y="447"/>
                    <a:pt x="190" y="448"/>
                    <a:pt x="190" y="448"/>
                  </a:cubicBezTo>
                  <a:cubicBezTo>
                    <a:pt x="191" y="453"/>
                    <a:pt x="191" y="447"/>
                    <a:pt x="192" y="448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ubicBezTo>
                    <a:pt x="191" y="446"/>
                    <a:pt x="191" y="447"/>
                    <a:pt x="191" y="447"/>
                  </a:cubicBezTo>
                  <a:cubicBezTo>
                    <a:pt x="191" y="447"/>
                    <a:pt x="191" y="447"/>
                    <a:pt x="191" y="447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  <a:moveTo>
                    <a:pt x="235" y="437"/>
                  </a:moveTo>
                  <a:cubicBezTo>
                    <a:pt x="233" y="440"/>
                    <a:pt x="233" y="439"/>
                    <a:pt x="233" y="439"/>
                  </a:cubicBezTo>
                  <a:cubicBezTo>
                    <a:pt x="233" y="439"/>
                    <a:pt x="233" y="439"/>
                    <a:pt x="233" y="439"/>
                  </a:cubicBezTo>
                  <a:cubicBezTo>
                    <a:pt x="232" y="440"/>
                    <a:pt x="232" y="440"/>
                    <a:pt x="232" y="440"/>
                  </a:cubicBezTo>
                  <a:cubicBezTo>
                    <a:pt x="231" y="440"/>
                    <a:pt x="231" y="440"/>
                    <a:pt x="230" y="440"/>
                  </a:cubicBezTo>
                  <a:cubicBezTo>
                    <a:pt x="231" y="445"/>
                    <a:pt x="230" y="440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27" y="441"/>
                    <a:pt x="235" y="445"/>
                    <a:pt x="228" y="441"/>
                  </a:cubicBezTo>
                  <a:cubicBezTo>
                    <a:pt x="228" y="441"/>
                    <a:pt x="228" y="441"/>
                    <a:pt x="228" y="441"/>
                  </a:cubicBezTo>
                  <a:cubicBezTo>
                    <a:pt x="208" y="448"/>
                    <a:pt x="196" y="451"/>
                    <a:pt x="196" y="451"/>
                  </a:cubicBezTo>
                  <a:cubicBezTo>
                    <a:pt x="194" y="452"/>
                    <a:pt x="193" y="452"/>
                    <a:pt x="193" y="452"/>
                  </a:cubicBezTo>
                  <a:cubicBezTo>
                    <a:pt x="192" y="452"/>
                    <a:pt x="192" y="452"/>
                    <a:pt x="192" y="452"/>
                  </a:cubicBezTo>
                  <a:cubicBezTo>
                    <a:pt x="193" y="452"/>
                    <a:pt x="193" y="451"/>
                    <a:pt x="192" y="447"/>
                  </a:cubicBezTo>
                  <a:cubicBezTo>
                    <a:pt x="192" y="447"/>
                    <a:pt x="191" y="447"/>
                    <a:pt x="191" y="447"/>
                  </a:cubicBezTo>
                  <a:cubicBezTo>
                    <a:pt x="192" y="446"/>
                    <a:pt x="192" y="445"/>
                    <a:pt x="193" y="444"/>
                  </a:cubicBezTo>
                  <a:cubicBezTo>
                    <a:pt x="194" y="442"/>
                    <a:pt x="204" y="438"/>
                    <a:pt x="218" y="432"/>
                  </a:cubicBezTo>
                  <a:cubicBezTo>
                    <a:pt x="217" y="431"/>
                    <a:pt x="217" y="431"/>
                    <a:pt x="217" y="430"/>
                  </a:cubicBezTo>
                  <a:cubicBezTo>
                    <a:pt x="214" y="426"/>
                    <a:pt x="211" y="421"/>
                    <a:pt x="207" y="416"/>
                  </a:cubicBezTo>
                  <a:cubicBezTo>
                    <a:pt x="200" y="407"/>
                    <a:pt x="192" y="397"/>
                    <a:pt x="184" y="387"/>
                  </a:cubicBezTo>
                  <a:cubicBezTo>
                    <a:pt x="180" y="382"/>
                    <a:pt x="175" y="377"/>
                    <a:pt x="172" y="371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5" y="360"/>
                    <a:pt x="167" y="362"/>
                    <a:pt x="166" y="359"/>
                  </a:cubicBezTo>
                  <a:cubicBezTo>
                    <a:pt x="164" y="350"/>
                    <a:pt x="164" y="350"/>
                    <a:pt x="164" y="350"/>
                  </a:cubicBezTo>
                  <a:cubicBezTo>
                    <a:pt x="161" y="337"/>
                    <a:pt x="159" y="325"/>
                    <a:pt x="158" y="315"/>
                  </a:cubicBezTo>
                  <a:cubicBezTo>
                    <a:pt x="155" y="294"/>
                    <a:pt x="153" y="279"/>
                    <a:pt x="153" y="274"/>
                  </a:cubicBezTo>
                  <a:cubicBezTo>
                    <a:pt x="150" y="258"/>
                    <a:pt x="163" y="263"/>
                    <a:pt x="170" y="271"/>
                  </a:cubicBezTo>
                  <a:cubicBezTo>
                    <a:pt x="171" y="273"/>
                    <a:pt x="174" y="288"/>
                    <a:pt x="177" y="309"/>
                  </a:cubicBezTo>
                  <a:cubicBezTo>
                    <a:pt x="178" y="319"/>
                    <a:pt x="179" y="331"/>
                    <a:pt x="181" y="343"/>
                  </a:cubicBezTo>
                  <a:cubicBezTo>
                    <a:pt x="182" y="348"/>
                    <a:pt x="184" y="358"/>
                    <a:pt x="185" y="359"/>
                  </a:cubicBezTo>
                  <a:cubicBezTo>
                    <a:pt x="188" y="364"/>
                    <a:pt x="192" y="370"/>
                    <a:pt x="196" y="375"/>
                  </a:cubicBezTo>
                  <a:cubicBezTo>
                    <a:pt x="204" y="386"/>
                    <a:pt x="212" y="397"/>
                    <a:pt x="219" y="408"/>
                  </a:cubicBezTo>
                  <a:cubicBezTo>
                    <a:pt x="222" y="413"/>
                    <a:pt x="226" y="418"/>
                    <a:pt x="229" y="424"/>
                  </a:cubicBezTo>
                  <a:cubicBezTo>
                    <a:pt x="230" y="426"/>
                    <a:pt x="231" y="428"/>
                    <a:pt x="232" y="430"/>
                  </a:cubicBezTo>
                  <a:cubicBezTo>
                    <a:pt x="233" y="430"/>
                    <a:pt x="236" y="432"/>
                    <a:pt x="235" y="437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1" y="452"/>
                    <a:pt x="192" y="452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upa 6"/>
          <p:cNvGrpSpPr/>
          <p:nvPr/>
        </p:nvGrpSpPr>
        <p:grpSpPr>
          <a:xfrm>
            <a:off x="5460113" y="3858544"/>
            <a:ext cx="1378687" cy="2227945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upa 6"/>
          <p:cNvGrpSpPr/>
          <p:nvPr/>
        </p:nvGrpSpPr>
        <p:grpSpPr>
          <a:xfrm>
            <a:off x="8281501" y="3476853"/>
            <a:ext cx="1394498" cy="2627794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upa 6"/>
          <p:cNvGrpSpPr/>
          <p:nvPr/>
        </p:nvGrpSpPr>
        <p:grpSpPr>
          <a:xfrm>
            <a:off x="2850200" y="4357039"/>
            <a:ext cx="917772" cy="1729450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upa 37911"/>
          <p:cNvGrpSpPr/>
          <p:nvPr/>
        </p:nvGrpSpPr>
        <p:grpSpPr>
          <a:xfrm>
            <a:off x="0" y="4251135"/>
            <a:ext cx="1376517" cy="1835354"/>
            <a:chOff x="3836987" y="2441576"/>
            <a:chExt cx="1462088" cy="1949449"/>
          </a:xfrm>
          <a:solidFill>
            <a:schemeClr val="accent4"/>
          </a:solidFill>
        </p:grpSpPr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4233863" y="2493963"/>
              <a:ext cx="454025" cy="438150"/>
            </a:xfrm>
            <a:custGeom>
              <a:avLst/>
              <a:gdLst>
                <a:gd name="T0" fmla="*/ 84 w 121"/>
                <a:gd name="T1" fmla="*/ 113 h 117"/>
                <a:gd name="T2" fmla="*/ 72 w 121"/>
                <a:gd name="T3" fmla="*/ 117 h 117"/>
                <a:gd name="T4" fmla="*/ 64 w 121"/>
                <a:gd name="T5" fmla="*/ 111 h 117"/>
                <a:gd name="T6" fmla="*/ 73 w 121"/>
                <a:gd name="T7" fmla="*/ 83 h 117"/>
                <a:gd name="T8" fmla="*/ 39 w 121"/>
                <a:gd name="T9" fmla="*/ 100 h 117"/>
                <a:gd name="T10" fmla="*/ 31 w 121"/>
                <a:gd name="T11" fmla="*/ 94 h 117"/>
                <a:gd name="T12" fmla="*/ 45 w 121"/>
                <a:gd name="T13" fmla="*/ 63 h 117"/>
                <a:gd name="T14" fmla="*/ 11 w 121"/>
                <a:gd name="T15" fmla="*/ 78 h 117"/>
                <a:gd name="T16" fmla="*/ 4 w 121"/>
                <a:gd name="T17" fmla="*/ 73 h 117"/>
                <a:gd name="T18" fmla="*/ 20 w 121"/>
                <a:gd name="T19" fmla="*/ 36 h 117"/>
                <a:gd name="T20" fmla="*/ 16 w 121"/>
                <a:gd name="T21" fmla="*/ 31 h 117"/>
                <a:gd name="T22" fmla="*/ 20 w 121"/>
                <a:gd name="T23" fmla="*/ 15 h 117"/>
                <a:gd name="T24" fmla="*/ 22 w 121"/>
                <a:gd name="T25" fmla="*/ 14 h 117"/>
                <a:gd name="T26" fmla="*/ 30 w 121"/>
                <a:gd name="T27" fmla="*/ 9 h 117"/>
                <a:gd name="T28" fmla="*/ 51 w 121"/>
                <a:gd name="T29" fmla="*/ 1 h 117"/>
                <a:gd name="T30" fmla="*/ 58 w 121"/>
                <a:gd name="T31" fmla="*/ 7 h 117"/>
                <a:gd name="T32" fmla="*/ 49 w 121"/>
                <a:gd name="T33" fmla="*/ 34 h 117"/>
                <a:gd name="T34" fmla="*/ 89 w 121"/>
                <a:gd name="T35" fmla="*/ 15 h 117"/>
                <a:gd name="T36" fmla="*/ 96 w 121"/>
                <a:gd name="T37" fmla="*/ 20 h 117"/>
                <a:gd name="T38" fmla="*/ 83 w 121"/>
                <a:gd name="T39" fmla="*/ 50 h 117"/>
                <a:gd name="T40" fmla="*/ 107 w 121"/>
                <a:gd name="T41" fmla="*/ 41 h 117"/>
                <a:gd name="T42" fmla="*/ 114 w 121"/>
                <a:gd name="T43" fmla="*/ 46 h 117"/>
                <a:gd name="T44" fmla="*/ 105 w 121"/>
                <a:gd name="T45" fmla="*/ 75 h 117"/>
                <a:gd name="T46" fmla="*/ 110 w 121"/>
                <a:gd name="T47" fmla="*/ 75 h 117"/>
                <a:gd name="T48" fmla="*/ 117 w 121"/>
                <a:gd name="T49" fmla="*/ 80 h 117"/>
                <a:gd name="T50" fmla="*/ 113 w 121"/>
                <a:gd name="T51" fmla="*/ 96 h 117"/>
                <a:gd name="T52" fmla="*/ 110 w 121"/>
                <a:gd name="T53" fmla="*/ 97 h 117"/>
                <a:gd name="T54" fmla="*/ 97 w 121"/>
                <a:gd name="T55" fmla="*/ 106 h 117"/>
                <a:gd name="T56" fmla="*/ 84 w 121"/>
                <a:gd name="T57" fmla="*/ 113 h 117"/>
                <a:gd name="T58" fmla="*/ 97 w 121"/>
                <a:gd name="T59" fmla="*/ 92 h 117"/>
                <a:gd name="T60" fmla="*/ 102 w 121"/>
                <a:gd name="T61" fmla="*/ 97 h 117"/>
                <a:gd name="T62" fmla="*/ 97 w 121"/>
                <a:gd name="T63" fmla="*/ 9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117">
                  <a:moveTo>
                    <a:pt x="84" y="113"/>
                  </a:moveTo>
                  <a:cubicBezTo>
                    <a:pt x="78" y="117"/>
                    <a:pt x="76" y="117"/>
                    <a:pt x="72" y="117"/>
                  </a:cubicBezTo>
                  <a:cubicBezTo>
                    <a:pt x="69" y="116"/>
                    <a:pt x="66" y="114"/>
                    <a:pt x="64" y="111"/>
                  </a:cubicBezTo>
                  <a:cubicBezTo>
                    <a:pt x="61" y="105"/>
                    <a:pt x="61" y="105"/>
                    <a:pt x="73" y="83"/>
                  </a:cubicBezTo>
                  <a:cubicBezTo>
                    <a:pt x="46" y="100"/>
                    <a:pt x="44" y="101"/>
                    <a:pt x="39" y="100"/>
                  </a:cubicBezTo>
                  <a:cubicBezTo>
                    <a:pt x="36" y="99"/>
                    <a:pt x="33" y="97"/>
                    <a:pt x="31" y="94"/>
                  </a:cubicBezTo>
                  <a:cubicBezTo>
                    <a:pt x="28" y="88"/>
                    <a:pt x="27" y="87"/>
                    <a:pt x="45" y="63"/>
                  </a:cubicBezTo>
                  <a:cubicBezTo>
                    <a:pt x="18" y="80"/>
                    <a:pt x="17" y="80"/>
                    <a:pt x="11" y="78"/>
                  </a:cubicBezTo>
                  <a:cubicBezTo>
                    <a:pt x="8" y="78"/>
                    <a:pt x="6" y="76"/>
                    <a:pt x="4" y="73"/>
                  </a:cubicBezTo>
                  <a:cubicBezTo>
                    <a:pt x="0" y="66"/>
                    <a:pt x="0" y="66"/>
                    <a:pt x="20" y="36"/>
                  </a:cubicBezTo>
                  <a:cubicBezTo>
                    <a:pt x="18" y="35"/>
                    <a:pt x="17" y="33"/>
                    <a:pt x="16" y="31"/>
                  </a:cubicBezTo>
                  <a:cubicBezTo>
                    <a:pt x="12" y="26"/>
                    <a:pt x="14" y="19"/>
                    <a:pt x="20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4" y="13"/>
                    <a:pt x="28" y="11"/>
                    <a:pt x="30" y="9"/>
                  </a:cubicBezTo>
                  <a:cubicBezTo>
                    <a:pt x="42" y="2"/>
                    <a:pt x="45" y="0"/>
                    <a:pt x="51" y="1"/>
                  </a:cubicBezTo>
                  <a:cubicBezTo>
                    <a:pt x="54" y="2"/>
                    <a:pt x="57" y="4"/>
                    <a:pt x="58" y="7"/>
                  </a:cubicBezTo>
                  <a:cubicBezTo>
                    <a:pt x="62" y="12"/>
                    <a:pt x="62" y="13"/>
                    <a:pt x="49" y="34"/>
                  </a:cubicBezTo>
                  <a:cubicBezTo>
                    <a:pt x="82" y="13"/>
                    <a:pt x="83" y="13"/>
                    <a:pt x="89" y="15"/>
                  </a:cubicBezTo>
                  <a:cubicBezTo>
                    <a:pt x="92" y="15"/>
                    <a:pt x="94" y="17"/>
                    <a:pt x="96" y="20"/>
                  </a:cubicBezTo>
                  <a:cubicBezTo>
                    <a:pt x="99" y="26"/>
                    <a:pt x="100" y="27"/>
                    <a:pt x="83" y="50"/>
                  </a:cubicBezTo>
                  <a:cubicBezTo>
                    <a:pt x="100" y="40"/>
                    <a:pt x="102" y="39"/>
                    <a:pt x="107" y="41"/>
                  </a:cubicBezTo>
                  <a:cubicBezTo>
                    <a:pt x="110" y="41"/>
                    <a:pt x="113" y="43"/>
                    <a:pt x="114" y="46"/>
                  </a:cubicBezTo>
                  <a:cubicBezTo>
                    <a:pt x="118" y="52"/>
                    <a:pt x="118" y="53"/>
                    <a:pt x="105" y="75"/>
                  </a:cubicBezTo>
                  <a:cubicBezTo>
                    <a:pt x="107" y="74"/>
                    <a:pt x="108" y="75"/>
                    <a:pt x="110" y="75"/>
                  </a:cubicBezTo>
                  <a:cubicBezTo>
                    <a:pt x="113" y="76"/>
                    <a:pt x="116" y="78"/>
                    <a:pt x="117" y="80"/>
                  </a:cubicBezTo>
                  <a:cubicBezTo>
                    <a:pt x="121" y="86"/>
                    <a:pt x="119" y="93"/>
                    <a:pt x="113" y="96"/>
                  </a:cubicBezTo>
                  <a:cubicBezTo>
                    <a:pt x="112" y="97"/>
                    <a:pt x="111" y="97"/>
                    <a:pt x="110" y="97"/>
                  </a:cubicBezTo>
                  <a:cubicBezTo>
                    <a:pt x="108" y="99"/>
                    <a:pt x="101" y="103"/>
                    <a:pt x="97" y="106"/>
                  </a:cubicBezTo>
                  <a:cubicBezTo>
                    <a:pt x="91" y="109"/>
                    <a:pt x="87" y="112"/>
                    <a:pt x="84" y="113"/>
                  </a:cubicBezTo>
                  <a:close/>
                  <a:moveTo>
                    <a:pt x="97" y="92"/>
                  </a:moveTo>
                  <a:cubicBezTo>
                    <a:pt x="99" y="94"/>
                    <a:pt x="100" y="96"/>
                    <a:pt x="102" y="97"/>
                  </a:cubicBezTo>
                  <a:cubicBezTo>
                    <a:pt x="100" y="96"/>
                    <a:pt x="99" y="94"/>
                    <a:pt x="97" y="9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EditPoints="1"/>
            </p:cNvSpPr>
            <p:nvPr/>
          </p:nvSpPr>
          <p:spPr bwMode="auto">
            <a:xfrm>
              <a:off x="3836987" y="2441576"/>
              <a:ext cx="1462088" cy="1949449"/>
            </a:xfrm>
            <a:custGeom>
              <a:avLst/>
              <a:gdLst>
                <a:gd name="T0" fmla="*/ 109 w 390"/>
                <a:gd name="T1" fmla="*/ 54 h 520"/>
                <a:gd name="T2" fmla="*/ 123 w 390"/>
                <a:gd name="T3" fmla="*/ 96 h 520"/>
                <a:gd name="T4" fmla="*/ 183 w 390"/>
                <a:gd name="T5" fmla="*/ 37 h 520"/>
                <a:gd name="T6" fmla="*/ 130 w 390"/>
                <a:gd name="T7" fmla="*/ 20 h 520"/>
                <a:gd name="T8" fmla="*/ 236 w 390"/>
                <a:gd name="T9" fmla="*/ 59 h 520"/>
                <a:gd name="T10" fmla="*/ 112 w 390"/>
                <a:gd name="T11" fmla="*/ 108 h 520"/>
                <a:gd name="T12" fmla="*/ 172 w 390"/>
                <a:gd name="T13" fmla="*/ 167 h 520"/>
                <a:gd name="T14" fmla="*/ 208 w 390"/>
                <a:gd name="T15" fmla="*/ 310 h 520"/>
                <a:gd name="T16" fmla="*/ 219 w 390"/>
                <a:gd name="T17" fmla="*/ 173 h 520"/>
                <a:gd name="T18" fmla="*/ 245 w 390"/>
                <a:gd name="T19" fmla="*/ 210 h 520"/>
                <a:gd name="T20" fmla="*/ 293 w 390"/>
                <a:gd name="T21" fmla="*/ 247 h 520"/>
                <a:gd name="T22" fmla="*/ 243 w 390"/>
                <a:gd name="T23" fmla="*/ 301 h 520"/>
                <a:gd name="T24" fmla="*/ 276 w 390"/>
                <a:gd name="T25" fmla="*/ 307 h 520"/>
                <a:gd name="T26" fmla="*/ 219 w 390"/>
                <a:gd name="T27" fmla="*/ 173 h 520"/>
                <a:gd name="T28" fmla="*/ 108 w 390"/>
                <a:gd name="T29" fmla="*/ 267 h 520"/>
                <a:gd name="T30" fmla="*/ 131 w 390"/>
                <a:gd name="T31" fmla="*/ 242 h 520"/>
                <a:gd name="T32" fmla="*/ 157 w 390"/>
                <a:gd name="T33" fmla="*/ 194 h 520"/>
                <a:gd name="T34" fmla="*/ 119 w 390"/>
                <a:gd name="T35" fmla="*/ 207 h 520"/>
                <a:gd name="T36" fmla="*/ 40 w 390"/>
                <a:gd name="T37" fmla="*/ 240 h 520"/>
                <a:gd name="T38" fmla="*/ 8 w 390"/>
                <a:gd name="T39" fmla="*/ 250 h 520"/>
                <a:gd name="T40" fmla="*/ 97 w 390"/>
                <a:gd name="T41" fmla="*/ 268 h 520"/>
                <a:gd name="T42" fmla="*/ 130 w 390"/>
                <a:gd name="T43" fmla="*/ 365 h 520"/>
                <a:gd name="T44" fmla="*/ 89 w 390"/>
                <a:gd name="T45" fmla="*/ 401 h 520"/>
                <a:gd name="T46" fmla="*/ 84 w 390"/>
                <a:gd name="T47" fmla="*/ 419 h 520"/>
                <a:gd name="T48" fmla="*/ 71 w 390"/>
                <a:gd name="T49" fmla="*/ 479 h 520"/>
                <a:gd name="T50" fmla="*/ 65 w 390"/>
                <a:gd name="T51" fmla="*/ 502 h 520"/>
                <a:gd name="T52" fmla="*/ 26 w 390"/>
                <a:gd name="T53" fmla="*/ 518 h 520"/>
                <a:gd name="T54" fmla="*/ 71 w 390"/>
                <a:gd name="T55" fmla="*/ 519 h 520"/>
                <a:gd name="T56" fmla="*/ 71 w 390"/>
                <a:gd name="T57" fmla="*/ 519 h 520"/>
                <a:gd name="T58" fmla="*/ 80 w 390"/>
                <a:gd name="T59" fmla="*/ 512 h 520"/>
                <a:gd name="T60" fmla="*/ 82 w 390"/>
                <a:gd name="T61" fmla="*/ 504 h 520"/>
                <a:gd name="T62" fmla="*/ 104 w 390"/>
                <a:gd name="T63" fmla="*/ 440 h 520"/>
                <a:gd name="T64" fmla="*/ 147 w 390"/>
                <a:gd name="T65" fmla="*/ 384 h 520"/>
                <a:gd name="T66" fmla="*/ 172 w 390"/>
                <a:gd name="T67" fmla="*/ 341 h 520"/>
                <a:gd name="T68" fmla="*/ 376 w 390"/>
                <a:gd name="T69" fmla="*/ 429 h 520"/>
                <a:gd name="T70" fmla="*/ 374 w 390"/>
                <a:gd name="T71" fmla="*/ 424 h 520"/>
                <a:gd name="T72" fmla="*/ 366 w 390"/>
                <a:gd name="T73" fmla="*/ 419 h 520"/>
                <a:gd name="T74" fmla="*/ 338 w 390"/>
                <a:gd name="T75" fmla="*/ 413 h 520"/>
                <a:gd name="T76" fmla="*/ 273 w 390"/>
                <a:gd name="T77" fmla="*/ 415 h 520"/>
                <a:gd name="T78" fmla="*/ 249 w 390"/>
                <a:gd name="T79" fmla="*/ 375 h 520"/>
                <a:gd name="T80" fmla="*/ 209 w 390"/>
                <a:gd name="T81" fmla="*/ 350 h 520"/>
                <a:gd name="T82" fmla="*/ 250 w 390"/>
                <a:gd name="T83" fmla="*/ 423 h 520"/>
                <a:gd name="T84" fmla="*/ 281 w 390"/>
                <a:gd name="T85" fmla="*/ 436 h 520"/>
                <a:gd name="T86" fmla="*/ 336 w 390"/>
                <a:gd name="T87" fmla="*/ 432 h 520"/>
                <a:gd name="T88" fmla="*/ 361 w 390"/>
                <a:gd name="T89" fmla="*/ 435 h 520"/>
                <a:gd name="T90" fmla="*/ 385 w 390"/>
                <a:gd name="T91" fmla="*/ 46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0" h="520">
                  <a:moveTo>
                    <a:pt x="112" y="108"/>
                  </a:moveTo>
                  <a:cubicBezTo>
                    <a:pt x="87" y="80"/>
                    <a:pt x="108" y="52"/>
                    <a:pt x="109" y="54"/>
                  </a:cubicBezTo>
                  <a:cubicBezTo>
                    <a:pt x="120" y="49"/>
                    <a:pt x="126" y="48"/>
                    <a:pt x="118" y="59"/>
                  </a:cubicBezTo>
                  <a:cubicBezTo>
                    <a:pt x="119" y="58"/>
                    <a:pt x="105" y="77"/>
                    <a:pt x="123" y="96"/>
                  </a:cubicBezTo>
                  <a:cubicBezTo>
                    <a:pt x="138" y="114"/>
                    <a:pt x="183" y="126"/>
                    <a:pt x="205" y="103"/>
                  </a:cubicBezTo>
                  <a:cubicBezTo>
                    <a:pt x="230" y="79"/>
                    <a:pt x="206" y="44"/>
                    <a:pt x="183" y="37"/>
                  </a:cubicBezTo>
                  <a:cubicBezTo>
                    <a:pt x="159" y="28"/>
                    <a:pt x="145" y="39"/>
                    <a:pt x="142" y="38"/>
                  </a:cubicBezTo>
                  <a:cubicBezTo>
                    <a:pt x="133" y="37"/>
                    <a:pt x="107" y="43"/>
                    <a:pt x="130" y="20"/>
                  </a:cubicBezTo>
                  <a:cubicBezTo>
                    <a:pt x="135" y="15"/>
                    <a:pt x="165" y="0"/>
                    <a:pt x="198" y="17"/>
                  </a:cubicBezTo>
                  <a:cubicBezTo>
                    <a:pt x="213" y="24"/>
                    <a:pt x="229" y="38"/>
                    <a:pt x="236" y="59"/>
                  </a:cubicBezTo>
                  <a:cubicBezTo>
                    <a:pt x="244" y="81"/>
                    <a:pt x="234" y="107"/>
                    <a:pt x="217" y="121"/>
                  </a:cubicBezTo>
                  <a:cubicBezTo>
                    <a:pt x="178" y="150"/>
                    <a:pt x="132" y="130"/>
                    <a:pt x="112" y="108"/>
                  </a:cubicBezTo>
                  <a:close/>
                  <a:moveTo>
                    <a:pt x="182" y="166"/>
                  </a:moveTo>
                  <a:cubicBezTo>
                    <a:pt x="182" y="159"/>
                    <a:pt x="177" y="163"/>
                    <a:pt x="172" y="167"/>
                  </a:cubicBezTo>
                  <a:cubicBezTo>
                    <a:pt x="164" y="173"/>
                    <a:pt x="184" y="301"/>
                    <a:pt x="186" y="312"/>
                  </a:cubicBezTo>
                  <a:cubicBezTo>
                    <a:pt x="190" y="324"/>
                    <a:pt x="202" y="316"/>
                    <a:pt x="208" y="310"/>
                  </a:cubicBezTo>
                  <a:cubicBezTo>
                    <a:pt x="215" y="303"/>
                    <a:pt x="180" y="167"/>
                    <a:pt x="182" y="166"/>
                  </a:cubicBezTo>
                  <a:close/>
                  <a:moveTo>
                    <a:pt x="219" y="173"/>
                  </a:moveTo>
                  <a:cubicBezTo>
                    <a:pt x="208" y="178"/>
                    <a:pt x="199" y="190"/>
                    <a:pt x="214" y="195"/>
                  </a:cubicBezTo>
                  <a:cubicBezTo>
                    <a:pt x="217" y="196"/>
                    <a:pt x="230" y="200"/>
                    <a:pt x="245" y="210"/>
                  </a:cubicBezTo>
                  <a:cubicBezTo>
                    <a:pt x="253" y="215"/>
                    <a:pt x="262" y="221"/>
                    <a:pt x="271" y="228"/>
                  </a:cubicBezTo>
                  <a:cubicBezTo>
                    <a:pt x="278" y="234"/>
                    <a:pt x="296" y="246"/>
                    <a:pt x="293" y="247"/>
                  </a:cubicBezTo>
                  <a:cubicBezTo>
                    <a:pt x="296" y="260"/>
                    <a:pt x="280" y="287"/>
                    <a:pt x="270" y="292"/>
                  </a:cubicBezTo>
                  <a:cubicBezTo>
                    <a:pt x="257" y="301"/>
                    <a:pt x="244" y="299"/>
                    <a:pt x="243" y="301"/>
                  </a:cubicBezTo>
                  <a:cubicBezTo>
                    <a:pt x="237" y="307"/>
                    <a:pt x="233" y="312"/>
                    <a:pt x="243" y="312"/>
                  </a:cubicBezTo>
                  <a:cubicBezTo>
                    <a:pt x="242" y="311"/>
                    <a:pt x="256" y="316"/>
                    <a:pt x="276" y="307"/>
                  </a:cubicBezTo>
                  <a:cubicBezTo>
                    <a:pt x="296" y="296"/>
                    <a:pt x="316" y="276"/>
                    <a:pt x="314" y="239"/>
                  </a:cubicBezTo>
                  <a:cubicBezTo>
                    <a:pt x="276" y="190"/>
                    <a:pt x="226" y="170"/>
                    <a:pt x="219" y="173"/>
                  </a:cubicBezTo>
                  <a:close/>
                  <a:moveTo>
                    <a:pt x="97" y="268"/>
                  </a:moveTo>
                  <a:cubicBezTo>
                    <a:pt x="100" y="268"/>
                    <a:pt x="105" y="267"/>
                    <a:pt x="108" y="267"/>
                  </a:cubicBezTo>
                  <a:cubicBezTo>
                    <a:pt x="114" y="266"/>
                    <a:pt x="118" y="262"/>
                    <a:pt x="121" y="259"/>
                  </a:cubicBezTo>
                  <a:cubicBezTo>
                    <a:pt x="126" y="253"/>
                    <a:pt x="129" y="247"/>
                    <a:pt x="131" y="242"/>
                  </a:cubicBezTo>
                  <a:cubicBezTo>
                    <a:pt x="136" y="231"/>
                    <a:pt x="139" y="222"/>
                    <a:pt x="143" y="215"/>
                  </a:cubicBezTo>
                  <a:cubicBezTo>
                    <a:pt x="150" y="201"/>
                    <a:pt x="157" y="196"/>
                    <a:pt x="157" y="194"/>
                  </a:cubicBezTo>
                  <a:cubicBezTo>
                    <a:pt x="157" y="187"/>
                    <a:pt x="165" y="168"/>
                    <a:pt x="145" y="176"/>
                  </a:cubicBezTo>
                  <a:cubicBezTo>
                    <a:pt x="140" y="177"/>
                    <a:pt x="127" y="189"/>
                    <a:pt x="119" y="207"/>
                  </a:cubicBezTo>
                  <a:cubicBezTo>
                    <a:pt x="110" y="224"/>
                    <a:pt x="110" y="246"/>
                    <a:pt x="96" y="246"/>
                  </a:cubicBezTo>
                  <a:cubicBezTo>
                    <a:pt x="76" y="246"/>
                    <a:pt x="53" y="243"/>
                    <a:pt x="40" y="240"/>
                  </a:cubicBezTo>
                  <a:cubicBezTo>
                    <a:pt x="20" y="234"/>
                    <a:pt x="9" y="239"/>
                    <a:pt x="8" y="239"/>
                  </a:cubicBezTo>
                  <a:cubicBezTo>
                    <a:pt x="2" y="246"/>
                    <a:pt x="0" y="251"/>
                    <a:pt x="8" y="250"/>
                  </a:cubicBezTo>
                  <a:cubicBezTo>
                    <a:pt x="8" y="250"/>
                    <a:pt x="20" y="249"/>
                    <a:pt x="33" y="255"/>
                  </a:cubicBezTo>
                  <a:cubicBezTo>
                    <a:pt x="51" y="261"/>
                    <a:pt x="73" y="266"/>
                    <a:pt x="97" y="268"/>
                  </a:cubicBezTo>
                  <a:close/>
                  <a:moveTo>
                    <a:pt x="172" y="341"/>
                  </a:moveTo>
                  <a:cubicBezTo>
                    <a:pt x="167" y="343"/>
                    <a:pt x="151" y="352"/>
                    <a:pt x="130" y="365"/>
                  </a:cubicBezTo>
                  <a:cubicBezTo>
                    <a:pt x="120" y="372"/>
                    <a:pt x="108" y="380"/>
                    <a:pt x="97" y="391"/>
                  </a:cubicBezTo>
                  <a:cubicBezTo>
                    <a:pt x="94" y="394"/>
                    <a:pt x="91" y="397"/>
                    <a:pt x="89" y="401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2" y="411"/>
                    <a:pt x="84" y="419"/>
                    <a:pt x="84" y="419"/>
                  </a:cubicBezTo>
                  <a:cubicBezTo>
                    <a:pt x="85" y="425"/>
                    <a:pt x="83" y="432"/>
                    <a:pt x="83" y="438"/>
                  </a:cubicBezTo>
                  <a:cubicBezTo>
                    <a:pt x="80" y="452"/>
                    <a:pt x="76" y="465"/>
                    <a:pt x="71" y="479"/>
                  </a:cubicBezTo>
                  <a:cubicBezTo>
                    <a:pt x="69" y="485"/>
                    <a:pt x="67" y="492"/>
                    <a:pt x="65" y="498"/>
                  </a:cubicBezTo>
                  <a:cubicBezTo>
                    <a:pt x="65" y="499"/>
                    <a:pt x="65" y="500"/>
                    <a:pt x="65" y="502"/>
                  </a:cubicBezTo>
                  <a:cubicBezTo>
                    <a:pt x="38" y="504"/>
                    <a:pt x="31" y="507"/>
                    <a:pt x="28" y="508"/>
                  </a:cubicBezTo>
                  <a:cubicBezTo>
                    <a:pt x="21" y="512"/>
                    <a:pt x="13" y="515"/>
                    <a:pt x="26" y="518"/>
                  </a:cubicBezTo>
                  <a:cubicBezTo>
                    <a:pt x="32" y="520"/>
                    <a:pt x="45" y="518"/>
                    <a:pt x="64" y="517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5" y="520"/>
                    <a:pt x="78" y="517"/>
                    <a:pt x="80" y="513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2" y="504"/>
                    <a:pt x="82" y="504"/>
                    <a:pt x="82" y="504"/>
                  </a:cubicBezTo>
                  <a:cubicBezTo>
                    <a:pt x="84" y="498"/>
                    <a:pt x="87" y="491"/>
                    <a:pt x="89" y="485"/>
                  </a:cubicBezTo>
                  <a:cubicBezTo>
                    <a:pt x="95" y="471"/>
                    <a:pt x="101" y="457"/>
                    <a:pt x="104" y="440"/>
                  </a:cubicBezTo>
                  <a:cubicBezTo>
                    <a:pt x="106" y="432"/>
                    <a:pt x="107" y="424"/>
                    <a:pt x="106" y="416"/>
                  </a:cubicBezTo>
                  <a:cubicBezTo>
                    <a:pt x="111" y="407"/>
                    <a:pt x="137" y="390"/>
                    <a:pt x="147" y="384"/>
                  </a:cubicBezTo>
                  <a:cubicBezTo>
                    <a:pt x="167" y="371"/>
                    <a:pt x="182" y="363"/>
                    <a:pt x="183" y="360"/>
                  </a:cubicBezTo>
                  <a:cubicBezTo>
                    <a:pt x="188" y="350"/>
                    <a:pt x="192" y="332"/>
                    <a:pt x="172" y="341"/>
                  </a:cubicBezTo>
                  <a:close/>
                  <a:moveTo>
                    <a:pt x="385" y="463"/>
                  </a:moveTo>
                  <a:cubicBezTo>
                    <a:pt x="385" y="463"/>
                    <a:pt x="382" y="451"/>
                    <a:pt x="376" y="429"/>
                  </a:cubicBezTo>
                  <a:cubicBezTo>
                    <a:pt x="374" y="425"/>
                    <a:pt x="374" y="425"/>
                    <a:pt x="374" y="425"/>
                  </a:cubicBezTo>
                  <a:cubicBezTo>
                    <a:pt x="374" y="424"/>
                    <a:pt x="374" y="424"/>
                    <a:pt x="374" y="424"/>
                  </a:cubicBezTo>
                  <a:cubicBezTo>
                    <a:pt x="374" y="420"/>
                    <a:pt x="370" y="420"/>
                    <a:pt x="368" y="419"/>
                  </a:cubicBezTo>
                  <a:cubicBezTo>
                    <a:pt x="366" y="419"/>
                    <a:pt x="366" y="419"/>
                    <a:pt x="366" y="419"/>
                  </a:cubicBezTo>
                  <a:cubicBezTo>
                    <a:pt x="357" y="417"/>
                    <a:pt x="357" y="417"/>
                    <a:pt x="357" y="417"/>
                  </a:cubicBezTo>
                  <a:cubicBezTo>
                    <a:pt x="351" y="415"/>
                    <a:pt x="345" y="414"/>
                    <a:pt x="338" y="413"/>
                  </a:cubicBezTo>
                  <a:cubicBezTo>
                    <a:pt x="324" y="411"/>
                    <a:pt x="310" y="409"/>
                    <a:pt x="294" y="410"/>
                  </a:cubicBezTo>
                  <a:cubicBezTo>
                    <a:pt x="287" y="410"/>
                    <a:pt x="278" y="413"/>
                    <a:pt x="273" y="415"/>
                  </a:cubicBezTo>
                  <a:cubicBezTo>
                    <a:pt x="272" y="414"/>
                    <a:pt x="270" y="411"/>
                    <a:pt x="268" y="407"/>
                  </a:cubicBezTo>
                  <a:cubicBezTo>
                    <a:pt x="261" y="396"/>
                    <a:pt x="254" y="385"/>
                    <a:pt x="249" y="375"/>
                  </a:cubicBezTo>
                  <a:cubicBezTo>
                    <a:pt x="239" y="356"/>
                    <a:pt x="232" y="342"/>
                    <a:pt x="230" y="341"/>
                  </a:cubicBezTo>
                  <a:cubicBezTo>
                    <a:pt x="220" y="337"/>
                    <a:pt x="203" y="331"/>
                    <a:pt x="209" y="350"/>
                  </a:cubicBezTo>
                  <a:cubicBezTo>
                    <a:pt x="211" y="355"/>
                    <a:pt x="218" y="371"/>
                    <a:pt x="230" y="391"/>
                  </a:cubicBezTo>
                  <a:cubicBezTo>
                    <a:pt x="235" y="401"/>
                    <a:pt x="242" y="412"/>
                    <a:pt x="250" y="423"/>
                  </a:cubicBezTo>
                  <a:cubicBezTo>
                    <a:pt x="252" y="426"/>
                    <a:pt x="257" y="432"/>
                    <a:pt x="260" y="434"/>
                  </a:cubicBezTo>
                  <a:cubicBezTo>
                    <a:pt x="263" y="436"/>
                    <a:pt x="273" y="441"/>
                    <a:pt x="281" y="436"/>
                  </a:cubicBezTo>
                  <a:cubicBezTo>
                    <a:pt x="287" y="433"/>
                    <a:pt x="292" y="433"/>
                    <a:pt x="298" y="432"/>
                  </a:cubicBezTo>
                  <a:cubicBezTo>
                    <a:pt x="311" y="430"/>
                    <a:pt x="323" y="431"/>
                    <a:pt x="336" y="432"/>
                  </a:cubicBezTo>
                  <a:cubicBezTo>
                    <a:pt x="342" y="433"/>
                    <a:pt x="348" y="433"/>
                    <a:pt x="354" y="434"/>
                  </a:cubicBezTo>
                  <a:cubicBezTo>
                    <a:pt x="361" y="435"/>
                    <a:pt x="361" y="435"/>
                    <a:pt x="361" y="435"/>
                  </a:cubicBezTo>
                  <a:cubicBezTo>
                    <a:pt x="367" y="452"/>
                    <a:pt x="373" y="467"/>
                    <a:pt x="376" y="467"/>
                  </a:cubicBezTo>
                  <a:cubicBezTo>
                    <a:pt x="384" y="472"/>
                    <a:pt x="390" y="473"/>
                    <a:pt x="38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75487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asynchrones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Single-Page </a:t>
            </a:r>
            <a:r>
              <a:rPr lang="de-DE" b="1" dirty="0" err="1" smtClean="0"/>
              <a:t>Application</a:t>
            </a:r>
            <a:r>
              <a:rPr lang="de-DE" b="1" dirty="0" smtClean="0"/>
              <a:t> </a:t>
            </a:r>
            <a:r>
              <a:rPr lang="de-DE" b="1" dirty="0" smtClean="0"/>
              <a:t>(SPA)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Schnelle, interaktive UI; Professionalisierung in der Webentwicklung</a:t>
            </a:r>
            <a:endParaRPr lang="de-D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3328142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3427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richtige Produkt?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25" y="4105764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206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9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9000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2852937"/>
            <a:ext cx="8640960" cy="3439970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zu 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dienen 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84775" y="919186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688877" y="2257640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3030086" y="3671966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/>
          </a:p>
        </p:txBody>
      </p:sp>
      <p:sp>
        <p:nvSpPr>
          <p:cNvPr id="37" name="Rectangle 36"/>
          <p:cNvSpPr/>
          <p:nvPr/>
        </p:nvSpPr>
        <p:spPr>
          <a:xfrm>
            <a:off x="1259632" y="4372211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8119" y="4587943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084246366"/>
              </p:ext>
            </p:extLst>
          </p:nvPr>
        </p:nvGraphicFramePr>
        <p:xfrm>
          <a:off x="4463061" y="3765468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9823" y="1753672"/>
            <a:ext cx="1301271" cy="1677384"/>
            <a:chOff x="3990809" y="1634673"/>
            <a:chExt cx="1301271" cy="1677384"/>
          </a:xfrm>
        </p:grpSpPr>
        <p:sp>
          <p:nvSpPr>
            <p:cNvPr id="6" name="Flowchart: Process 5"/>
            <p:cNvSpPr/>
            <p:nvPr/>
          </p:nvSpPr>
          <p:spPr>
            <a:xfrm>
              <a:off x="3990809" y="163791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In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order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As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want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999824" y="1634673"/>
              <a:ext cx="210152" cy="210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60471" y="1479350"/>
            <a:ext cx="1620158" cy="1948459"/>
            <a:chOff x="5851457" y="1360351"/>
            <a:chExt cx="1620158" cy="1948459"/>
          </a:xfrm>
        </p:grpSpPr>
        <p:sp>
          <p:nvSpPr>
            <p:cNvPr id="28" name="Flowchart: Process 27"/>
            <p:cNvSpPr/>
            <p:nvPr/>
          </p:nvSpPr>
          <p:spPr>
            <a:xfrm>
              <a:off x="6170344" y="136035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5999311" y="148760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851457" y="163467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Given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When</a:t>
              </a:r>
              <a:r>
                <a:rPr lang="de-DE" sz="1600" dirty="0" smtClean="0">
                  <a:solidFill>
                    <a:schemeClr val="dk1"/>
                  </a:solidFill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latin typeface="AA Zuehlke" pitchFamily="2" charset="0"/>
                </a:rPr>
                <a:t>Then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851457" y="1634670"/>
              <a:ext cx="210153" cy="2101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7" grpId="0" animBg="1"/>
      <p:bldP spid="37" grpId="0" animBg="1"/>
      <p:bldP spid="38" grpId="0"/>
      <p:bldGraphic spid="4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5085184"/>
            <a:ext cx="8066208" cy="14807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Anforderung</a:t>
            </a:r>
            <a:r>
              <a:rPr lang="de-DE" dirty="0" smtClean="0"/>
              <a:t>: Menschen und </a:t>
            </a:r>
            <a:r>
              <a:rPr lang="de-DE" dirty="0" err="1" smtClean="0"/>
              <a:t>Yoda</a:t>
            </a:r>
            <a:r>
              <a:rPr lang="de-DE" dirty="0" smtClean="0"/>
              <a:t> sollen miteinander chatten können (Übersetzung notwendig!)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Gegeben</a:t>
            </a:r>
            <a:r>
              <a:rPr lang="de-DE" dirty="0" smtClean="0"/>
              <a:t>: </a:t>
            </a:r>
            <a:r>
              <a:rPr lang="de-DE" dirty="0" err="1" smtClean="0"/>
              <a:t>Wireframes</a:t>
            </a:r>
            <a:r>
              <a:rPr lang="de-DE" dirty="0" smtClean="0"/>
              <a:t> und Business Rules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2609215" y="1221131"/>
            <a:ext cx="4006655" cy="3205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0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BRAND" val="0"/>
  <p:tag name="AUTHOR" val="Marcus Vetter;br&amp;Simon Acker;br&amp;Christian Ed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1646</Words>
  <Application>Microsoft Office PowerPoint</Application>
  <PresentationFormat>On-screen Show (4:3)</PresentationFormat>
  <Paragraphs>303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AA Zuehlke</vt:lpstr>
      <vt:lpstr>Arial</vt:lpstr>
      <vt:lpstr>Courier New</vt:lpstr>
      <vt:lpstr>Zuehlke</vt:lpstr>
      <vt:lpstr>Automatisierte Akzeptanztests bei  Single-Page Applications</vt:lpstr>
      <vt:lpstr>Agenda</vt:lpstr>
      <vt:lpstr>Single-Page Application</vt:lpstr>
      <vt:lpstr>Testpyramide</vt:lpstr>
      <vt:lpstr>Testpyramide</vt:lpstr>
      <vt:lpstr>Testpyramide</vt:lpstr>
      <vt:lpstr>Specification By Example (1)</vt:lpstr>
      <vt:lpstr>Specification By Example (2)</vt:lpstr>
      <vt:lpstr>YodaChat</vt:lpstr>
      <vt:lpstr>PowerPoint Presentation</vt:lpstr>
      <vt:lpstr>PowerPoint Presentation</vt:lpstr>
      <vt:lpstr>PowerPoint Presentation</vt:lpstr>
      <vt:lpstr>PowerPoint Presentation</vt:lpstr>
      <vt:lpstr>YodaChat</vt:lpstr>
      <vt:lpstr>Acceptance Testing Stack – Step Definitions</vt:lpstr>
      <vt:lpstr>PowerPoint Presentation</vt:lpstr>
      <vt:lpstr>Acceptance Testing Stack – Protractor</vt:lpstr>
      <vt:lpstr>Protractor</vt:lpstr>
      <vt:lpstr>PowerPoint Presentation</vt:lpstr>
      <vt:lpstr>YodaChat</vt:lpstr>
      <vt:lpstr>Acceptance Testing Stack – Page Object Pattern</vt:lpstr>
      <vt:lpstr>Page Object Pattern</vt:lpstr>
      <vt:lpstr>YodaChat</vt:lpstr>
      <vt:lpstr>YodaChat</vt:lpstr>
      <vt:lpstr>Zusammenfassung und Fazit</vt:lpstr>
      <vt:lpstr>Vielen Dank für Ihre Aufmerksamkeit!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 Applications</dc:title>
  <dc:creator>sia</dc:creator>
  <cp:lastModifiedBy>Vetter, Marcus</cp:lastModifiedBy>
  <cp:revision>463</cp:revision>
  <dcterms:created xsi:type="dcterms:W3CDTF">2016-04-01T12:01:03Z</dcterms:created>
  <dcterms:modified xsi:type="dcterms:W3CDTF">2016-06-09T09:50:28Z</dcterms:modified>
</cp:coreProperties>
</file>