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6" r:id="rId5"/>
    <p:sldId id="267" r:id="rId6"/>
    <p:sldId id="262" r:id="rId7"/>
    <p:sldId id="263" r:id="rId8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1"/>
      <p:italic r:id="rId12"/>
    </p:embeddedFont>
  </p:embeddedFontLst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3860" autoAdjust="0"/>
  </p:normalViewPr>
  <p:slideViewPr>
    <p:cSldViewPr showGuides="1">
      <p:cViewPr varScale="1">
        <p:scale>
          <a:sx n="83" d="100"/>
          <a:sy n="83" d="100"/>
        </p:scale>
        <p:origin x="2664" y="90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01.04.2016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baseline="0" dirty="0" smtClean="0"/>
              <a:t> 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Context (10‘)</a:t>
            </a:r>
          </a:p>
          <a:p>
            <a:r>
              <a:rPr lang="de-DE" baseline="0" dirty="0" smtClean="0"/>
              <a:t>	</a:t>
            </a:r>
            <a:r>
              <a:rPr lang="de-DE" dirty="0" smtClean="0"/>
              <a:t>- </a:t>
            </a:r>
            <a:r>
              <a:rPr lang="de-DE" dirty="0" smtClean="0"/>
              <a:t>Testing Pyramide / Akzeptanztests (2‘)</a:t>
            </a:r>
          </a:p>
          <a:p>
            <a:r>
              <a:rPr lang="de-DE" dirty="0" smtClean="0"/>
              <a:t>	- SPAs (2‘)</a:t>
            </a:r>
          </a:p>
          <a:p>
            <a:r>
              <a:rPr lang="de-DE" dirty="0" smtClean="0"/>
              <a:t>	- Specification</a:t>
            </a:r>
            <a:r>
              <a:rPr lang="de-DE" baseline="0" dirty="0" smtClean="0"/>
              <a:t> By Example (6</a:t>
            </a:r>
            <a:r>
              <a:rPr lang="de-DE" baseline="0" dirty="0" smtClean="0"/>
              <a:t>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 Technologien (30‘)</a:t>
            </a:r>
          </a:p>
          <a:p>
            <a:r>
              <a:rPr lang="de-DE" baseline="0" dirty="0" smtClean="0"/>
              <a:t>	- Anwendung (SPA) mit Angular 1,2, Aurelia mit </a:t>
            </a:r>
            <a:r>
              <a:rPr lang="de-DE" baseline="0" dirty="0" smtClean="0"/>
              <a:t>Rest-BE (3‘)</a:t>
            </a:r>
            <a:endParaRPr lang="de-DE" baseline="0" dirty="0" smtClean="0"/>
          </a:p>
          <a:p>
            <a:r>
              <a:rPr lang="de-DE" baseline="0" dirty="0" smtClean="0"/>
              <a:t>	- Protractor für UI-Access / Chai als Assertion Framework? / Sinon als Mock-Framework? Oder Fake-BE / Fixed responses (17</a:t>
            </a:r>
            <a:r>
              <a:rPr lang="de-DE" baseline="0" dirty="0" smtClean="0"/>
              <a:t>‘)</a:t>
            </a:r>
            <a:endParaRPr lang="de-DE" baseline="0" dirty="0" smtClean="0"/>
          </a:p>
          <a:p>
            <a:r>
              <a:rPr lang="de-DE" baseline="0" dirty="0" smtClean="0"/>
              <a:t>	- Best practices (Page objects / Layering</a:t>
            </a:r>
            <a:r>
              <a:rPr lang="de-DE" baseline="0" dirty="0" smtClean="0"/>
              <a:t>) (5‘)</a:t>
            </a:r>
            <a:endParaRPr lang="de-DE" baseline="0" dirty="0" smtClean="0"/>
          </a:p>
          <a:p>
            <a:r>
              <a:rPr lang="de-DE" baseline="0" dirty="0" smtClean="0"/>
              <a:t>	- Cucumber (SBE) -&gt; wie setze ich das sinnvoll ein</a:t>
            </a:r>
            <a:r>
              <a:rPr lang="de-DE" baseline="0" dirty="0" smtClean="0"/>
              <a:t>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 Zusammenfassung / </a:t>
            </a:r>
            <a:r>
              <a:rPr lang="de-DE" baseline="0" dirty="0" smtClean="0"/>
              <a:t>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</a:t>
            </a:r>
            <a:r>
              <a:rPr lang="de-DE" sz="3200" dirty="0" smtClean="0"/>
              <a:t>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Single-Page 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Zusammenfassung und Fazit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Testpyramide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3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Example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7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79471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61</Words>
  <Application>Microsoft Office PowerPoint</Application>
  <PresentationFormat>On-screen Show (4:3)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AA Zuehlke</vt:lpstr>
      <vt:lpstr>Zuehlke</vt:lpstr>
      <vt:lpstr>Automatisierte Akzeptanztests bei  Single-Page Anwendungen</vt:lpstr>
      <vt:lpstr>Agenda</vt:lpstr>
      <vt:lpstr>Single-Page Anwendungen</vt:lpstr>
      <vt:lpstr>Testpyramide</vt:lpstr>
      <vt:lpstr>Specification By Example</vt:lpstr>
      <vt:lpstr>PowerPoint Presentation</vt:lpstr>
      <vt:lpstr>PowerPoint Presentation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Acker, Simon</cp:lastModifiedBy>
  <cp:revision>14</cp:revision>
  <dcterms:created xsi:type="dcterms:W3CDTF">2016-04-01T12:01:03Z</dcterms:created>
  <dcterms:modified xsi:type="dcterms:W3CDTF">2016-04-01T13:15:00Z</dcterms:modified>
</cp:coreProperties>
</file>