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4" r:id="rId3"/>
    <p:sldId id="265" r:id="rId4"/>
    <p:sldId id="285" r:id="rId5"/>
    <p:sldId id="286" r:id="rId6"/>
    <p:sldId id="287" r:id="rId7"/>
    <p:sldId id="269" r:id="rId8"/>
    <p:sldId id="270" r:id="rId9"/>
    <p:sldId id="284" r:id="rId10"/>
    <p:sldId id="282" r:id="rId11"/>
    <p:sldId id="283" r:id="rId12"/>
    <p:sldId id="277" r:id="rId13"/>
    <p:sldId id="281" r:id="rId14"/>
    <p:sldId id="272" r:id="rId15"/>
    <p:sldId id="293" r:id="rId16"/>
    <p:sldId id="291" r:id="rId17"/>
    <p:sldId id="294" r:id="rId18"/>
    <p:sldId id="278" r:id="rId19"/>
    <p:sldId id="288" r:id="rId20"/>
    <p:sldId id="273" r:id="rId21"/>
    <p:sldId id="274" r:id="rId22"/>
    <p:sldId id="292" r:id="rId23"/>
    <p:sldId id="275" r:id="rId24"/>
    <p:sldId id="279" r:id="rId25"/>
    <p:sldId id="276" r:id="rId26"/>
    <p:sldId id="289" r:id="rId27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30"/>
      <p:italic r:id="rId31"/>
    </p:embeddedFont>
  </p:embeddedFontLst>
  <p:custDataLst>
    <p:tags r:id="rId3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E3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75814" autoAdjust="0"/>
  </p:normalViewPr>
  <p:slideViewPr>
    <p:cSldViewPr showGuides="1">
      <p:cViewPr varScale="1">
        <p:scale>
          <a:sx n="115" d="100"/>
          <a:sy n="115" d="100"/>
        </p:scale>
        <p:origin x="1416" y="108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1DD83C-8707-4C7F-9785-027CA04FBBC2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47FC489E-2980-40E9-B9C1-003B73F045D2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  <a:ln/>
      </dgm:spPr>
      <dgm:t>
        <a:bodyPr/>
        <a:lstStyle/>
        <a:p>
          <a:r>
            <a:rPr lang="en-US" dirty="0" smtClean="0"/>
            <a:t>BA</a:t>
          </a:r>
          <a:endParaRPr lang="en-US" dirty="0"/>
        </a:p>
      </dgm:t>
    </dgm:pt>
    <dgm:pt modelId="{1A47765D-70BC-4325-97BA-043B4C570931}" type="parTrans" cxnId="{6E766088-8CB8-4A06-B063-47F316C25E4E}">
      <dgm:prSet/>
      <dgm:spPr/>
      <dgm:t>
        <a:bodyPr/>
        <a:lstStyle/>
        <a:p>
          <a:endParaRPr lang="en-US"/>
        </a:p>
      </dgm:t>
    </dgm:pt>
    <dgm:pt modelId="{A8D65F71-B4E3-42C2-9E0E-1AD57F386ED1}" type="sibTrans" cxnId="{6E766088-8CB8-4A06-B063-47F316C25E4E}">
      <dgm:prSet/>
      <dgm:spPr/>
      <dgm:t>
        <a:bodyPr/>
        <a:lstStyle/>
        <a:p>
          <a:endParaRPr lang="en-US"/>
        </a:p>
      </dgm:t>
    </dgm:pt>
    <dgm:pt modelId="{65EC574C-70D0-478C-BDF3-3E4B1D154922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  <a:ln/>
      </dgm:spPr>
      <dgm:t>
        <a:bodyPr/>
        <a:lstStyle/>
        <a:p>
          <a:r>
            <a:rPr lang="en-US" dirty="0" smtClean="0"/>
            <a:t>DEV</a:t>
          </a:r>
          <a:endParaRPr lang="en-US" dirty="0"/>
        </a:p>
      </dgm:t>
    </dgm:pt>
    <dgm:pt modelId="{473DAD0C-8166-42A1-ACC0-27C6E331473F}" type="parTrans" cxnId="{377D03F9-23F0-4065-8FB0-A28E7E0E01EB}">
      <dgm:prSet/>
      <dgm:spPr/>
      <dgm:t>
        <a:bodyPr/>
        <a:lstStyle/>
        <a:p>
          <a:endParaRPr lang="en-US"/>
        </a:p>
      </dgm:t>
    </dgm:pt>
    <dgm:pt modelId="{CB1C22D0-32B4-4099-9495-683C7908520F}" type="sibTrans" cxnId="{377D03F9-23F0-4065-8FB0-A28E7E0E01EB}">
      <dgm:prSet/>
      <dgm:spPr/>
      <dgm:t>
        <a:bodyPr/>
        <a:lstStyle/>
        <a:p>
          <a:endParaRPr lang="en-US"/>
        </a:p>
      </dgm:t>
    </dgm:pt>
    <dgm:pt modelId="{3F62B1D9-8950-4732-9F0E-6F0F3F9B5794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  <a:ln/>
      </dgm:spPr>
      <dgm:t>
        <a:bodyPr/>
        <a:lstStyle/>
        <a:p>
          <a:r>
            <a:rPr lang="en-US" dirty="0" smtClean="0"/>
            <a:t>QS</a:t>
          </a:r>
          <a:endParaRPr lang="en-US" dirty="0"/>
        </a:p>
      </dgm:t>
    </dgm:pt>
    <dgm:pt modelId="{26258A97-F866-4F49-B116-2B94591FC922}" type="parTrans" cxnId="{6467FA26-5D78-4637-81B6-B550D237BF97}">
      <dgm:prSet/>
      <dgm:spPr/>
      <dgm:t>
        <a:bodyPr/>
        <a:lstStyle/>
        <a:p>
          <a:endParaRPr lang="en-US"/>
        </a:p>
      </dgm:t>
    </dgm:pt>
    <dgm:pt modelId="{E0AD046B-09E2-4144-9107-E570DDE1EC70}" type="sibTrans" cxnId="{6467FA26-5D78-4637-81B6-B550D237BF97}">
      <dgm:prSet/>
      <dgm:spPr/>
      <dgm:t>
        <a:bodyPr/>
        <a:lstStyle/>
        <a:p>
          <a:endParaRPr lang="en-US"/>
        </a:p>
      </dgm:t>
    </dgm:pt>
    <dgm:pt modelId="{86D75A7E-57BA-49CF-8EB7-28B23FA9DD8F}" type="pres">
      <dgm:prSet presAssocID="{AA1DD83C-8707-4C7F-9785-027CA04FBBC2}" presName="compositeShape" presStyleCnt="0">
        <dgm:presLayoutVars>
          <dgm:chMax val="7"/>
          <dgm:dir/>
          <dgm:resizeHandles val="exact"/>
        </dgm:presLayoutVars>
      </dgm:prSet>
      <dgm:spPr/>
    </dgm:pt>
    <dgm:pt modelId="{A333A5D7-B107-4165-8131-23C149AC171A}" type="pres">
      <dgm:prSet presAssocID="{AA1DD83C-8707-4C7F-9785-027CA04FBBC2}" presName="wedge1" presStyleLbl="node1" presStyleIdx="0" presStyleCnt="3" custScaleX="63060" custScaleY="57727" custLinFactNeighborX="-5311" custLinFactNeighborY="2973"/>
      <dgm:spPr/>
      <dgm:t>
        <a:bodyPr/>
        <a:lstStyle/>
        <a:p>
          <a:endParaRPr lang="en-US"/>
        </a:p>
      </dgm:t>
    </dgm:pt>
    <dgm:pt modelId="{C559D943-EBD2-4842-9D1C-E66CCB51CE6F}" type="pres">
      <dgm:prSet presAssocID="{AA1DD83C-8707-4C7F-9785-027CA04FBBC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C391AD-CA2E-410E-AB7B-14882AA4B0F1}" type="pres">
      <dgm:prSet presAssocID="{AA1DD83C-8707-4C7F-9785-027CA04FBBC2}" presName="wedge2" presStyleLbl="node1" presStyleIdx="1" presStyleCnt="3" custScaleX="62747" custScaleY="55075"/>
      <dgm:spPr/>
      <dgm:t>
        <a:bodyPr/>
        <a:lstStyle/>
        <a:p>
          <a:endParaRPr lang="en-US"/>
        </a:p>
      </dgm:t>
    </dgm:pt>
    <dgm:pt modelId="{A1C2D0A6-0FA4-4395-B3B6-2E0970CADA87}" type="pres">
      <dgm:prSet presAssocID="{AA1DD83C-8707-4C7F-9785-027CA04FBBC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2B9E34-9D80-4D7B-A4D1-15B64FCC8487}" type="pres">
      <dgm:prSet presAssocID="{AA1DD83C-8707-4C7F-9785-027CA04FBBC2}" presName="wedge3" presStyleLbl="node1" presStyleIdx="2" presStyleCnt="3" custScaleX="61379" custScaleY="57734"/>
      <dgm:spPr/>
      <dgm:t>
        <a:bodyPr/>
        <a:lstStyle/>
        <a:p>
          <a:endParaRPr lang="en-US"/>
        </a:p>
      </dgm:t>
    </dgm:pt>
    <dgm:pt modelId="{0212279B-8F31-44A3-9203-74054B06BDB8}" type="pres">
      <dgm:prSet presAssocID="{AA1DD83C-8707-4C7F-9785-027CA04FBBC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7D03F9-23F0-4065-8FB0-A28E7E0E01EB}" srcId="{AA1DD83C-8707-4C7F-9785-027CA04FBBC2}" destId="{65EC574C-70D0-478C-BDF3-3E4B1D154922}" srcOrd="1" destOrd="0" parTransId="{473DAD0C-8166-42A1-ACC0-27C6E331473F}" sibTransId="{CB1C22D0-32B4-4099-9495-683C7908520F}"/>
    <dgm:cxn modelId="{192895AC-FE72-409C-9BB4-1534B369708C}" type="presOf" srcId="{65EC574C-70D0-478C-BDF3-3E4B1D154922}" destId="{EFC391AD-CA2E-410E-AB7B-14882AA4B0F1}" srcOrd="0" destOrd="0" presId="urn:microsoft.com/office/officeart/2005/8/layout/chart3"/>
    <dgm:cxn modelId="{6E766088-8CB8-4A06-B063-47F316C25E4E}" srcId="{AA1DD83C-8707-4C7F-9785-027CA04FBBC2}" destId="{47FC489E-2980-40E9-B9C1-003B73F045D2}" srcOrd="0" destOrd="0" parTransId="{1A47765D-70BC-4325-97BA-043B4C570931}" sibTransId="{A8D65F71-B4E3-42C2-9E0E-1AD57F386ED1}"/>
    <dgm:cxn modelId="{6467FA26-5D78-4637-81B6-B550D237BF97}" srcId="{AA1DD83C-8707-4C7F-9785-027CA04FBBC2}" destId="{3F62B1D9-8950-4732-9F0E-6F0F3F9B5794}" srcOrd="2" destOrd="0" parTransId="{26258A97-F866-4F49-B116-2B94591FC922}" sibTransId="{E0AD046B-09E2-4144-9107-E570DDE1EC70}"/>
    <dgm:cxn modelId="{632C2B77-A5E5-4296-A891-D03AD8D99F5F}" type="presOf" srcId="{3F62B1D9-8950-4732-9F0E-6F0F3F9B5794}" destId="{0212279B-8F31-44A3-9203-74054B06BDB8}" srcOrd="1" destOrd="0" presId="urn:microsoft.com/office/officeart/2005/8/layout/chart3"/>
    <dgm:cxn modelId="{01C3A86D-151A-4EB2-81AC-04A93AB815BB}" type="presOf" srcId="{47FC489E-2980-40E9-B9C1-003B73F045D2}" destId="{A333A5D7-B107-4165-8131-23C149AC171A}" srcOrd="0" destOrd="0" presId="urn:microsoft.com/office/officeart/2005/8/layout/chart3"/>
    <dgm:cxn modelId="{C790C2C0-829E-458B-B0B1-3F63211C887D}" type="presOf" srcId="{AA1DD83C-8707-4C7F-9785-027CA04FBBC2}" destId="{86D75A7E-57BA-49CF-8EB7-28B23FA9DD8F}" srcOrd="0" destOrd="0" presId="urn:microsoft.com/office/officeart/2005/8/layout/chart3"/>
    <dgm:cxn modelId="{E1243957-6F22-4AE2-8B24-76C79D65EF47}" type="presOf" srcId="{65EC574C-70D0-478C-BDF3-3E4B1D154922}" destId="{A1C2D0A6-0FA4-4395-B3B6-2E0970CADA87}" srcOrd="1" destOrd="0" presId="urn:microsoft.com/office/officeart/2005/8/layout/chart3"/>
    <dgm:cxn modelId="{95A10FE5-C497-4AE0-901F-B250F1D86E41}" type="presOf" srcId="{3F62B1D9-8950-4732-9F0E-6F0F3F9B5794}" destId="{BF2B9E34-9D80-4D7B-A4D1-15B64FCC8487}" srcOrd="0" destOrd="0" presId="urn:microsoft.com/office/officeart/2005/8/layout/chart3"/>
    <dgm:cxn modelId="{1AF1423F-7E9A-4FE5-87F1-615A607DD437}" type="presOf" srcId="{47FC489E-2980-40E9-B9C1-003B73F045D2}" destId="{C559D943-EBD2-4842-9D1C-E66CCB51CE6F}" srcOrd="1" destOrd="0" presId="urn:microsoft.com/office/officeart/2005/8/layout/chart3"/>
    <dgm:cxn modelId="{35B9669B-CAC5-49A5-8614-0DD99BF8A420}" type="presParOf" srcId="{86D75A7E-57BA-49CF-8EB7-28B23FA9DD8F}" destId="{A333A5D7-B107-4165-8131-23C149AC171A}" srcOrd="0" destOrd="0" presId="urn:microsoft.com/office/officeart/2005/8/layout/chart3"/>
    <dgm:cxn modelId="{C35F05F3-4A76-4C00-8FC1-A1A840B76E66}" type="presParOf" srcId="{86D75A7E-57BA-49CF-8EB7-28B23FA9DD8F}" destId="{C559D943-EBD2-4842-9D1C-E66CCB51CE6F}" srcOrd="1" destOrd="0" presId="urn:microsoft.com/office/officeart/2005/8/layout/chart3"/>
    <dgm:cxn modelId="{9F705251-39FC-4723-844B-189BC48110EA}" type="presParOf" srcId="{86D75A7E-57BA-49CF-8EB7-28B23FA9DD8F}" destId="{EFC391AD-CA2E-410E-AB7B-14882AA4B0F1}" srcOrd="2" destOrd="0" presId="urn:microsoft.com/office/officeart/2005/8/layout/chart3"/>
    <dgm:cxn modelId="{F9F88E0C-F783-4028-8A77-58A51590D1AE}" type="presParOf" srcId="{86D75A7E-57BA-49CF-8EB7-28B23FA9DD8F}" destId="{A1C2D0A6-0FA4-4395-B3B6-2E0970CADA87}" srcOrd="3" destOrd="0" presId="urn:microsoft.com/office/officeart/2005/8/layout/chart3"/>
    <dgm:cxn modelId="{AC11B489-4255-4E3B-A51E-A92C97F25E25}" type="presParOf" srcId="{86D75A7E-57BA-49CF-8EB7-28B23FA9DD8F}" destId="{BF2B9E34-9D80-4D7B-A4D1-15B64FCC8487}" srcOrd="4" destOrd="0" presId="urn:microsoft.com/office/officeart/2005/8/layout/chart3"/>
    <dgm:cxn modelId="{39E744DE-A66C-44A1-8829-93CEC8D507D0}" type="presParOf" srcId="{86D75A7E-57BA-49CF-8EB7-28B23FA9DD8F}" destId="{0212279B-8F31-44A3-9203-74054B06BDB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9D6CC8-839D-4CF5-9714-8560A4A2AEF0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279691-7B1E-4F60-8072-9526584DEED4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smtClean="0"/>
            <a:t>TDD</a:t>
          </a:r>
          <a:endParaRPr lang="en-US" dirty="0"/>
        </a:p>
      </dgm:t>
    </dgm:pt>
    <dgm:pt modelId="{DB4A75B9-A5C6-4BA9-80F5-F23BA4997A10}" type="parTrans" cxnId="{40D1C5E9-9CDC-4F1E-B1CE-CC6A68B7A8F2}">
      <dgm:prSet/>
      <dgm:spPr/>
      <dgm:t>
        <a:bodyPr/>
        <a:lstStyle/>
        <a:p>
          <a:endParaRPr lang="en-US"/>
        </a:p>
      </dgm:t>
    </dgm:pt>
    <dgm:pt modelId="{7F37019D-C26D-4247-A781-F01A1D3A161D}" type="sibTrans" cxnId="{40D1C5E9-9CDC-4F1E-B1CE-CC6A68B7A8F2}">
      <dgm:prSet/>
      <dgm:spPr/>
      <dgm:t>
        <a:bodyPr/>
        <a:lstStyle/>
        <a:p>
          <a:endParaRPr lang="en-US"/>
        </a:p>
      </dgm:t>
    </dgm:pt>
    <dgm:pt modelId="{9EC85204-0D79-4F70-B7CD-802A5B65D1C6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400" dirty="0" smtClean="0"/>
            <a:t>Fail</a:t>
          </a:r>
          <a:endParaRPr lang="en-US" sz="1400" dirty="0"/>
        </a:p>
      </dgm:t>
    </dgm:pt>
    <dgm:pt modelId="{2AB34518-9E09-4664-9715-8F3E05D5C922}" type="parTrans" cxnId="{A0D8E040-55C8-4C17-9CB5-BF26B21877E1}">
      <dgm:prSet/>
      <dgm:spPr/>
      <dgm:t>
        <a:bodyPr/>
        <a:lstStyle/>
        <a:p>
          <a:endParaRPr lang="en-US"/>
        </a:p>
      </dgm:t>
    </dgm:pt>
    <dgm:pt modelId="{A57C5E61-25F1-404B-B768-AC950876F04A}" type="sibTrans" cxnId="{A0D8E040-55C8-4C17-9CB5-BF26B21877E1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B836F2C8-8B75-479B-AD90-01369E2675EF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400" dirty="0" smtClean="0"/>
            <a:t>Pass</a:t>
          </a:r>
          <a:endParaRPr lang="en-US" sz="1400" dirty="0"/>
        </a:p>
      </dgm:t>
    </dgm:pt>
    <dgm:pt modelId="{066FC6D6-699B-4401-B9E7-C5C510081E72}" type="parTrans" cxnId="{923B3EB6-EAEF-4AFD-87B6-20BCC9399B41}">
      <dgm:prSet/>
      <dgm:spPr/>
      <dgm:t>
        <a:bodyPr/>
        <a:lstStyle/>
        <a:p>
          <a:endParaRPr lang="en-US"/>
        </a:p>
      </dgm:t>
    </dgm:pt>
    <dgm:pt modelId="{EC7306AB-2D1E-4513-9FFC-892F57C9E8CF}" type="sibTrans" cxnId="{923B3EB6-EAEF-4AFD-87B6-20BCC9399B41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9FBAB5EA-FE51-4946-9628-BF3DC6C98C7A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400" dirty="0" smtClean="0"/>
            <a:t>Refactor</a:t>
          </a:r>
          <a:endParaRPr lang="en-US" sz="1400" dirty="0"/>
        </a:p>
      </dgm:t>
    </dgm:pt>
    <dgm:pt modelId="{EBE4674A-8A45-4998-8EB4-21BD32063CB4}" type="parTrans" cxnId="{C433717C-8EEE-4248-A3A4-654327776530}">
      <dgm:prSet/>
      <dgm:spPr/>
      <dgm:t>
        <a:bodyPr/>
        <a:lstStyle/>
        <a:p>
          <a:endParaRPr lang="en-US"/>
        </a:p>
      </dgm:t>
    </dgm:pt>
    <dgm:pt modelId="{89E9912F-14A1-466A-8D2B-83F1A45F5E2B}" type="sibTrans" cxnId="{C433717C-8EEE-4248-A3A4-654327776530}">
      <dgm:prSet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E503C778-D4ED-4A7F-9C5F-DCAF2E1502C0}" type="pres">
      <dgm:prSet presAssocID="{189D6CC8-839D-4CF5-9714-8560A4A2AEF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C976B1-3089-44F2-8B37-9C973BD95868}" type="pres">
      <dgm:prSet presAssocID="{43279691-7B1E-4F60-8072-9526584DEED4}" presName="centerShape" presStyleLbl="node0" presStyleIdx="0" presStyleCnt="1"/>
      <dgm:spPr/>
      <dgm:t>
        <a:bodyPr/>
        <a:lstStyle/>
        <a:p>
          <a:endParaRPr lang="en-US"/>
        </a:p>
      </dgm:t>
    </dgm:pt>
    <dgm:pt modelId="{7BFBF8E8-00DB-4BED-9D02-65F2DC51B106}" type="pres">
      <dgm:prSet presAssocID="{9EC85204-0D79-4F70-B7CD-802A5B65D1C6}" presName="node" presStyleLbl="node1" presStyleIdx="0" presStyleCnt="3" custScaleX="123734" custScaleY="1237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746ED-020B-4AE6-8AFB-22F3AFCCAF52}" type="pres">
      <dgm:prSet presAssocID="{9EC85204-0D79-4F70-B7CD-802A5B65D1C6}" presName="dummy" presStyleCnt="0"/>
      <dgm:spPr/>
    </dgm:pt>
    <dgm:pt modelId="{4C2C567F-599B-4B4D-AF3C-01B7445F323B}" type="pres">
      <dgm:prSet presAssocID="{A57C5E61-25F1-404B-B768-AC950876F04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4152BC1-B630-42C4-97E6-C1BE7296B7A7}" type="pres">
      <dgm:prSet presAssocID="{B836F2C8-8B75-479B-AD90-01369E2675EF}" presName="node" presStyleLbl="node1" presStyleIdx="1" presStyleCnt="3" custScaleX="127150" custScaleY="1271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8668FF-2F68-4278-A6C3-0659FB182DDC}" type="pres">
      <dgm:prSet presAssocID="{B836F2C8-8B75-479B-AD90-01369E2675EF}" presName="dummy" presStyleCnt="0"/>
      <dgm:spPr/>
    </dgm:pt>
    <dgm:pt modelId="{DF6E597E-F5FF-466B-B88A-A9B53C5FAAAB}" type="pres">
      <dgm:prSet presAssocID="{EC7306AB-2D1E-4513-9FFC-892F57C9E8C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5481AD1-1654-4876-B553-1A6601C9A98A}" type="pres">
      <dgm:prSet presAssocID="{9FBAB5EA-FE51-4946-9628-BF3DC6C98C7A}" presName="node" presStyleLbl="node1" presStyleIdx="2" presStyleCnt="3" custScaleX="126381" custScaleY="126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6EC084-FB70-4DF4-AC57-F9970F498ECC}" type="pres">
      <dgm:prSet presAssocID="{9FBAB5EA-FE51-4946-9628-BF3DC6C98C7A}" presName="dummy" presStyleCnt="0"/>
      <dgm:spPr/>
    </dgm:pt>
    <dgm:pt modelId="{65F6578A-3E80-4C23-9589-AE8ED7C6FCE4}" type="pres">
      <dgm:prSet presAssocID="{89E9912F-14A1-466A-8D2B-83F1A45F5E2B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08DF836-D756-4FF0-B8BB-0873393F1C99}" type="presOf" srcId="{A57C5E61-25F1-404B-B768-AC950876F04A}" destId="{4C2C567F-599B-4B4D-AF3C-01B7445F323B}" srcOrd="0" destOrd="0" presId="urn:microsoft.com/office/officeart/2005/8/layout/radial6"/>
    <dgm:cxn modelId="{0427ABB9-1A7C-48ED-A921-B750F6D3D5ED}" type="presOf" srcId="{EC7306AB-2D1E-4513-9FFC-892F57C9E8CF}" destId="{DF6E597E-F5FF-466B-B88A-A9B53C5FAAAB}" srcOrd="0" destOrd="0" presId="urn:microsoft.com/office/officeart/2005/8/layout/radial6"/>
    <dgm:cxn modelId="{944C3690-59E4-4F6B-B22F-EF21586FA2D6}" type="presOf" srcId="{43279691-7B1E-4F60-8072-9526584DEED4}" destId="{2FC976B1-3089-44F2-8B37-9C973BD95868}" srcOrd="0" destOrd="0" presId="urn:microsoft.com/office/officeart/2005/8/layout/radial6"/>
    <dgm:cxn modelId="{EEC2D949-3571-4BC3-8F9B-69F8E99541BC}" type="presOf" srcId="{89E9912F-14A1-466A-8D2B-83F1A45F5E2B}" destId="{65F6578A-3E80-4C23-9589-AE8ED7C6FCE4}" srcOrd="0" destOrd="0" presId="urn:microsoft.com/office/officeart/2005/8/layout/radial6"/>
    <dgm:cxn modelId="{A0D8E040-55C8-4C17-9CB5-BF26B21877E1}" srcId="{43279691-7B1E-4F60-8072-9526584DEED4}" destId="{9EC85204-0D79-4F70-B7CD-802A5B65D1C6}" srcOrd="0" destOrd="0" parTransId="{2AB34518-9E09-4664-9715-8F3E05D5C922}" sibTransId="{A57C5E61-25F1-404B-B768-AC950876F04A}"/>
    <dgm:cxn modelId="{27525D97-5392-43F6-B2CE-E2FF89E15113}" type="presOf" srcId="{9EC85204-0D79-4F70-B7CD-802A5B65D1C6}" destId="{7BFBF8E8-00DB-4BED-9D02-65F2DC51B106}" srcOrd="0" destOrd="0" presId="urn:microsoft.com/office/officeart/2005/8/layout/radial6"/>
    <dgm:cxn modelId="{12A08185-4D6F-4281-9C1B-CA373F033B44}" type="presOf" srcId="{9FBAB5EA-FE51-4946-9628-BF3DC6C98C7A}" destId="{45481AD1-1654-4876-B553-1A6601C9A98A}" srcOrd="0" destOrd="0" presId="urn:microsoft.com/office/officeart/2005/8/layout/radial6"/>
    <dgm:cxn modelId="{923B3EB6-EAEF-4AFD-87B6-20BCC9399B41}" srcId="{43279691-7B1E-4F60-8072-9526584DEED4}" destId="{B836F2C8-8B75-479B-AD90-01369E2675EF}" srcOrd="1" destOrd="0" parTransId="{066FC6D6-699B-4401-B9E7-C5C510081E72}" sibTransId="{EC7306AB-2D1E-4513-9FFC-892F57C9E8CF}"/>
    <dgm:cxn modelId="{40D1C5E9-9CDC-4F1E-B1CE-CC6A68B7A8F2}" srcId="{189D6CC8-839D-4CF5-9714-8560A4A2AEF0}" destId="{43279691-7B1E-4F60-8072-9526584DEED4}" srcOrd="0" destOrd="0" parTransId="{DB4A75B9-A5C6-4BA9-80F5-F23BA4997A10}" sibTransId="{7F37019D-C26D-4247-A781-F01A1D3A161D}"/>
    <dgm:cxn modelId="{07F8B43F-C904-4A0F-9D70-6E5036AC3CE4}" type="presOf" srcId="{189D6CC8-839D-4CF5-9714-8560A4A2AEF0}" destId="{E503C778-D4ED-4A7F-9C5F-DCAF2E1502C0}" srcOrd="0" destOrd="0" presId="urn:microsoft.com/office/officeart/2005/8/layout/radial6"/>
    <dgm:cxn modelId="{2A392ABB-AF56-4F18-B789-5813D4948A63}" type="presOf" srcId="{B836F2C8-8B75-479B-AD90-01369E2675EF}" destId="{64152BC1-B630-42C4-97E6-C1BE7296B7A7}" srcOrd="0" destOrd="0" presId="urn:microsoft.com/office/officeart/2005/8/layout/radial6"/>
    <dgm:cxn modelId="{C433717C-8EEE-4248-A3A4-654327776530}" srcId="{43279691-7B1E-4F60-8072-9526584DEED4}" destId="{9FBAB5EA-FE51-4946-9628-BF3DC6C98C7A}" srcOrd="2" destOrd="0" parTransId="{EBE4674A-8A45-4998-8EB4-21BD32063CB4}" sibTransId="{89E9912F-14A1-466A-8D2B-83F1A45F5E2B}"/>
    <dgm:cxn modelId="{60B4599F-C29A-4D01-A481-75FA09497B8B}" type="presParOf" srcId="{E503C778-D4ED-4A7F-9C5F-DCAF2E1502C0}" destId="{2FC976B1-3089-44F2-8B37-9C973BD95868}" srcOrd="0" destOrd="0" presId="urn:microsoft.com/office/officeart/2005/8/layout/radial6"/>
    <dgm:cxn modelId="{ABEA0680-7B0B-4573-A952-2947009A0AFD}" type="presParOf" srcId="{E503C778-D4ED-4A7F-9C5F-DCAF2E1502C0}" destId="{7BFBF8E8-00DB-4BED-9D02-65F2DC51B106}" srcOrd="1" destOrd="0" presId="urn:microsoft.com/office/officeart/2005/8/layout/radial6"/>
    <dgm:cxn modelId="{77F4FDD0-0424-49B2-93D4-C178C6E435E7}" type="presParOf" srcId="{E503C778-D4ED-4A7F-9C5F-DCAF2E1502C0}" destId="{E4F746ED-020B-4AE6-8AFB-22F3AFCCAF52}" srcOrd="2" destOrd="0" presId="urn:microsoft.com/office/officeart/2005/8/layout/radial6"/>
    <dgm:cxn modelId="{1114551F-9C40-4064-83AB-9FF6790E2AC3}" type="presParOf" srcId="{E503C778-D4ED-4A7F-9C5F-DCAF2E1502C0}" destId="{4C2C567F-599B-4B4D-AF3C-01B7445F323B}" srcOrd="3" destOrd="0" presId="urn:microsoft.com/office/officeart/2005/8/layout/radial6"/>
    <dgm:cxn modelId="{8E1C5283-754D-4ABB-9BB3-3455D908AEB5}" type="presParOf" srcId="{E503C778-D4ED-4A7F-9C5F-DCAF2E1502C0}" destId="{64152BC1-B630-42C4-97E6-C1BE7296B7A7}" srcOrd="4" destOrd="0" presId="urn:microsoft.com/office/officeart/2005/8/layout/radial6"/>
    <dgm:cxn modelId="{4B12A868-F601-4D43-8047-011EA42D044F}" type="presParOf" srcId="{E503C778-D4ED-4A7F-9C5F-DCAF2E1502C0}" destId="{D58668FF-2F68-4278-A6C3-0659FB182DDC}" srcOrd="5" destOrd="0" presId="urn:microsoft.com/office/officeart/2005/8/layout/radial6"/>
    <dgm:cxn modelId="{D2924201-F5D9-41AA-80C7-FF481B67D0C9}" type="presParOf" srcId="{E503C778-D4ED-4A7F-9C5F-DCAF2E1502C0}" destId="{DF6E597E-F5FF-466B-B88A-A9B53C5FAAAB}" srcOrd="6" destOrd="0" presId="urn:microsoft.com/office/officeart/2005/8/layout/radial6"/>
    <dgm:cxn modelId="{6C8EF0D7-F357-4636-B256-BD8386D213CC}" type="presParOf" srcId="{E503C778-D4ED-4A7F-9C5F-DCAF2E1502C0}" destId="{45481AD1-1654-4876-B553-1A6601C9A98A}" srcOrd="7" destOrd="0" presId="urn:microsoft.com/office/officeart/2005/8/layout/radial6"/>
    <dgm:cxn modelId="{05C9D4A3-9087-4564-9ECF-BC72274BC601}" type="presParOf" srcId="{E503C778-D4ED-4A7F-9C5F-DCAF2E1502C0}" destId="{7A6EC084-FB70-4DF4-AC57-F9970F498ECC}" srcOrd="8" destOrd="0" presId="urn:microsoft.com/office/officeart/2005/8/layout/radial6"/>
    <dgm:cxn modelId="{67EA7DF5-E794-48BB-BED9-A421C239856E}" type="presParOf" srcId="{E503C778-D4ED-4A7F-9C5F-DCAF2E1502C0}" destId="{65F6578A-3E80-4C23-9589-AE8ED7C6FCE4}" srcOrd="9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3A5D7-B107-4165-8131-23C149AC171A}">
      <dsp:nvSpPr>
        <dsp:cNvPr id="0" name=""/>
        <dsp:cNvSpPr/>
      </dsp:nvSpPr>
      <dsp:spPr>
        <a:xfrm>
          <a:off x="1105374" y="762518"/>
          <a:ext cx="1495930" cy="1369419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BA</a:t>
          </a:r>
          <a:endParaRPr lang="en-US" sz="2300" kern="1200" dirty="0"/>
        </a:p>
      </dsp:txBody>
      <dsp:txXfrm>
        <a:off x="1918697" y="1015208"/>
        <a:ext cx="507547" cy="456473"/>
      </dsp:txXfrm>
    </dsp:sp>
    <dsp:sp modelId="{EFC391AD-CA2E-410E-AB7B-14882AA4B0F1}">
      <dsp:nvSpPr>
        <dsp:cNvPr id="0" name=""/>
        <dsp:cNvSpPr/>
      </dsp:nvSpPr>
      <dsp:spPr>
        <a:xfrm>
          <a:off x="1112793" y="794049"/>
          <a:ext cx="1488505" cy="1306507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DEV</a:t>
          </a:r>
          <a:endParaRPr lang="en-US" sz="2300" kern="1200" dirty="0"/>
        </a:p>
      </dsp:txBody>
      <dsp:txXfrm>
        <a:off x="1520360" y="1618393"/>
        <a:ext cx="673371" cy="404395"/>
      </dsp:txXfrm>
    </dsp:sp>
    <dsp:sp modelId="{BF2B9E34-9D80-4D7B-A4D1-15B64FCC8487}">
      <dsp:nvSpPr>
        <dsp:cNvPr id="0" name=""/>
        <dsp:cNvSpPr/>
      </dsp:nvSpPr>
      <dsp:spPr>
        <a:xfrm>
          <a:off x="1129019" y="762510"/>
          <a:ext cx="1456053" cy="1369585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QS</a:t>
          </a:r>
          <a:endParaRPr lang="en-US" sz="2300" kern="1200" dirty="0"/>
        </a:p>
      </dsp:txBody>
      <dsp:txXfrm>
        <a:off x="1285025" y="1031536"/>
        <a:ext cx="494018" cy="456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6578A-3E80-4C23-9589-AE8ED7C6FCE4}">
      <dsp:nvSpPr>
        <dsp:cNvPr id="0" name=""/>
        <dsp:cNvSpPr/>
      </dsp:nvSpPr>
      <dsp:spPr>
        <a:xfrm>
          <a:off x="879150" y="390754"/>
          <a:ext cx="2313662" cy="2313662"/>
        </a:xfrm>
        <a:prstGeom prst="blockArc">
          <a:avLst>
            <a:gd name="adj1" fmla="val 9000000"/>
            <a:gd name="adj2" fmla="val 16200000"/>
            <a:gd name="adj3" fmla="val 4638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E597E-F5FF-466B-B88A-A9B53C5FAAAB}">
      <dsp:nvSpPr>
        <dsp:cNvPr id="0" name=""/>
        <dsp:cNvSpPr/>
      </dsp:nvSpPr>
      <dsp:spPr>
        <a:xfrm>
          <a:off x="879150" y="390754"/>
          <a:ext cx="2313662" cy="2313662"/>
        </a:xfrm>
        <a:prstGeom prst="blockArc">
          <a:avLst>
            <a:gd name="adj1" fmla="val 1800000"/>
            <a:gd name="adj2" fmla="val 9000000"/>
            <a:gd name="adj3" fmla="val 4638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C567F-599B-4B4D-AF3C-01B7445F323B}">
      <dsp:nvSpPr>
        <dsp:cNvPr id="0" name=""/>
        <dsp:cNvSpPr/>
      </dsp:nvSpPr>
      <dsp:spPr>
        <a:xfrm>
          <a:off x="879150" y="390754"/>
          <a:ext cx="2313662" cy="2313662"/>
        </a:xfrm>
        <a:prstGeom prst="blockArc">
          <a:avLst>
            <a:gd name="adj1" fmla="val 16200000"/>
            <a:gd name="adj2" fmla="val 1800000"/>
            <a:gd name="adj3" fmla="val 4638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976B1-3089-44F2-8B37-9C973BD95868}">
      <dsp:nvSpPr>
        <dsp:cNvPr id="0" name=""/>
        <dsp:cNvSpPr/>
      </dsp:nvSpPr>
      <dsp:spPr>
        <a:xfrm>
          <a:off x="1503746" y="1015350"/>
          <a:ext cx="1064469" cy="1064469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TDD</a:t>
          </a:r>
          <a:endParaRPr lang="en-US" sz="2900" kern="1200" dirty="0"/>
        </a:p>
      </dsp:txBody>
      <dsp:txXfrm>
        <a:off x="1659634" y="1171238"/>
        <a:ext cx="752693" cy="752693"/>
      </dsp:txXfrm>
    </dsp:sp>
    <dsp:sp modelId="{7BFBF8E8-00DB-4BED-9D02-65F2DC51B106}">
      <dsp:nvSpPr>
        <dsp:cNvPr id="0" name=""/>
        <dsp:cNvSpPr/>
      </dsp:nvSpPr>
      <dsp:spPr>
        <a:xfrm>
          <a:off x="1574992" y="-43409"/>
          <a:ext cx="921977" cy="921977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Fail</a:t>
          </a:r>
          <a:endParaRPr lang="en-US" sz="1400" kern="1200" dirty="0"/>
        </a:p>
      </dsp:txBody>
      <dsp:txXfrm>
        <a:off x="1710012" y="91611"/>
        <a:ext cx="651937" cy="651937"/>
      </dsp:txXfrm>
    </dsp:sp>
    <dsp:sp modelId="{64152BC1-B630-42C4-97E6-C1BE7296B7A7}">
      <dsp:nvSpPr>
        <dsp:cNvPr id="0" name=""/>
        <dsp:cNvSpPr/>
      </dsp:nvSpPr>
      <dsp:spPr>
        <a:xfrm>
          <a:off x="2540880" y="1638873"/>
          <a:ext cx="947430" cy="947430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Pass</a:t>
          </a:r>
          <a:endParaRPr lang="en-US" sz="1400" kern="1200" dirty="0"/>
        </a:p>
      </dsp:txBody>
      <dsp:txXfrm>
        <a:off x="2679628" y="1777621"/>
        <a:ext cx="669934" cy="669934"/>
      </dsp:txXfrm>
    </dsp:sp>
    <dsp:sp modelId="{45481AD1-1654-4876-B553-1A6601C9A98A}">
      <dsp:nvSpPr>
        <dsp:cNvPr id="0" name=""/>
        <dsp:cNvSpPr/>
      </dsp:nvSpPr>
      <dsp:spPr>
        <a:xfrm>
          <a:off x="586516" y="1641738"/>
          <a:ext cx="941700" cy="941700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Refactor</a:t>
          </a:r>
          <a:endParaRPr lang="en-US" sz="1400" kern="1200" dirty="0"/>
        </a:p>
      </dsp:txBody>
      <dsp:txXfrm>
        <a:off x="724425" y="1779647"/>
        <a:ext cx="665882" cy="665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09.06.2016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Originaltitel: </a:t>
            </a:r>
            <a:r>
              <a:rPr lang="de-DE" sz="1200" dirty="0" smtClean="0"/>
              <a:t>Automatisierte Akzeptanztests bei Single-Page-Applikationen mit Angular, Angular 2 und Aurelia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33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400" b="1" dirty="0" smtClean="0">
                <a:latin typeface="AA Zuehlke" pitchFamily="2" charset="0"/>
              </a:rPr>
              <a:t>Business Rules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A Zuehlke" pitchFamily="2" charset="0"/>
              </a:rPr>
              <a:t>Erste beiden Wörter mit Komma getrennt hinten anhängen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A Zuehlke" pitchFamily="2" charset="0"/>
              </a:rPr>
              <a:t>Falles Eingabe mit Fragezeichen endet, „</a:t>
            </a:r>
            <a:r>
              <a:rPr lang="de-DE" sz="1200" dirty="0" err="1" smtClean="0">
                <a:latin typeface="AA Zuehlke" pitchFamily="2" charset="0"/>
              </a:rPr>
              <a:t>Hmmm</a:t>
            </a:r>
            <a:r>
              <a:rPr lang="de-DE" sz="1200" dirty="0" smtClean="0">
                <a:latin typeface="AA Zuehlke" pitchFamily="2" charset="0"/>
              </a:rPr>
              <a:t>…?“ anhängen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A Zuehlke" pitchFamily="2" charset="0"/>
              </a:rPr>
              <a:t>„</a:t>
            </a:r>
            <a:r>
              <a:rPr lang="de-DE" sz="1200" dirty="0" err="1" smtClean="0">
                <a:latin typeface="AA Zuehlke" pitchFamily="2" charset="0"/>
              </a:rPr>
              <a:t>yes</a:t>
            </a:r>
            <a:r>
              <a:rPr lang="de-DE" sz="1200" dirty="0" smtClean="0">
                <a:latin typeface="AA Zuehlke" pitchFamily="2" charset="0"/>
              </a:rPr>
              <a:t>…“ hinten anhängen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682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# </a:t>
            </a:r>
            <a:r>
              <a:rPr lang="de-DE" dirty="0" err="1" smtClean="0"/>
              <a:t>Gherkin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plain</a:t>
            </a:r>
            <a:r>
              <a:rPr lang="de-DE" baseline="0" dirty="0" smtClean="0"/>
              <a:t>-text Englisch (60+ andere Sprachen)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wenige zusätzliche Strukturmittel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erlaubt prägnante Beschreibung von Beispielen um </a:t>
            </a:r>
            <a:r>
              <a:rPr lang="de-DE" baseline="0" dirty="0" err="1" smtClean="0"/>
              <a:t>Bussiness</a:t>
            </a:r>
            <a:r>
              <a:rPr lang="de-DE" baseline="0" dirty="0" smtClean="0"/>
              <a:t> Rules zu illustrieren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Szenario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Ist ein konkretes Beispiel, das eine Business </a:t>
            </a:r>
            <a:r>
              <a:rPr lang="de-DE" baseline="0" dirty="0" err="1" smtClean="0"/>
              <a:t>Rule</a:t>
            </a:r>
            <a:r>
              <a:rPr lang="de-DE" baseline="0" dirty="0" smtClean="0"/>
              <a:t> illustriert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Stellt neben Spezifikation und Dokumentation einen Test dar =&gt; alle Szenarien zusammen sind ausführbare Spezifikation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Szenarien folgen dem Pattern: Initialen Kontext beschreiben, Ereignis/Aktion beschreiben, Erwartetes Ergebnis beschreiben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</a:t>
            </a:r>
            <a:r>
              <a:rPr lang="de-DE" baseline="0" dirty="0" err="1" smtClean="0"/>
              <a:t>Steps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Given</a:t>
            </a:r>
            <a:r>
              <a:rPr lang="de-DE" baseline="0" dirty="0" smtClean="0"/>
              <a:t> beschreibt den </a:t>
            </a:r>
            <a:r>
              <a:rPr lang="de-DE" baseline="0" dirty="0" err="1" smtClean="0"/>
              <a:t>initialten</a:t>
            </a:r>
            <a:r>
              <a:rPr lang="de-DE" baseline="0" dirty="0" smtClean="0"/>
              <a:t> Kontext -&gt; System wird in wohl-definierten Zustand gebracht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When</a:t>
            </a:r>
            <a:r>
              <a:rPr lang="de-DE" baseline="0" dirty="0" smtClean="0"/>
              <a:t> beschreibt Ereignis oder Aktion -&gt; durch anderes System oder Benutzer, nur einmal pro Scenario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Then</a:t>
            </a:r>
            <a:r>
              <a:rPr lang="de-DE" baseline="0" dirty="0" smtClean="0"/>
              <a:t> beschreibt Ergebnis -&gt; in </a:t>
            </a:r>
            <a:r>
              <a:rPr lang="de-DE" baseline="0" dirty="0" err="1" smtClean="0"/>
              <a:t>Step</a:t>
            </a:r>
            <a:r>
              <a:rPr lang="de-DE" baseline="0" dirty="0" smtClean="0"/>
              <a:t> Definition Assertion verwenden, um tatsächliches und erwartetes Ergebnis zu vergleichen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noch nicht alle Sprachfeatures in Cucumber.js unterstützt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66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Cucumber weiß out-of-the-box nicht wie Szenarien ausgeführt werden sollen.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</a:t>
            </a:r>
            <a:r>
              <a:rPr lang="de-DE" baseline="0" dirty="0" smtClean="0"/>
              <a:t> </a:t>
            </a:r>
            <a:r>
              <a:rPr lang="de-DE" dirty="0" smtClean="0"/>
              <a:t>Dazu gibt es Step Definitions. Sie übersetzen Gherkin Steps in Aktionen, die mit dem SUT interagieren.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Wenn Cucumber einen Step in einem Szenario ausführt, sucht es nach einer passenden Step Definition und führt diese dann aus.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83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AA Zuehlke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03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de-DE" baseline="0" dirty="0" smtClean="0"/>
              <a:t># Beschreibung in 3-Ebenen nach Gojko Adzic: Business Rule Level, UI Workflow Level (was macht User in UI), Technical Acitvity Level (technische Schritte)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61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Cucumber weiß out-of-the-box nicht wie Szenarien ausgeführt werden sollen.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</a:t>
            </a:r>
            <a:r>
              <a:rPr lang="de-DE" baseline="0" dirty="0" smtClean="0"/>
              <a:t> </a:t>
            </a:r>
            <a:r>
              <a:rPr lang="de-DE" dirty="0" smtClean="0"/>
              <a:t>Dazu gibt es Step Definitions. Sie übersetzen Gherkin Steps in Aktionen, die mit dem SUT interagieren.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Wenn Cucumber einen Step in einem Szenario ausführt, sucht es nach einer passenden Step Definition und führt diese dann aus.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34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de-DE" baseline="0" dirty="0" smtClean="0"/>
              <a:t># Beschreibung in 3-Ebenen nach Gojko Adzic: Business Rule Level, UI Workflow Level (was macht User in UI), Technical Acitvity Level (technische Schritte)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65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Cucumber</a:t>
            </a:r>
            <a:r>
              <a:rPr lang="de-DE" dirty="0" smtClean="0"/>
              <a:t>: </a:t>
            </a:r>
            <a:r>
              <a:rPr lang="de-DE" dirty="0" err="1" smtClean="0"/>
              <a:t>Specification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endParaRPr lang="de-DE" baseline="0" dirty="0" smtClean="0"/>
          </a:p>
          <a:p>
            <a:r>
              <a:rPr lang="de-DE" baseline="0" dirty="0" err="1" smtClean="0"/>
              <a:t>Chai</a:t>
            </a:r>
            <a:r>
              <a:rPr lang="de-DE" baseline="0" dirty="0" smtClean="0"/>
              <a:t>: Assertion-Framework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44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dirty="0" smtClean="0">
              <a:latin typeface="AA Zuehlke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41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de-DE" baseline="0" dirty="0" smtClean="0"/>
              <a:t># Beschreibung in 3-Ebenen nach Gojko Adzic: Business Rule Level, UI Workflow Level (was macht User in UI), Technical Acitvity Level (technische Schritte)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05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Context (10‘)</a:t>
            </a:r>
          </a:p>
          <a:p>
            <a:r>
              <a:rPr lang="de-DE" baseline="0" dirty="0" smtClean="0"/>
              <a:t>  </a:t>
            </a:r>
            <a:r>
              <a:rPr lang="de-DE" dirty="0" smtClean="0"/>
              <a:t>- Testing Pyramide / Akzeptanztests (2‘)</a:t>
            </a:r>
          </a:p>
          <a:p>
            <a:r>
              <a:rPr lang="de-DE" baseline="0" dirty="0" smtClean="0"/>
              <a:t>  </a:t>
            </a:r>
            <a:r>
              <a:rPr lang="de-DE" dirty="0" smtClean="0"/>
              <a:t>- SPAs (2‘)</a:t>
            </a:r>
          </a:p>
          <a:p>
            <a:r>
              <a:rPr lang="de-DE" baseline="0" dirty="0" smtClean="0"/>
              <a:t>  </a:t>
            </a:r>
            <a:r>
              <a:rPr lang="de-DE" dirty="0" smtClean="0"/>
              <a:t>- Specification</a:t>
            </a:r>
            <a:r>
              <a:rPr lang="de-DE" baseline="0" dirty="0" smtClean="0"/>
              <a:t> By Example (6‘)</a:t>
            </a:r>
          </a:p>
          <a:p>
            <a:endParaRPr lang="de-DE" baseline="0" dirty="0" smtClean="0"/>
          </a:p>
          <a:p>
            <a:r>
              <a:rPr lang="de-DE" baseline="0" dirty="0" smtClean="0"/>
              <a:t>Technologien (30‘)</a:t>
            </a:r>
          </a:p>
          <a:p>
            <a:r>
              <a:rPr lang="de-DE" baseline="0" dirty="0" smtClean="0"/>
              <a:t>  - Anwendung (SPA) mit Angular 1,2, Aurelia mit Rest-BE (3‘)</a:t>
            </a:r>
          </a:p>
          <a:p>
            <a:r>
              <a:rPr lang="de-DE" baseline="0" dirty="0" smtClean="0"/>
              <a:t>  - Protractor für UI-Access / Chai als Assertion Framework? / Sinon als Mock-Framework? Oder Fake-BE / Fixed responses (17‘)</a:t>
            </a:r>
          </a:p>
          <a:p>
            <a:r>
              <a:rPr lang="de-DE" baseline="0" dirty="0" smtClean="0"/>
              <a:t>  - Best practices (Page objects / Layering) (5‘)</a:t>
            </a:r>
          </a:p>
          <a:p>
            <a:r>
              <a:rPr lang="de-DE" baseline="0" dirty="0" smtClean="0"/>
              <a:t>  - Cucumber (SBE) -&gt; wie setze ich das sinnvoll ein? (5‘)</a:t>
            </a:r>
          </a:p>
          <a:p>
            <a:endParaRPr lang="de-DE" baseline="0" dirty="0" smtClean="0"/>
          </a:p>
          <a:p>
            <a:r>
              <a:rPr lang="de-DE" baseline="0" dirty="0" smtClean="0"/>
              <a:t>Zusammenfassung / Fazit (5‘)</a:t>
            </a:r>
            <a:endParaRPr lang="de-DE" dirty="0" smtClean="0"/>
          </a:p>
          <a:p>
            <a:r>
              <a:rPr lang="de-DE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250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de-DE" baseline="0" dirty="0" smtClean="0"/>
              <a:t># Beschreibung in 3-Ebenen nach Gojko Adzic: Business Rule Level, UI Workflow Level (was macht User in UI), Technical Acitvity Level (technische Schritte)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52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41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# Historischer Streifzug durch die Welt der Webanwendungen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# Klassische</a:t>
            </a:r>
            <a:r>
              <a:rPr lang="de-DE" baseline="0" dirty="0" smtClean="0"/>
              <a:t> Webseite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HTML Seite wird von Webserver ausgeliefert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Benutzerinteraktion führt zu Anfrage an Webserver und neuer Webseite als Antwort, die im Browser die alte ersetzt (Page Reload)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macht komplexe Anwendungen technisch schwierig und beeinträchtigt Benutzerfreundlichkeit stark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AJAX als Problemlöser (vor ca. 10 Jahren)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Benutzerinteraktionen durch clientseitiges JavaScript asynchron im Hintergrund ausgeführt (=&gt; Reduktion der Page Reloads)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Antwort des Servers ebenfalls vom JavaScript Code entgegengenommen und in bestehende Seite eingefügt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statt ganze Seite werden nur einzelne Teile einer Webseite aktualisiert (fast jede Seite im Internet verwendet AJAX Komponenten)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SPA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ähnlich zu AJAX, aber gesamte Applikation innerhalb einer Seite (keine Page Reloads)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häufig werden REST basierte APIs anstelle von Webservern angesprochen (leichtgewichtige Datenformate wie JSON, keine Darstelllungsinformationen wie HTML und CSS)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einfaches Ersetzen der Antwort reicht nicht aus, mittels Patterns wie MVC oder MVVM werden Daten in Seite eingefügt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Frameworks: AngularJS 1, Angular 2, Aurelia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 smtClean="0"/>
              <a:t>JavaSript</a:t>
            </a:r>
            <a:r>
              <a:rPr lang="de-DE" baseline="0" dirty="0" smtClean="0"/>
              <a:t> lange Zeit verwendet um schnell Workarounds für Browserinkompatibilitäten und Darstellungsprobleme zu lösen =&gt; schlechter Ruf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Professionalisierung der Webentwicklung =&gt; neue Sprachen, Tools für </a:t>
            </a:r>
            <a:r>
              <a:rPr lang="de-DE" baseline="0" dirty="0" err="1" smtClean="0"/>
              <a:t>Build</a:t>
            </a:r>
            <a:r>
              <a:rPr lang="de-DE" baseline="0" dirty="0" smtClean="0"/>
              <a:t>- und Testautomatisierung + Konzepte: TDD, CI oder </a:t>
            </a:r>
            <a:r>
              <a:rPr lang="de-DE" baseline="0" dirty="0" err="1" smtClean="0"/>
              <a:t>CleanCode</a:t>
            </a:r>
            <a:r>
              <a:rPr lang="de-DE" baseline="0" dirty="0" smtClean="0"/>
              <a:t> im Web</a:t>
            </a:r>
            <a:endParaRPr lang="de-DE" dirty="0" smtClean="0"/>
          </a:p>
          <a:p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0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# Testpyramide (von</a:t>
            </a:r>
            <a:r>
              <a:rPr lang="de-DE" baseline="0" dirty="0" smtClean="0"/>
              <a:t> Mike Cohn UI/Service/Unit, hier in abgewandelter Form von James </a:t>
            </a:r>
            <a:r>
              <a:rPr lang="de-DE" baseline="0" dirty="0" err="1" smtClean="0"/>
              <a:t>Crisp</a:t>
            </a:r>
            <a:r>
              <a:rPr lang="de-DE" dirty="0" smtClean="0"/>
              <a:t>)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zeigt wie sich die Anzahl der automatisierten Testfälle staffeln soll (10/20/70)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</a:t>
            </a:r>
            <a:r>
              <a:rPr lang="de-DE" baseline="0" dirty="0" err="1" smtClean="0"/>
              <a:t>Unittests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Funktioniert der eigene Code für sich allein?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Test in hoher Isolation ausgeführt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schnell zu schreiben, leicht zu warten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Integrationstests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Funktioniert die Anbindung zu anderen Systemkomponenten? (Code von Drittanbietern,  Webservices, …)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Akzeptanztests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Ist die Anwendung aus Sicht des Benutzers richtig?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SUT als Blackbox, oft in Form von UI-Tests implementiert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Testfälle im geeigneten Detaillevel für Business Stakeholder spezifizierbar, Tests sind oft brüchig (UI Änderungen) und schlecht </a:t>
            </a:r>
            <a:r>
              <a:rPr lang="de-DE" baseline="0" dirty="0" err="1" smtClean="0"/>
              <a:t>wartbar</a:t>
            </a:r>
            <a:r>
              <a:rPr lang="de-DE" baseline="0" dirty="0" smtClean="0"/>
              <a:t>,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=&gt; Beschreibung in 3-Ebenen nach Gojko </a:t>
            </a:r>
            <a:r>
              <a:rPr lang="de-DE" baseline="0" dirty="0" err="1" smtClean="0"/>
              <a:t>Adzic</a:t>
            </a:r>
            <a:r>
              <a:rPr lang="de-DE" baseline="0" dirty="0" smtClean="0"/>
              <a:t>: Business </a:t>
            </a:r>
            <a:r>
              <a:rPr lang="de-DE" baseline="0" dirty="0" err="1" smtClean="0"/>
              <a:t>Rule</a:t>
            </a:r>
            <a:r>
              <a:rPr lang="de-DE" baseline="0" dirty="0" smtClean="0"/>
              <a:t> Level, UI Workflow Level (was macht User in UI), Technical </a:t>
            </a:r>
            <a:r>
              <a:rPr lang="de-DE" baseline="0" dirty="0" err="1" smtClean="0"/>
              <a:t>Acitvity</a:t>
            </a:r>
            <a:r>
              <a:rPr lang="de-DE" baseline="0" dirty="0" smtClean="0"/>
              <a:t> Level (technische Schritte)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0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308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7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de-DE" dirty="0" smtClean="0"/>
              <a:t># Requirments</a:t>
            </a:r>
            <a:r>
              <a:rPr lang="de-DE" baseline="0" dirty="0" smtClean="0"/>
              <a:t> 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gemeinsam in 3 Amigo-WS =&gt; gemeinsames Verständnis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in Form von User Stories/Freitext mit Beispielen =&gt; Spezifikation mit Beispielen (Akzeptanzkriterien)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Bsps dienen als Basis zur Implementierung und Testautomatisierung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lvl="0" indent="0">
              <a:buFont typeface="+mj-lt"/>
              <a:buNone/>
            </a:pPr>
            <a:r>
              <a:rPr lang="de-DE" baseline="0" dirty="0" smtClean="0"/>
              <a:t># Testautomatisierung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Spezifikation der Beispiele wird als Test verwendet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ausführbare Spezifikation =&gt; durch feste Verdrahtung von Testautomatisierungsschicht und spez. Bsps (keine Synchronisierungsprobleme)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lvl="0" indent="0">
              <a:buFont typeface="+mj-lt"/>
              <a:buNone/>
            </a:pPr>
            <a:r>
              <a:rPr lang="de-DE" baseline="0" dirty="0" smtClean="0"/>
              <a:t># Implementierung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gegen ausführbare Spezifikation mittels TDD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Outside-In Development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DE" baseline="0" dirty="0" smtClean="0"/>
              <a:t># Verfeinerung der Inhalte u. Strukturen der ausf. Spezifikation =&gt; fachliche Sprache (Domäne) + Komponenten für Testautomatisierung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DE" baseline="0" dirty="0" smtClean="0"/>
              <a:t># Continuous Validation =&gt; automatisierte Akzeptanztests die fest verdrahtet mit Spec sind =&gt; lebendige Dokumentation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19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90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400" b="1" dirty="0" smtClean="0">
                <a:latin typeface="AA Zuehlke" pitchFamily="2" charset="0"/>
              </a:rPr>
              <a:t>Business Rules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A Zuehlke" pitchFamily="2" charset="0"/>
              </a:rPr>
              <a:t>Erste beiden Wörter mit Komma getrennt hinten anhängen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A Zuehlke" pitchFamily="2" charset="0"/>
              </a:rPr>
              <a:t>Falles Eingabe mit Fragezeichen endet, „</a:t>
            </a:r>
            <a:r>
              <a:rPr lang="de-DE" sz="1200" dirty="0" err="1" smtClean="0">
                <a:latin typeface="AA Zuehlke" pitchFamily="2" charset="0"/>
              </a:rPr>
              <a:t>Hmmm</a:t>
            </a:r>
            <a:r>
              <a:rPr lang="de-DE" sz="1200" dirty="0" smtClean="0">
                <a:latin typeface="AA Zuehlke" pitchFamily="2" charset="0"/>
              </a:rPr>
              <a:t>…?“ anhängen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A Zuehlke" pitchFamily="2" charset="0"/>
              </a:rPr>
              <a:t>„</a:t>
            </a:r>
            <a:r>
              <a:rPr lang="de-DE" sz="1200" dirty="0" err="1" smtClean="0">
                <a:latin typeface="AA Zuehlke" pitchFamily="2" charset="0"/>
              </a:rPr>
              <a:t>yes</a:t>
            </a:r>
            <a:r>
              <a:rPr lang="de-DE" sz="1200" dirty="0" smtClean="0">
                <a:latin typeface="AA Zuehlke" pitchFamily="2" charset="0"/>
              </a:rPr>
              <a:t>…“ hinten anhängen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123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2016</a:t>
            </a:r>
          </a:p>
        </p:txBody>
      </p:sp>
      <p:sp>
        <p:nvSpPr>
          <p:cNvPr id="7" name="TextBox 6"/>
          <p:cNvSpPr txBox="1">
            <a:spLocks/>
          </p:cNvSpPr>
          <p:nvPr userDrawn="1">
            <p:custDataLst>
              <p:tags r:id="rId14"/>
            </p:custDataLst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DE" smtClean="0"/>
              <a:t>Automatisierte Akzeptanztests bei Single-Page Applications | Marcus Vetter, Simon Acker, Christian Eder</a:t>
            </a:r>
            <a:endParaRPr lang="de-CH" dirty="0" smtClean="0"/>
          </a:p>
        </p:txBody>
      </p:sp>
      <p:sp>
        <p:nvSpPr>
          <p:cNvPr id="9" name="TextBox 8"/>
          <p:cNvSpPr txBox="1">
            <a:spLocks/>
          </p:cNvSpPr>
          <p:nvPr userDrawn="1">
            <p:custDataLst>
              <p:tags r:id="rId15"/>
            </p:custDataLst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16. Juni 2016</a:t>
            </a:r>
            <a:endParaRPr lang="de-CH" dirty="0" smtClean="0"/>
          </a:p>
        </p:txBody>
      </p:sp>
      <p:sp>
        <p:nvSpPr>
          <p:cNvPr id="10" name="TextBox 9"/>
          <p:cNvSpPr txBox="1">
            <a:spLocks/>
          </p:cNvSpPr>
          <p:nvPr userDrawn="1">
            <p:custDataLst>
              <p:tags r:id="rId16"/>
            </p:custDataLst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Folie </a:t>
            </a:r>
            <a:fld id="{C692F191-E45D-4F93-9DD9-2DC36027F9BC}" type="slidenum">
              <a:rPr lang="de-CH" smtClean="0"/>
              <a:t>‹#›</a:t>
            </a:fld>
            <a:endParaRPr lang="de-CH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microsoft.com/office/2007/relationships/hdphoto" Target="../media/hdphoto1.wdp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926069"/>
            <a:ext cx="9144000" cy="1283202"/>
          </a:xfrm>
        </p:spPr>
        <p:txBody>
          <a:bodyPr/>
          <a:lstStyle/>
          <a:p>
            <a:pPr algn="ctr"/>
            <a:r>
              <a:rPr lang="de-DE" sz="3200" dirty="0" smtClean="0"/>
              <a:t>Automatisierte Akzeptanztests bei </a:t>
            </a:r>
            <a:br>
              <a:rPr lang="de-DE" sz="3200" dirty="0" smtClean="0"/>
            </a:br>
            <a:r>
              <a:rPr lang="de-DE" sz="3200" dirty="0" smtClean="0"/>
              <a:t>Single-Page </a:t>
            </a:r>
            <a:r>
              <a:rPr lang="de-DE" sz="3200" dirty="0" err="1" smtClean="0"/>
              <a:t>Applications</a:t>
            </a:r>
            <a:endParaRPr lang="de-DE" sz="3200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665" y="1628800"/>
            <a:ext cx="3541758" cy="2509332"/>
          </a:xfrm>
        </p:spPr>
      </p:pic>
      <p:grpSp>
        <p:nvGrpSpPr>
          <p:cNvPr id="32" name="Group 31"/>
          <p:cNvGrpSpPr/>
          <p:nvPr/>
        </p:nvGrpSpPr>
        <p:grpSpPr>
          <a:xfrm>
            <a:off x="6566955" y="1622365"/>
            <a:ext cx="1146380" cy="1148768"/>
            <a:chOff x="6564605" y="1624723"/>
            <a:chExt cx="1146380" cy="114876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4694" y="1627377"/>
              <a:ext cx="1146114" cy="1146114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6564605" y="2562330"/>
              <a:ext cx="1146291" cy="185050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 smtClean="0">
                <a:latin typeface="AA Zuehlke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564694" y="1624723"/>
              <a:ext cx="1146291" cy="114765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100" dirty="0" smtClean="0">
                  <a:solidFill>
                    <a:schemeClr val="tx1">
                      <a:lumMod val="50000"/>
                    </a:schemeClr>
                  </a:solidFill>
                  <a:latin typeface="AA Zuehlke" pitchFamily="2" charset="0"/>
                </a:rPr>
                <a:t>@</a:t>
              </a:r>
              <a:r>
                <a:rPr lang="de-DE" sz="1100" dirty="0" err="1" smtClean="0">
                  <a:solidFill>
                    <a:schemeClr val="tx1">
                      <a:lumMod val="50000"/>
                    </a:schemeClr>
                  </a:solidFill>
                  <a:latin typeface="AA Zuehlke" pitchFamily="2" charset="0"/>
                </a:rPr>
                <a:t>marcus_vetter</a:t>
              </a:r>
              <a:endParaRPr lang="de-DE" sz="1100" dirty="0" smtClean="0">
                <a:solidFill>
                  <a:schemeClr val="tx1">
                    <a:lumMod val="50000"/>
                  </a:schemeClr>
                </a:solidFill>
                <a:latin typeface="AA Zuehlke" pitchFamily="2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55078" y="2988850"/>
            <a:ext cx="1146380" cy="1148768"/>
            <a:chOff x="6564605" y="2983825"/>
            <a:chExt cx="1146380" cy="114876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4694" y="2986479"/>
              <a:ext cx="1146114" cy="114611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6564605" y="3921432"/>
              <a:ext cx="1146291" cy="185050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 smtClean="0">
                <a:latin typeface="AA Zuehlke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64694" y="2983825"/>
              <a:ext cx="1146291" cy="114765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100" dirty="0" smtClean="0">
                  <a:solidFill>
                    <a:schemeClr val="tx1">
                      <a:lumMod val="50000"/>
                    </a:schemeClr>
                  </a:solidFill>
                  <a:latin typeface="AA Zuehlke" pitchFamily="2" charset="0"/>
                </a:rPr>
                <a:t>@_</a:t>
              </a:r>
              <a:r>
                <a:rPr lang="de-DE" sz="1100" dirty="0" err="1" smtClean="0">
                  <a:solidFill>
                    <a:schemeClr val="tx1">
                      <a:lumMod val="50000"/>
                    </a:schemeClr>
                  </a:solidFill>
                  <a:latin typeface="AA Zuehlke" pitchFamily="2" charset="0"/>
                </a:rPr>
                <a:t>ceder</a:t>
              </a:r>
              <a:endParaRPr lang="de-DE" sz="1100" dirty="0" smtClean="0">
                <a:solidFill>
                  <a:schemeClr val="tx1">
                    <a:lumMod val="50000"/>
                  </a:schemeClr>
                </a:solidFill>
                <a:latin typeface="AA Zuehlke" pitchFamily="2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155078" y="1628800"/>
            <a:ext cx="1146380" cy="1147652"/>
            <a:chOff x="7937794" y="1624723"/>
            <a:chExt cx="1146380" cy="11476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7971" y="1624723"/>
              <a:ext cx="1146203" cy="1147652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22" name="Rectangle 21"/>
            <p:cNvSpPr/>
            <p:nvPr/>
          </p:nvSpPr>
          <p:spPr>
            <a:xfrm>
              <a:off x="7937883" y="2562330"/>
              <a:ext cx="1146291" cy="185050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 smtClean="0">
                <a:latin typeface="AA Zuehlke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937794" y="2510765"/>
              <a:ext cx="113930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100" dirty="0" err="1" smtClean="0">
                  <a:solidFill>
                    <a:schemeClr val="tx1">
                      <a:lumMod val="50000"/>
                    </a:schemeClr>
                  </a:solidFill>
                  <a:latin typeface="AA Zuehlke" pitchFamily="2" charset="0"/>
                </a:rPr>
                <a:t>Yoda</a:t>
              </a:r>
              <a:endParaRPr lang="de-DE" sz="1100" dirty="0">
                <a:solidFill>
                  <a:schemeClr val="tx1">
                    <a:lumMod val="50000"/>
                  </a:schemeClr>
                </a:solidFill>
                <a:latin typeface="AA Zuehlke" pitchFamily="2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566866" y="2999603"/>
            <a:ext cx="1146468" cy="1153554"/>
            <a:chOff x="7958092" y="2991208"/>
            <a:chExt cx="1146468" cy="115355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7" t="16055" r="39137" b="32424"/>
            <a:stretch/>
          </p:blipFill>
          <p:spPr>
            <a:xfrm>
              <a:off x="7962339" y="2991208"/>
              <a:ext cx="1140270" cy="1140269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30" name="Rectangle 29"/>
            <p:cNvSpPr/>
            <p:nvPr/>
          </p:nvSpPr>
          <p:spPr>
            <a:xfrm>
              <a:off x="7958269" y="3921432"/>
              <a:ext cx="1146291" cy="185050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 smtClean="0">
                <a:latin typeface="AA Zuehlke" pitchFamily="2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958092" y="3883152"/>
              <a:ext cx="113930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100" dirty="0" smtClean="0">
                  <a:solidFill>
                    <a:schemeClr val="tx1">
                      <a:lumMod val="50000"/>
                    </a:schemeClr>
                  </a:solidFill>
                  <a:latin typeface="AA Zuehlke" pitchFamily="2" charset="0"/>
                </a:rPr>
                <a:t>JavaScript</a:t>
              </a:r>
              <a:endParaRPr lang="de-DE" sz="1100" dirty="0">
                <a:solidFill>
                  <a:schemeClr val="tx1">
                    <a:lumMod val="50000"/>
                  </a:schemeClr>
                </a:solidFill>
                <a:latin typeface="AA Zuehlk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8640"/>
            <a:ext cx="6408712" cy="6312900"/>
          </a:xfrm>
          <a:prstGeom prst="snip2DiagRect">
            <a:avLst>
              <a:gd name="adj1" fmla="val 0"/>
              <a:gd name="adj2" fmla="val 8361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784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8640"/>
            <a:ext cx="6408712" cy="6312901"/>
          </a:xfrm>
          <a:prstGeom prst="snip2DiagRect">
            <a:avLst>
              <a:gd name="adj1" fmla="val 0"/>
              <a:gd name="adj2" fmla="val 8361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7083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589715"/>
            <a:ext cx="8412161" cy="497618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 smtClean="0"/>
              <a:t>Collaboration</a:t>
            </a:r>
            <a:r>
              <a:rPr lang="de-DE" b="1" dirty="0" smtClean="0"/>
              <a:t> Tool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Source Code / </a:t>
            </a:r>
            <a:r>
              <a:rPr lang="de-DE" b="1" dirty="0" smtClean="0"/>
              <a:t>Dokumentation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https</a:t>
            </a:r>
            <a:r>
              <a:rPr lang="de-DE" dirty="0"/>
              <a:t>://</a:t>
            </a:r>
            <a:r>
              <a:rPr lang="de-DE" dirty="0" smtClean="0"/>
              <a:t>github.com/cucumber/cucumber-js</a:t>
            </a:r>
            <a:endParaRPr lang="de-DE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Werkzeug</a:t>
            </a:r>
            <a:r>
              <a:rPr lang="de-DE" dirty="0" smtClean="0"/>
              <a:t> zur textuellen Spezifikation von Anforderungen an Software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Automatisierte Überprüfung auf korrekte Implementierung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„Single Source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Truth</a:t>
            </a:r>
            <a:r>
              <a:rPr lang="de-DE" dirty="0" smtClean="0"/>
              <a:t>“</a:t>
            </a:r>
            <a:endParaRPr lang="de-DE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Lebendige Spezifikation</a:t>
            </a:r>
          </a:p>
          <a:p>
            <a:pPr lvl="1" indent="0">
              <a:buNone/>
            </a:pPr>
            <a:endParaRPr lang="de-DE" dirty="0" smtClean="0"/>
          </a:p>
        </p:txBody>
      </p:sp>
      <p:pic>
        <p:nvPicPr>
          <p:cNvPr id="1030" name="Picture 6" descr="Cucumber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437" y="116632"/>
            <a:ext cx="4072161" cy="132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556792"/>
            <a:ext cx="8412161" cy="5424859"/>
          </a:xfrm>
        </p:spPr>
        <p:txBody>
          <a:bodyPr/>
          <a:lstStyle/>
          <a:p>
            <a:r>
              <a:rPr lang="de-DE" b="1" dirty="0"/>
              <a:t>Ausführbare </a:t>
            </a:r>
            <a:r>
              <a:rPr lang="de-DE" b="1" dirty="0" smtClean="0"/>
              <a:t>Spezifikation </a:t>
            </a:r>
            <a:r>
              <a:rPr lang="de-DE" b="1" dirty="0"/>
              <a:t>wird in der Sprache </a:t>
            </a:r>
            <a:r>
              <a:rPr lang="de-DE" b="1" i="1" dirty="0" err="1"/>
              <a:t>Gherkin</a:t>
            </a:r>
            <a:r>
              <a:rPr lang="de-DE" b="1" dirty="0"/>
              <a:t> </a:t>
            </a:r>
            <a:r>
              <a:rPr lang="de-DE" b="1" dirty="0" smtClean="0"/>
              <a:t>geschrieben:</a:t>
            </a:r>
            <a:endParaRPr lang="de-DE" b="1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62626" y="3582778"/>
            <a:ext cx="7992888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Scenario: </a:t>
            </a:r>
            <a:r>
              <a:rPr kumimoji="0" lang="de-DE" altLang="de-DE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a human I send a simple </a:t>
            </a:r>
            <a:r>
              <a:rPr kumimoji="0" lang="de-DE" altLang="de-DE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kumimoji="0" lang="de-DE" altLang="de-DE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6" descr="Cucumber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437" y="116632"/>
            <a:ext cx="4072161" cy="132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7544" y="2148245"/>
            <a:ext cx="7992888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Feature: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Yoda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Chat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As a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yoda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able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humans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Yoda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stay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438" y="4052049"/>
            <a:ext cx="7992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2000" b="1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de-DE" altLang="de-DE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a human I open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de-DE" altLang="de-DE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altLang="de-DE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history</a:t>
            </a:r>
            <a:endParaRPr lang="de-DE" sz="2000" dirty="0"/>
          </a:p>
        </p:txBody>
      </p:sp>
      <p:sp>
        <p:nvSpPr>
          <p:cNvPr id="11" name="Rectangle 10"/>
          <p:cNvSpPr/>
          <p:nvPr/>
        </p:nvSpPr>
        <p:spPr>
          <a:xfrm>
            <a:off x="579438" y="4759935"/>
            <a:ext cx="78760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2000" b="1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de-DE" altLang="de-DE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send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"Simple Message"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2000" dirty="0"/>
          </a:p>
        </p:txBody>
      </p:sp>
      <p:sp>
        <p:nvSpPr>
          <p:cNvPr id="12" name="Rectangle 11"/>
          <p:cNvSpPr/>
          <p:nvPr/>
        </p:nvSpPr>
        <p:spPr>
          <a:xfrm>
            <a:off x="579438" y="5128326"/>
            <a:ext cx="78703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2000" b="1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altLang="de-DE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"Simple Message"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   </a:t>
            </a:r>
            <a:r>
              <a:rPr lang="de-DE" altLang="de-DE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</a:t>
            </a:r>
            <a:r>
              <a:rPr lang="de-DE" altLang="de-DE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586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YodaChat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" y="1575486"/>
            <a:ext cx="7961311" cy="4776787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Spezifikation mit Beispielen in Cucumber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5589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816993" y="2402682"/>
            <a:ext cx="7200800" cy="792088"/>
            <a:chOff x="919317" y="5013176"/>
            <a:chExt cx="7200800" cy="792088"/>
          </a:xfrm>
        </p:grpSpPr>
        <p:sp>
          <p:nvSpPr>
            <p:cNvPr id="5" name="Rounded Rectangle 4"/>
            <p:cNvSpPr/>
            <p:nvPr/>
          </p:nvSpPr>
          <p:spPr>
            <a:xfrm>
              <a:off x="919317" y="5013176"/>
              <a:ext cx="7200800" cy="79208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latin typeface="AA Zuehlke" pitchFamily="2" charset="0"/>
                </a:rPr>
                <a:t>System </a:t>
              </a:r>
              <a:r>
                <a:rPr lang="de-DE" sz="2800" dirty="0" err="1" smtClean="0">
                  <a:latin typeface="AA Zuehlke" pitchFamily="2" charset="0"/>
                </a:rPr>
                <a:t>under</a:t>
              </a:r>
              <a:r>
                <a:rPr lang="de-DE" sz="2800" dirty="0" smtClean="0">
                  <a:latin typeface="AA Zuehlke" pitchFamily="2" charset="0"/>
                </a:rPr>
                <a:t> </a:t>
              </a:r>
              <a:r>
                <a:rPr lang="de-DE" sz="2800" dirty="0" err="1" smtClean="0">
                  <a:latin typeface="AA Zuehlke" pitchFamily="2" charset="0"/>
                </a:rPr>
                <a:t>test</a:t>
              </a:r>
              <a:endParaRPr lang="de-DE" sz="2800" dirty="0" smtClean="0">
                <a:latin typeface="AA Zuehlke" pitchFamily="2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525" y="5149587"/>
              <a:ext cx="485123" cy="52730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995" y="5174437"/>
              <a:ext cx="484090" cy="48409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Acceptance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Stack –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Definitions</a:t>
            </a:r>
            <a:endParaRPr lang="de-D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27584" y="1484784"/>
            <a:ext cx="7198222" cy="790808"/>
            <a:chOff x="921895" y="1828024"/>
            <a:chExt cx="7198222" cy="790808"/>
          </a:xfrm>
        </p:grpSpPr>
        <p:sp>
          <p:nvSpPr>
            <p:cNvPr id="12" name="Rounded Rectangle 11"/>
            <p:cNvSpPr/>
            <p:nvPr/>
          </p:nvSpPr>
          <p:spPr>
            <a:xfrm>
              <a:off x="921895" y="1828024"/>
              <a:ext cx="7198222" cy="79080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latin typeface="AA Zuehlke" pitchFamily="2" charset="0"/>
                </a:rPr>
                <a:t>Features</a:t>
              </a:r>
            </a:p>
          </p:txBody>
        </p:sp>
        <p:pic>
          <p:nvPicPr>
            <p:cNvPr id="13" name="Picture 6" descr="Cucumber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914" y="2026337"/>
              <a:ext cx="1205203" cy="393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819571" y="2403962"/>
            <a:ext cx="7198222" cy="790808"/>
            <a:chOff x="921895" y="2889741"/>
            <a:chExt cx="7198222" cy="790808"/>
          </a:xfrm>
        </p:grpSpPr>
        <p:sp>
          <p:nvSpPr>
            <p:cNvPr id="24" name="Rounded Rectangle 23"/>
            <p:cNvSpPr/>
            <p:nvPr/>
          </p:nvSpPr>
          <p:spPr>
            <a:xfrm>
              <a:off x="921895" y="2889741"/>
              <a:ext cx="7198222" cy="79080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err="1" smtClean="0">
                  <a:latin typeface="AA Zuehlke" pitchFamily="2" charset="0"/>
                </a:rPr>
                <a:t>Step</a:t>
              </a:r>
              <a:r>
                <a:rPr lang="de-DE" sz="2800" dirty="0" smtClean="0">
                  <a:latin typeface="AA Zuehlke" pitchFamily="2" charset="0"/>
                </a:rPr>
                <a:t> </a:t>
              </a:r>
              <a:r>
                <a:rPr lang="de-DE" sz="2800" dirty="0" err="1">
                  <a:latin typeface="AA Zuehlke" pitchFamily="2" charset="0"/>
                </a:rPr>
                <a:t>d</a:t>
              </a:r>
              <a:r>
                <a:rPr lang="de-DE" sz="2800" dirty="0" err="1" smtClean="0">
                  <a:latin typeface="AA Zuehlke" pitchFamily="2" charset="0"/>
                </a:rPr>
                <a:t>efinitions</a:t>
              </a:r>
              <a:endParaRPr lang="de-DE" sz="2800" dirty="0" smtClean="0">
                <a:latin typeface="AA Zuehlke" pitchFamily="2" charset="0"/>
              </a:endParaRPr>
            </a:p>
          </p:txBody>
        </p:sp>
        <p:pic>
          <p:nvPicPr>
            <p:cNvPr id="25" name="Picture 6" descr="Cucumber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914" y="3088468"/>
              <a:ext cx="1205203" cy="393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2030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85185E-6 L 0.00104 0.1379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79438" y="5128326"/>
            <a:ext cx="78703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2000" b="1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altLang="de-DE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"Simple Message"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   </a:t>
            </a:r>
            <a:r>
              <a:rPr lang="de-DE" altLang="de-DE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</a:t>
            </a:r>
            <a:r>
              <a:rPr lang="de-DE" altLang="de-DE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endParaRPr lang="de-DE" sz="2000" dirty="0"/>
          </a:p>
        </p:txBody>
      </p:sp>
      <p:sp>
        <p:nvSpPr>
          <p:cNvPr id="11" name="Rectangle 10"/>
          <p:cNvSpPr/>
          <p:nvPr/>
        </p:nvSpPr>
        <p:spPr>
          <a:xfrm>
            <a:off x="579438" y="4759935"/>
            <a:ext cx="78760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2000" b="1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de-DE" altLang="de-DE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send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"Simple Message"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20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62626" y="3582778"/>
            <a:ext cx="7992888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Scenario: </a:t>
            </a:r>
            <a:r>
              <a:rPr kumimoji="0" lang="de-DE" altLang="de-DE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a human I send a simple </a:t>
            </a:r>
            <a:r>
              <a:rPr kumimoji="0" lang="de-DE" altLang="de-DE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kumimoji="0" lang="de-DE" altLang="de-DE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7544" y="2148245"/>
            <a:ext cx="7992888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Feature: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Yoda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Chat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As a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yoda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able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humans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Yoda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stay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2626" y="2148245"/>
            <a:ext cx="8213830" cy="1903804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2626" y="4664084"/>
            <a:ext cx="8213830" cy="1291769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556792"/>
            <a:ext cx="8412161" cy="5424859"/>
          </a:xfrm>
        </p:spPr>
        <p:txBody>
          <a:bodyPr/>
          <a:lstStyle/>
          <a:p>
            <a:r>
              <a:rPr lang="de-DE" b="1" dirty="0" err="1" smtClean="0"/>
              <a:t>Step</a:t>
            </a:r>
            <a:r>
              <a:rPr lang="de-DE" b="1" dirty="0" smtClean="0"/>
              <a:t> Definition: </a:t>
            </a:r>
            <a:r>
              <a:rPr lang="de-DE" dirty="0" err="1"/>
              <a:t>TestC</a:t>
            </a:r>
            <a:r>
              <a:rPr lang="de-DE" dirty="0" err="1" smtClean="0"/>
              <a:t>ode</a:t>
            </a:r>
            <a:r>
              <a:rPr lang="de-DE" dirty="0" smtClean="0"/>
              <a:t> mit verknüpftem </a:t>
            </a:r>
            <a:r>
              <a:rPr lang="de-DE" dirty="0"/>
              <a:t>Pattern (Regulärer Ausdruck</a:t>
            </a:r>
            <a:r>
              <a:rPr lang="de-DE" dirty="0" smtClean="0"/>
              <a:t>)</a:t>
            </a:r>
            <a:endParaRPr lang="de-DE" b="1" dirty="0"/>
          </a:p>
        </p:txBody>
      </p:sp>
      <p:pic>
        <p:nvPicPr>
          <p:cNvPr id="8" name="Picture 6" descr="Cucumber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437" y="116632"/>
            <a:ext cx="4072161" cy="132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79438" y="4052049"/>
            <a:ext cx="7992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2000" b="1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de-DE" altLang="de-DE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a human I open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de-DE" altLang="de-DE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altLang="de-DE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history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579438" y="4102528"/>
            <a:ext cx="79928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this.Given</a:t>
            </a:r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/^As a human I open 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    	       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history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$/</a:t>
            </a:r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de-DE" altLang="de-DE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execution</a:t>
            </a:r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endParaRPr lang="de-DE" altLang="de-DE" sz="2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altLang="de-DE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de-D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183430" y="2625332"/>
            <a:ext cx="7138020" cy="1532925"/>
            <a:chOff x="1183430" y="2625332"/>
            <a:chExt cx="7138020" cy="1532925"/>
          </a:xfrm>
        </p:grpSpPr>
        <p:sp>
          <p:nvSpPr>
            <p:cNvPr id="5" name="Left Brace 4"/>
            <p:cNvSpPr/>
            <p:nvPr/>
          </p:nvSpPr>
          <p:spPr>
            <a:xfrm rot="16200000">
              <a:off x="4995050" y="-390006"/>
              <a:ext cx="311061" cy="6341738"/>
            </a:xfrm>
            <a:prstGeom prst="leftBrace">
              <a:avLst>
                <a:gd name="adj1" fmla="val 8333"/>
                <a:gd name="adj2" fmla="val 50427"/>
              </a:avLst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Left Brace 14"/>
            <p:cNvSpPr/>
            <p:nvPr/>
          </p:nvSpPr>
          <p:spPr>
            <a:xfrm rot="5400000">
              <a:off x="4997569" y="1271459"/>
              <a:ext cx="311061" cy="5462535"/>
            </a:xfrm>
            <a:prstGeom prst="leftBrace">
              <a:avLst>
                <a:gd name="adj1" fmla="val 8333"/>
                <a:gd name="adj2" fmla="val 49631"/>
              </a:avLst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" name="Straight Connector 15"/>
            <p:cNvCxnSpPr>
              <a:stCxn id="5" idx="1"/>
              <a:endCxn id="15" idx="1"/>
            </p:cNvCxnSpPr>
            <p:nvPr/>
          </p:nvCxnSpPr>
          <p:spPr>
            <a:xfrm flipH="1">
              <a:off x="5173256" y="2936394"/>
              <a:ext cx="4404" cy="910802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6" name="Left Brace 25"/>
            <p:cNvSpPr/>
            <p:nvPr/>
          </p:nvSpPr>
          <p:spPr>
            <a:xfrm rot="16200000">
              <a:off x="1390037" y="2418725"/>
              <a:ext cx="311061" cy="724275"/>
            </a:xfrm>
            <a:prstGeom prst="leftBrace">
              <a:avLst>
                <a:gd name="adj1" fmla="val 8333"/>
                <a:gd name="adj2" fmla="val 69062"/>
              </a:avLst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Left Brace 26"/>
            <p:cNvSpPr/>
            <p:nvPr/>
          </p:nvSpPr>
          <p:spPr>
            <a:xfrm rot="5400000">
              <a:off x="1644161" y="3603383"/>
              <a:ext cx="311061" cy="792088"/>
            </a:xfrm>
            <a:prstGeom prst="leftBrace">
              <a:avLst>
                <a:gd name="adj1" fmla="val 8333"/>
                <a:gd name="adj2" fmla="val 64704"/>
              </a:avLst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8" name="Straight Connector 27"/>
            <p:cNvCxnSpPr>
              <a:stCxn id="26" idx="1"/>
              <a:endCxn id="27" idx="1"/>
            </p:cNvCxnSpPr>
            <p:nvPr/>
          </p:nvCxnSpPr>
          <p:spPr>
            <a:xfrm flipH="1">
              <a:off x="1683223" y="2936393"/>
              <a:ext cx="406" cy="907504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262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11111E-6 L -0.00035 -0.2893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446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9" grpId="0" animBg="1"/>
      <p:bldP spid="7" grpId="0" animBg="1"/>
      <p:bldP spid="2" grpId="0" animBg="1"/>
      <p:bldP spid="2" grpId="1" animBg="1"/>
      <p:bldP spid="13" grpId="0" animBg="1"/>
      <p:bldP spid="13" grpId="1" animBg="1"/>
      <p:bldP spid="10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Acceptance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Stack – </a:t>
            </a:r>
            <a:r>
              <a:rPr lang="de-DE" dirty="0" err="1" smtClean="0"/>
              <a:t>Protractor</a:t>
            </a:r>
            <a:endParaRPr lang="de-D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27584" y="1484784"/>
            <a:ext cx="7198222" cy="790808"/>
            <a:chOff x="921895" y="1828024"/>
            <a:chExt cx="7198222" cy="790808"/>
          </a:xfrm>
        </p:grpSpPr>
        <p:sp>
          <p:nvSpPr>
            <p:cNvPr id="12" name="Rounded Rectangle 11"/>
            <p:cNvSpPr/>
            <p:nvPr/>
          </p:nvSpPr>
          <p:spPr>
            <a:xfrm>
              <a:off x="921895" y="1828024"/>
              <a:ext cx="7198222" cy="79080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latin typeface="AA Zuehlke" pitchFamily="2" charset="0"/>
                </a:rPr>
                <a:t>Features</a:t>
              </a:r>
            </a:p>
          </p:txBody>
        </p:sp>
        <p:pic>
          <p:nvPicPr>
            <p:cNvPr id="13" name="Picture 6" descr="Cucumber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914" y="2026337"/>
              <a:ext cx="1205203" cy="393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819571" y="2403962"/>
            <a:ext cx="7198222" cy="790808"/>
            <a:chOff x="921895" y="2889741"/>
            <a:chExt cx="7198222" cy="790808"/>
          </a:xfrm>
        </p:grpSpPr>
        <p:sp>
          <p:nvSpPr>
            <p:cNvPr id="7" name="Rounded Rectangle 6"/>
            <p:cNvSpPr/>
            <p:nvPr/>
          </p:nvSpPr>
          <p:spPr>
            <a:xfrm>
              <a:off x="921895" y="2889741"/>
              <a:ext cx="7198222" cy="79080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err="1" smtClean="0">
                  <a:latin typeface="AA Zuehlke" pitchFamily="2" charset="0"/>
                </a:rPr>
                <a:t>Step</a:t>
              </a:r>
              <a:r>
                <a:rPr lang="de-DE" sz="2800" dirty="0" smtClean="0">
                  <a:latin typeface="AA Zuehlke" pitchFamily="2" charset="0"/>
                </a:rPr>
                <a:t> </a:t>
              </a:r>
              <a:r>
                <a:rPr lang="de-DE" sz="2800" dirty="0" err="1">
                  <a:latin typeface="AA Zuehlke" pitchFamily="2" charset="0"/>
                </a:rPr>
                <a:t>d</a:t>
              </a:r>
              <a:r>
                <a:rPr lang="de-DE" sz="2800" dirty="0" err="1" smtClean="0">
                  <a:latin typeface="AA Zuehlke" pitchFamily="2" charset="0"/>
                </a:rPr>
                <a:t>efinitions</a:t>
              </a:r>
              <a:endParaRPr lang="de-DE" sz="2800" dirty="0" smtClean="0">
                <a:latin typeface="AA Zuehlke" pitchFamily="2" charset="0"/>
              </a:endParaRPr>
            </a:p>
          </p:txBody>
        </p:sp>
        <p:pic>
          <p:nvPicPr>
            <p:cNvPr id="16" name="Picture 6" descr="Cucumber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914" y="3088468"/>
              <a:ext cx="1205203" cy="393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827584" y="3323140"/>
            <a:ext cx="7200800" cy="792088"/>
            <a:chOff x="919317" y="5013176"/>
            <a:chExt cx="7200800" cy="792088"/>
          </a:xfrm>
        </p:grpSpPr>
        <p:sp>
          <p:nvSpPr>
            <p:cNvPr id="5" name="Rounded Rectangle 4"/>
            <p:cNvSpPr/>
            <p:nvPr/>
          </p:nvSpPr>
          <p:spPr>
            <a:xfrm>
              <a:off x="919317" y="5013176"/>
              <a:ext cx="7200800" cy="79208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latin typeface="AA Zuehlke" pitchFamily="2" charset="0"/>
                </a:rPr>
                <a:t>System </a:t>
              </a:r>
              <a:r>
                <a:rPr lang="de-DE" sz="2800" dirty="0" err="1" smtClean="0">
                  <a:latin typeface="AA Zuehlke" pitchFamily="2" charset="0"/>
                </a:rPr>
                <a:t>under</a:t>
              </a:r>
              <a:r>
                <a:rPr lang="de-DE" sz="2800" dirty="0" smtClean="0">
                  <a:latin typeface="AA Zuehlke" pitchFamily="2" charset="0"/>
                </a:rPr>
                <a:t> </a:t>
              </a:r>
              <a:r>
                <a:rPr lang="de-DE" sz="2800" dirty="0" err="1" smtClean="0">
                  <a:latin typeface="AA Zuehlke" pitchFamily="2" charset="0"/>
                </a:rPr>
                <a:t>test</a:t>
              </a:r>
              <a:endParaRPr lang="de-DE" sz="2800" dirty="0" smtClean="0">
                <a:latin typeface="AA Zuehlke" pitchFamily="2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525" y="5149587"/>
              <a:ext cx="485123" cy="52730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995" y="5174437"/>
              <a:ext cx="484090" cy="48409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827584" y="3323140"/>
            <a:ext cx="7198223" cy="792088"/>
            <a:chOff x="929907" y="3952287"/>
            <a:chExt cx="7198223" cy="792088"/>
          </a:xfrm>
        </p:grpSpPr>
        <p:sp>
          <p:nvSpPr>
            <p:cNvPr id="24" name="Rounded Rectangle 23"/>
            <p:cNvSpPr/>
            <p:nvPr/>
          </p:nvSpPr>
          <p:spPr>
            <a:xfrm>
              <a:off x="929907" y="3952287"/>
              <a:ext cx="7198223" cy="792088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latin typeface="AA Zuehlke" pitchFamily="2" charset="0"/>
                </a:rPr>
                <a:t>Protractor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8174" y="4221088"/>
              <a:ext cx="1178098" cy="2656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944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7 L -1.38889E-6 0.1379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755576" y="5633372"/>
            <a:ext cx="7776864" cy="9433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Protractor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9" y="933885"/>
            <a:ext cx="8412161" cy="54474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Acceptance</a:t>
            </a:r>
            <a:r>
              <a:rPr lang="de-DE" dirty="0" smtClean="0"/>
              <a:t>-</a:t>
            </a:r>
            <a:r>
              <a:rPr lang="de-DE" dirty="0" err="1" smtClean="0"/>
              <a:t>Testing</a:t>
            </a:r>
            <a:r>
              <a:rPr lang="de-DE" dirty="0"/>
              <a:t>-</a:t>
            </a:r>
            <a:r>
              <a:rPr lang="de-DE" dirty="0" smtClean="0"/>
              <a:t>Framework für SPAs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Integriert mächtige Werkzeuge und Technologien wie NodeJS, Selenium, WebDriver, Jasmine, </a:t>
            </a:r>
            <a:r>
              <a:rPr lang="de-DE" dirty="0" err="1" smtClean="0"/>
              <a:t>Cucumber</a:t>
            </a:r>
            <a:r>
              <a:rPr lang="de-DE" dirty="0" smtClean="0"/>
              <a:t>, </a:t>
            </a:r>
            <a:r>
              <a:rPr lang="de-DE" dirty="0" err="1" smtClean="0"/>
              <a:t>Chai</a:t>
            </a:r>
            <a:r>
              <a:rPr lang="de-DE" dirty="0" smtClean="0"/>
              <a:t>, …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>
          <a:xfrm>
            <a:off x="755576" y="2454453"/>
            <a:ext cx="7776864" cy="20521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4461" y="2630071"/>
            <a:ext cx="2133410" cy="4068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Cucumber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4008" y="2630071"/>
            <a:ext cx="2132839" cy="4068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err="1" smtClean="0">
                <a:latin typeface="AA Zuehlke" pitchFamily="2" charset="0"/>
              </a:rPr>
              <a:t>Chai</a:t>
            </a:r>
            <a:endParaRPr lang="de-DE" sz="2200" dirty="0" smtClean="0">
              <a:latin typeface="AA Zuehlke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88821" y="3914075"/>
            <a:ext cx="2132838" cy="3841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WebDriverJS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88820" y="3518944"/>
            <a:ext cx="2132839" cy="3908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Protractor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6575" y="257975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NodeJS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88818" y="4853947"/>
            <a:ext cx="2132839" cy="4320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Chrome Driver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88819" y="5962687"/>
            <a:ext cx="2132839" cy="3824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SPA</a:t>
            </a:r>
          </a:p>
        </p:txBody>
      </p:sp>
      <p:cxnSp>
        <p:nvCxnSpPr>
          <p:cNvPr id="22" name="Straight Arrow Connector 21"/>
          <p:cNvCxnSpPr>
            <a:stCxn id="5" idx="2"/>
          </p:cNvCxnSpPr>
          <p:nvPr/>
        </p:nvCxnSpPr>
        <p:spPr>
          <a:xfrm>
            <a:off x="3401166" y="3036954"/>
            <a:ext cx="592231" cy="4883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12" idx="0"/>
          </p:cNvCxnSpPr>
          <p:nvPr/>
        </p:nvCxnSpPr>
        <p:spPr>
          <a:xfrm flipH="1">
            <a:off x="4555238" y="4298201"/>
            <a:ext cx="2" cy="5557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6575" y="578206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Browser</a:t>
            </a:r>
          </a:p>
        </p:txBody>
      </p:sp>
      <p:cxnSp>
        <p:nvCxnSpPr>
          <p:cNvPr id="29" name="Straight Arrow Connector 28"/>
          <p:cNvCxnSpPr>
            <a:stCxn id="12" idx="2"/>
            <a:endCxn id="16" idx="0"/>
          </p:cNvCxnSpPr>
          <p:nvPr/>
        </p:nvCxnSpPr>
        <p:spPr>
          <a:xfrm>
            <a:off x="4555238" y="5285995"/>
            <a:ext cx="1" cy="676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</p:cNvCxnSpPr>
          <p:nvPr/>
        </p:nvCxnSpPr>
        <p:spPr>
          <a:xfrm flipH="1">
            <a:off x="5059816" y="3036954"/>
            <a:ext cx="650612" cy="472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8640"/>
            <a:ext cx="6408712" cy="6312900"/>
          </a:xfrm>
          <a:prstGeom prst="snip2DiagRect">
            <a:avLst>
              <a:gd name="adj1" fmla="val 0"/>
              <a:gd name="adj2" fmla="val 8361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cxnSp>
        <p:nvCxnSpPr>
          <p:cNvPr id="4" name="Straight Connector 3"/>
          <p:cNvCxnSpPr/>
          <p:nvPr/>
        </p:nvCxnSpPr>
        <p:spPr>
          <a:xfrm>
            <a:off x="7051111" y="2204864"/>
            <a:ext cx="454579" cy="360040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051111" y="2564904"/>
            <a:ext cx="1944216" cy="47725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#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clear</a:t>
            </a:r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-chat-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btn</a:t>
            </a:r>
            <a:endParaRPr lang="de-DE" sz="2200" dirty="0" smtClean="0">
              <a:solidFill>
                <a:sysClr val="windowText" lastClr="000000"/>
              </a:solidFill>
              <a:latin typeface="AA Zuehlke" pitchFamily="2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681272" y="1481489"/>
            <a:ext cx="714915" cy="360040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56491" y="1628800"/>
            <a:ext cx="1349028" cy="47725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#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yoda-tab</a:t>
            </a:r>
            <a:endParaRPr lang="de-DE" sz="2200" dirty="0" smtClean="0">
              <a:solidFill>
                <a:sysClr val="windowText" lastClr="000000"/>
              </a:solidFill>
              <a:latin typeface="AA Zuehlke" pitchFamily="2" charset="0"/>
            </a:endParaRPr>
          </a:p>
        </p:txBody>
      </p:sp>
      <p:cxnSp>
        <p:nvCxnSpPr>
          <p:cNvPr id="12" name="Straight Connector 11"/>
          <p:cNvCxnSpPr>
            <a:endCxn id="6" idx="0"/>
          </p:cNvCxnSpPr>
          <p:nvPr/>
        </p:nvCxnSpPr>
        <p:spPr>
          <a:xfrm>
            <a:off x="7077379" y="5373216"/>
            <a:ext cx="432197" cy="572221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305519" y="5945437"/>
            <a:ext cx="2408114" cy="47725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#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message</a:t>
            </a:r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-send-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btn</a:t>
            </a:r>
            <a:endParaRPr lang="de-DE" sz="2200" dirty="0" smtClean="0">
              <a:solidFill>
                <a:sysClr val="windowText" lastClr="000000"/>
              </a:solidFill>
              <a:latin typeface="AA Zuehlke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2339752" y="5229200"/>
            <a:ext cx="1071812" cy="648072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55576" y="5733256"/>
            <a:ext cx="2079924" cy="47725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#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message</a:t>
            </a:r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-input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115616" y="2483698"/>
            <a:ext cx="490216" cy="558456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388720" y="3199614"/>
            <a:ext cx="273104" cy="13362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15616" y="3415597"/>
            <a:ext cx="546208" cy="805491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9996" y="2974351"/>
            <a:ext cx="1349028" cy="47725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.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message</a:t>
            </a:r>
            <a:endParaRPr lang="de-DE" sz="2200" dirty="0" smtClean="0">
              <a:solidFill>
                <a:sysClr val="windowText" lastClr="000000"/>
              </a:solidFill>
              <a:latin typeface="AA Zuehlke" pitchFamily="2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115616" y="1430407"/>
            <a:ext cx="679922" cy="445822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17756" y="1633028"/>
            <a:ext cx="1677782" cy="47725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#human-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tab</a:t>
            </a:r>
            <a:endParaRPr lang="de-DE" sz="2200" dirty="0" smtClean="0">
              <a:solidFill>
                <a:sysClr val="windowText" lastClr="000000"/>
              </a:solidFill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51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Kontext und Begriffe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Single-Page </a:t>
            </a:r>
            <a:r>
              <a:rPr lang="de-DE" sz="2000" dirty="0" err="1" smtClean="0"/>
              <a:t>Application</a:t>
            </a:r>
            <a:r>
              <a:rPr lang="de-DE" sz="2000" dirty="0" smtClean="0"/>
              <a:t>, Testpyramide und Specification By Example</a:t>
            </a:r>
          </a:p>
          <a:p>
            <a:pPr lvl="1" indent="0">
              <a:buNone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Technologien zur Kollaboration und Testautomatisierung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YodaChat: Angular2-App mit REST-Backend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Akzeptanztests mit Cucumber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Testautomatisierung mit Protractor</a:t>
            </a:r>
          </a:p>
          <a:p>
            <a:pPr lvl="1" indent="0">
              <a:buNone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Zusammenfassung und Fazit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YodaChat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Testautomatisierung mit Protractor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10"/>
          <a:stretch/>
        </p:blipFill>
        <p:spPr>
          <a:xfrm>
            <a:off x="579438" y="1605822"/>
            <a:ext cx="8002348" cy="4703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5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Acceptance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smtClean="0"/>
              <a:t>Stack </a:t>
            </a:r>
            <a:r>
              <a:rPr lang="de-DE" dirty="0"/>
              <a:t>–</a:t>
            </a:r>
            <a:r>
              <a:rPr lang="de-DE" dirty="0" smtClean="0"/>
              <a:t> Page </a:t>
            </a:r>
            <a:r>
              <a:rPr lang="de-DE" dirty="0" err="1" smtClean="0"/>
              <a:t>Object</a:t>
            </a:r>
            <a:r>
              <a:rPr lang="de-DE" dirty="0" smtClean="0"/>
              <a:t> Pattern</a:t>
            </a:r>
            <a:endParaRPr lang="de-D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27584" y="1484784"/>
            <a:ext cx="7198222" cy="790808"/>
            <a:chOff x="921895" y="1828024"/>
            <a:chExt cx="7198222" cy="790808"/>
          </a:xfrm>
        </p:grpSpPr>
        <p:sp>
          <p:nvSpPr>
            <p:cNvPr id="12" name="Rounded Rectangle 11"/>
            <p:cNvSpPr/>
            <p:nvPr/>
          </p:nvSpPr>
          <p:spPr>
            <a:xfrm>
              <a:off x="921895" y="1828024"/>
              <a:ext cx="7198222" cy="79080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latin typeface="AA Zuehlke" pitchFamily="2" charset="0"/>
                </a:rPr>
                <a:t>Features</a:t>
              </a:r>
            </a:p>
          </p:txBody>
        </p:sp>
        <p:pic>
          <p:nvPicPr>
            <p:cNvPr id="13" name="Picture 6" descr="Cucumber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914" y="2026337"/>
              <a:ext cx="1205203" cy="393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819571" y="2403962"/>
            <a:ext cx="7198222" cy="790808"/>
            <a:chOff x="921895" y="2889741"/>
            <a:chExt cx="7198222" cy="790808"/>
          </a:xfrm>
        </p:grpSpPr>
        <p:sp>
          <p:nvSpPr>
            <p:cNvPr id="7" name="Rounded Rectangle 6"/>
            <p:cNvSpPr/>
            <p:nvPr/>
          </p:nvSpPr>
          <p:spPr>
            <a:xfrm>
              <a:off x="921895" y="2889741"/>
              <a:ext cx="7198222" cy="79080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err="1" smtClean="0">
                  <a:latin typeface="AA Zuehlke" pitchFamily="2" charset="0"/>
                </a:rPr>
                <a:t>Step</a:t>
              </a:r>
              <a:r>
                <a:rPr lang="de-DE" sz="2800" dirty="0" smtClean="0">
                  <a:latin typeface="AA Zuehlke" pitchFamily="2" charset="0"/>
                </a:rPr>
                <a:t> </a:t>
              </a:r>
              <a:r>
                <a:rPr lang="de-DE" sz="2800" dirty="0" err="1">
                  <a:latin typeface="AA Zuehlke" pitchFamily="2" charset="0"/>
                </a:rPr>
                <a:t>d</a:t>
              </a:r>
              <a:r>
                <a:rPr lang="de-DE" sz="2800" dirty="0" err="1" smtClean="0">
                  <a:latin typeface="AA Zuehlke" pitchFamily="2" charset="0"/>
                </a:rPr>
                <a:t>efinitions</a:t>
              </a:r>
              <a:endParaRPr lang="de-DE" sz="2800" dirty="0" smtClean="0">
                <a:latin typeface="AA Zuehlke" pitchFamily="2" charset="0"/>
              </a:endParaRPr>
            </a:p>
          </p:txBody>
        </p:sp>
        <p:pic>
          <p:nvPicPr>
            <p:cNvPr id="16" name="Picture 6" descr="Cucumber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914" y="3088468"/>
              <a:ext cx="1205203" cy="393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827584" y="3323140"/>
            <a:ext cx="7198223" cy="792088"/>
            <a:chOff x="929907" y="3952287"/>
            <a:chExt cx="7198223" cy="792088"/>
          </a:xfrm>
        </p:grpSpPr>
        <p:sp>
          <p:nvSpPr>
            <p:cNvPr id="6" name="Rounded Rectangle 5"/>
            <p:cNvSpPr/>
            <p:nvPr/>
          </p:nvSpPr>
          <p:spPr>
            <a:xfrm>
              <a:off x="929907" y="3952287"/>
              <a:ext cx="7198223" cy="792088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latin typeface="AA Zuehlke" pitchFamily="2" charset="0"/>
                </a:rPr>
                <a:t>Protractor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8174" y="4221088"/>
              <a:ext cx="1178098" cy="265626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826295" y="4242318"/>
            <a:ext cx="7200800" cy="792088"/>
            <a:chOff x="919317" y="5013176"/>
            <a:chExt cx="7200800" cy="792088"/>
          </a:xfrm>
        </p:grpSpPr>
        <p:sp>
          <p:nvSpPr>
            <p:cNvPr id="5" name="Rounded Rectangle 4"/>
            <p:cNvSpPr/>
            <p:nvPr/>
          </p:nvSpPr>
          <p:spPr>
            <a:xfrm>
              <a:off x="919317" y="5013176"/>
              <a:ext cx="7200800" cy="79208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latin typeface="AA Zuehlke" pitchFamily="2" charset="0"/>
                </a:rPr>
                <a:t>System </a:t>
              </a:r>
              <a:r>
                <a:rPr lang="de-DE" sz="2800" dirty="0" err="1" smtClean="0">
                  <a:latin typeface="AA Zuehlke" pitchFamily="2" charset="0"/>
                </a:rPr>
                <a:t>under</a:t>
              </a:r>
              <a:r>
                <a:rPr lang="de-DE" sz="2800" dirty="0" smtClean="0">
                  <a:latin typeface="AA Zuehlke" pitchFamily="2" charset="0"/>
                </a:rPr>
                <a:t> </a:t>
              </a:r>
              <a:r>
                <a:rPr lang="de-DE" sz="2800" dirty="0" err="1" smtClean="0">
                  <a:latin typeface="AA Zuehlke" pitchFamily="2" charset="0"/>
                </a:rPr>
                <a:t>test</a:t>
              </a:r>
              <a:endParaRPr lang="de-DE" sz="2800" dirty="0" smtClean="0">
                <a:latin typeface="AA Zuehlke" pitchFamily="2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525" y="5149587"/>
              <a:ext cx="485123" cy="52730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995" y="5174437"/>
              <a:ext cx="484090" cy="484090"/>
            </a:xfrm>
            <a:prstGeom prst="rect">
              <a:avLst/>
            </a:prstGeom>
          </p:spPr>
        </p:pic>
      </p:grpSp>
      <p:sp>
        <p:nvSpPr>
          <p:cNvPr id="25" name="Rounded Rectangle 24"/>
          <p:cNvSpPr/>
          <p:nvPr/>
        </p:nvSpPr>
        <p:spPr>
          <a:xfrm>
            <a:off x="827584" y="3331181"/>
            <a:ext cx="7198222" cy="79080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latin typeface="AA Zuehlke" pitchFamily="2" charset="0"/>
              </a:rPr>
              <a:t>Page Objects</a:t>
            </a:r>
          </a:p>
        </p:txBody>
      </p:sp>
    </p:spTree>
    <p:extLst>
      <p:ext uri="{BB962C8B-B14F-4D97-AF65-F5344CB8AC3E}">
        <p14:creationId xmlns:p14="http://schemas.microsoft.com/office/powerpoint/2010/main" val="250601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7 L 0.00017 0.1379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59259E-6 L 0.00017 0.1379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Page Object Pattern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Definition &amp; Zweck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„Seiten“ unserer Webanwendung werden durch sogenannte Page Objects repräsentiert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1:1-Beziehung: Page </a:t>
            </a:r>
            <a:r>
              <a:rPr lang="de-DE" dirty="0" err="1" smtClean="0"/>
              <a:t>Object</a:t>
            </a:r>
            <a:r>
              <a:rPr lang="de-DE" dirty="0" smtClean="0"/>
              <a:t> kapselt Features einer „Seite“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Page Objects dienen unseren Tests als Schnittstelle zu den „Seiten“ unserer zu testenden Anwendung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Vorteile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Weniger Codeduplikation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Tests sind lesbarer und robuster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Verbesserte Wartbarkeit der Tests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417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YodaChat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Verwendung von Page Objects</a:t>
            </a: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10"/>
          <a:stretch/>
        </p:blipFill>
        <p:spPr>
          <a:xfrm>
            <a:off x="579438" y="1605822"/>
            <a:ext cx="8002348" cy="4703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214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YodaChat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Implementierungsdetails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Implementierungssprachen: </a:t>
            </a:r>
            <a:r>
              <a:rPr lang="de-DE" dirty="0" err="1"/>
              <a:t>TypeScript</a:t>
            </a:r>
            <a:r>
              <a:rPr lang="de-DE" dirty="0"/>
              <a:t>, CSS/SASS, </a:t>
            </a:r>
            <a:r>
              <a:rPr lang="de-DE" dirty="0" smtClean="0"/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SPA-Framework: Angular 2 (alternativ: AngularJS, Aurelia)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Build</a:t>
            </a:r>
            <a:r>
              <a:rPr lang="de-DE" dirty="0" smtClean="0"/>
              <a:t>/</a:t>
            </a:r>
            <a:r>
              <a:rPr lang="de-DE" dirty="0" err="1" smtClean="0"/>
              <a:t>Dependency</a:t>
            </a:r>
            <a:r>
              <a:rPr lang="de-DE" dirty="0" smtClean="0"/>
              <a:t> Management: NPM, </a:t>
            </a:r>
            <a:r>
              <a:rPr lang="de-DE" dirty="0" err="1" smtClean="0"/>
              <a:t>Webpack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Test-Stack: JavaScript, </a:t>
            </a:r>
            <a:r>
              <a:rPr lang="de-DE" dirty="0" err="1" smtClean="0"/>
              <a:t>Cucumber</a:t>
            </a:r>
            <a:r>
              <a:rPr lang="de-DE" dirty="0" smtClean="0"/>
              <a:t>, </a:t>
            </a:r>
            <a:r>
              <a:rPr lang="de-DE" dirty="0" err="1" smtClean="0"/>
              <a:t>Protractor</a:t>
            </a:r>
            <a:r>
              <a:rPr lang="de-DE" dirty="0" smtClean="0"/>
              <a:t>, </a:t>
            </a:r>
            <a:r>
              <a:rPr lang="de-DE" dirty="0" err="1" smtClean="0"/>
              <a:t>Chai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YodaChat</a:t>
            </a:r>
            <a:r>
              <a:rPr lang="de-DE" dirty="0" smtClean="0"/>
              <a:t> Source: </a:t>
            </a:r>
            <a:r>
              <a:rPr lang="de-DE" dirty="0"/>
              <a:t>https://github.com/marcusvetter/yoda-chat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7454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und Fazit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9438" y="1789113"/>
            <a:ext cx="8412161" cy="4776787"/>
          </a:xfrm>
          <a:prstGeom prst="rect">
            <a:avLst/>
          </a:prstGeom>
          <a:ln w="2540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sz="2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265113" indent="-265113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Clr>
                <a:srgbClr val="4D4D4D"/>
              </a:buClr>
              <a:buSzPct val="75000"/>
              <a:buFont typeface="AA Zuehlke" pitchFamily="2" charset="0"/>
              <a:buChar char="•"/>
              <a:defRPr sz="2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538163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803275" indent="-265113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1076325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31839" y="1268761"/>
            <a:ext cx="7800602" cy="5297139"/>
          </a:xfrm>
          <a:prstGeom prst="rect">
            <a:avLst/>
          </a:prstGeom>
          <a:ln w="2540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sz="2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265113" indent="-265113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Clr>
                <a:srgbClr val="4D4D4D"/>
              </a:buClr>
              <a:buSzPct val="75000"/>
              <a:buFont typeface="AA Zuehlke" pitchFamily="2" charset="0"/>
              <a:buChar char="•"/>
              <a:defRPr sz="2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538163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803275" indent="-265113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1076325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Mit </a:t>
            </a:r>
            <a:r>
              <a:rPr lang="de-DE" b="1" dirty="0" smtClean="0"/>
              <a:t>Single-Page </a:t>
            </a:r>
            <a:r>
              <a:rPr lang="de-DE" b="1" dirty="0" err="1" smtClean="0"/>
              <a:t>Applications</a:t>
            </a:r>
            <a:r>
              <a:rPr lang="de-DE" b="1" dirty="0" smtClean="0"/>
              <a:t> </a:t>
            </a:r>
            <a:r>
              <a:rPr lang="de-DE" dirty="0" smtClean="0"/>
              <a:t>erleben wir eine</a:t>
            </a:r>
            <a:br>
              <a:rPr lang="de-DE" dirty="0" smtClean="0"/>
            </a:br>
            <a:r>
              <a:rPr lang="de-DE" dirty="0" smtClean="0"/>
              <a:t>Professionalisierung in der Webentwicklung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Qualitätssicherung durch </a:t>
            </a:r>
            <a:r>
              <a:rPr lang="de-DE" b="1" dirty="0" smtClean="0"/>
              <a:t>automatisierte</a:t>
            </a:r>
            <a:br>
              <a:rPr lang="de-DE" b="1" dirty="0" smtClean="0"/>
            </a:br>
            <a:r>
              <a:rPr lang="de-DE" b="1" dirty="0" smtClean="0"/>
              <a:t>Akzeptanztests </a:t>
            </a:r>
            <a:r>
              <a:rPr lang="de-DE" dirty="0" smtClean="0"/>
              <a:t>unerlässlich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 smtClean="0"/>
              <a:t>Specification</a:t>
            </a:r>
            <a:r>
              <a:rPr lang="de-DE" b="1" dirty="0" smtClean="0"/>
              <a:t> </a:t>
            </a:r>
            <a:r>
              <a:rPr lang="de-DE" b="1" dirty="0" err="1" smtClean="0"/>
              <a:t>by</a:t>
            </a:r>
            <a:r>
              <a:rPr lang="de-DE" b="1" dirty="0" smtClean="0"/>
              <a:t> </a:t>
            </a:r>
            <a:r>
              <a:rPr lang="de-DE" b="1" dirty="0" err="1" smtClean="0"/>
              <a:t>Example</a:t>
            </a:r>
            <a:r>
              <a:rPr lang="de-DE" dirty="0"/>
              <a:t>:</a:t>
            </a:r>
            <a:r>
              <a:rPr lang="de-DE" dirty="0" smtClean="0"/>
              <a:t> </a:t>
            </a:r>
            <a:r>
              <a:rPr lang="de-DE" i="1" dirty="0" smtClean="0"/>
              <a:t>Single Source </a:t>
            </a:r>
            <a:r>
              <a:rPr lang="de-DE" i="1" dirty="0" err="1" smtClean="0"/>
              <a:t>of</a:t>
            </a:r>
            <a:r>
              <a:rPr lang="de-DE" i="1" dirty="0" smtClean="0"/>
              <a:t> </a:t>
            </a:r>
            <a:r>
              <a:rPr lang="de-DE" i="1" dirty="0" err="1" smtClean="0"/>
              <a:t>Truth</a:t>
            </a:r>
            <a:endParaRPr lang="de-DE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Automatisierung von Akzeptanztests mithilfe geeigneter Werkzeuge, hier vorgestellt: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b="1" dirty="0" err="1" smtClean="0"/>
              <a:t>Cucumber</a:t>
            </a:r>
            <a:endParaRPr lang="de-DE" b="1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b="1" dirty="0" err="1" smtClean="0"/>
              <a:t>Protractor</a:t>
            </a:r>
            <a:endParaRPr lang="de-DE" b="1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Page </a:t>
            </a:r>
            <a:r>
              <a:rPr lang="de-DE" b="1" dirty="0" err="1" smtClean="0"/>
              <a:t>Object</a:t>
            </a:r>
            <a:r>
              <a:rPr lang="de-DE" b="1" dirty="0" smtClean="0"/>
              <a:t>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Technologie-Stack für automatisierte Akzeptanztests unabhängig von SPA-Framework (Angular, Angular2, Aurelia)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42" y="404664"/>
            <a:ext cx="2313578" cy="260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8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491931"/>
            <a:ext cx="7953001" cy="712892"/>
          </a:xfrm>
        </p:spPr>
        <p:txBody>
          <a:bodyPr/>
          <a:lstStyle/>
          <a:p>
            <a:pPr algn="ctr"/>
            <a:r>
              <a:rPr lang="de-DE" dirty="0" smtClean="0"/>
              <a:t>Vielen Dank für Ihre Aufmerksamkeit!</a:t>
            </a:r>
            <a:endParaRPr lang="de-DE" dirty="0"/>
          </a:p>
        </p:txBody>
      </p:sp>
      <p:grpSp>
        <p:nvGrpSpPr>
          <p:cNvPr id="7" name="Grupa 90"/>
          <p:cNvGrpSpPr/>
          <p:nvPr/>
        </p:nvGrpSpPr>
        <p:grpSpPr>
          <a:xfrm>
            <a:off x="3059832" y="2457502"/>
            <a:ext cx="2648002" cy="3630246"/>
            <a:chOff x="827584" y="5229200"/>
            <a:chExt cx="830262" cy="1138237"/>
          </a:xfrm>
          <a:solidFill>
            <a:schemeClr val="accent4"/>
          </a:solidFill>
        </p:grpSpPr>
        <p:sp>
          <p:nvSpPr>
            <p:cNvPr id="8" name="Freeform 24"/>
            <p:cNvSpPr>
              <a:spLocks noEditPoints="1"/>
            </p:cNvSpPr>
            <p:nvPr/>
          </p:nvSpPr>
          <p:spPr bwMode="auto">
            <a:xfrm>
              <a:off x="1173659" y="5256188"/>
              <a:ext cx="231775" cy="230187"/>
            </a:xfrm>
            <a:custGeom>
              <a:avLst/>
              <a:gdLst/>
              <a:ahLst/>
              <a:cxnLst>
                <a:cxn ang="0">
                  <a:pos x="64" y="89"/>
                </a:cxn>
                <a:cxn ang="0">
                  <a:pos x="54" y="92"/>
                </a:cxn>
                <a:cxn ang="0">
                  <a:pos x="48" y="88"/>
                </a:cxn>
                <a:cxn ang="0">
                  <a:pos x="55" y="66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4" y="49"/>
                </a:cxn>
                <a:cxn ang="0">
                  <a:pos x="8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1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8"/>
                </a:cxn>
                <a:cxn ang="0">
                  <a:pos x="38" y="1"/>
                </a:cxn>
                <a:cxn ang="0">
                  <a:pos x="44" y="6"/>
                </a:cxn>
                <a:cxn ang="0">
                  <a:pos x="37" y="26"/>
                </a:cxn>
                <a:cxn ang="0">
                  <a:pos x="68" y="12"/>
                </a:cxn>
                <a:cxn ang="0">
                  <a:pos x="73" y="16"/>
                </a:cxn>
                <a:cxn ang="0">
                  <a:pos x="63" y="40"/>
                </a:cxn>
                <a:cxn ang="0">
                  <a:pos x="82" y="32"/>
                </a:cxn>
                <a:cxn ang="0">
                  <a:pos x="87" y="37"/>
                </a:cxn>
                <a:cxn ang="0">
                  <a:pos x="81" y="58"/>
                </a:cxn>
                <a:cxn ang="0">
                  <a:pos x="86" y="58"/>
                </a:cxn>
                <a:cxn ang="0">
                  <a:pos x="91" y="62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4" y="83"/>
                </a:cxn>
                <a:cxn ang="0">
                  <a:pos x="64" y="89"/>
                </a:cxn>
                <a:cxn ang="0">
                  <a:pos x="76" y="71"/>
                </a:cxn>
                <a:cxn ang="0">
                  <a:pos x="79" y="75"/>
                </a:cxn>
                <a:cxn ang="0">
                  <a:pos x="76" y="71"/>
                </a:cxn>
              </a:cxnLst>
              <a:rect l="0" t="0" r="r" b="b"/>
              <a:pathLst>
                <a:path w="94" h="93">
                  <a:moveTo>
                    <a:pt x="64" y="89"/>
                  </a:moveTo>
                  <a:cubicBezTo>
                    <a:pt x="59" y="92"/>
                    <a:pt x="57" y="93"/>
                    <a:pt x="54" y="92"/>
                  </a:cubicBezTo>
                  <a:cubicBezTo>
                    <a:pt x="51" y="91"/>
                    <a:pt x="49" y="90"/>
                    <a:pt x="48" y="88"/>
                  </a:cubicBezTo>
                  <a:cubicBezTo>
                    <a:pt x="45" y="83"/>
                    <a:pt x="45" y="82"/>
                    <a:pt x="55" y="66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7" y="77"/>
                    <a:pt x="25" y="76"/>
                    <a:pt x="24" y="73"/>
                  </a:cubicBezTo>
                  <a:cubicBezTo>
                    <a:pt x="21" y="69"/>
                    <a:pt x="21" y="68"/>
                    <a:pt x="34" y="49"/>
                  </a:cubicBezTo>
                  <a:cubicBezTo>
                    <a:pt x="14" y="62"/>
                    <a:pt x="13" y="62"/>
                    <a:pt x="8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3" y="27"/>
                    <a:pt x="12" y="26"/>
                    <a:pt x="11" y="24"/>
                  </a:cubicBezTo>
                  <a:cubicBezTo>
                    <a:pt x="9" y="20"/>
                    <a:pt x="10" y="15"/>
                    <a:pt x="15" y="12"/>
                  </a:cubicBezTo>
                  <a:cubicBezTo>
                    <a:pt x="15" y="12"/>
                    <a:pt x="16" y="11"/>
                    <a:pt x="17" y="11"/>
                  </a:cubicBezTo>
                  <a:cubicBezTo>
                    <a:pt x="18" y="10"/>
                    <a:pt x="21" y="9"/>
                    <a:pt x="23" y="8"/>
                  </a:cubicBezTo>
                  <a:cubicBezTo>
                    <a:pt x="32" y="2"/>
                    <a:pt x="34" y="0"/>
                    <a:pt x="38" y="1"/>
                  </a:cubicBezTo>
                  <a:cubicBezTo>
                    <a:pt x="41" y="2"/>
                    <a:pt x="43" y="3"/>
                    <a:pt x="44" y="6"/>
                  </a:cubicBezTo>
                  <a:cubicBezTo>
                    <a:pt x="47" y="10"/>
                    <a:pt x="47" y="11"/>
                    <a:pt x="37" y="26"/>
                  </a:cubicBezTo>
                  <a:cubicBezTo>
                    <a:pt x="62" y="11"/>
                    <a:pt x="63" y="11"/>
                    <a:pt x="68" y="12"/>
                  </a:cubicBezTo>
                  <a:cubicBezTo>
                    <a:pt x="70" y="12"/>
                    <a:pt x="72" y="14"/>
                    <a:pt x="73" y="16"/>
                  </a:cubicBezTo>
                  <a:cubicBezTo>
                    <a:pt x="76" y="21"/>
                    <a:pt x="76" y="22"/>
                    <a:pt x="63" y="40"/>
                  </a:cubicBezTo>
                  <a:cubicBezTo>
                    <a:pt x="76" y="32"/>
                    <a:pt x="78" y="32"/>
                    <a:pt x="82" y="32"/>
                  </a:cubicBezTo>
                  <a:cubicBezTo>
                    <a:pt x="84" y="33"/>
                    <a:pt x="86" y="35"/>
                    <a:pt x="87" y="37"/>
                  </a:cubicBezTo>
                  <a:cubicBezTo>
                    <a:pt x="90" y="41"/>
                    <a:pt x="90" y="42"/>
                    <a:pt x="81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2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8" y="80"/>
                    <a:pt x="74" y="83"/>
                  </a:cubicBezTo>
                  <a:cubicBezTo>
                    <a:pt x="70" y="86"/>
                    <a:pt x="67" y="88"/>
                    <a:pt x="64" y="89"/>
                  </a:cubicBezTo>
                  <a:close/>
                  <a:moveTo>
                    <a:pt x="76" y="71"/>
                  </a:moveTo>
                  <a:cubicBezTo>
                    <a:pt x="77" y="73"/>
                    <a:pt x="78" y="74"/>
                    <a:pt x="79" y="75"/>
                  </a:cubicBezTo>
                  <a:cubicBezTo>
                    <a:pt x="78" y="74"/>
                    <a:pt x="77" y="73"/>
                    <a:pt x="76" y="7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5"/>
            <p:cNvSpPr>
              <a:spLocks noEditPoints="1"/>
            </p:cNvSpPr>
            <p:nvPr/>
          </p:nvSpPr>
          <p:spPr bwMode="auto">
            <a:xfrm>
              <a:off x="827584" y="5229200"/>
              <a:ext cx="830262" cy="1138237"/>
            </a:xfrm>
            <a:custGeom>
              <a:avLst/>
              <a:gdLst/>
              <a:ahLst/>
              <a:cxnLst>
                <a:cxn ang="0">
                  <a:pos x="143" y="38"/>
                </a:cxn>
                <a:cxn ang="0">
                  <a:pos x="150" y="72"/>
                </a:cxn>
                <a:cxn ang="0">
                  <a:pos x="202" y="31"/>
                </a:cxn>
                <a:cxn ang="0">
                  <a:pos x="163" y="13"/>
                </a:cxn>
                <a:cxn ang="0">
                  <a:pos x="241" y="53"/>
                </a:cxn>
                <a:cxn ang="0">
                  <a:pos x="141" y="80"/>
                </a:cxn>
                <a:cxn ang="0">
                  <a:pos x="182" y="131"/>
                </a:cxn>
                <a:cxn ang="0">
                  <a:pos x="199" y="245"/>
                </a:cxn>
                <a:cxn ang="0">
                  <a:pos x="327" y="28"/>
                </a:cxn>
                <a:cxn ang="0">
                  <a:pos x="310" y="27"/>
                </a:cxn>
                <a:cxn ang="0">
                  <a:pos x="298" y="36"/>
                </a:cxn>
                <a:cxn ang="0">
                  <a:pos x="246" y="145"/>
                </a:cxn>
                <a:cxn ang="0">
                  <a:pos x="227" y="175"/>
                </a:cxn>
                <a:cxn ang="0">
                  <a:pos x="291" y="98"/>
                </a:cxn>
                <a:cxn ang="0">
                  <a:pos x="311" y="38"/>
                </a:cxn>
                <a:cxn ang="0">
                  <a:pos x="327" y="36"/>
                </a:cxn>
                <a:cxn ang="0">
                  <a:pos x="158" y="158"/>
                </a:cxn>
                <a:cxn ang="0">
                  <a:pos x="127" y="168"/>
                </a:cxn>
                <a:cxn ang="0">
                  <a:pos x="31" y="157"/>
                </a:cxn>
                <a:cxn ang="0">
                  <a:pos x="27" y="156"/>
                </a:cxn>
                <a:cxn ang="0">
                  <a:pos x="27" y="156"/>
                </a:cxn>
                <a:cxn ang="0">
                  <a:pos x="20" y="156"/>
                </a:cxn>
                <a:cxn ang="0">
                  <a:pos x="19" y="157"/>
                </a:cxn>
                <a:cxn ang="0">
                  <a:pos x="9" y="164"/>
                </a:cxn>
                <a:cxn ang="0">
                  <a:pos x="7" y="176"/>
                </a:cxn>
                <a:cxn ang="0">
                  <a:pos x="20" y="170"/>
                </a:cxn>
                <a:cxn ang="0">
                  <a:pos x="25" y="168"/>
                </a:cxn>
                <a:cxn ang="0">
                  <a:pos x="137" y="184"/>
                </a:cxn>
                <a:cxn ang="0">
                  <a:pos x="173" y="272"/>
                </a:cxn>
                <a:cxn ang="0">
                  <a:pos x="155" y="388"/>
                </a:cxn>
                <a:cxn ang="0">
                  <a:pos x="157" y="434"/>
                </a:cxn>
                <a:cxn ang="0">
                  <a:pos x="117" y="440"/>
                </a:cxn>
                <a:cxn ang="0">
                  <a:pos x="150" y="447"/>
                </a:cxn>
                <a:cxn ang="0">
                  <a:pos x="164" y="449"/>
                </a:cxn>
                <a:cxn ang="0">
                  <a:pos x="171" y="443"/>
                </a:cxn>
                <a:cxn ang="0">
                  <a:pos x="171" y="443"/>
                </a:cxn>
                <a:cxn ang="0">
                  <a:pos x="171" y="439"/>
                </a:cxn>
                <a:cxn ang="0">
                  <a:pos x="172" y="425"/>
                </a:cxn>
                <a:cxn ang="0">
                  <a:pos x="175" y="314"/>
                </a:cxn>
                <a:cxn ang="0">
                  <a:pos x="173" y="272"/>
                </a:cxn>
                <a:cxn ang="0">
                  <a:pos x="245" y="442"/>
                </a:cxn>
                <a:cxn ang="0">
                  <a:pos x="243" y="438"/>
                </a:cxn>
                <a:cxn ang="0">
                  <a:pos x="248" y="385"/>
                </a:cxn>
                <a:cxn ang="0">
                  <a:pos x="230" y="277"/>
                </a:cxn>
                <a:cxn ang="0">
                  <a:pos x="229" y="320"/>
                </a:cxn>
                <a:cxn ang="0">
                  <a:pos x="229" y="421"/>
                </a:cxn>
                <a:cxn ang="0">
                  <a:pos x="230" y="446"/>
                </a:cxn>
                <a:cxn ang="0">
                  <a:pos x="230" y="447"/>
                </a:cxn>
                <a:cxn ang="0">
                  <a:pos x="237" y="454"/>
                </a:cxn>
                <a:cxn ang="0">
                  <a:pos x="238" y="454"/>
                </a:cxn>
                <a:cxn ang="0">
                  <a:pos x="243" y="454"/>
                </a:cxn>
                <a:cxn ang="0">
                  <a:pos x="276" y="443"/>
                </a:cxn>
              </a:cxnLst>
              <a:rect l="0" t="0" r="r" b="b"/>
              <a:pathLst>
                <a:path w="336" h="460">
                  <a:moveTo>
                    <a:pt x="141" y="80"/>
                  </a:moveTo>
                  <a:cubicBezTo>
                    <a:pt x="124" y="56"/>
                    <a:pt x="143" y="36"/>
                    <a:pt x="143" y="38"/>
                  </a:cubicBezTo>
                  <a:cubicBezTo>
                    <a:pt x="152" y="35"/>
                    <a:pt x="157" y="35"/>
                    <a:pt x="150" y="43"/>
                  </a:cubicBezTo>
                  <a:cubicBezTo>
                    <a:pt x="150" y="42"/>
                    <a:pt x="138" y="55"/>
                    <a:pt x="150" y="72"/>
                  </a:cubicBezTo>
                  <a:cubicBezTo>
                    <a:pt x="161" y="87"/>
                    <a:pt x="194" y="100"/>
                    <a:pt x="213" y="84"/>
                  </a:cubicBezTo>
                  <a:cubicBezTo>
                    <a:pt x="235" y="67"/>
                    <a:pt x="220" y="38"/>
                    <a:pt x="202" y="31"/>
                  </a:cubicBezTo>
                  <a:cubicBezTo>
                    <a:pt x="185" y="22"/>
                    <a:pt x="172" y="29"/>
                    <a:pt x="171" y="29"/>
                  </a:cubicBezTo>
                  <a:cubicBezTo>
                    <a:pt x="163" y="27"/>
                    <a:pt x="143" y="29"/>
                    <a:pt x="163" y="13"/>
                  </a:cubicBezTo>
                  <a:cubicBezTo>
                    <a:pt x="167" y="10"/>
                    <a:pt x="191" y="0"/>
                    <a:pt x="215" y="16"/>
                  </a:cubicBezTo>
                  <a:cubicBezTo>
                    <a:pt x="227" y="24"/>
                    <a:pt x="238" y="36"/>
                    <a:pt x="241" y="53"/>
                  </a:cubicBezTo>
                  <a:cubicBezTo>
                    <a:pt x="246" y="70"/>
                    <a:pt x="236" y="90"/>
                    <a:pt x="222" y="99"/>
                  </a:cubicBezTo>
                  <a:cubicBezTo>
                    <a:pt x="189" y="119"/>
                    <a:pt x="154" y="99"/>
                    <a:pt x="141" y="80"/>
                  </a:cubicBezTo>
                  <a:close/>
                  <a:moveTo>
                    <a:pt x="191" y="131"/>
                  </a:moveTo>
                  <a:cubicBezTo>
                    <a:pt x="191" y="126"/>
                    <a:pt x="187" y="128"/>
                    <a:pt x="182" y="131"/>
                  </a:cubicBezTo>
                  <a:cubicBezTo>
                    <a:pt x="176" y="135"/>
                    <a:pt x="180" y="236"/>
                    <a:pt x="181" y="245"/>
                  </a:cubicBezTo>
                  <a:cubicBezTo>
                    <a:pt x="183" y="254"/>
                    <a:pt x="194" y="249"/>
                    <a:pt x="199" y="245"/>
                  </a:cubicBezTo>
                  <a:cubicBezTo>
                    <a:pt x="204" y="240"/>
                    <a:pt x="189" y="131"/>
                    <a:pt x="191" y="131"/>
                  </a:cubicBezTo>
                  <a:close/>
                  <a:moveTo>
                    <a:pt x="327" y="28"/>
                  </a:moveTo>
                  <a:cubicBezTo>
                    <a:pt x="327" y="28"/>
                    <a:pt x="324" y="28"/>
                    <a:pt x="319" y="28"/>
                  </a:cubicBezTo>
                  <a:cubicBezTo>
                    <a:pt x="317" y="28"/>
                    <a:pt x="314" y="27"/>
                    <a:pt x="310" y="27"/>
                  </a:cubicBezTo>
                  <a:cubicBezTo>
                    <a:pt x="307" y="29"/>
                    <a:pt x="310" y="24"/>
                    <a:pt x="302" y="30"/>
                  </a:cubicBezTo>
                  <a:cubicBezTo>
                    <a:pt x="301" y="32"/>
                    <a:pt x="299" y="34"/>
                    <a:pt x="298" y="36"/>
                  </a:cubicBezTo>
                  <a:cubicBezTo>
                    <a:pt x="290" y="52"/>
                    <a:pt x="284" y="73"/>
                    <a:pt x="275" y="93"/>
                  </a:cubicBezTo>
                  <a:cubicBezTo>
                    <a:pt x="267" y="114"/>
                    <a:pt x="256" y="134"/>
                    <a:pt x="246" y="145"/>
                  </a:cubicBezTo>
                  <a:cubicBezTo>
                    <a:pt x="235" y="155"/>
                    <a:pt x="226" y="156"/>
                    <a:pt x="225" y="158"/>
                  </a:cubicBezTo>
                  <a:cubicBezTo>
                    <a:pt x="222" y="163"/>
                    <a:pt x="207" y="173"/>
                    <a:pt x="227" y="175"/>
                  </a:cubicBezTo>
                  <a:cubicBezTo>
                    <a:pt x="231" y="175"/>
                    <a:pt x="250" y="171"/>
                    <a:pt x="262" y="155"/>
                  </a:cubicBezTo>
                  <a:cubicBezTo>
                    <a:pt x="275" y="140"/>
                    <a:pt x="284" y="119"/>
                    <a:pt x="291" y="98"/>
                  </a:cubicBezTo>
                  <a:cubicBezTo>
                    <a:pt x="299" y="77"/>
                    <a:pt x="304" y="56"/>
                    <a:pt x="309" y="42"/>
                  </a:cubicBezTo>
                  <a:cubicBezTo>
                    <a:pt x="310" y="41"/>
                    <a:pt x="310" y="40"/>
                    <a:pt x="311" y="38"/>
                  </a:cubicBezTo>
                  <a:cubicBezTo>
                    <a:pt x="313" y="38"/>
                    <a:pt x="316" y="38"/>
                    <a:pt x="318" y="38"/>
                  </a:cubicBezTo>
                  <a:cubicBezTo>
                    <a:pt x="323" y="37"/>
                    <a:pt x="326" y="37"/>
                    <a:pt x="327" y="36"/>
                  </a:cubicBezTo>
                  <a:cubicBezTo>
                    <a:pt x="332" y="32"/>
                    <a:pt x="336" y="28"/>
                    <a:pt x="327" y="28"/>
                  </a:cubicBezTo>
                  <a:close/>
                  <a:moveTo>
                    <a:pt x="158" y="158"/>
                  </a:moveTo>
                  <a:cubicBezTo>
                    <a:pt x="155" y="149"/>
                    <a:pt x="145" y="143"/>
                    <a:pt x="142" y="153"/>
                  </a:cubicBezTo>
                  <a:cubicBezTo>
                    <a:pt x="141" y="155"/>
                    <a:pt x="139" y="163"/>
                    <a:pt x="127" y="168"/>
                  </a:cubicBezTo>
                  <a:cubicBezTo>
                    <a:pt x="115" y="172"/>
                    <a:pt x="97" y="172"/>
                    <a:pt x="79" y="170"/>
                  </a:cubicBezTo>
                  <a:cubicBezTo>
                    <a:pt x="61" y="167"/>
                    <a:pt x="43" y="162"/>
                    <a:pt x="31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27" y="156"/>
                    <a:pt x="27" y="156"/>
                    <a:pt x="27" y="156"/>
                  </a:cubicBezTo>
                  <a:cubicBezTo>
                    <a:pt x="27" y="156"/>
                    <a:pt x="27" y="156"/>
                    <a:pt x="27" y="156"/>
                  </a:cubicBezTo>
                  <a:cubicBezTo>
                    <a:pt x="27" y="156"/>
                    <a:pt x="27" y="156"/>
                    <a:pt x="27" y="156"/>
                  </a:cubicBezTo>
                  <a:cubicBezTo>
                    <a:pt x="13" y="156"/>
                    <a:pt x="23" y="156"/>
                    <a:pt x="20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19" y="157"/>
                    <a:pt x="19" y="157"/>
                    <a:pt x="19" y="157"/>
                  </a:cubicBezTo>
                  <a:cubicBezTo>
                    <a:pt x="15" y="159"/>
                    <a:pt x="15" y="159"/>
                    <a:pt x="15" y="159"/>
                  </a:cubicBezTo>
                  <a:cubicBezTo>
                    <a:pt x="13" y="161"/>
                    <a:pt x="11" y="162"/>
                    <a:pt x="9" y="164"/>
                  </a:cubicBezTo>
                  <a:cubicBezTo>
                    <a:pt x="6" y="166"/>
                    <a:pt x="3" y="168"/>
                    <a:pt x="3" y="169"/>
                  </a:cubicBezTo>
                  <a:cubicBezTo>
                    <a:pt x="2" y="175"/>
                    <a:pt x="0" y="180"/>
                    <a:pt x="7" y="176"/>
                  </a:cubicBezTo>
                  <a:cubicBezTo>
                    <a:pt x="7" y="176"/>
                    <a:pt x="10" y="175"/>
                    <a:pt x="13" y="173"/>
                  </a:cubicBezTo>
                  <a:cubicBezTo>
                    <a:pt x="15" y="172"/>
                    <a:pt x="18" y="171"/>
                    <a:pt x="20" y="170"/>
                  </a:cubicBezTo>
                  <a:cubicBezTo>
                    <a:pt x="24" y="168"/>
                    <a:pt x="24" y="168"/>
                    <a:pt x="24" y="168"/>
                  </a:cubicBezTo>
                  <a:cubicBezTo>
                    <a:pt x="25" y="168"/>
                    <a:pt x="25" y="168"/>
                    <a:pt x="25" y="168"/>
                  </a:cubicBezTo>
                  <a:cubicBezTo>
                    <a:pt x="38" y="176"/>
                    <a:pt x="57" y="183"/>
                    <a:pt x="77" y="187"/>
                  </a:cubicBezTo>
                  <a:cubicBezTo>
                    <a:pt x="97" y="191"/>
                    <a:pt x="119" y="192"/>
                    <a:pt x="137" y="184"/>
                  </a:cubicBezTo>
                  <a:cubicBezTo>
                    <a:pt x="155" y="177"/>
                    <a:pt x="160" y="159"/>
                    <a:pt x="158" y="158"/>
                  </a:cubicBezTo>
                  <a:close/>
                  <a:moveTo>
                    <a:pt x="173" y="272"/>
                  </a:moveTo>
                  <a:cubicBezTo>
                    <a:pt x="169" y="276"/>
                    <a:pt x="159" y="292"/>
                    <a:pt x="156" y="314"/>
                  </a:cubicBezTo>
                  <a:cubicBezTo>
                    <a:pt x="152" y="336"/>
                    <a:pt x="153" y="363"/>
                    <a:pt x="155" y="388"/>
                  </a:cubicBezTo>
                  <a:cubicBezTo>
                    <a:pt x="155" y="401"/>
                    <a:pt x="157" y="414"/>
                    <a:pt x="157" y="426"/>
                  </a:cubicBezTo>
                  <a:cubicBezTo>
                    <a:pt x="157" y="429"/>
                    <a:pt x="157" y="432"/>
                    <a:pt x="157" y="434"/>
                  </a:cubicBezTo>
                  <a:cubicBezTo>
                    <a:pt x="155" y="434"/>
                    <a:pt x="152" y="434"/>
                    <a:pt x="150" y="435"/>
                  </a:cubicBezTo>
                  <a:cubicBezTo>
                    <a:pt x="129" y="438"/>
                    <a:pt x="119" y="439"/>
                    <a:pt x="117" y="440"/>
                  </a:cubicBezTo>
                  <a:cubicBezTo>
                    <a:pt x="111" y="443"/>
                    <a:pt x="104" y="446"/>
                    <a:pt x="116" y="448"/>
                  </a:cubicBezTo>
                  <a:cubicBezTo>
                    <a:pt x="116" y="449"/>
                    <a:pt x="131" y="449"/>
                    <a:pt x="150" y="447"/>
                  </a:cubicBezTo>
                  <a:cubicBezTo>
                    <a:pt x="154" y="447"/>
                    <a:pt x="159" y="448"/>
                    <a:pt x="164" y="449"/>
                  </a:cubicBezTo>
                  <a:cubicBezTo>
                    <a:pt x="164" y="449"/>
                    <a:pt x="164" y="449"/>
                    <a:pt x="164" y="449"/>
                  </a:cubicBezTo>
                  <a:cubicBezTo>
                    <a:pt x="162" y="450"/>
                    <a:pt x="177" y="439"/>
                    <a:pt x="171" y="444"/>
                  </a:cubicBezTo>
                  <a:cubicBezTo>
                    <a:pt x="171" y="443"/>
                    <a:pt x="171" y="443"/>
                    <a:pt x="171" y="443"/>
                  </a:cubicBezTo>
                  <a:cubicBezTo>
                    <a:pt x="171" y="443"/>
                    <a:pt x="171" y="443"/>
                    <a:pt x="171" y="443"/>
                  </a:cubicBezTo>
                  <a:cubicBezTo>
                    <a:pt x="171" y="443"/>
                    <a:pt x="171" y="443"/>
                    <a:pt x="171" y="443"/>
                  </a:cubicBezTo>
                  <a:cubicBezTo>
                    <a:pt x="171" y="441"/>
                    <a:pt x="171" y="441"/>
                    <a:pt x="171" y="441"/>
                  </a:cubicBezTo>
                  <a:cubicBezTo>
                    <a:pt x="171" y="439"/>
                    <a:pt x="171" y="439"/>
                    <a:pt x="171" y="439"/>
                  </a:cubicBezTo>
                  <a:cubicBezTo>
                    <a:pt x="172" y="434"/>
                    <a:pt x="172" y="434"/>
                    <a:pt x="172" y="434"/>
                  </a:cubicBezTo>
                  <a:cubicBezTo>
                    <a:pt x="172" y="425"/>
                    <a:pt x="172" y="425"/>
                    <a:pt x="172" y="425"/>
                  </a:cubicBezTo>
                  <a:cubicBezTo>
                    <a:pt x="172" y="412"/>
                    <a:pt x="172" y="399"/>
                    <a:pt x="171" y="386"/>
                  </a:cubicBezTo>
                  <a:cubicBezTo>
                    <a:pt x="171" y="359"/>
                    <a:pt x="171" y="333"/>
                    <a:pt x="175" y="314"/>
                  </a:cubicBezTo>
                  <a:cubicBezTo>
                    <a:pt x="179" y="294"/>
                    <a:pt x="186" y="285"/>
                    <a:pt x="186" y="283"/>
                  </a:cubicBezTo>
                  <a:cubicBezTo>
                    <a:pt x="186" y="276"/>
                    <a:pt x="190" y="257"/>
                    <a:pt x="173" y="272"/>
                  </a:cubicBezTo>
                  <a:close/>
                  <a:moveTo>
                    <a:pt x="276" y="443"/>
                  </a:moveTo>
                  <a:cubicBezTo>
                    <a:pt x="276" y="443"/>
                    <a:pt x="263" y="443"/>
                    <a:pt x="245" y="442"/>
                  </a:cubicBezTo>
                  <a:cubicBezTo>
                    <a:pt x="243" y="441"/>
                    <a:pt x="243" y="441"/>
                    <a:pt x="243" y="441"/>
                  </a:cubicBezTo>
                  <a:cubicBezTo>
                    <a:pt x="243" y="438"/>
                    <a:pt x="243" y="438"/>
                    <a:pt x="243" y="438"/>
                  </a:cubicBezTo>
                  <a:cubicBezTo>
                    <a:pt x="243" y="433"/>
                    <a:pt x="243" y="428"/>
                    <a:pt x="244" y="422"/>
                  </a:cubicBezTo>
                  <a:cubicBezTo>
                    <a:pt x="245" y="410"/>
                    <a:pt x="246" y="398"/>
                    <a:pt x="248" y="385"/>
                  </a:cubicBezTo>
                  <a:cubicBezTo>
                    <a:pt x="250" y="360"/>
                    <a:pt x="251" y="333"/>
                    <a:pt x="247" y="313"/>
                  </a:cubicBezTo>
                  <a:cubicBezTo>
                    <a:pt x="243" y="291"/>
                    <a:pt x="232" y="278"/>
                    <a:pt x="230" y="277"/>
                  </a:cubicBezTo>
                  <a:cubicBezTo>
                    <a:pt x="219" y="274"/>
                    <a:pt x="208" y="278"/>
                    <a:pt x="217" y="288"/>
                  </a:cubicBezTo>
                  <a:cubicBezTo>
                    <a:pt x="218" y="292"/>
                    <a:pt x="226" y="301"/>
                    <a:pt x="229" y="320"/>
                  </a:cubicBezTo>
                  <a:cubicBezTo>
                    <a:pt x="232" y="338"/>
                    <a:pt x="232" y="362"/>
                    <a:pt x="231" y="386"/>
                  </a:cubicBezTo>
                  <a:cubicBezTo>
                    <a:pt x="230" y="398"/>
                    <a:pt x="229" y="410"/>
                    <a:pt x="229" y="421"/>
                  </a:cubicBezTo>
                  <a:cubicBezTo>
                    <a:pt x="229" y="427"/>
                    <a:pt x="229" y="433"/>
                    <a:pt x="229" y="438"/>
                  </a:cubicBezTo>
                  <a:cubicBezTo>
                    <a:pt x="230" y="446"/>
                    <a:pt x="230" y="446"/>
                    <a:pt x="230" y="446"/>
                  </a:cubicBezTo>
                  <a:cubicBezTo>
                    <a:pt x="230" y="447"/>
                    <a:pt x="230" y="447"/>
                    <a:pt x="230" y="447"/>
                  </a:cubicBezTo>
                  <a:cubicBezTo>
                    <a:pt x="230" y="447"/>
                    <a:pt x="230" y="447"/>
                    <a:pt x="230" y="447"/>
                  </a:cubicBezTo>
                  <a:cubicBezTo>
                    <a:pt x="230" y="447"/>
                    <a:pt x="230" y="447"/>
                    <a:pt x="230" y="447"/>
                  </a:cubicBezTo>
                  <a:cubicBezTo>
                    <a:pt x="228" y="446"/>
                    <a:pt x="244" y="460"/>
                    <a:pt x="237" y="454"/>
                  </a:cubicBezTo>
                  <a:cubicBezTo>
                    <a:pt x="237" y="454"/>
                    <a:pt x="237" y="454"/>
                    <a:pt x="237" y="454"/>
                  </a:cubicBezTo>
                  <a:cubicBezTo>
                    <a:pt x="238" y="454"/>
                    <a:pt x="238" y="454"/>
                    <a:pt x="238" y="454"/>
                  </a:cubicBezTo>
                  <a:cubicBezTo>
                    <a:pt x="240" y="454"/>
                    <a:pt x="240" y="454"/>
                    <a:pt x="240" y="454"/>
                  </a:cubicBezTo>
                  <a:cubicBezTo>
                    <a:pt x="243" y="454"/>
                    <a:pt x="243" y="454"/>
                    <a:pt x="243" y="454"/>
                  </a:cubicBezTo>
                  <a:cubicBezTo>
                    <a:pt x="262" y="454"/>
                    <a:pt x="274" y="452"/>
                    <a:pt x="276" y="451"/>
                  </a:cubicBezTo>
                  <a:cubicBezTo>
                    <a:pt x="281" y="447"/>
                    <a:pt x="286" y="443"/>
                    <a:pt x="276" y="443"/>
                  </a:cubicBezTo>
                  <a:close/>
                </a:path>
              </a:pathLst>
            </a:custGeom>
            <a:solidFill>
              <a:srgbClr val="002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upa 104"/>
          <p:cNvGrpSpPr/>
          <p:nvPr/>
        </p:nvGrpSpPr>
        <p:grpSpPr>
          <a:xfrm>
            <a:off x="5193484" y="1626902"/>
            <a:ext cx="1028700" cy="1057275"/>
            <a:chOff x="1619672" y="5085184"/>
            <a:chExt cx="1028700" cy="1057275"/>
          </a:xfrm>
          <a:solidFill>
            <a:schemeClr val="accent4"/>
          </a:solidFill>
        </p:grpSpPr>
        <p:sp>
          <p:nvSpPr>
            <p:cNvPr id="11" name="Freeform 21"/>
            <p:cNvSpPr>
              <a:spLocks/>
            </p:cNvSpPr>
            <p:nvPr/>
          </p:nvSpPr>
          <p:spPr bwMode="auto">
            <a:xfrm>
              <a:off x="1691680" y="5181008"/>
              <a:ext cx="936104" cy="886888"/>
            </a:xfrm>
            <a:custGeom>
              <a:avLst/>
              <a:gdLst/>
              <a:ahLst/>
              <a:cxnLst>
                <a:cxn ang="0">
                  <a:pos x="89" y="129"/>
                </a:cxn>
                <a:cxn ang="0">
                  <a:pos x="81" y="131"/>
                </a:cxn>
                <a:cxn ang="0">
                  <a:pos x="76" y="128"/>
                </a:cxn>
                <a:cxn ang="0">
                  <a:pos x="93" y="99"/>
                </a:cxn>
                <a:cxn ang="0">
                  <a:pos x="86" y="104"/>
                </a:cxn>
                <a:cxn ang="0">
                  <a:pos x="51" y="122"/>
                </a:cxn>
                <a:cxn ang="0">
                  <a:pos x="46" y="119"/>
                </a:cxn>
                <a:cxn ang="0">
                  <a:pos x="67" y="90"/>
                </a:cxn>
                <a:cxn ang="0">
                  <a:pos x="80" y="77"/>
                </a:cxn>
                <a:cxn ang="0">
                  <a:pos x="50" y="96"/>
                </a:cxn>
                <a:cxn ang="0">
                  <a:pos x="26" y="109"/>
                </a:cxn>
                <a:cxn ang="0">
                  <a:pos x="21" y="105"/>
                </a:cxn>
                <a:cxn ang="0">
                  <a:pos x="31" y="87"/>
                </a:cxn>
                <a:cxn ang="0">
                  <a:pos x="48" y="73"/>
                </a:cxn>
                <a:cxn ang="0">
                  <a:pos x="17" y="87"/>
                </a:cxn>
                <a:cxn ang="0">
                  <a:pos x="12" y="83"/>
                </a:cxn>
                <a:cxn ang="0">
                  <a:pos x="19" y="67"/>
                </a:cxn>
                <a:cxn ang="0">
                  <a:pos x="34" y="52"/>
                </a:cxn>
                <a:cxn ang="0">
                  <a:pos x="36" y="50"/>
                </a:cxn>
                <a:cxn ang="0">
                  <a:pos x="21" y="59"/>
                </a:cxn>
                <a:cxn ang="0">
                  <a:pos x="7" y="65"/>
                </a:cxn>
                <a:cxn ang="0">
                  <a:pos x="2" y="62"/>
                </a:cxn>
                <a:cxn ang="0">
                  <a:pos x="6" y="50"/>
                </a:cxn>
                <a:cxn ang="0">
                  <a:pos x="12" y="42"/>
                </a:cxn>
                <a:cxn ang="0">
                  <a:pos x="28" y="24"/>
                </a:cxn>
                <a:cxn ang="0">
                  <a:pos x="25" y="22"/>
                </a:cxn>
                <a:cxn ang="0">
                  <a:pos x="28" y="12"/>
                </a:cxn>
                <a:cxn ang="0">
                  <a:pos x="30" y="11"/>
                </a:cxn>
                <a:cxn ang="0">
                  <a:pos x="37" y="7"/>
                </a:cxn>
                <a:cxn ang="0">
                  <a:pos x="51" y="1"/>
                </a:cxn>
                <a:cxn ang="0">
                  <a:pos x="56" y="4"/>
                </a:cxn>
                <a:cxn ang="0">
                  <a:pos x="42" y="29"/>
                </a:cxn>
                <a:cxn ang="0">
                  <a:pos x="73" y="15"/>
                </a:cxn>
                <a:cxn ang="0">
                  <a:pos x="78" y="18"/>
                </a:cxn>
                <a:cxn ang="0">
                  <a:pos x="56" y="51"/>
                </a:cxn>
                <a:cxn ang="0">
                  <a:pos x="76" y="38"/>
                </a:cxn>
                <a:cxn ang="0">
                  <a:pos x="105" y="23"/>
                </a:cxn>
                <a:cxn ang="0">
                  <a:pos x="109" y="27"/>
                </a:cxn>
                <a:cxn ang="0">
                  <a:pos x="91" y="53"/>
                </a:cxn>
                <a:cxn ang="0">
                  <a:pos x="118" y="43"/>
                </a:cxn>
                <a:cxn ang="0">
                  <a:pos x="123" y="47"/>
                </a:cxn>
                <a:cxn ang="0">
                  <a:pos x="107" y="71"/>
                </a:cxn>
                <a:cxn ang="0">
                  <a:pos x="101" y="77"/>
                </a:cxn>
                <a:cxn ang="0">
                  <a:pos x="123" y="68"/>
                </a:cxn>
                <a:cxn ang="0">
                  <a:pos x="128" y="72"/>
                </a:cxn>
                <a:cxn ang="0">
                  <a:pos x="109" y="103"/>
                </a:cxn>
                <a:cxn ang="0">
                  <a:pos x="108" y="104"/>
                </a:cxn>
                <a:cxn ang="0">
                  <a:pos x="112" y="107"/>
                </a:cxn>
                <a:cxn ang="0">
                  <a:pos x="110" y="117"/>
                </a:cxn>
                <a:cxn ang="0">
                  <a:pos x="108" y="118"/>
                </a:cxn>
                <a:cxn ang="0">
                  <a:pos x="99" y="123"/>
                </a:cxn>
                <a:cxn ang="0">
                  <a:pos x="89" y="129"/>
                </a:cxn>
              </a:cxnLst>
              <a:rect l="0" t="0" r="r" b="b"/>
              <a:pathLst>
                <a:path w="131" h="132">
                  <a:moveTo>
                    <a:pt x="89" y="129"/>
                  </a:moveTo>
                  <a:cubicBezTo>
                    <a:pt x="85" y="132"/>
                    <a:pt x="83" y="132"/>
                    <a:pt x="81" y="131"/>
                  </a:cubicBezTo>
                  <a:cubicBezTo>
                    <a:pt x="79" y="131"/>
                    <a:pt x="77" y="130"/>
                    <a:pt x="76" y="128"/>
                  </a:cubicBezTo>
                  <a:cubicBezTo>
                    <a:pt x="74" y="123"/>
                    <a:pt x="73" y="123"/>
                    <a:pt x="93" y="99"/>
                  </a:cubicBezTo>
                  <a:cubicBezTo>
                    <a:pt x="90" y="101"/>
                    <a:pt x="88" y="103"/>
                    <a:pt x="86" y="104"/>
                  </a:cubicBezTo>
                  <a:cubicBezTo>
                    <a:pt x="58" y="122"/>
                    <a:pt x="55" y="124"/>
                    <a:pt x="51" y="122"/>
                  </a:cubicBezTo>
                  <a:cubicBezTo>
                    <a:pt x="49" y="122"/>
                    <a:pt x="47" y="121"/>
                    <a:pt x="46" y="119"/>
                  </a:cubicBezTo>
                  <a:cubicBezTo>
                    <a:pt x="43" y="114"/>
                    <a:pt x="43" y="114"/>
                    <a:pt x="67" y="90"/>
                  </a:cubicBezTo>
                  <a:cubicBezTo>
                    <a:pt x="71" y="86"/>
                    <a:pt x="76" y="82"/>
                    <a:pt x="80" y="77"/>
                  </a:cubicBezTo>
                  <a:cubicBezTo>
                    <a:pt x="69" y="84"/>
                    <a:pt x="58" y="91"/>
                    <a:pt x="50" y="96"/>
                  </a:cubicBezTo>
                  <a:cubicBezTo>
                    <a:pt x="29" y="110"/>
                    <a:pt x="29" y="110"/>
                    <a:pt x="26" y="109"/>
                  </a:cubicBezTo>
                  <a:cubicBezTo>
                    <a:pt x="24" y="108"/>
                    <a:pt x="22" y="107"/>
                    <a:pt x="21" y="105"/>
                  </a:cubicBezTo>
                  <a:cubicBezTo>
                    <a:pt x="18" y="100"/>
                    <a:pt x="22" y="96"/>
                    <a:pt x="31" y="87"/>
                  </a:cubicBezTo>
                  <a:cubicBezTo>
                    <a:pt x="36" y="83"/>
                    <a:pt x="42" y="78"/>
                    <a:pt x="48" y="73"/>
                  </a:cubicBezTo>
                  <a:cubicBezTo>
                    <a:pt x="24" y="87"/>
                    <a:pt x="21" y="87"/>
                    <a:pt x="17" y="87"/>
                  </a:cubicBezTo>
                  <a:cubicBezTo>
                    <a:pt x="15" y="86"/>
                    <a:pt x="13" y="85"/>
                    <a:pt x="12" y="83"/>
                  </a:cubicBezTo>
                  <a:cubicBezTo>
                    <a:pt x="9" y="78"/>
                    <a:pt x="13" y="74"/>
                    <a:pt x="19" y="67"/>
                  </a:cubicBezTo>
                  <a:cubicBezTo>
                    <a:pt x="23" y="63"/>
                    <a:pt x="28" y="58"/>
                    <a:pt x="34" y="52"/>
                  </a:cubicBezTo>
                  <a:cubicBezTo>
                    <a:pt x="35" y="52"/>
                    <a:pt x="35" y="51"/>
                    <a:pt x="36" y="50"/>
                  </a:cubicBezTo>
                  <a:cubicBezTo>
                    <a:pt x="30" y="54"/>
                    <a:pt x="25" y="57"/>
                    <a:pt x="21" y="59"/>
                  </a:cubicBezTo>
                  <a:cubicBezTo>
                    <a:pt x="10" y="66"/>
                    <a:pt x="10" y="66"/>
                    <a:pt x="7" y="65"/>
                  </a:cubicBezTo>
                  <a:cubicBezTo>
                    <a:pt x="5" y="65"/>
                    <a:pt x="3" y="64"/>
                    <a:pt x="2" y="62"/>
                  </a:cubicBezTo>
                  <a:cubicBezTo>
                    <a:pt x="0" y="57"/>
                    <a:pt x="2" y="54"/>
                    <a:pt x="6" y="50"/>
                  </a:cubicBezTo>
                  <a:cubicBezTo>
                    <a:pt x="7" y="48"/>
                    <a:pt x="10" y="46"/>
                    <a:pt x="12" y="42"/>
                  </a:cubicBezTo>
                  <a:cubicBezTo>
                    <a:pt x="16" y="38"/>
                    <a:pt x="22" y="31"/>
                    <a:pt x="28" y="24"/>
                  </a:cubicBezTo>
                  <a:cubicBezTo>
                    <a:pt x="27" y="24"/>
                    <a:pt x="26" y="23"/>
                    <a:pt x="25" y="22"/>
                  </a:cubicBezTo>
                  <a:cubicBezTo>
                    <a:pt x="23" y="18"/>
                    <a:pt x="24" y="14"/>
                    <a:pt x="28" y="12"/>
                  </a:cubicBezTo>
                  <a:cubicBezTo>
                    <a:pt x="29" y="11"/>
                    <a:pt x="29" y="11"/>
                    <a:pt x="30" y="11"/>
                  </a:cubicBezTo>
                  <a:cubicBezTo>
                    <a:pt x="32" y="10"/>
                    <a:pt x="35" y="8"/>
                    <a:pt x="37" y="7"/>
                  </a:cubicBezTo>
                  <a:cubicBezTo>
                    <a:pt x="45" y="1"/>
                    <a:pt x="47" y="0"/>
                    <a:pt x="51" y="1"/>
                  </a:cubicBezTo>
                  <a:cubicBezTo>
                    <a:pt x="53" y="1"/>
                    <a:pt x="55" y="2"/>
                    <a:pt x="56" y="4"/>
                  </a:cubicBezTo>
                  <a:cubicBezTo>
                    <a:pt x="58" y="8"/>
                    <a:pt x="59" y="10"/>
                    <a:pt x="42" y="29"/>
                  </a:cubicBezTo>
                  <a:cubicBezTo>
                    <a:pt x="69" y="14"/>
                    <a:pt x="70" y="14"/>
                    <a:pt x="73" y="15"/>
                  </a:cubicBezTo>
                  <a:cubicBezTo>
                    <a:pt x="75" y="15"/>
                    <a:pt x="77" y="17"/>
                    <a:pt x="78" y="18"/>
                  </a:cubicBezTo>
                  <a:cubicBezTo>
                    <a:pt x="81" y="24"/>
                    <a:pt x="80" y="27"/>
                    <a:pt x="56" y="51"/>
                  </a:cubicBezTo>
                  <a:cubicBezTo>
                    <a:pt x="63" y="46"/>
                    <a:pt x="70" y="42"/>
                    <a:pt x="76" y="38"/>
                  </a:cubicBezTo>
                  <a:cubicBezTo>
                    <a:pt x="101" y="23"/>
                    <a:pt x="101" y="23"/>
                    <a:pt x="105" y="23"/>
                  </a:cubicBezTo>
                  <a:cubicBezTo>
                    <a:pt x="107" y="24"/>
                    <a:pt x="108" y="25"/>
                    <a:pt x="109" y="27"/>
                  </a:cubicBezTo>
                  <a:cubicBezTo>
                    <a:pt x="112" y="32"/>
                    <a:pt x="112" y="34"/>
                    <a:pt x="91" y="53"/>
                  </a:cubicBezTo>
                  <a:cubicBezTo>
                    <a:pt x="109" y="43"/>
                    <a:pt x="114" y="42"/>
                    <a:pt x="118" y="43"/>
                  </a:cubicBezTo>
                  <a:cubicBezTo>
                    <a:pt x="120" y="43"/>
                    <a:pt x="122" y="45"/>
                    <a:pt x="123" y="47"/>
                  </a:cubicBezTo>
                  <a:cubicBezTo>
                    <a:pt x="126" y="52"/>
                    <a:pt x="125" y="53"/>
                    <a:pt x="107" y="71"/>
                  </a:cubicBezTo>
                  <a:cubicBezTo>
                    <a:pt x="105" y="73"/>
                    <a:pt x="103" y="75"/>
                    <a:pt x="101" y="77"/>
                  </a:cubicBezTo>
                  <a:cubicBezTo>
                    <a:pt x="115" y="68"/>
                    <a:pt x="119" y="67"/>
                    <a:pt x="123" y="68"/>
                  </a:cubicBezTo>
                  <a:cubicBezTo>
                    <a:pt x="125" y="69"/>
                    <a:pt x="127" y="70"/>
                    <a:pt x="128" y="72"/>
                  </a:cubicBezTo>
                  <a:cubicBezTo>
                    <a:pt x="131" y="76"/>
                    <a:pt x="131" y="76"/>
                    <a:pt x="109" y="103"/>
                  </a:cubicBezTo>
                  <a:cubicBezTo>
                    <a:pt x="108" y="103"/>
                    <a:pt x="108" y="103"/>
                    <a:pt x="108" y="104"/>
                  </a:cubicBezTo>
                  <a:cubicBezTo>
                    <a:pt x="110" y="104"/>
                    <a:pt x="112" y="105"/>
                    <a:pt x="112" y="107"/>
                  </a:cubicBezTo>
                  <a:cubicBezTo>
                    <a:pt x="114" y="110"/>
                    <a:pt x="113" y="115"/>
                    <a:pt x="110" y="117"/>
                  </a:cubicBezTo>
                  <a:cubicBezTo>
                    <a:pt x="109" y="117"/>
                    <a:pt x="108" y="118"/>
                    <a:pt x="108" y="118"/>
                  </a:cubicBezTo>
                  <a:cubicBezTo>
                    <a:pt x="106" y="119"/>
                    <a:pt x="102" y="121"/>
                    <a:pt x="99" y="123"/>
                  </a:cubicBezTo>
                  <a:cubicBezTo>
                    <a:pt x="95" y="126"/>
                    <a:pt x="92" y="128"/>
                    <a:pt x="89" y="12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upa 85"/>
            <p:cNvGrpSpPr/>
            <p:nvPr/>
          </p:nvGrpSpPr>
          <p:grpSpPr>
            <a:xfrm>
              <a:off x="1619672" y="5085184"/>
              <a:ext cx="1028700" cy="1057275"/>
              <a:chOff x="1762125" y="2901950"/>
              <a:chExt cx="1028700" cy="1057275"/>
            </a:xfrm>
            <a:grpFill/>
          </p:grpSpPr>
          <p:sp>
            <p:nvSpPr>
              <p:cNvPr id="13" name="Freeform 54"/>
              <p:cNvSpPr>
                <a:spLocks/>
              </p:cNvSpPr>
              <p:nvPr/>
            </p:nvSpPr>
            <p:spPr bwMode="auto">
              <a:xfrm>
                <a:off x="2103438" y="3044825"/>
                <a:ext cx="412750" cy="565150"/>
              </a:xfrm>
              <a:custGeom>
                <a:avLst/>
                <a:gdLst/>
                <a:ahLst/>
                <a:cxnLst>
                  <a:cxn ang="0">
                    <a:pos x="104" y="62"/>
                  </a:cxn>
                  <a:cxn ang="0">
                    <a:pos x="107" y="31"/>
                  </a:cxn>
                  <a:cxn ang="0">
                    <a:pos x="87" y="9"/>
                  </a:cxn>
                  <a:cxn ang="0">
                    <a:pos x="42" y="2"/>
                  </a:cxn>
                  <a:cxn ang="0">
                    <a:pos x="13" y="12"/>
                  </a:cxn>
                  <a:cxn ang="0">
                    <a:pos x="8" y="15"/>
                  </a:cxn>
                  <a:cxn ang="0">
                    <a:pos x="7" y="16"/>
                  </a:cxn>
                  <a:cxn ang="0">
                    <a:pos x="7" y="16"/>
                  </a:cxn>
                  <a:cxn ang="0">
                    <a:pos x="7" y="16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27"/>
                  </a:cxn>
                  <a:cxn ang="0">
                    <a:pos x="0" y="30"/>
                  </a:cxn>
                  <a:cxn ang="0">
                    <a:pos x="1" y="37"/>
                  </a:cxn>
                  <a:cxn ang="0">
                    <a:pos x="21" y="42"/>
                  </a:cxn>
                  <a:cxn ang="0">
                    <a:pos x="24" y="40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3" y="42"/>
                  </a:cxn>
                  <a:cxn ang="0">
                    <a:pos x="24" y="41"/>
                  </a:cxn>
                  <a:cxn ang="0">
                    <a:pos x="25" y="41"/>
                  </a:cxn>
                  <a:cxn ang="0">
                    <a:pos x="29" y="39"/>
                  </a:cxn>
                  <a:cxn ang="0">
                    <a:pos x="50" y="33"/>
                  </a:cxn>
                  <a:cxn ang="0">
                    <a:pos x="75" y="36"/>
                  </a:cxn>
                  <a:cxn ang="0">
                    <a:pos x="78" y="51"/>
                  </a:cxn>
                  <a:cxn ang="0">
                    <a:pos x="32" y="105"/>
                  </a:cxn>
                  <a:cxn ang="0">
                    <a:pos x="27" y="137"/>
                  </a:cxn>
                  <a:cxn ang="0">
                    <a:pos x="35" y="149"/>
                  </a:cxn>
                  <a:cxn ang="0">
                    <a:pos x="46" y="141"/>
                  </a:cxn>
                  <a:cxn ang="0">
                    <a:pos x="49" y="117"/>
                  </a:cxn>
                  <a:cxn ang="0">
                    <a:pos x="104" y="62"/>
                  </a:cxn>
                </a:cxnLst>
                <a:rect l="0" t="0" r="r" b="b"/>
                <a:pathLst>
                  <a:path w="110" h="151">
                    <a:moveTo>
                      <a:pt x="104" y="62"/>
                    </a:moveTo>
                    <a:cubicBezTo>
                      <a:pt x="108" y="53"/>
                      <a:pt x="110" y="42"/>
                      <a:pt x="107" y="31"/>
                    </a:cubicBezTo>
                    <a:cubicBezTo>
                      <a:pt x="103" y="20"/>
                      <a:pt x="95" y="13"/>
                      <a:pt x="87" y="9"/>
                    </a:cubicBezTo>
                    <a:cubicBezTo>
                      <a:pt x="71" y="0"/>
                      <a:pt x="55" y="0"/>
                      <a:pt x="42" y="2"/>
                    </a:cubicBezTo>
                    <a:cubicBezTo>
                      <a:pt x="30" y="4"/>
                      <a:pt x="19" y="8"/>
                      <a:pt x="13" y="12"/>
                    </a:cubicBezTo>
                    <a:cubicBezTo>
                      <a:pt x="11" y="13"/>
                      <a:pt x="9" y="14"/>
                      <a:pt x="8" y="15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20"/>
                      <a:pt x="14" y="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4"/>
                      <a:pt x="1" y="36"/>
                      <a:pt x="1" y="37"/>
                    </a:cubicBezTo>
                    <a:cubicBezTo>
                      <a:pt x="7" y="44"/>
                      <a:pt x="16" y="45"/>
                      <a:pt x="21" y="42"/>
                    </a:cubicBezTo>
                    <a:cubicBezTo>
                      <a:pt x="22" y="41"/>
                      <a:pt x="23" y="41"/>
                      <a:pt x="24" y="40"/>
                    </a:cubicBezTo>
                    <a:cubicBezTo>
                      <a:pt x="23" y="42"/>
                      <a:pt x="22" y="43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35" y="36"/>
                      <a:pt x="42" y="34"/>
                      <a:pt x="50" y="33"/>
                    </a:cubicBezTo>
                    <a:cubicBezTo>
                      <a:pt x="59" y="32"/>
                      <a:pt x="68" y="33"/>
                      <a:pt x="75" y="36"/>
                    </a:cubicBezTo>
                    <a:cubicBezTo>
                      <a:pt x="80" y="41"/>
                      <a:pt x="81" y="42"/>
                      <a:pt x="78" y="51"/>
                    </a:cubicBezTo>
                    <a:cubicBezTo>
                      <a:pt x="70" y="66"/>
                      <a:pt x="43" y="84"/>
                      <a:pt x="32" y="105"/>
                    </a:cubicBezTo>
                    <a:cubicBezTo>
                      <a:pt x="26" y="115"/>
                      <a:pt x="24" y="128"/>
                      <a:pt x="27" y="137"/>
                    </a:cubicBezTo>
                    <a:cubicBezTo>
                      <a:pt x="30" y="145"/>
                      <a:pt x="34" y="148"/>
                      <a:pt x="35" y="149"/>
                    </a:cubicBezTo>
                    <a:cubicBezTo>
                      <a:pt x="46" y="151"/>
                      <a:pt x="52" y="149"/>
                      <a:pt x="46" y="141"/>
                    </a:cubicBezTo>
                    <a:cubicBezTo>
                      <a:pt x="47" y="141"/>
                      <a:pt x="38" y="131"/>
                      <a:pt x="49" y="117"/>
                    </a:cubicBezTo>
                    <a:cubicBezTo>
                      <a:pt x="59" y="100"/>
                      <a:pt x="83" y="92"/>
                      <a:pt x="104" y="62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55"/>
              <p:cNvSpPr>
                <a:spLocks noEditPoints="1"/>
              </p:cNvSpPr>
              <p:nvPr/>
            </p:nvSpPr>
            <p:spPr bwMode="auto">
              <a:xfrm>
                <a:off x="2205038" y="3662363"/>
                <a:ext cx="142875" cy="165100"/>
              </a:xfrm>
              <a:custGeom>
                <a:avLst/>
                <a:gdLst/>
                <a:ahLst/>
                <a:cxnLst>
                  <a:cxn ang="0">
                    <a:pos x="1" y="26"/>
                  </a:cxn>
                  <a:cxn ang="0">
                    <a:pos x="1" y="26"/>
                  </a:cxn>
                  <a:cxn ang="0">
                    <a:pos x="2" y="27"/>
                  </a:cxn>
                  <a:cxn ang="0">
                    <a:pos x="2" y="30"/>
                  </a:cxn>
                  <a:cxn ang="0">
                    <a:pos x="30" y="40"/>
                  </a:cxn>
                  <a:cxn ang="0">
                    <a:pos x="37" y="31"/>
                  </a:cxn>
                  <a:cxn ang="0">
                    <a:pos x="32" y="24"/>
                  </a:cxn>
                  <a:cxn ang="0">
                    <a:pos x="35" y="2"/>
                  </a:cxn>
                  <a:cxn ang="0">
                    <a:pos x="23" y="1"/>
                  </a:cxn>
                  <a:cxn ang="0">
                    <a:pos x="10" y="5"/>
                  </a:cxn>
                  <a:cxn ang="0">
                    <a:pos x="4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1" y="26"/>
                  </a:cxn>
                  <a:cxn ang="0">
                    <a:pos x="28" y="19"/>
                  </a:cxn>
                  <a:cxn ang="0">
                    <a:pos x="29" y="19"/>
                  </a:cxn>
                  <a:cxn ang="0">
                    <a:pos x="29" y="19"/>
                  </a:cxn>
                  <a:cxn ang="0">
                    <a:pos x="29" y="19"/>
                  </a:cxn>
                  <a:cxn ang="0">
                    <a:pos x="29" y="19"/>
                  </a:cxn>
                  <a:cxn ang="0">
                    <a:pos x="29" y="18"/>
                  </a:cxn>
                  <a:cxn ang="0">
                    <a:pos x="29" y="22"/>
                  </a:cxn>
                  <a:cxn ang="0">
                    <a:pos x="27" y="21"/>
                  </a:cxn>
                  <a:cxn ang="0">
                    <a:pos x="24" y="21"/>
                  </a:cxn>
                  <a:cxn ang="0">
                    <a:pos x="28" y="19"/>
                  </a:cxn>
                </a:cxnLst>
                <a:rect l="0" t="0" r="r" b="b"/>
                <a:pathLst>
                  <a:path w="38" h="44">
                    <a:moveTo>
                      <a:pt x="1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8" y="42"/>
                      <a:pt x="22" y="44"/>
                      <a:pt x="30" y="40"/>
                    </a:cubicBezTo>
                    <a:cubicBezTo>
                      <a:pt x="37" y="37"/>
                      <a:pt x="38" y="32"/>
                      <a:pt x="37" y="31"/>
                    </a:cubicBezTo>
                    <a:cubicBezTo>
                      <a:pt x="35" y="28"/>
                      <a:pt x="33" y="26"/>
                      <a:pt x="32" y="24"/>
                    </a:cubicBezTo>
                    <a:cubicBezTo>
                      <a:pt x="34" y="16"/>
                      <a:pt x="38" y="5"/>
                      <a:pt x="35" y="2"/>
                    </a:cubicBezTo>
                    <a:cubicBezTo>
                      <a:pt x="33" y="1"/>
                      <a:pt x="30" y="0"/>
                      <a:pt x="23" y="1"/>
                    </a:cubicBezTo>
                    <a:cubicBezTo>
                      <a:pt x="21" y="0"/>
                      <a:pt x="15" y="3"/>
                      <a:pt x="10" y="5"/>
                    </a:cubicBezTo>
                    <a:cubicBezTo>
                      <a:pt x="8" y="7"/>
                      <a:pt x="6" y="10"/>
                      <a:pt x="4" y="12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5"/>
                      <a:pt x="0" y="34"/>
                      <a:pt x="1" y="26"/>
                    </a:cubicBezTo>
                    <a:close/>
                    <a:moveTo>
                      <a:pt x="28" y="19"/>
                    </a:move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19"/>
                      <a:pt x="29" y="19"/>
                      <a:pt x="29" y="18"/>
                    </a:cubicBezTo>
                    <a:cubicBezTo>
                      <a:pt x="29" y="19"/>
                      <a:pt x="29" y="20"/>
                      <a:pt x="29" y="22"/>
                    </a:cubicBezTo>
                    <a:cubicBezTo>
                      <a:pt x="28" y="21"/>
                      <a:pt x="27" y="21"/>
                      <a:pt x="27" y="21"/>
                    </a:cubicBezTo>
                    <a:cubicBezTo>
                      <a:pt x="27" y="21"/>
                      <a:pt x="25" y="22"/>
                      <a:pt x="24" y="21"/>
                    </a:cubicBezTo>
                    <a:cubicBezTo>
                      <a:pt x="24" y="19"/>
                      <a:pt x="26" y="17"/>
                      <a:pt x="28" y="19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56"/>
              <p:cNvSpPr>
                <a:spLocks/>
              </p:cNvSpPr>
              <p:nvPr/>
            </p:nvSpPr>
            <p:spPr bwMode="auto">
              <a:xfrm>
                <a:off x="1762125" y="2901950"/>
                <a:ext cx="1028700" cy="1057275"/>
              </a:xfrm>
              <a:custGeom>
                <a:avLst/>
                <a:gdLst/>
                <a:ahLst/>
                <a:cxnLst>
                  <a:cxn ang="0">
                    <a:pos x="264" y="163"/>
                  </a:cxn>
                  <a:cxn ang="0">
                    <a:pos x="198" y="250"/>
                  </a:cxn>
                  <a:cxn ang="0">
                    <a:pos x="95" y="254"/>
                  </a:cxn>
                  <a:cxn ang="0">
                    <a:pos x="22" y="163"/>
                  </a:cxn>
                  <a:cxn ang="0">
                    <a:pos x="61" y="51"/>
                  </a:cxn>
                  <a:cxn ang="0">
                    <a:pos x="165" y="23"/>
                  </a:cxn>
                  <a:cxn ang="0">
                    <a:pos x="258" y="109"/>
                  </a:cxn>
                  <a:cxn ang="0">
                    <a:pos x="268" y="140"/>
                  </a:cxn>
                  <a:cxn ang="0">
                    <a:pos x="271" y="105"/>
                  </a:cxn>
                  <a:cxn ang="0">
                    <a:pos x="255" y="66"/>
                  </a:cxn>
                  <a:cxn ang="0">
                    <a:pos x="181" y="11"/>
                  </a:cxn>
                  <a:cxn ang="0">
                    <a:pos x="60" y="32"/>
                  </a:cxn>
                  <a:cxn ang="0">
                    <a:pos x="7" y="159"/>
                  </a:cxn>
                  <a:cxn ang="0">
                    <a:pos x="90" y="265"/>
                  </a:cxn>
                  <a:cxn ang="0">
                    <a:pos x="207" y="257"/>
                  </a:cxn>
                  <a:cxn ang="0">
                    <a:pos x="271" y="164"/>
                  </a:cxn>
                  <a:cxn ang="0">
                    <a:pos x="264" y="163"/>
                  </a:cxn>
                </a:cxnLst>
                <a:rect l="0" t="0" r="r" b="b"/>
                <a:pathLst>
                  <a:path w="274" h="282">
                    <a:moveTo>
                      <a:pt x="264" y="163"/>
                    </a:moveTo>
                    <a:cubicBezTo>
                      <a:pt x="262" y="166"/>
                      <a:pt x="256" y="218"/>
                      <a:pt x="198" y="250"/>
                    </a:cubicBezTo>
                    <a:cubicBezTo>
                      <a:pt x="171" y="265"/>
                      <a:pt x="131" y="269"/>
                      <a:pt x="95" y="254"/>
                    </a:cubicBezTo>
                    <a:cubicBezTo>
                      <a:pt x="59" y="239"/>
                      <a:pt x="28" y="204"/>
                      <a:pt x="22" y="163"/>
                    </a:cubicBezTo>
                    <a:cubicBezTo>
                      <a:pt x="14" y="121"/>
                      <a:pt x="31" y="77"/>
                      <a:pt x="61" y="51"/>
                    </a:cubicBezTo>
                    <a:cubicBezTo>
                      <a:pt x="91" y="24"/>
                      <a:pt x="132" y="16"/>
                      <a:pt x="165" y="23"/>
                    </a:cubicBezTo>
                    <a:cubicBezTo>
                      <a:pt x="234" y="38"/>
                      <a:pt x="255" y="97"/>
                      <a:pt x="258" y="109"/>
                    </a:cubicBezTo>
                    <a:cubicBezTo>
                      <a:pt x="265" y="138"/>
                      <a:pt x="265" y="145"/>
                      <a:pt x="268" y="140"/>
                    </a:cubicBezTo>
                    <a:cubicBezTo>
                      <a:pt x="271" y="136"/>
                      <a:pt x="274" y="119"/>
                      <a:pt x="271" y="105"/>
                    </a:cubicBezTo>
                    <a:cubicBezTo>
                      <a:pt x="271" y="101"/>
                      <a:pt x="268" y="86"/>
                      <a:pt x="255" y="66"/>
                    </a:cubicBezTo>
                    <a:cubicBezTo>
                      <a:pt x="242" y="47"/>
                      <a:pt x="218" y="22"/>
                      <a:pt x="181" y="11"/>
                    </a:cubicBezTo>
                    <a:cubicBezTo>
                      <a:pt x="145" y="0"/>
                      <a:pt x="97" y="4"/>
                      <a:pt x="60" y="32"/>
                    </a:cubicBezTo>
                    <a:cubicBezTo>
                      <a:pt x="22" y="60"/>
                      <a:pt x="0" y="111"/>
                      <a:pt x="7" y="159"/>
                    </a:cubicBezTo>
                    <a:cubicBezTo>
                      <a:pt x="13" y="207"/>
                      <a:pt x="48" y="249"/>
                      <a:pt x="90" y="265"/>
                    </a:cubicBezTo>
                    <a:cubicBezTo>
                      <a:pt x="131" y="282"/>
                      <a:pt x="176" y="275"/>
                      <a:pt x="207" y="257"/>
                    </a:cubicBezTo>
                    <a:cubicBezTo>
                      <a:pt x="269" y="219"/>
                      <a:pt x="270" y="161"/>
                      <a:pt x="271" y="164"/>
                    </a:cubicBezTo>
                    <a:cubicBezTo>
                      <a:pt x="274" y="126"/>
                      <a:pt x="270" y="143"/>
                      <a:pt x="264" y="163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upa 6"/>
          <p:cNvGrpSpPr/>
          <p:nvPr/>
        </p:nvGrpSpPr>
        <p:grpSpPr>
          <a:xfrm>
            <a:off x="1376517" y="3598483"/>
            <a:ext cx="1385095" cy="2521736"/>
            <a:chOff x="12722226" y="3200400"/>
            <a:chExt cx="1139825" cy="2147888"/>
          </a:xfrm>
          <a:solidFill>
            <a:schemeClr val="accent4"/>
          </a:solidFill>
        </p:grpSpPr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13127038" y="3762375"/>
              <a:ext cx="352425" cy="344488"/>
            </a:xfrm>
            <a:custGeom>
              <a:avLst/>
              <a:gdLst>
                <a:gd name="T0" fmla="*/ 92 w 94"/>
                <a:gd name="T1" fmla="*/ 62 h 92"/>
                <a:gd name="T2" fmla="*/ 86 w 94"/>
                <a:gd name="T3" fmla="*/ 58 h 92"/>
                <a:gd name="T4" fmla="*/ 81 w 94"/>
                <a:gd name="T5" fmla="*/ 58 h 92"/>
                <a:gd name="T6" fmla="*/ 88 w 94"/>
                <a:gd name="T7" fmla="*/ 36 h 92"/>
                <a:gd name="T8" fmla="*/ 82 w 94"/>
                <a:gd name="T9" fmla="*/ 32 h 92"/>
                <a:gd name="T10" fmla="*/ 64 w 94"/>
                <a:gd name="T11" fmla="*/ 39 h 92"/>
                <a:gd name="T12" fmla="*/ 73 w 94"/>
                <a:gd name="T13" fmla="*/ 16 h 92"/>
                <a:gd name="T14" fmla="*/ 68 w 94"/>
                <a:gd name="T15" fmla="*/ 11 h 92"/>
                <a:gd name="T16" fmla="*/ 37 w 94"/>
                <a:gd name="T17" fmla="*/ 26 h 92"/>
                <a:gd name="T18" fmla="*/ 44 w 94"/>
                <a:gd name="T19" fmla="*/ 5 h 92"/>
                <a:gd name="T20" fmla="*/ 39 w 94"/>
                <a:gd name="T21" fmla="*/ 1 h 92"/>
                <a:gd name="T22" fmla="*/ 23 w 94"/>
                <a:gd name="T23" fmla="*/ 7 h 92"/>
                <a:gd name="T24" fmla="*/ 17 w 94"/>
                <a:gd name="T25" fmla="*/ 11 h 92"/>
                <a:gd name="T26" fmla="*/ 15 w 94"/>
                <a:gd name="T27" fmla="*/ 12 h 92"/>
                <a:gd name="T28" fmla="*/ 12 w 94"/>
                <a:gd name="T29" fmla="*/ 24 h 92"/>
                <a:gd name="T30" fmla="*/ 15 w 94"/>
                <a:gd name="T31" fmla="*/ 27 h 92"/>
                <a:gd name="T32" fmla="*/ 3 w 94"/>
                <a:gd name="T33" fmla="*/ 56 h 92"/>
                <a:gd name="T34" fmla="*/ 9 w 94"/>
                <a:gd name="T35" fmla="*/ 61 h 92"/>
                <a:gd name="T36" fmla="*/ 34 w 94"/>
                <a:gd name="T37" fmla="*/ 49 h 92"/>
                <a:gd name="T38" fmla="*/ 24 w 94"/>
                <a:gd name="T39" fmla="*/ 73 h 92"/>
                <a:gd name="T40" fmla="*/ 30 w 94"/>
                <a:gd name="T41" fmla="*/ 77 h 92"/>
                <a:gd name="T42" fmla="*/ 55 w 94"/>
                <a:gd name="T43" fmla="*/ 66 h 92"/>
                <a:gd name="T44" fmla="*/ 48 w 94"/>
                <a:gd name="T45" fmla="*/ 87 h 92"/>
                <a:gd name="T46" fmla="*/ 54 w 94"/>
                <a:gd name="T47" fmla="*/ 91 h 92"/>
                <a:gd name="T48" fmla="*/ 56 w 94"/>
                <a:gd name="T49" fmla="*/ 92 h 92"/>
                <a:gd name="T50" fmla="*/ 75 w 94"/>
                <a:gd name="T51" fmla="*/ 82 h 92"/>
                <a:gd name="T52" fmla="*/ 86 w 94"/>
                <a:gd name="T53" fmla="*/ 75 h 92"/>
                <a:gd name="T54" fmla="*/ 88 w 94"/>
                <a:gd name="T55" fmla="*/ 74 h 92"/>
                <a:gd name="T56" fmla="*/ 92 w 94"/>
                <a:gd name="T57" fmla="*/ 6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" h="92">
                  <a:moveTo>
                    <a:pt x="92" y="62"/>
                  </a:moveTo>
                  <a:cubicBezTo>
                    <a:pt x="90" y="60"/>
                    <a:pt x="88" y="58"/>
                    <a:pt x="86" y="58"/>
                  </a:cubicBezTo>
                  <a:cubicBezTo>
                    <a:pt x="84" y="57"/>
                    <a:pt x="83" y="57"/>
                    <a:pt x="81" y="58"/>
                  </a:cubicBezTo>
                  <a:cubicBezTo>
                    <a:pt x="90" y="41"/>
                    <a:pt x="90" y="41"/>
                    <a:pt x="88" y="36"/>
                  </a:cubicBezTo>
                  <a:cubicBezTo>
                    <a:pt x="86" y="34"/>
                    <a:pt x="84" y="33"/>
                    <a:pt x="82" y="32"/>
                  </a:cubicBezTo>
                  <a:cubicBezTo>
                    <a:pt x="78" y="31"/>
                    <a:pt x="77" y="31"/>
                    <a:pt x="64" y="39"/>
                  </a:cubicBezTo>
                  <a:cubicBezTo>
                    <a:pt x="77" y="21"/>
                    <a:pt x="76" y="21"/>
                    <a:pt x="73" y="16"/>
                  </a:cubicBezTo>
                  <a:cubicBezTo>
                    <a:pt x="72" y="14"/>
                    <a:pt x="70" y="12"/>
                    <a:pt x="68" y="11"/>
                  </a:cubicBezTo>
                  <a:cubicBezTo>
                    <a:pt x="63" y="10"/>
                    <a:pt x="62" y="11"/>
                    <a:pt x="37" y="26"/>
                  </a:cubicBezTo>
                  <a:cubicBezTo>
                    <a:pt x="47" y="10"/>
                    <a:pt x="47" y="10"/>
                    <a:pt x="44" y="5"/>
                  </a:cubicBezTo>
                  <a:cubicBezTo>
                    <a:pt x="43" y="3"/>
                    <a:pt x="41" y="1"/>
                    <a:pt x="39" y="1"/>
                  </a:cubicBezTo>
                  <a:cubicBezTo>
                    <a:pt x="34" y="0"/>
                    <a:pt x="32" y="1"/>
                    <a:pt x="23" y="7"/>
                  </a:cubicBezTo>
                  <a:cubicBezTo>
                    <a:pt x="21" y="8"/>
                    <a:pt x="18" y="10"/>
                    <a:pt x="17" y="11"/>
                  </a:cubicBezTo>
                  <a:cubicBezTo>
                    <a:pt x="16" y="11"/>
                    <a:pt x="16" y="11"/>
                    <a:pt x="15" y="12"/>
                  </a:cubicBezTo>
                  <a:cubicBezTo>
                    <a:pt x="11" y="14"/>
                    <a:pt x="9" y="20"/>
                    <a:pt x="12" y="24"/>
                  </a:cubicBezTo>
                  <a:cubicBezTo>
                    <a:pt x="12" y="25"/>
                    <a:pt x="14" y="27"/>
                    <a:pt x="15" y="27"/>
                  </a:cubicBezTo>
                  <a:cubicBezTo>
                    <a:pt x="0" y="51"/>
                    <a:pt x="0" y="51"/>
                    <a:pt x="3" y="56"/>
                  </a:cubicBezTo>
                  <a:cubicBezTo>
                    <a:pt x="4" y="58"/>
                    <a:pt x="6" y="60"/>
                    <a:pt x="9" y="61"/>
                  </a:cubicBezTo>
                  <a:cubicBezTo>
                    <a:pt x="13" y="62"/>
                    <a:pt x="14" y="62"/>
                    <a:pt x="34" y="49"/>
                  </a:cubicBezTo>
                  <a:cubicBezTo>
                    <a:pt x="21" y="68"/>
                    <a:pt x="21" y="68"/>
                    <a:pt x="24" y="73"/>
                  </a:cubicBezTo>
                  <a:cubicBezTo>
                    <a:pt x="25" y="75"/>
                    <a:pt x="27" y="77"/>
                    <a:pt x="30" y="77"/>
                  </a:cubicBezTo>
                  <a:cubicBezTo>
                    <a:pt x="34" y="78"/>
                    <a:pt x="36" y="77"/>
                    <a:pt x="55" y="66"/>
                  </a:cubicBezTo>
                  <a:cubicBezTo>
                    <a:pt x="45" y="82"/>
                    <a:pt x="46" y="83"/>
                    <a:pt x="48" y="87"/>
                  </a:cubicBezTo>
                  <a:cubicBezTo>
                    <a:pt x="49" y="89"/>
                    <a:pt x="52" y="91"/>
                    <a:pt x="54" y="91"/>
                  </a:cubicBezTo>
                  <a:cubicBezTo>
                    <a:pt x="55" y="92"/>
                    <a:pt x="56" y="92"/>
                    <a:pt x="56" y="92"/>
                  </a:cubicBezTo>
                  <a:cubicBezTo>
                    <a:pt x="60" y="92"/>
                    <a:pt x="63" y="90"/>
                    <a:pt x="75" y="82"/>
                  </a:cubicBezTo>
                  <a:cubicBezTo>
                    <a:pt x="78" y="80"/>
                    <a:pt x="84" y="77"/>
                    <a:pt x="86" y="75"/>
                  </a:cubicBezTo>
                  <a:cubicBezTo>
                    <a:pt x="87" y="75"/>
                    <a:pt x="88" y="75"/>
                    <a:pt x="88" y="74"/>
                  </a:cubicBezTo>
                  <a:cubicBezTo>
                    <a:pt x="93" y="72"/>
                    <a:pt x="94" y="66"/>
                    <a:pt x="92" y="6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/>
            <p:cNvSpPr>
              <a:spLocks noEditPoints="1"/>
            </p:cNvSpPr>
            <p:nvPr/>
          </p:nvSpPr>
          <p:spPr bwMode="auto">
            <a:xfrm>
              <a:off x="12722226" y="3200400"/>
              <a:ext cx="1139825" cy="2147888"/>
            </a:xfrm>
            <a:custGeom>
              <a:avLst/>
              <a:gdLst>
                <a:gd name="T0" fmla="*/ 118 w 304"/>
                <a:gd name="T1" fmla="*/ 181 h 573"/>
                <a:gd name="T2" fmla="*/ 181 w 304"/>
                <a:gd name="T3" fmla="*/ 223 h 573"/>
                <a:gd name="T4" fmla="*/ 139 w 304"/>
                <a:gd name="T5" fmla="*/ 167 h 573"/>
                <a:gd name="T6" fmla="*/ 183 w 304"/>
                <a:gd name="T7" fmla="*/ 155 h 573"/>
                <a:gd name="T8" fmla="*/ 190 w 304"/>
                <a:gd name="T9" fmla="*/ 238 h 573"/>
                <a:gd name="T10" fmla="*/ 111 w 304"/>
                <a:gd name="T11" fmla="*/ 176 h 573"/>
                <a:gd name="T12" fmla="*/ 151 w 304"/>
                <a:gd name="T13" fmla="*/ 270 h 573"/>
                <a:gd name="T14" fmla="*/ 167 w 304"/>
                <a:gd name="T15" fmla="*/ 383 h 573"/>
                <a:gd name="T16" fmla="*/ 295 w 304"/>
                <a:gd name="T17" fmla="*/ 167 h 573"/>
                <a:gd name="T18" fmla="*/ 278 w 304"/>
                <a:gd name="T19" fmla="*/ 166 h 573"/>
                <a:gd name="T20" fmla="*/ 266 w 304"/>
                <a:gd name="T21" fmla="*/ 175 h 573"/>
                <a:gd name="T22" fmla="*/ 214 w 304"/>
                <a:gd name="T23" fmla="*/ 283 h 573"/>
                <a:gd name="T24" fmla="*/ 195 w 304"/>
                <a:gd name="T25" fmla="*/ 313 h 573"/>
                <a:gd name="T26" fmla="*/ 260 w 304"/>
                <a:gd name="T27" fmla="*/ 237 h 573"/>
                <a:gd name="T28" fmla="*/ 279 w 304"/>
                <a:gd name="T29" fmla="*/ 177 h 573"/>
                <a:gd name="T30" fmla="*/ 295 w 304"/>
                <a:gd name="T31" fmla="*/ 175 h 573"/>
                <a:gd name="T32" fmla="*/ 46 w 304"/>
                <a:gd name="T33" fmla="*/ 237 h 573"/>
                <a:gd name="T34" fmla="*/ 110 w 304"/>
                <a:gd name="T35" fmla="*/ 312 h 573"/>
                <a:gd name="T36" fmla="*/ 89 w 304"/>
                <a:gd name="T37" fmla="*/ 281 h 573"/>
                <a:gd name="T38" fmla="*/ 41 w 304"/>
                <a:gd name="T39" fmla="*/ 174 h 573"/>
                <a:gd name="T40" fmla="*/ 36 w 304"/>
                <a:gd name="T41" fmla="*/ 167 h 573"/>
                <a:gd name="T42" fmla="*/ 36 w 304"/>
                <a:gd name="T43" fmla="*/ 166 h 573"/>
                <a:gd name="T44" fmla="*/ 30 w 304"/>
                <a:gd name="T45" fmla="*/ 163 h 573"/>
                <a:gd name="T46" fmla="*/ 30 w 304"/>
                <a:gd name="T47" fmla="*/ 163 h 573"/>
                <a:gd name="T48" fmla="*/ 18 w 304"/>
                <a:gd name="T49" fmla="*/ 164 h 573"/>
                <a:gd name="T50" fmla="*/ 10 w 304"/>
                <a:gd name="T51" fmla="*/ 174 h 573"/>
                <a:gd name="T52" fmla="*/ 26 w 304"/>
                <a:gd name="T53" fmla="*/ 175 h 573"/>
                <a:gd name="T54" fmla="*/ 29 w 304"/>
                <a:gd name="T55" fmla="*/ 179 h 573"/>
                <a:gd name="T56" fmla="*/ 142 w 304"/>
                <a:gd name="T57" fmla="*/ 407 h 573"/>
                <a:gd name="T58" fmla="*/ 85 w 304"/>
                <a:gd name="T59" fmla="*/ 466 h 573"/>
                <a:gd name="T60" fmla="*/ 88 w 304"/>
                <a:gd name="T61" fmla="*/ 545 h 573"/>
                <a:gd name="T62" fmla="*/ 81 w 304"/>
                <a:gd name="T63" fmla="*/ 555 h 573"/>
                <a:gd name="T64" fmla="*/ 47 w 304"/>
                <a:gd name="T65" fmla="*/ 568 h 573"/>
                <a:gd name="T66" fmla="*/ 88 w 304"/>
                <a:gd name="T67" fmla="*/ 567 h 573"/>
                <a:gd name="T68" fmla="*/ 93 w 304"/>
                <a:gd name="T69" fmla="*/ 568 h 573"/>
                <a:gd name="T70" fmla="*/ 95 w 304"/>
                <a:gd name="T71" fmla="*/ 569 h 573"/>
                <a:gd name="T72" fmla="*/ 95 w 304"/>
                <a:gd name="T73" fmla="*/ 569 h 573"/>
                <a:gd name="T74" fmla="*/ 102 w 304"/>
                <a:gd name="T75" fmla="*/ 563 h 573"/>
                <a:gd name="T76" fmla="*/ 102 w 304"/>
                <a:gd name="T77" fmla="*/ 504 h 573"/>
                <a:gd name="T78" fmla="*/ 142 w 304"/>
                <a:gd name="T79" fmla="*/ 407 h 573"/>
                <a:gd name="T80" fmla="*/ 233 w 304"/>
                <a:gd name="T81" fmla="*/ 557 h 573"/>
                <a:gd name="T82" fmla="*/ 229 w 304"/>
                <a:gd name="T83" fmla="*/ 557 h 573"/>
                <a:gd name="T84" fmla="*/ 233 w 304"/>
                <a:gd name="T85" fmla="*/ 507 h 573"/>
                <a:gd name="T86" fmla="*/ 197 w 304"/>
                <a:gd name="T87" fmla="*/ 414 h 573"/>
                <a:gd name="T88" fmla="*/ 209 w 304"/>
                <a:gd name="T89" fmla="*/ 451 h 573"/>
                <a:gd name="T90" fmla="*/ 215 w 304"/>
                <a:gd name="T91" fmla="*/ 541 h 573"/>
                <a:gd name="T92" fmla="*/ 216 w 304"/>
                <a:gd name="T93" fmla="*/ 561 h 573"/>
                <a:gd name="T94" fmla="*/ 216 w 304"/>
                <a:gd name="T95" fmla="*/ 563 h 573"/>
                <a:gd name="T96" fmla="*/ 223 w 304"/>
                <a:gd name="T97" fmla="*/ 570 h 573"/>
                <a:gd name="T98" fmla="*/ 224 w 304"/>
                <a:gd name="T99" fmla="*/ 570 h 573"/>
                <a:gd name="T100" fmla="*/ 231 w 304"/>
                <a:gd name="T101" fmla="*/ 570 h 573"/>
                <a:gd name="T102" fmla="*/ 262 w 304"/>
                <a:gd name="T103" fmla="*/ 559 h 573"/>
                <a:gd name="T104" fmla="*/ 104 w 304"/>
                <a:gd name="T105" fmla="*/ 102 h 573"/>
                <a:gd name="T106" fmla="*/ 51 w 304"/>
                <a:gd name="T107" fmla="*/ 35 h 573"/>
                <a:gd name="T108" fmla="*/ 163 w 304"/>
                <a:gd name="T109" fmla="*/ 104 h 573"/>
                <a:gd name="T110" fmla="*/ 157 w 304"/>
                <a:gd name="T111" fmla="*/ 5 h 573"/>
                <a:gd name="T112" fmla="*/ 163 w 304"/>
                <a:gd name="T113" fmla="*/ 104 h 573"/>
                <a:gd name="T114" fmla="*/ 273 w 304"/>
                <a:gd name="T115" fmla="*/ 37 h 573"/>
                <a:gd name="T116" fmla="*/ 211 w 304"/>
                <a:gd name="T117" fmla="*/ 105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4" h="573">
                  <a:moveTo>
                    <a:pt x="111" y="176"/>
                  </a:moveTo>
                  <a:cubicBezTo>
                    <a:pt x="120" y="173"/>
                    <a:pt x="125" y="174"/>
                    <a:pt x="118" y="181"/>
                  </a:cubicBezTo>
                  <a:cubicBezTo>
                    <a:pt x="118" y="181"/>
                    <a:pt x="106" y="194"/>
                    <a:pt x="118" y="210"/>
                  </a:cubicBezTo>
                  <a:cubicBezTo>
                    <a:pt x="129" y="226"/>
                    <a:pt x="162" y="239"/>
                    <a:pt x="181" y="223"/>
                  </a:cubicBezTo>
                  <a:cubicBezTo>
                    <a:pt x="203" y="206"/>
                    <a:pt x="188" y="177"/>
                    <a:pt x="170" y="170"/>
                  </a:cubicBezTo>
                  <a:cubicBezTo>
                    <a:pt x="153" y="161"/>
                    <a:pt x="141" y="168"/>
                    <a:pt x="139" y="167"/>
                  </a:cubicBezTo>
                  <a:cubicBezTo>
                    <a:pt x="131" y="166"/>
                    <a:pt x="111" y="167"/>
                    <a:pt x="131" y="152"/>
                  </a:cubicBezTo>
                  <a:cubicBezTo>
                    <a:pt x="135" y="148"/>
                    <a:pt x="159" y="139"/>
                    <a:pt x="183" y="155"/>
                  </a:cubicBezTo>
                  <a:cubicBezTo>
                    <a:pt x="195" y="162"/>
                    <a:pt x="206" y="174"/>
                    <a:pt x="210" y="191"/>
                  </a:cubicBezTo>
                  <a:cubicBezTo>
                    <a:pt x="214" y="209"/>
                    <a:pt x="204" y="228"/>
                    <a:pt x="190" y="238"/>
                  </a:cubicBezTo>
                  <a:cubicBezTo>
                    <a:pt x="157" y="257"/>
                    <a:pt x="122" y="238"/>
                    <a:pt x="109" y="218"/>
                  </a:cubicBezTo>
                  <a:cubicBezTo>
                    <a:pt x="92" y="195"/>
                    <a:pt x="111" y="175"/>
                    <a:pt x="111" y="176"/>
                  </a:cubicBezTo>
                  <a:close/>
                  <a:moveTo>
                    <a:pt x="159" y="270"/>
                  </a:moveTo>
                  <a:cubicBezTo>
                    <a:pt x="159" y="264"/>
                    <a:pt x="155" y="267"/>
                    <a:pt x="151" y="270"/>
                  </a:cubicBezTo>
                  <a:cubicBezTo>
                    <a:pt x="144" y="273"/>
                    <a:pt x="148" y="375"/>
                    <a:pt x="150" y="383"/>
                  </a:cubicBezTo>
                  <a:cubicBezTo>
                    <a:pt x="151" y="393"/>
                    <a:pt x="162" y="387"/>
                    <a:pt x="167" y="383"/>
                  </a:cubicBezTo>
                  <a:cubicBezTo>
                    <a:pt x="173" y="378"/>
                    <a:pt x="157" y="270"/>
                    <a:pt x="159" y="270"/>
                  </a:cubicBezTo>
                  <a:close/>
                  <a:moveTo>
                    <a:pt x="295" y="167"/>
                  </a:moveTo>
                  <a:cubicBezTo>
                    <a:pt x="295" y="167"/>
                    <a:pt x="292" y="167"/>
                    <a:pt x="287" y="166"/>
                  </a:cubicBezTo>
                  <a:cubicBezTo>
                    <a:pt x="285" y="166"/>
                    <a:pt x="282" y="166"/>
                    <a:pt x="278" y="166"/>
                  </a:cubicBezTo>
                  <a:cubicBezTo>
                    <a:pt x="275" y="167"/>
                    <a:pt x="278" y="162"/>
                    <a:pt x="270" y="169"/>
                  </a:cubicBezTo>
                  <a:cubicBezTo>
                    <a:pt x="269" y="171"/>
                    <a:pt x="267" y="173"/>
                    <a:pt x="266" y="175"/>
                  </a:cubicBezTo>
                  <a:cubicBezTo>
                    <a:pt x="258" y="190"/>
                    <a:pt x="252" y="212"/>
                    <a:pt x="243" y="232"/>
                  </a:cubicBezTo>
                  <a:cubicBezTo>
                    <a:pt x="235" y="253"/>
                    <a:pt x="224" y="272"/>
                    <a:pt x="214" y="283"/>
                  </a:cubicBezTo>
                  <a:cubicBezTo>
                    <a:pt x="203" y="294"/>
                    <a:pt x="194" y="295"/>
                    <a:pt x="193" y="296"/>
                  </a:cubicBezTo>
                  <a:cubicBezTo>
                    <a:pt x="190" y="301"/>
                    <a:pt x="175" y="312"/>
                    <a:pt x="195" y="313"/>
                  </a:cubicBezTo>
                  <a:cubicBezTo>
                    <a:pt x="199" y="314"/>
                    <a:pt x="218" y="310"/>
                    <a:pt x="230" y="294"/>
                  </a:cubicBezTo>
                  <a:cubicBezTo>
                    <a:pt x="243" y="279"/>
                    <a:pt x="253" y="257"/>
                    <a:pt x="260" y="237"/>
                  </a:cubicBezTo>
                  <a:cubicBezTo>
                    <a:pt x="267" y="216"/>
                    <a:pt x="272" y="195"/>
                    <a:pt x="277" y="181"/>
                  </a:cubicBezTo>
                  <a:cubicBezTo>
                    <a:pt x="278" y="179"/>
                    <a:pt x="278" y="178"/>
                    <a:pt x="279" y="177"/>
                  </a:cubicBezTo>
                  <a:cubicBezTo>
                    <a:pt x="282" y="177"/>
                    <a:pt x="284" y="177"/>
                    <a:pt x="286" y="176"/>
                  </a:cubicBezTo>
                  <a:cubicBezTo>
                    <a:pt x="291" y="176"/>
                    <a:pt x="294" y="176"/>
                    <a:pt x="295" y="175"/>
                  </a:cubicBezTo>
                  <a:cubicBezTo>
                    <a:pt x="300" y="170"/>
                    <a:pt x="304" y="167"/>
                    <a:pt x="295" y="167"/>
                  </a:cubicBezTo>
                  <a:close/>
                  <a:moveTo>
                    <a:pt x="46" y="237"/>
                  </a:moveTo>
                  <a:cubicBezTo>
                    <a:pt x="53" y="259"/>
                    <a:pt x="63" y="281"/>
                    <a:pt x="76" y="296"/>
                  </a:cubicBezTo>
                  <a:cubicBezTo>
                    <a:pt x="90" y="312"/>
                    <a:pt x="108" y="314"/>
                    <a:pt x="110" y="312"/>
                  </a:cubicBezTo>
                  <a:cubicBezTo>
                    <a:pt x="119" y="307"/>
                    <a:pt x="123" y="297"/>
                    <a:pt x="111" y="295"/>
                  </a:cubicBezTo>
                  <a:cubicBezTo>
                    <a:pt x="109" y="294"/>
                    <a:pt x="99" y="293"/>
                    <a:pt x="89" y="281"/>
                  </a:cubicBezTo>
                  <a:cubicBezTo>
                    <a:pt x="79" y="269"/>
                    <a:pt x="69" y="250"/>
                    <a:pt x="62" y="230"/>
                  </a:cubicBezTo>
                  <a:cubicBezTo>
                    <a:pt x="54" y="210"/>
                    <a:pt x="48" y="190"/>
                    <a:pt x="41" y="174"/>
                  </a:cubicBezTo>
                  <a:cubicBezTo>
                    <a:pt x="40" y="173"/>
                    <a:pt x="38" y="171"/>
                    <a:pt x="37" y="169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24" y="160"/>
                    <a:pt x="32" y="165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4" y="164"/>
                    <a:pt x="21" y="164"/>
                    <a:pt x="18" y="164"/>
                  </a:cubicBezTo>
                  <a:cubicBezTo>
                    <a:pt x="13" y="165"/>
                    <a:pt x="10" y="165"/>
                    <a:pt x="10" y="166"/>
                  </a:cubicBezTo>
                  <a:cubicBezTo>
                    <a:pt x="4" y="170"/>
                    <a:pt x="0" y="174"/>
                    <a:pt x="10" y="174"/>
                  </a:cubicBezTo>
                  <a:cubicBezTo>
                    <a:pt x="10" y="174"/>
                    <a:pt x="12" y="174"/>
                    <a:pt x="17" y="174"/>
                  </a:cubicBezTo>
                  <a:cubicBezTo>
                    <a:pt x="20" y="174"/>
                    <a:pt x="23" y="175"/>
                    <a:pt x="26" y="175"/>
                  </a:cubicBezTo>
                  <a:cubicBezTo>
                    <a:pt x="26" y="175"/>
                    <a:pt x="26" y="175"/>
                    <a:pt x="27" y="175"/>
                  </a:cubicBezTo>
                  <a:cubicBezTo>
                    <a:pt x="28" y="176"/>
                    <a:pt x="28" y="177"/>
                    <a:pt x="29" y="179"/>
                  </a:cubicBezTo>
                  <a:cubicBezTo>
                    <a:pt x="35" y="194"/>
                    <a:pt x="39" y="216"/>
                    <a:pt x="46" y="237"/>
                  </a:cubicBezTo>
                  <a:close/>
                  <a:moveTo>
                    <a:pt x="142" y="407"/>
                  </a:moveTo>
                  <a:cubicBezTo>
                    <a:pt x="138" y="410"/>
                    <a:pt x="124" y="417"/>
                    <a:pt x="107" y="432"/>
                  </a:cubicBezTo>
                  <a:cubicBezTo>
                    <a:pt x="98" y="440"/>
                    <a:pt x="89" y="451"/>
                    <a:pt x="85" y="466"/>
                  </a:cubicBezTo>
                  <a:cubicBezTo>
                    <a:pt x="83" y="482"/>
                    <a:pt x="85" y="493"/>
                    <a:pt x="85" y="507"/>
                  </a:cubicBezTo>
                  <a:cubicBezTo>
                    <a:pt x="86" y="520"/>
                    <a:pt x="87" y="533"/>
                    <a:pt x="88" y="545"/>
                  </a:cubicBezTo>
                  <a:cubicBezTo>
                    <a:pt x="88" y="548"/>
                    <a:pt x="88" y="551"/>
                    <a:pt x="88" y="554"/>
                  </a:cubicBezTo>
                  <a:cubicBezTo>
                    <a:pt x="86" y="554"/>
                    <a:pt x="83" y="555"/>
                    <a:pt x="81" y="555"/>
                  </a:cubicBezTo>
                  <a:cubicBezTo>
                    <a:pt x="60" y="558"/>
                    <a:pt x="50" y="559"/>
                    <a:pt x="48" y="560"/>
                  </a:cubicBezTo>
                  <a:cubicBezTo>
                    <a:pt x="42" y="563"/>
                    <a:pt x="35" y="566"/>
                    <a:pt x="47" y="568"/>
                  </a:cubicBezTo>
                  <a:cubicBezTo>
                    <a:pt x="47" y="569"/>
                    <a:pt x="62" y="569"/>
                    <a:pt x="81" y="567"/>
                  </a:cubicBezTo>
                  <a:cubicBezTo>
                    <a:pt x="83" y="567"/>
                    <a:pt x="86" y="567"/>
                    <a:pt x="88" y="567"/>
                  </a:cubicBezTo>
                  <a:cubicBezTo>
                    <a:pt x="89" y="567"/>
                    <a:pt x="90" y="568"/>
                    <a:pt x="92" y="568"/>
                  </a:cubicBezTo>
                  <a:cubicBezTo>
                    <a:pt x="93" y="568"/>
                    <a:pt x="93" y="568"/>
                    <a:pt x="93" y="568"/>
                  </a:cubicBezTo>
                  <a:cubicBezTo>
                    <a:pt x="94" y="568"/>
                    <a:pt x="94" y="568"/>
                    <a:pt x="94" y="568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89" y="573"/>
                    <a:pt x="103" y="562"/>
                    <a:pt x="102" y="564"/>
                  </a:cubicBezTo>
                  <a:cubicBezTo>
                    <a:pt x="102" y="563"/>
                    <a:pt x="102" y="563"/>
                    <a:pt x="102" y="563"/>
                  </a:cubicBezTo>
                  <a:cubicBezTo>
                    <a:pt x="102" y="557"/>
                    <a:pt x="103" y="551"/>
                    <a:pt x="103" y="544"/>
                  </a:cubicBezTo>
                  <a:cubicBezTo>
                    <a:pt x="103" y="531"/>
                    <a:pt x="103" y="518"/>
                    <a:pt x="102" y="504"/>
                  </a:cubicBezTo>
                  <a:cubicBezTo>
                    <a:pt x="88" y="446"/>
                    <a:pt x="153" y="429"/>
                    <a:pt x="151" y="422"/>
                  </a:cubicBezTo>
                  <a:cubicBezTo>
                    <a:pt x="155" y="413"/>
                    <a:pt x="157" y="398"/>
                    <a:pt x="142" y="407"/>
                  </a:cubicBezTo>
                  <a:close/>
                  <a:moveTo>
                    <a:pt x="262" y="559"/>
                  </a:moveTo>
                  <a:cubicBezTo>
                    <a:pt x="262" y="559"/>
                    <a:pt x="250" y="559"/>
                    <a:pt x="233" y="557"/>
                  </a:cubicBezTo>
                  <a:cubicBezTo>
                    <a:pt x="229" y="557"/>
                    <a:pt x="229" y="557"/>
                    <a:pt x="229" y="557"/>
                  </a:cubicBezTo>
                  <a:cubicBezTo>
                    <a:pt x="229" y="557"/>
                    <a:pt x="229" y="557"/>
                    <a:pt x="229" y="557"/>
                  </a:cubicBezTo>
                  <a:cubicBezTo>
                    <a:pt x="229" y="552"/>
                    <a:pt x="229" y="547"/>
                    <a:pt x="230" y="542"/>
                  </a:cubicBezTo>
                  <a:cubicBezTo>
                    <a:pt x="231" y="531"/>
                    <a:pt x="232" y="519"/>
                    <a:pt x="233" y="507"/>
                  </a:cubicBezTo>
                  <a:cubicBezTo>
                    <a:pt x="236" y="485"/>
                    <a:pt x="238" y="455"/>
                    <a:pt x="223" y="438"/>
                  </a:cubicBezTo>
                  <a:cubicBezTo>
                    <a:pt x="211" y="420"/>
                    <a:pt x="199" y="414"/>
                    <a:pt x="197" y="414"/>
                  </a:cubicBezTo>
                  <a:cubicBezTo>
                    <a:pt x="188" y="414"/>
                    <a:pt x="174" y="416"/>
                    <a:pt x="186" y="427"/>
                  </a:cubicBezTo>
                  <a:cubicBezTo>
                    <a:pt x="189" y="430"/>
                    <a:pt x="201" y="438"/>
                    <a:pt x="209" y="451"/>
                  </a:cubicBezTo>
                  <a:cubicBezTo>
                    <a:pt x="219" y="463"/>
                    <a:pt x="217" y="485"/>
                    <a:pt x="216" y="508"/>
                  </a:cubicBezTo>
                  <a:cubicBezTo>
                    <a:pt x="216" y="519"/>
                    <a:pt x="215" y="530"/>
                    <a:pt x="215" y="541"/>
                  </a:cubicBezTo>
                  <a:cubicBezTo>
                    <a:pt x="215" y="547"/>
                    <a:pt x="215" y="552"/>
                    <a:pt x="215" y="557"/>
                  </a:cubicBezTo>
                  <a:cubicBezTo>
                    <a:pt x="216" y="561"/>
                    <a:pt x="216" y="561"/>
                    <a:pt x="216" y="561"/>
                  </a:cubicBezTo>
                  <a:cubicBezTo>
                    <a:pt x="216" y="563"/>
                    <a:pt x="216" y="563"/>
                    <a:pt x="216" y="563"/>
                  </a:cubicBezTo>
                  <a:cubicBezTo>
                    <a:pt x="216" y="563"/>
                    <a:pt x="216" y="563"/>
                    <a:pt x="216" y="563"/>
                  </a:cubicBezTo>
                  <a:cubicBezTo>
                    <a:pt x="209" y="556"/>
                    <a:pt x="225" y="572"/>
                    <a:pt x="223" y="570"/>
                  </a:cubicBezTo>
                  <a:cubicBezTo>
                    <a:pt x="223" y="570"/>
                    <a:pt x="223" y="570"/>
                    <a:pt x="223" y="570"/>
                  </a:cubicBezTo>
                  <a:cubicBezTo>
                    <a:pt x="223" y="570"/>
                    <a:pt x="223" y="570"/>
                    <a:pt x="223" y="570"/>
                  </a:cubicBezTo>
                  <a:cubicBezTo>
                    <a:pt x="224" y="570"/>
                    <a:pt x="224" y="570"/>
                    <a:pt x="224" y="570"/>
                  </a:cubicBezTo>
                  <a:cubicBezTo>
                    <a:pt x="225" y="570"/>
                    <a:pt x="225" y="570"/>
                    <a:pt x="225" y="570"/>
                  </a:cubicBezTo>
                  <a:cubicBezTo>
                    <a:pt x="231" y="570"/>
                    <a:pt x="231" y="570"/>
                    <a:pt x="231" y="570"/>
                  </a:cubicBezTo>
                  <a:cubicBezTo>
                    <a:pt x="249" y="570"/>
                    <a:pt x="260" y="568"/>
                    <a:pt x="262" y="567"/>
                  </a:cubicBezTo>
                  <a:cubicBezTo>
                    <a:pt x="267" y="563"/>
                    <a:pt x="271" y="559"/>
                    <a:pt x="262" y="559"/>
                  </a:cubicBezTo>
                  <a:close/>
                  <a:moveTo>
                    <a:pt x="94" y="108"/>
                  </a:moveTo>
                  <a:cubicBezTo>
                    <a:pt x="99" y="109"/>
                    <a:pt x="107" y="109"/>
                    <a:pt x="104" y="102"/>
                  </a:cubicBezTo>
                  <a:cubicBezTo>
                    <a:pt x="101" y="96"/>
                    <a:pt x="59" y="32"/>
                    <a:pt x="56" y="32"/>
                  </a:cubicBezTo>
                  <a:cubicBezTo>
                    <a:pt x="52" y="31"/>
                    <a:pt x="49" y="31"/>
                    <a:pt x="51" y="35"/>
                  </a:cubicBezTo>
                  <a:cubicBezTo>
                    <a:pt x="51" y="35"/>
                    <a:pt x="90" y="108"/>
                    <a:pt x="94" y="108"/>
                  </a:cubicBezTo>
                  <a:close/>
                  <a:moveTo>
                    <a:pt x="163" y="104"/>
                  </a:moveTo>
                  <a:cubicBezTo>
                    <a:pt x="164" y="96"/>
                    <a:pt x="165" y="8"/>
                    <a:pt x="162" y="5"/>
                  </a:cubicBezTo>
                  <a:cubicBezTo>
                    <a:pt x="160" y="2"/>
                    <a:pt x="157" y="0"/>
                    <a:pt x="157" y="5"/>
                  </a:cubicBezTo>
                  <a:cubicBezTo>
                    <a:pt x="157" y="5"/>
                    <a:pt x="148" y="100"/>
                    <a:pt x="152" y="104"/>
                  </a:cubicBezTo>
                  <a:cubicBezTo>
                    <a:pt x="155" y="108"/>
                    <a:pt x="162" y="113"/>
                    <a:pt x="163" y="104"/>
                  </a:cubicBezTo>
                  <a:close/>
                  <a:moveTo>
                    <a:pt x="220" y="112"/>
                  </a:moveTo>
                  <a:cubicBezTo>
                    <a:pt x="226" y="106"/>
                    <a:pt x="274" y="41"/>
                    <a:pt x="273" y="37"/>
                  </a:cubicBezTo>
                  <a:cubicBezTo>
                    <a:pt x="272" y="33"/>
                    <a:pt x="272" y="30"/>
                    <a:pt x="269" y="33"/>
                  </a:cubicBezTo>
                  <a:cubicBezTo>
                    <a:pt x="269" y="33"/>
                    <a:pt x="210" y="100"/>
                    <a:pt x="211" y="105"/>
                  </a:cubicBezTo>
                  <a:cubicBezTo>
                    <a:pt x="212" y="109"/>
                    <a:pt x="215" y="117"/>
                    <a:pt x="220" y="1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upa 97"/>
          <p:cNvGrpSpPr/>
          <p:nvPr/>
        </p:nvGrpSpPr>
        <p:grpSpPr>
          <a:xfrm>
            <a:off x="7080723" y="4148639"/>
            <a:ext cx="995487" cy="1971580"/>
            <a:chOff x="3831977" y="5014441"/>
            <a:chExt cx="733425" cy="1452562"/>
          </a:xfrm>
          <a:solidFill>
            <a:schemeClr val="accent4"/>
          </a:solidFill>
        </p:grpSpPr>
        <p:sp>
          <p:nvSpPr>
            <p:cNvPr id="26" name="Freeform 14"/>
            <p:cNvSpPr>
              <a:spLocks noEditPoints="1"/>
            </p:cNvSpPr>
            <p:nvPr/>
          </p:nvSpPr>
          <p:spPr bwMode="auto">
            <a:xfrm>
              <a:off x="3844677" y="5208116"/>
              <a:ext cx="171450" cy="193675"/>
            </a:xfrm>
            <a:custGeom>
              <a:avLst/>
              <a:gdLst/>
              <a:ahLst/>
              <a:cxnLst>
                <a:cxn ang="0">
                  <a:pos x="30" y="78"/>
                </a:cxn>
                <a:cxn ang="0">
                  <a:pos x="28" y="77"/>
                </a:cxn>
                <a:cxn ang="0">
                  <a:pos x="24" y="74"/>
                </a:cxn>
                <a:cxn ang="0">
                  <a:pos x="38" y="45"/>
                </a:cxn>
                <a:cxn ang="0">
                  <a:pos x="7" y="61"/>
                </a:cxn>
                <a:cxn ang="0">
                  <a:pos x="3" y="57"/>
                </a:cxn>
                <a:cxn ang="0">
                  <a:pos x="16" y="29"/>
                </a:cxn>
                <a:cxn ang="0">
                  <a:pos x="31" y="6"/>
                </a:cxn>
                <a:cxn ang="0">
                  <a:pos x="30" y="4"/>
                </a:cxn>
                <a:cxn ang="0">
                  <a:pos x="32" y="3"/>
                </a:cxn>
                <a:cxn ang="0">
                  <a:pos x="40" y="1"/>
                </a:cxn>
                <a:cxn ang="0">
                  <a:pos x="44" y="4"/>
                </a:cxn>
                <a:cxn ang="0">
                  <a:pos x="31" y="33"/>
                </a:cxn>
                <a:cxn ang="0">
                  <a:pos x="33" y="31"/>
                </a:cxn>
                <a:cxn ang="0">
                  <a:pos x="62" y="17"/>
                </a:cxn>
                <a:cxn ang="0">
                  <a:pos x="66" y="20"/>
                </a:cxn>
                <a:cxn ang="0">
                  <a:pos x="51" y="51"/>
                </a:cxn>
                <a:cxn ang="0">
                  <a:pos x="53" y="51"/>
                </a:cxn>
                <a:cxn ang="0">
                  <a:pos x="58" y="54"/>
                </a:cxn>
                <a:cxn ang="0">
                  <a:pos x="55" y="64"/>
                </a:cxn>
                <a:cxn ang="0">
                  <a:pos x="54" y="65"/>
                </a:cxn>
                <a:cxn ang="0">
                  <a:pos x="45" y="70"/>
                </a:cxn>
                <a:cxn ang="0">
                  <a:pos x="30" y="78"/>
                </a:cxn>
                <a:cxn ang="0">
                  <a:pos x="51" y="65"/>
                </a:cxn>
                <a:cxn ang="0">
                  <a:pos x="53" y="65"/>
                </a:cxn>
                <a:cxn ang="0">
                  <a:pos x="51" y="65"/>
                </a:cxn>
                <a:cxn ang="0">
                  <a:pos x="31" y="6"/>
                </a:cxn>
                <a:cxn ang="0">
                  <a:pos x="32" y="11"/>
                </a:cxn>
                <a:cxn ang="0">
                  <a:pos x="34" y="10"/>
                </a:cxn>
                <a:cxn ang="0">
                  <a:pos x="31" y="6"/>
                </a:cxn>
              </a:cxnLst>
              <a:rect l="0" t="0" r="r" b="b"/>
              <a:pathLst>
                <a:path w="69" h="78">
                  <a:moveTo>
                    <a:pt x="30" y="78"/>
                  </a:moveTo>
                  <a:cubicBezTo>
                    <a:pt x="30" y="78"/>
                    <a:pt x="29" y="78"/>
                    <a:pt x="28" y="77"/>
                  </a:cubicBezTo>
                  <a:cubicBezTo>
                    <a:pt x="26" y="77"/>
                    <a:pt x="25" y="76"/>
                    <a:pt x="24" y="74"/>
                  </a:cubicBezTo>
                  <a:cubicBezTo>
                    <a:pt x="21" y="70"/>
                    <a:pt x="21" y="69"/>
                    <a:pt x="38" y="45"/>
                  </a:cubicBezTo>
                  <a:cubicBezTo>
                    <a:pt x="11" y="62"/>
                    <a:pt x="11" y="62"/>
                    <a:pt x="7" y="61"/>
                  </a:cubicBezTo>
                  <a:cubicBezTo>
                    <a:pt x="5" y="60"/>
                    <a:pt x="4" y="59"/>
                    <a:pt x="3" y="57"/>
                  </a:cubicBezTo>
                  <a:cubicBezTo>
                    <a:pt x="0" y="53"/>
                    <a:pt x="0" y="53"/>
                    <a:pt x="16" y="29"/>
                  </a:cubicBezTo>
                  <a:cubicBezTo>
                    <a:pt x="22" y="21"/>
                    <a:pt x="30" y="8"/>
                    <a:pt x="31" y="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1" y="4"/>
                    <a:pt x="31" y="3"/>
                    <a:pt x="32" y="3"/>
                  </a:cubicBezTo>
                  <a:cubicBezTo>
                    <a:pt x="35" y="1"/>
                    <a:pt x="37" y="0"/>
                    <a:pt x="40" y="1"/>
                  </a:cubicBezTo>
                  <a:cubicBezTo>
                    <a:pt x="42" y="1"/>
                    <a:pt x="43" y="2"/>
                    <a:pt x="44" y="4"/>
                  </a:cubicBezTo>
                  <a:cubicBezTo>
                    <a:pt x="47" y="8"/>
                    <a:pt x="47" y="9"/>
                    <a:pt x="31" y="33"/>
                  </a:cubicBezTo>
                  <a:cubicBezTo>
                    <a:pt x="32" y="32"/>
                    <a:pt x="32" y="32"/>
                    <a:pt x="33" y="31"/>
                  </a:cubicBezTo>
                  <a:cubicBezTo>
                    <a:pt x="58" y="16"/>
                    <a:pt x="58" y="16"/>
                    <a:pt x="62" y="17"/>
                  </a:cubicBezTo>
                  <a:cubicBezTo>
                    <a:pt x="64" y="18"/>
                    <a:pt x="65" y="19"/>
                    <a:pt x="66" y="20"/>
                  </a:cubicBezTo>
                  <a:cubicBezTo>
                    <a:pt x="69" y="25"/>
                    <a:pt x="69" y="25"/>
                    <a:pt x="51" y="51"/>
                  </a:cubicBezTo>
                  <a:cubicBezTo>
                    <a:pt x="52" y="51"/>
                    <a:pt x="53" y="51"/>
                    <a:pt x="53" y="51"/>
                  </a:cubicBezTo>
                  <a:cubicBezTo>
                    <a:pt x="55" y="52"/>
                    <a:pt x="57" y="53"/>
                    <a:pt x="58" y="54"/>
                  </a:cubicBezTo>
                  <a:cubicBezTo>
                    <a:pt x="60" y="58"/>
                    <a:pt x="59" y="62"/>
                    <a:pt x="55" y="64"/>
                  </a:cubicBezTo>
                  <a:cubicBezTo>
                    <a:pt x="55" y="64"/>
                    <a:pt x="54" y="65"/>
                    <a:pt x="54" y="65"/>
                  </a:cubicBezTo>
                  <a:cubicBezTo>
                    <a:pt x="53" y="65"/>
                    <a:pt x="48" y="68"/>
                    <a:pt x="45" y="70"/>
                  </a:cubicBezTo>
                  <a:cubicBezTo>
                    <a:pt x="35" y="76"/>
                    <a:pt x="32" y="78"/>
                    <a:pt x="30" y="78"/>
                  </a:cubicBezTo>
                  <a:close/>
                  <a:moveTo>
                    <a:pt x="51" y="65"/>
                  </a:moveTo>
                  <a:cubicBezTo>
                    <a:pt x="52" y="65"/>
                    <a:pt x="53" y="65"/>
                    <a:pt x="53" y="65"/>
                  </a:cubicBezTo>
                  <a:cubicBezTo>
                    <a:pt x="53" y="65"/>
                    <a:pt x="52" y="65"/>
                    <a:pt x="51" y="65"/>
                  </a:cubicBezTo>
                  <a:close/>
                  <a:moveTo>
                    <a:pt x="31" y="6"/>
                  </a:moveTo>
                  <a:cubicBezTo>
                    <a:pt x="31" y="7"/>
                    <a:pt x="31" y="9"/>
                    <a:pt x="32" y="11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6"/>
                    <a:pt x="31" y="6"/>
                    <a:pt x="31" y="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 noEditPoints="1"/>
            </p:cNvSpPr>
            <p:nvPr/>
          </p:nvSpPr>
          <p:spPr bwMode="auto">
            <a:xfrm>
              <a:off x="4092327" y="5014441"/>
              <a:ext cx="185737" cy="211137"/>
            </a:xfrm>
            <a:custGeom>
              <a:avLst/>
              <a:gdLst/>
              <a:ahLst/>
              <a:cxnLst>
                <a:cxn ang="0">
                  <a:pos x="33" y="85"/>
                </a:cxn>
                <a:cxn ang="0">
                  <a:pos x="30" y="85"/>
                </a:cxn>
                <a:cxn ang="0">
                  <a:pos x="26" y="81"/>
                </a:cxn>
                <a:cxn ang="0">
                  <a:pos x="41" y="50"/>
                </a:cxn>
                <a:cxn ang="0">
                  <a:pos x="7" y="66"/>
                </a:cxn>
                <a:cxn ang="0">
                  <a:pos x="2" y="63"/>
                </a:cxn>
                <a:cxn ang="0">
                  <a:pos x="17" y="31"/>
                </a:cxn>
                <a:cxn ang="0">
                  <a:pos x="34" y="6"/>
                </a:cxn>
                <a:cxn ang="0">
                  <a:pos x="33" y="4"/>
                </a:cxn>
                <a:cxn ang="0">
                  <a:pos x="35" y="3"/>
                </a:cxn>
                <a:cxn ang="0">
                  <a:pos x="43" y="1"/>
                </a:cxn>
                <a:cxn ang="0">
                  <a:pos x="48" y="5"/>
                </a:cxn>
                <a:cxn ang="0">
                  <a:pos x="33" y="36"/>
                </a:cxn>
                <a:cxn ang="0">
                  <a:pos x="36" y="34"/>
                </a:cxn>
                <a:cxn ang="0">
                  <a:pos x="67" y="19"/>
                </a:cxn>
                <a:cxn ang="0">
                  <a:pos x="72" y="23"/>
                </a:cxn>
                <a:cxn ang="0">
                  <a:pos x="56" y="56"/>
                </a:cxn>
                <a:cxn ang="0">
                  <a:pos x="58" y="56"/>
                </a:cxn>
                <a:cxn ang="0">
                  <a:pos x="63" y="60"/>
                </a:cxn>
                <a:cxn ang="0">
                  <a:pos x="60" y="70"/>
                </a:cxn>
                <a:cxn ang="0">
                  <a:pos x="59" y="71"/>
                </a:cxn>
                <a:cxn ang="0">
                  <a:pos x="49" y="77"/>
                </a:cxn>
                <a:cxn ang="0">
                  <a:pos x="33" y="85"/>
                </a:cxn>
                <a:cxn ang="0">
                  <a:pos x="56" y="71"/>
                </a:cxn>
                <a:cxn ang="0">
                  <a:pos x="58" y="71"/>
                </a:cxn>
                <a:cxn ang="0">
                  <a:pos x="56" y="71"/>
                </a:cxn>
                <a:cxn ang="0">
                  <a:pos x="34" y="6"/>
                </a:cxn>
                <a:cxn ang="0">
                  <a:pos x="34" y="13"/>
                </a:cxn>
                <a:cxn ang="0">
                  <a:pos x="36" y="11"/>
                </a:cxn>
                <a:cxn ang="0">
                  <a:pos x="34" y="6"/>
                </a:cxn>
              </a:cxnLst>
              <a:rect l="0" t="0" r="r" b="b"/>
              <a:pathLst>
                <a:path w="75" h="85">
                  <a:moveTo>
                    <a:pt x="33" y="85"/>
                  </a:moveTo>
                  <a:cubicBezTo>
                    <a:pt x="32" y="85"/>
                    <a:pt x="31" y="85"/>
                    <a:pt x="30" y="85"/>
                  </a:cubicBezTo>
                  <a:cubicBezTo>
                    <a:pt x="28" y="84"/>
                    <a:pt x="27" y="83"/>
                    <a:pt x="26" y="81"/>
                  </a:cubicBezTo>
                  <a:cubicBezTo>
                    <a:pt x="23" y="76"/>
                    <a:pt x="23" y="76"/>
                    <a:pt x="41" y="50"/>
                  </a:cubicBezTo>
                  <a:cubicBezTo>
                    <a:pt x="11" y="67"/>
                    <a:pt x="11" y="67"/>
                    <a:pt x="7" y="66"/>
                  </a:cubicBezTo>
                  <a:cubicBezTo>
                    <a:pt x="5" y="66"/>
                    <a:pt x="3" y="65"/>
                    <a:pt x="2" y="63"/>
                  </a:cubicBezTo>
                  <a:cubicBezTo>
                    <a:pt x="0" y="58"/>
                    <a:pt x="0" y="58"/>
                    <a:pt x="17" y="31"/>
                  </a:cubicBezTo>
                  <a:cubicBezTo>
                    <a:pt x="23" y="23"/>
                    <a:pt x="32" y="9"/>
                    <a:pt x="34" y="6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4" y="4"/>
                    <a:pt x="35" y="3"/>
                  </a:cubicBezTo>
                  <a:cubicBezTo>
                    <a:pt x="38" y="1"/>
                    <a:pt x="40" y="0"/>
                    <a:pt x="43" y="1"/>
                  </a:cubicBezTo>
                  <a:cubicBezTo>
                    <a:pt x="45" y="2"/>
                    <a:pt x="47" y="3"/>
                    <a:pt x="48" y="5"/>
                  </a:cubicBezTo>
                  <a:cubicBezTo>
                    <a:pt x="51" y="9"/>
                    <a:pt x="51" y="10"/>
                    <a:pt x="33" y="36"/>
                  </a:cubicBezTo>
                  <a:cubicBezTo>
                    <a:pt x="34" y="35"/>
                    <a:pt x="35" y="35"/>
                    <a:pt x="36" y="34"/>
                  </a:cubicBezTo>
                  <a:cubicBezTo>
                    <a:pt x="63" y="18"/>
                    <a:pt x="63" y="18"/>
                    <a:pt x="67" y="19"/>
                  </a:cubicBezTo>
                  <a:cubicBezTo>
                    <a:pt x="69" y="19"/>
                    <a:pt x="71" y="21"/>
                    <a:pt x="72" y="23"/>
                  </a:cubicBezTo>
                  <a:cubicBezTo>
                    <a:pt x="75" y="28"/>
                    <a:pt x="75" y="28"/>
                    <a:pt x="56" y="56"/>
                  </a:cubicBezTo>
                  <a:cubicBezTo>
                    <a:pt x="56" y="56"/>
                    <a:pt x="57" y="56"/>
                    <a:pt x="58" y="56"/>
                  </a:cubicBezTo>
                  <a:cubicBezTo>
                    <a:pt x="60" y="56"/>
                    <a:pt x="62" y="58"/>
                    <a:pt x="63" y="60"/>
                  </a:cubicBezTo>
                  <a:cubicBezTo>
                    <a:pt x="65" y="63"/>
                    <a:pt x="64" y="68"/>
                    <a:pt x="60" y="70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7" y="72"/>
                    <a:pt x="52" y="75"/>
                    <a:pt x="49" y="77"/>
                  </a:cubicBezTo>
                  <a:cubicBezTo>
                    <a:pt x="38" y="83"/>
                    <a:pt x="35" y="85"/>
                    <a:pt x="33" y="85"/>
                  </a:cubicBezTo>
                  <a:close/>
                  <a:moveTo>
                    <a:pt x="56" y="71"/>
                  </a:moveTo>
                  <a:cubicBezTo>
                    <a:pt x="57" y="71"/>
                    <a:pt x="57" y="71"/>
                    <a:pt x="58" y="71"/>
                  </a:cubicBezTo>
                  <a:cubicBezTo>
                    <a:pt x="57" y="71"/>
                    <a:pt x="57" y="71"/>
                    <a:pt x="56" y="71"/>
                  </a:cubicBezTo>
                  <a:close/>
                  <a:moveTo>
                    <a:pt x="34" y="6"/>
                  </a:moveTo>
                  <a:cubicBezTo>
                    <a:pt x="33" y="7"/>
                    <a:pt x="33" y="10"/>
                    <a:pt x="34" y="13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6"/>
                    <a:pt x="34" y="6"/>
                    <a:pt x="34" y="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/>
          </p:nvSpPr>
          <p:spPr bwMode="auto">
            <a:xfrm>
              <a:off x="4409827" y="5163666"/>
              <a:ext cx="133350" cy="150812"/>
            </a:xfrm>
            <a:custGeom>
              <a:avLst/>
              <a:gdLst/>
              <a:ahLst/>
              <a:cxnLst>
                <a:cxn ang="0">
                  <a:pos x="24" y="61"/>
                </a:cxn>
                <a:cxn ang="0">
                  <a:pos x="22" y="61"/>
                </a:cxn>
                <a:cxn ang="0">
                  <a:pos x="18" y="58"/>
                </a:cxn>
                <a:cxn ang="0">
                  <a:pos x="29" y="36"/>
                </a:cxn>
                <a:cxn ang="0">
                  <a:pos x="5" y="48"/>
                </a:cxn>
                <a:cxn ang="0">
                  <a:pos x="2" y="45"/>
                </a:cxn>
                <a:cxn ang="0">
                  <a:pos x="12" y="22"/>
                </a:cxn>
                <a:cxn ang="0">
                  <a:pos x="24" y="4"/>
                </a:cxn>
                <a:cxn ang="0">
                  <a:pos x="24" y="3"/>
                </a:cxn>
                <a:cxn ang="0">
                  <a:pos x="25" y="2"/>
                </a:cxn>
                <a:cxn ang="0">
                  <a:pos x="31" y="0"/>
                </a:cxn>
                <a:cxn ang="0">
                  <a:pos x="35" y="3"/>
                </a:cxn>
                <a:cxn ang="0">
                  <a:pos x="24" y="26"/>
                </a:cxn>
                <a:cxn ang="0">
                  <a:pos x="26" y="25"/>
                </a:cxn>
                <a:cxn ang="0">
                  <a:pos x="49" y="13"/>
                </a:cxn>
                <a:cxn ang="0">
                  <a:pos x="52" y="16"/>
                </a:cxn>
                <a:cxn ang="0">
                  <a:pos x="40" y="40"/>
                </a:cxn>
                <a:cxn ang="0">
                  <a:pos x="42" y="40"/>
                </a:cxn>
                <a:cxn ang="0">
                  <a:pos x="45" y="43"/>
                </a:cxn>
                <a:cxn ang="0">
                  <a:pos x="43" y="51"/>
                </a:cxn>
                <a:cxn ang="0">
                  <a:pos x="42" y="51"/>
                </a:cxn>
                <a:cxn ang="0">
                  <a:pos x="35" y="55"/>
                </a:cxn>
                <a:cxn ang="0">
                  <a:pos x="24" y="61"/>
                </a:cxn>
                <a:cxn ang="0">
                  <a:pos x="40" y="51"/>
                </a:cxn>
                <a:cxn ang="0">
                  <a:pos x="42" y="51"/>
                </a:cxn>
                <a:cxn ang="0">
                  <a:pos x="40" y="51"/>
                </a:cxn>
                <a:cxn ang="0">
                  <a:pos x="24" y="4"/>
                </a:cxn>
                <a:cxn ang="0">
                  <a:pos x="25" y="9"/>
                </a:cxn>
                <a:cxn ang="0">
                  <a:pos x="26" y="8"/>
                </a:cxn>
                <a:cxn ang="0">
                  <a:pos x="24" y="4"/>
                </a:cxn>
              </a:cxnLst>
              <a:rect l="0" t="0" r="r" b="b"/>
              <a:pathLst>
                <a:path w="54" h="61">
                  <a:moveTo>
                    <a:pt x="24" y="61"/>
                  </a:moveTo>
                  <a:cubicBezTo>
                    <a:pt x="23" y="61"/>
                    <a:pt x="23" y="61"/>
                    <a:pt x="22" y="61"/>
                  </a:cubicBezTo>
                  <a:cubicBezTo>
                    <a:pt x="20" y="61"/>
                    <a:pt x="19" y="60"/>
                    <a:pt x="18" y="58"/>
                  </a:cubicBezTo>
                  <a:cubicBezTo>
                    <a:pt x="16" y="55"/>
                    <a:pt x="16" y="55"/>
                    <a:pt x="29" y="36"/>
                  </a:cubicBezTo>
                  <a:cubicBezTo>
                    <a:pt x="8" y="49"/>
                    <a:pt x="8" y="48"/>
                    <a:pt x="5" y="48"/>
                  </a:cubicBezTo>
                  <a:cubicBezTo>
                    <a:pt x="4" y="47"/>
                    <a:pt x="2" y="46"/>
                    <a:pt x="2" y="45"/>
                  </a:cubicBezTo>
                  <a:cubicBezTo>
                    <a:pt x="0" y="42"/>
                    <a:pt x="0" y="42"/>
                    <a:pt x="12" y="22"/>
                  </a:cubicBezTo>
                  <a:cubicBezTo>
                    <a:pt x="17" y="16"/>
                    <a:pt x="23" y="6"/>
                    <a:pt x="24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2"/>
                    <a:pt x="25" y="2"/>
                  </a:cubicBezTo>
                  <a:cubicBezTo>
                    <a:pt x="27" y="1"/>
                    <a:pt x="29" y="0"/>
                    <a:pt x="31" y="0"/>
                  </a:cubicBezTo>
                  <a:cubicBezTo>
                    <a:pt x="33" y="1"/>
                    <a:pt x="34" y="2"/>
                    <a:pt x="35" y="3"/>
                  </a:cubicBezTo>
                  <a:cubicBezTo>
                    <a:pt x="37" y="6"/>
                    <a:pt x="37" y="7"/>
                    <a:pt x="24" y="26"/>
                  </a:cubicBezTo>
                  <a:cubicBezTo>
                    <a:pt x="25" y="25"/>
                    <a:pt x="25" y="25"/>
                    <a:pt x="26" y="25"/>
                  </a:cubicBezTo>
                  <a:cubicBezTo>
                    <a:pt x="46" y="13"/>
                    <a:pt x="46" y="13"/>
                    <a:pt x="49" y="13"/>
                  </a:cubicBezTo>
                  <a:cubicBezTo>
                    <a:pt x="50" y="14"/>
                    <a:pt x="51" y="15"/>
                    <a:pt x="52" y="16"/>
                  </a:cubicBezTo>
                  <a:cubicBezTo>
                    <a:pt x="54" y="20"/>
                    <a:pt x="54" y="20"/>
                    <a:pt x="40" y="40"/>
                  </a:cubicBezTo>
                  <a:cubicBezTo>
                    <a:pt x="41" y="40"/>
                    <a:pt x="41" y="40"/>
                    <a:pt x="42" y="40"/>
                  </a:cubicBezTo>
                  <a:cubicBezTo>
                    <a:pt x="43" y="41"/>
                    <a:pt x="45" y="42"/>
                    <a:pt x="45" y="43"/>
                  </a:cubicBezTo>
                  <a:cubicBezTo>
                    <a:pt x="47" y="46"/>
                    <a:pt x="46" y="49"/>
                    <a:pt x="43" y="51"/>
                  </a:cubicBezTo>
                  <a:cubicBezTo>
                    <a:pt x="43" y="51"/>
                    <a:pt x="43" y="51"/>
                    <a:pt x="42" y="51"/>
                  </a:cubicBezTo>
                  <a:cubicBezTo>
                    <a:pt x="41" y="52"/>
                    <a:pt x="38" y="54"/>
                    <a:pt x="35" y="55"/>
                  </a:cubicBezTo>
                  <a:cubicBezTo>
                    <a:pt x="27" y="60"/>
                    <a:pt x="25" y="61"/>
                    <a:pt x="24" y="61"/>
                  </a:cubicBezTo>
                  <a:close/>
                  <a:moveTo>
                    <a:pt x="40" y="51"/>
                  </a:moveTo>
                  <a:cubicBezTo>
                    <a:pt x="41" y="51"/>
                    <a:pt x="41" y="51"/>
                    <a:pt x="42" y="51"/>
                  </a:cubicBezTo>
                  <a:cubicBezTo>
                    <a:pt x="41" y="51"/>
                    <a:pt x="41" y="51"/>
                    <a:pt x="40" y="51"/>
                  </a:cubicBezTo>
                  <a:close/>
                  <a:moveTo>
                    <a:pt x="24" y="4"/>
                  </a:moveTo>
                  <a:cubicBezTo>
                    <a:pt x="24" y="5"/>
                    <a:pt x="24" y="7"/>
                    <a:pt x="25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4" y="4"/>
                    <a:pt x="24" y="4"/>
                    <a:pt x="24" y="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 noEditPoints="1"/>
            </p:cNvSpPr>
            <p:nvPr/>
          </p:nvSpPr>
          <p:spPr bwMode="auto">
            <a:xfrm>
              <a:off x="3831977" y="5038253"/>
              <a:ext cx="723900" cy="374650"/>
            </a:xfrm>
            <a:custGeom>
              <a:avLst/>
              <a:gdLst/>
              <a:ahLst/>
              <a:cxnLst>
                <a:cxn ang="0">
                  <a:pos x="76" y="107"/>
                </a:cxn>
                <a:cxn ang="0">
                  <a:pos x="66" y="134"/>
                </a:cxn>
                <a:cxn ang="0">
                  <a:pos x="68" y="142"/>
                </a:cxn>
                <a:cxn ang="0">
                  <a:pos x="63" y="147"/>
                </a:cxn>
                <a:cxn ang="0">
                  <a:pos x="41" y="137"/>
                </a:cxn>
                <a:cxn ang="0">
                  <a:pos x="25" y="146"/>
                </a:cxn>
                <a:cxn ang="0">
                  <a:pos x="14" y="143"/>
                </a:cxn>
                <a:cxn ang="0">
                  <a:pos x="15" y="139"/>
                </a:cxn>
                <a:cxn ang="0">
                  <a:pos x="6" y="109"/>
                </a:cxn>
                <a:cxn ang="0">
                  <a:pos x="1" y="104"/>
                </a:cxn>
                <a:cxn ang="0">
                  <a:pos x="4" y="95"/>
                </a:cxn>
                <a:cxn ang="0">
                  <a:pos x="28" y="90"/>
                </a:cxn>
                <a:cxn ang="0">
                  <a:pos x="15" y="104"/>
                </a:cxn>
                <a:cxn ang="0">
                  <a:pos x="28" y="133"/>
                </a:cxn>
                <a:cxn ang="0">
                  <a:pos x="44" y="128"/>
                </a:cxn>
                <a:cxn ang="0">
                  <a:pos x="58" y="135"/>
                </a:cxn>
                <a:cxn ang="0">
                  <a:pos x="70" y="103"/>
                </a:cxn>
                <a:cxn ang="0">
                  <a:pos x="54" y="94"/>
                </a:cxn>
                <a:cxn ang="0">
                  <a:pos x="79" y="97"/>
                </a:cxn>
                <a:cxn ang="0">
                  <a:pos x="182" y="22"/>
                </a:cxn>
                <a:cxn ang="0">
                  <a:pos x="150" y="14"/>
                </a:cxn>
                <a:cxn ang="0">
                  <a:pos x="163" y="40"/>
                </a:cxn>
                <a:cxn ang="0">
                  <a:pos x="153" y="59"/>
                </a:cxn>
                <a:cxn ang="0">
                  <a:pos x="141" y="55"/>
                </a:cxn>
                <a:cxn ang="0">
                  <a:pos x="129" y="48"/>
                </a:cxn>
                <a:cxn ang="0">
                  <a:pos x="132" y="27"/>
                </a:cxn>
                <a:cxn ang="0">
                  <a:pos x="124" y="17"/>
                </a:cxn>
                <a:cxn ang="0">
                  <a:pos x="103" y="20"/>
                </a:cxn>
                <a:cxn ang="0">
                  <a:pos x="101" y="30"/>
                </a:cxn>
                <a:cxn ang="0">
                  <a:pos x="118" y="52"/>
                </a:cxn>
                <a:cxn ang="0">
                  <a:pos x="114" y="71"/>
                </a:cxn>
                <a:cxn ang="0">
                  <a:pos x="122" y="77"/>
                </a:cxn>
                <a:cxn ang="0">
                  <a:pos x="132" y="72"/>
                </a:cxn>
                <a:cxn ang="0">
                  <a:pos x="167" y="76"/>
                </a:cxn>
                <a:cxn ang="0">
                  <a:pos x="174" y="72"/>
                </a:cxn>
                <a:cxn ang="0">
                  <a:pos x="173" y="68"/>
                </a:cxn>
                <a:cxn ang="0">
                  <a:pos x="169" y="46"/>
                </a:cxn>
                <a:cxn ang="0">
                  <a:pos x="187" y="28"/>
                </a:cxn>
                <a:cxn ang="0">
                  <a:pos x="290" y="73"/>
                </a:cxn>
                <a:cxn ang="0">
                  <a:pos x="269" y="66"/>
                </a:cxn>
                <a:cxn ang="0">
                  <a:pos x="280" y="82"/>
                </a:cxn>
                <a:cxn ang="0">
                  <a:pos x="275" y="103"/>
                </a:cxn>
                <a:cxn ang="0">
                  <a:pos x="260" y="97"/>
                </a:cxn>
                <a:cxn ang="0">
                  <a:pos x="249" y="103"/>
                </a:cxn>
                <a:cxn ang="0">
                  <a:pos x="245" y="78"/>
                </a:cxn>
                <a:cxn ang="0">
                  <a:pos x="250" y="69"/>
                </a:cxn>
                <a:cxn ang="0">
                  <a:pos x="232" y="71"/>
                </a:cxn>
                <a:cxn ang="0">
                  <a:pos x="229" y="79"/>
                </a:cxn>
                <a:cxn ang="0">
                  <a:pos x="243" y="91"/>
                </a:cxn>
                <a:cxn ang="0">
                  <a:pos x="240" y="108"/>
                </a:cxn>
                <a:cxn ang="0">
                  <a:pos x="245" y="113"/>
                </a:cxn>
                <a:cxn ang="0">
                  <a:pos x="248" y="112"/>
                </a:cxn>
                <a:cxn ang="0">
                  <a:pos x="263" y="105"/>
                </a:cxn>
                <a:cxn ang="0">
                  <a:pos x="283" y="110"/>
                </a:cxn>
                <a:cxn ang="0">
                  <a:pos x="282" y="106"/>
                </a:cxn>
                <a:cxn ang="0">
                  <a:pos x="280" y="95"/>
                </a:cxn>
                <a:cxn ang="0">
                  <a:pos x="291" y="78"/>
                </a:cxn>
              </a:cxnLst>
              <a:rect l="0" t="0" r="r" b="b"/>
              <a:pathLst>
                <a:path w="292" h="152">
                  <a:moveTo>
                    <a:pt x="80" y="102"/>
                  </a:moveTo>
                  <a:cubicBezTo>
                    <a:pt x="80" y="103"/>
                    <a:pt x="80" y="103"/>
                    <a:pt x="80" y="103"/>
                  </a:cubicBezTo>
                  <a:cubicBezTo>
                    <a:pt x="79" y="104"/>
                    <a:pt x="79" y="104"/>
                    <a:pt x="79" y="104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0" y="113"/>
                    <a:pt x="70" y="113"/>
                    <a:pt x="70" y="113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63" y="115"/>
                    <a:pt x="64" y="123"/>
                    <a:pt x="65" y="125"/>
                  </a:cubicBezTo>
                  <a:cubicBezTo>
                    <a:pt x="66" y="134"/>
                    <a:pt x="66" y="134"/>
                    <a:pt x="66" y="134"/>
                  </a:cubicBezTo>
                  <a:cubicBezTo>
                    <a:pt x="67" y="139"/>
                    <a:pt x="67" y="139"/>
                    <a:pt x="67" y="139"/>
                  </a:cubicBezTo>
                  <a:cubicBezTo>
                    <a:pt x="68" y="138"/>
                    <a:pt x="68" y="139"/>
                    <a:pt x="67" y="139"/>
                  </a:cubicBezTo>
                  <a:cubicBezTo>
                    <a:pt x="67" y="139"/>
                    <a:pt x="67" y="139"/>
                    <a:pt x="67" y="139"/>
                  </a:cubicBezTo>
                  <a:cubicBezTo>
                    <a:pt x="68" y="142"/>
                    <a:pt x="68" y="142"/>
                    <a:pt x="68" y="142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69" y="142"/>
                    <a:pt x="58" y="151"/>
                    <a:pt x="63" y="147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44" y="138"/>
                    <a:pt x="44" y="138"/>
                    <a:pt x="44" y="138"/>
                  </a:cubicBezTo>
                  <a:cubicBezTo>
                    <a:pt x="44" y="137"/>
                    <a:pt x="42" y="137"/>
                    <a:pt x="41" y="137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30" y="143"/>
                    <a:pt x="30" y="143"/>
                    <a:pt x="30" y="143"/>
                  </a:cubicBezTo>
                  <a:cubicBezTo>
                    <a:pt x="25" y="146"/>
                    <a:pt x="25" y="146"/>
                    <a:pt x="25" y="146"/>
                  </a:cubicBezTo>
                  <a:cubicBezTo>
                    <a:pt x="25" y="146"/>
                    <a:pt x="25" y="146"/>
                    <a:pt x="25" y="146"/>
                  </a:cubicBezTo>
                  <a:cubicBezTo>
                    <a:pt x="21" y="148"/>
                    <a:pt x="21" y="148"/>
                    <a:pt x="21" y="148"/>
                  </a:cubicBezTo>
                  <a:cubicBezTo>
                    <a:pt x="21" y="148"/>
                    <a:pt x="21" y="148"/>
                    <a:pt x="21" y="148"/>
                  </a:cubicBezTo>
                  <a:cubicBezTo>
                    <a:pt x="21" y="148"/>
                    <a:pt x="21" y="148"/>
                    <a:pt x="21" y="148"/>
                  </a:cubicBezTo>
                  <a:cubicBezTo>
                    <a:pt x="27" y="152"/>
                    <a:pt x="12" y="142"/>
                    <a:pt x="14" y="143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5" y="139"/>
                    <a:pt x="15" y="139"/>
                    <a:pt x="15" y="139"/>
                  </a:cubicBezTo>
                  <a:cubicBezTo>
                    <a:pt x="15" y="134"/>
                    <a:pt x="15" y="134"/>
                    <a:pt x="15" y="134"/>
                  </a:cubicBezTo>
                  <a:cubicBezTo>
                    <a:pt x="17" y="124"/>
                    <a:pt x="17" y="124"/>
                    <a:pt x="17" y="124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3" y="116"/>
                    <a:pt x="9" y="112"/>
                    <a:pt x="6" y="109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6"/>
                    <a:pt x="6" y="87"/>
                    <a:pt x="4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11" y="94"/>
                    <a:pt x="11" y="94"/>
                    <a:pt x="11" y="94"/>
                  </a:cubicBezTo>
                  <a:cubicBezTo>
                    <a:pt x="15" y="93"/>
                    <a:pt x="19" y="93"/>
                    <a:pt x="23" y="92"/>
                  </a:cubicBezTo>
                  <a:cubicBezTo>
                    <a:pt x="23" y="93"/>
                    <a:pt x="25" y="92"/>
                    <a:pt x="27" y="92"/>
                  </a:cubicBezTo>
                  <a:cubicBezTo>
                    <a:pt x="28" y="91"/>
                    <a:pt x="28" y="90"/>
                    <a:pt x="28" y="90"/>
                  </a:cubicBezTo>
                  <a:cubicBezTo>
                    <a:pt x="34" y="84"/>
                    <a:pt x="44" y="77"/>
                    <a:pt x="37" y="94"/>
                  </a:cubicBezTo>
                  <a:cubicBezTo>
                    <a:pt x="34" y="96"/>
                    <a:pt x="39" y="94"/>
                    <a:pt x="30" y="101"/>
                  </a:cubicBezTo>
                  <a:cubicBezTo>
                    <a:pt x="28" y="102"/>
                    <a:pt x="25" y="102"/>
                    <a:pt x="21" y="103"/>
                  </a:cubicBezTo>
                  <a:cubicBezTo>
                    <a:pt x="19" y="103"/>
                    <a:pt x="17" y="103"/>
                    <a:pt x="15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9" y="110"/>
                    <a:pt x="23" y="107"/>
                    <a:pt x="28" y="121"/>
                  </a:cubicBezTo>
                  <a:cubicBezTo>
                    <a:pt x="27" y="125"/>
                    <a:pt x="26" y="130"/>
                    <a:pt x="25" y="135"/>
                  </a:cubicBezTo>
                  <a:cubicBezTo>
                    <a:pt x="28" y="133"/>
                    <a:pt x="28" y="133"/>
                    <a:pt x="28" y="133"/>
                  </a:cubicBezTo>
                  <a:cubicBezTo>
                    <a:pt x="36" y="129"/>
                    <a:pt x="36" y="129"/>
                    <a:pt x="36" y="129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48" y="127"/>
                    <a:pt x="42" y="128"/>
                    <a:pt x="44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50" y="131"/>
                    <a:pt x="50" y="131"/>
                    <a:pt x="50" y="131"/>
                  </a:cubicBezTo>
                  <a:cubicBezTo>
                    <a:pt x="58" y="135"/>
                    <a:pt x="58" y="135"/>
                    <a:pt x="58" y="135"/>
                  </a:cubicBezTo>
                  <a:cubicBezTo>
                    <a:pt x="58" y="135"/>
                    <a:pt x="58" y="135"/>
                    <a:pt x="58" y="135"/>
                  </a:cubicBezTo>
                  <a:cubicBezTo>
                    <a:pt x="58" y="132"/>
                    <a:pt x="57" y="129"/>
                    <a:pt x="57" y="126"/>
                  </a:cubicBezTo>
                  <a:cubicBezTo>
                    <a:pt x="58" y="122"/>
                    <a:pt x="53" y="123"/>
                    <a:pt x="58" y="114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4" y="102"/>
                    <a:pt x="58" y="101"/>
                    <a:pt x="54" y="100"/>
                  </a:cubicBezTo>
                  <a:cubicBezTo>
                    <a:pt x="45" y="93"/>
                    <a:pt x="48" y="91"/>
                    <a:pt x="47" y="90"/>
                  </a:cubicBezTo>
                  <a:cubicBezTo>
                    <a:pt x="46" y="83"/>
                    <a:pt x="46" y="78"/>
                    <a:pt x="51" y="88"/>
                  </a:cubicBezTo>
                  <a:cubicBezTo>
                    <a:pt x="50" y="87"/>
                    <a:pt x="54" y="92"/>
                    <a:pt x="54" y="94"/>
                  </a:cubicBezTo>
                  <a:cubicBezTo>
                    <a:pt x="59" y="95"/>
                    <a:pt x="67" y="96"/>
                    <a:pt x="76" y="97"/>
                  </a:cubicBezTo>
                  <a:cubicBezTo>
                    <a:pt x="76" y="97"/>
                    <a:pt x="76" y="97"/>
                    <a:pt x="76" y="97"/>
                  </a:cubicBezTo>
                  <a:cubicBezTo>
                    <a:pt x="76" y="97"/>
                    <a:pt x="77" y="97"/>
                    <a:pt x="78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79" y="100"/>
                    <a:pt x="78" y="93"/>
                    <a:pt x="80" y="102"/>
                  </a:cubicBezTo>
                  <a:close/>
                  <a:moveTo>
                    <a:pt x="185" y="22"/>
                  </a:moveTo>
                  <a:cubicBezTo>
                    <a:pt x="184" y="22"/>
                    <a:pt x="184" y="22"/>
                    <a:pt x="184" y="22"/>
                  </a:cubicBezTo>
                  <a:cubicBezTo>
                    <a:pt x="183" y="22"/>
                    <a:pt x="183" y="22"/>
                    <a:pt x="182" y="22"/>
                  </a:cubicBezTo>
                  <a:cubicBezTo>
                    <a:pt x="182" y="21"/>
                    <a:pt x="182" y="22"/>
                    <a:pt x="182" y="22"/>
                  </a:cubicBezTo>
                  <a:cubicBezTo>
                    <a:pt x="172" y="21"/>
                    <a:pt x="164" y="20"/>
                    <a:pt x="158" y="19"/>
                  </a:cubicBezTo>
                  <a:cubicBezTo>
                    <a:pt x="158" y="16"/>
                    <a:pt x="154" y="11"/>
                    <a:pt x="155" y="12"/>
                  </a:cubicBezTo>
                  <a:cubicBezTo>
                    <a:pt x="149" y="1"/>
                    <a:pt x="150" y="6"/>
                    <a:pt x="150" y="14"/>
                  </a:cubicBezTo>
                  <a:cubicBezTo>
                    <a:pt x="152" y="15"/>
                    <a:pt x="148" y="18"/>
                    <a:pt x="158" y="25"/>
                  </a:cubicBezTo>
                  <a:cubicBezTo>
                    <a:pt x="163" y="26"/>
                    <a:pt x="169" y="27"/>
                    <a:pt x="176" y="28"/>
                  </a:cubicBezTo>
                  <a:cubicBezTo>
                    <a:pt x="170" y="34"/>
                    <a:pt x="170" y="34"/>
                    <a:pt x="170" y="34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57" y="51"/>
                    <a:pt x="162" y="49"/>
                    <a:pt x="161" y="54"/>
                  </a:cubicBezTo>
                  <a:cubicBezTo>
                    <a:pt x="162" y="57"/>
                    <a:pt x="162" y="60"/>
                    <a:pt x="163" y="64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3" y="59"/>
                    <a:pt x="153" y="59"/>
                    <a:pt x="153" y="59"/>
                  </a:cubicBezTo>
                  <a:cubicBezTo>
                    <a:pt x="149" y="56"/>
                    <a:pt x="149" y="56"/>
                    <a:pt x="149" y="56"/>
                  </a:cubicBezTo>
                  <a:cubicBezTo>
                    <a:pt x="147" y="55"/>
                    <a:pt x="147" y="55"/>
                    <a:pt x="147" y="55"/>
                  </a:cubicBezTo>
                  <a:cubicBezTo>
                    <a:pt x="145" y="55"/>
                    <a:pt x="152" y="55"/>
                    <a:pt x="14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29" y="62"/>
                    <a:pt x="129" y="62"/>
                    <a:pt x="129" y="62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8" y="58"/>
                    <a:pt x="129" y="53"/>
                    <a:pt x="129" y="48"/>
                  </a:cubicBezTo>
                  <a:cubicBezTo>
                    <a:pt x="124" y="32"/>
                    <a:pt x="120" y="36"/>
                    <a:pt x="116" y="29"/>
                  </a:cubicBezTo>
                  <a:cubicBezTo>
                    <a:pt x="116" y="29"/>
                    <a:pt x="116" y="29"/>
                    <a:pt x="116" y="29"/>
                  </a:cubicBezTo>
                  <a:cubicBezTo>
                    <a:pt x="118" y="29"/>
                    <a:pt x="120" y="29"/>
                    <a:pt x="122" y="28"/>
                  </a:cubicBezTo>
                  <a:cubicBezTo>
                    <a:pt x="126" y="28"/>
                    <a:pt x="130" y="27"/>
                    <a:pt x="132" y="27"/>
                  </a:cubicBezTo>
                  <a:cubicBezTo>
                    <a:pt x="142" y="19"/>
                    <a:pt x="137" y="21"/>
                    <a:pt x="139" y="19"/>
                  </a:cubicBezTo>
                  <a:cubicBezTo>
                    <a:pt x="147" y="0"/>
                    <a:pt x="137" y="8"/>
                    <a:pt x="130" y="14"/>
                  </a:cubicBezTo>
                  <a:cubicBezTo>
                    <a:pt x="130" y="14"/>
                    <a:pt x="129" y="15"/>
                    <a:pt x="129" y="16"/>
                  </a:cubicBezTo>
                  <a:cubicBezTo>
                    <a:pt x="127" y="16"/>
                    <a:pt x="125" y="17"/>
                    <a:pt x="124" y="17"/>
                  </a:cubicBezTo>
                  <a:cubicBezTo>
                    <a:pt x="120" y="17"/>
                    <a:pt x="116" y="18"/>
                    <a:pt x="111" y="19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6" y="11"/>
                    <a:pt x="99" y="31"/>
                    <a:pt x="100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9" y="38"/>
                    <a:pt x="114" y="43"/>
                    <a:pt x="118" y="47"/>
                  </a:cubicBezTo>
                  <a:cubicBezTo>
                    <a:pt x="118" y="52"/>
                    <a:pt x="118" y="52"/>
                    <a:pt x="118" y="52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115" y="67"/>
                    <a:pt x="115" y="67"/>
                    <a:pt x="115" y="67"/>
                  </a:cubicBezTo>
                  <a:cubicBezTo>
                    <a:pt x="115" y="70"/>
                    <a:pt x="115" y="70"/>
                    <a:pt x="115" y="70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3" y="71"/>
                    <a:pt x="128" y="82"/>
                    <a:pt x="122" y="78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6" y="75"/>
                    <a:pt x="126" y="75"/>
                    <a:pt x="126" y="75"/>
                  </a:cubicBezTo>
                  <a:cubicBezTo>
                    <a:pt x="127" y="75"/>
                    <a:pt x="127" y="75"/>
                    <a:pt x="126" y="75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41" y="67"/>
                    <a:pt x="141" y="67"/>
                    <a:pt x="141" y="67"/>
                  </a:cubicBezTo>
                  <a:cubicBezTo>
                    <a:pt x="144" y="65"/>
                    <a:pt x="144" y="65"/>
                    <a:pt x="144" y="65"/>
                  </a:cubicBezTo>
                  <a:cubicBezTo>
                    <a:pt x="145" y="66"/>
                    <a:pt x="147" y="66"/>
                    <a:pt x="147" y="66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8" y="77"/>
                    <a:pt x="168" y="77"/>
                    <a:pt x="168" y="77"/>
                  </a:cubicBezTo>
                  <a:cubicBezTo>
                    <a:pt x="162" y="81"/>
                    <a:pt x="175" y="71"/>
                    <a:pt x="174" y="72"/>
                  </a:cubicBezTo>
                  <a:cubicBezTo>
                    <a:pt x="174" y="72"/>
                    <a:pt x="174" y="72"/>
                    <a:pt x="174" y="72"/>
                  </a:cubicBezTo>
                  <a:cubicBezTo>
                    <a:pt x="174" y="72"/>
                    <a:pt x="174" y="72"/>
                    <a:pt x="174" y="72"/>
                  </a:cubicBezTo>
                  <a:cubicBezTo>
                    <a:pt x="173" y="71"/>
                    <a:pt x="173" y="71"/>
                    <a:pt x="173" y="71"/>
                  </a:cubicBezTo>
                  <a:cubicBezTo>
                    <a:pt x="173" y="68"/>
                    <a:pt x="173" y="68"/>
                    <a:pt x="173" y="68"/>
                  </a:cubicBezTo>
                  <a:cubicBezTo>
                    <a:pt x="173" y="68"/>
                    <a:pt x="173" y="68"/>
                    <a:pt x="173" y="68"/>
                  </a:cubicBezTo>
                  <a:cubicBezTo>
                    <a:pt x="174" y="67"/>
                    <a:pt x="174" y="67"/>
                    <a:pt x="173" y="68"/>
                  </a:cubicBezTo>
                  <a:cubicBezTo>
                    <a:pt x="172" y="63"/>
                    <a:pt x="172" y="63"/>
                    <a:pt x="172" y="63"/>
                  </a:cubicBezTo>
                  <a:cubicBezTo>
                    <a:pt x="170" y="52"/>
                    <a:pt x="170" y="52"/>
                    <a:pt x="170" y="52"/>
                  </a:cubicBezTo>
                  <a:cubicBezTo>
                    <a:pt x="170" y="51"/>
                    <a:pt x="167" y="42"/>
                    <a:pt x="169" y="46"/>
                  </a:cubicBezTo>
                  <a:cubicBezTo>
                    <a:pt x="176" y="39"/>
                    <a:pt x="176" y="39"/>
                    <a:pt x="176" y="39"/>
                  </a:cubicBezTo>
                  <a:cubicBezTo>
                    <a:pt x="182" y="33"/>
                    <a:pt x="182" y="33"/>
                    <a:pt x="182" y="33"/>
                  </a:cubicBezTo>
                  <a:cubicBezTo>
                    <a:pt x="185" y="29"/>
                    <a:pt x="185" y="29"/>
                    <a:pt x="185" y="29"/>
                  </a:cubicBezTo>
                  <a:cubicBezTo>
                    <a:pt x="187" y="28"/>
                    <a:pt x="187" y="28"/>
                    <a:pt x="187" y="28"/>
                  </a:cubicBezTo>
                  <a:cubicBezTo>
                    <a:pt x="187" y="28"/>
                    <a:pt x="187" y="28"/>
                    <a:pt x="187" y="28"/>
                  </a:cubicBezTo>
                  <a:cubicBezTo>
                    <a:pt x="184" y="17"/>
                    <a:pt x="186" y="25"/>
                    <a:pt x="185" y="22"/>
                  </a:cubicBezTo>
                  <a:close/>
                  <a:moveTo>
                    <a:pt x="291" y="73"/>
                  </a:moveTo>
                  <a:cubicBezTo>
                    <a:pt x="290" y="73"/>
                    <a:pt x="290" y="73"/>
                    <a:pt x="290" y="73"/>
                  </a:cubicBezTo>
                  <a:cubicBezTo>
                    <a:pt x="290" y="73"/>
                    <a:pt x="289" y="73"/>
                    <a:pt x="289" y="73"/>
                  </a:cubicBezTo>
                  <a:cubicBezTo>
                    <a:pt x="288" y="73"/>
                    <a:pt x="288" y="73"/>
                    <a:pt x="289" y="73"/>
                  </a:cubicBezTo>
                  <a:cubicBezTo>
                    <a:pt x="281" y="72"/>
                    <a:pt x="275" y="71"/>
                    <a:pt x="271" y="71"/>
                  </a:cubicBezTo>
                  <a:cubicBezTo>
                    <a:pt x="271" y="69"/>
                    <a:pt x="268" y="65"/>
                    <a:pt x="269" y="66"/>
                  </a:cubicBezTo>
                  <a:cubicBezTo>
                    <a:pt x="265" y="58"/>
                    <a:pt x="265" y="62"/>
                    <a:pt x="266" y="67"/>
                  </a:cubicBezTo>
                  <a:cubicBezTo>
                    <a:pt x="267" y="68"/>
                    <a:pt x="264" y="70"/>
                    <a:pt x="271" y="75"/>
                  </a:cubicBezTo>
                  <a:cubicBezTo>
                    <a:pt x="275" y="76"/>
                    <a:pt x="279" y="77"/>
                    <a:pt x="284" y="78"/>
                  </a:cubicBezTo>
                  <a:cubicBezTo>
                    <a:pt x="280" y="82"/>
                    <a:pt x="280" y="82"/>
                    <a:pt x="280" y="82"/>
                  </a:cubicBezTo>
                  <a:cubicBezTo>
                    <a:pt x="275" y="86"/>
                    <a:pt x="275" y="86"/>
                    <a:pt x="275" y="86"/>
                  </a:cubicBezTo>
                  <a:cubicBezTo>
                    <a:pt x="271" y="94"/>
                    <a:pt x="274" y="92"/>
                    <a:pt x="274" y="96"/>
                  </a:cubicBezTo>
                  <a:cubicBezTo>
                    <a:pt x="274" y="98"/>
                    <a:pt x="274" y="101"/>
                    <a:pt x="275" y="103"/>
                  </a:cubicBezTo>
                  <a:cubicBezTo>
                    <a:pt x="275" y="103"/>
                    <a:pt x="275" y="103"/>
                    <a:pt x="275" y="103"/>
                  </a:cubicBezTo>
                  <a:cubicBezTo>
                    <a:pt x="268" y="100"/>
                    <a:pt x="268" y="100"/>
                    <a:pt x="268" y="100"/>
                  </a:cubicBezTo>
                  <a:cubicBezTo>
                    <a:pt x="264" y="98"/>
                    <a:pt x="264" y="98"/>
                    <a:pt x="264" y="98"/>
                  </a:cubicBezTo>
                  <a:cubicBezTo>
                    <a:pt x="264" y="97"/>
                    <a:pt x="264" y="97"/>
                    <a:pt x="264" y="97"/>
                  </a:cubicBezTo>
                  <a:cubicBezTo>
                    <a:pt x="262" y="97"/>
                    <a:pt x="267" y="97"/>
                    <a:pt x="260" y="97"/>
                  </a:cubicBezTo>
                  <a:cubicBezTo>
                    <a:pt x="259" y="97"/>
                    <a:pt x="259" y="97"/>
                    <a:pt x="259" y="97"/>
                  </a:cubicBezTo>
                  <a:cubicBezTo>
                    <a:pt x="257" y="98"/>
                    <a:pt x="257" y="98"/>
                    <a:pt x="257" y="98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49" y="103"/>
                    <a:pt x="249" y="103"/>
                    <a:pt x="249" y="103"/>
                  </a:cubicBezTo>
                  <a:cubicBezTo>
                    <a:pt x="249" y="99"/>
                    <a:pt x="250" y="95"/>
                    <a:pt x="251" y="92"/>
                  </a:cubicBezTo>
                  <a:cubicBezTo>
                    <a:pt x="247" y="81"/>
                    <a:pt x="244" y="83"/>
                    <a:pt x="241" y="78"/>
                  </a:cubicBezTo>
                  <a:cubicBezTo>
                    <a:pt x="241" y="78"/>
                    <a:pt x="241" y="78"/>
                    <a:pt x="241" y="78"/>
                  </a:cubicBezTo>
                  <a:cubicBezTo>
                    <a:pt x="242" y="78"/>
                    <a:pt x="244" y="78"/>
                    <a:pt x="245" y="78"/>
                  </a:cubicBezTo>
                  <a:cubicBezTo>
                    <a:pt x="248" y="77"/>
                    <a:pt x="251" y="77"/>
                    <a:pt x="253" y="76"/>
                  </a:cubicBezTo>
                  <a:cubicBezTo>
                    <a:pt x="260" y="71"/>
                    <a:pt x="256" y="72"/>
                    <a:pt x="258" y="71"/>
                  </a:cubicBezTo>
                  <a:cubicBezTo>
                    <a:pt x="264" y="57"/>
                    <a:pt x="256" y="63"/>
                    <a:pt x="251" y="67"/>
                  </a:cubicBezTo>
                  <a:cubicBezTo>
                    <a:pt x="251" y="68"/>
                    <a:pt x="251" y="68"/>
                    <a:pt x="250" y="69"/>
                  </a:cubicBezTo>
                  <a:cubicBezTo>
                    <a:pt x="249" y="69"/>
                    <a:pt x="247" y="69"/>
                    <a:pt x="247" y="69"/>
                  </a:cubicBezTo>
                  <a:cubicBezTo>
                    <a:pt x="244" y="70"/>
                    <a:pt x="241" y="70"/>
                    <a:pt x="237" y="71"/>
                  </a:cubicBezTo>
                  <a:cubicBezTo>
                    <a:pt x="232" y="71"/>
                    <a:pt x="232" y="71"/>
                    <a:pt x="232" y="71"/>
                  </a:cubicBezTo>
                  <a:cubicBezTo>
                    <a:pt x="232" y="71"/>
                    <a:pt x="232" y="71"/>
                    <a:pt x="232" y="71"/>
                  </a:cubicBezTo>
                  <a:cubicBezTo>
                    <a:pt x="231" y="71"/>
                    <a:pt x="231" y="71"/>
                    <a:pt x="231" y="71"/>
                  </a:cubicBezTo>
                  <a:cubicBezTo>
                    <a:pt x="233" y="65"/>
                    <a:pt x="229" y="80"/>
                    <a:pt x="229" y="78"/>
                  </a:cubicBezTo>
                  <a:cubicBezTo>
                    <a:pt x="229" y="78"/>
                    <a:pt x="229" y="78"/>
                    <a:pt x="229" y="78"/>
                  </a:cubicBezTo>
                  <a:cubicBezTo>
                    <a:pt x="229" y="79"/>
                    <a:pt x="229" y="79"/>
                    <a:pt x="229" y="79"/>
                  </a:cubicBezTo>
                  <a:cubicBezTo>
                    <a:pt x="230" y="79"/>
                    <a:pt x="230" y="79"/>
                    <a:pt x="230" y="79"/>
                  </a:cubicBezTo>
                  <a:cubicBezTo>
                    <a:pt x="231" y="80"/>
                    <a:pt x="231" y="80"/>
                    <a:pt x="231" y="80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6" y="85"/>
                    <a:pt x="239" y="88"/>
                    <a:pt x="243" y="91"/>
                  </a:cubicBezTo>
                  <a:cubicBezTo>
                    <a:pt x="242" y="95"/>
                    <a:pt x="242" y="95"/>
                    <a:pt x="242" y="95"/>
                  </a:cubicBezTo>
                  <a:cubicBezTo>
                    <a:pt x="241" y="102"/>
                    <a:pt x="241" y="102"/>
                    <a:pt x="241" y="102"/>
                  </a:cubicBezTo>
                  <a:cubicBezTo>
                    <a:pt x="240" y="106"/>
                    <a:pt x="240" y="106"/>
                    <a:pt x="240" y="106"/>
                  </a:cubicBezTo>
                  <a:cubicBezTo>
                    <a:pt x="240" y="108"/>
                    <a:pt x="240" y="108"/>
                    <a:pt x="240" y="108"/>
                  </a:cubicBezTo>
                  <a:cubicBezTo>
                    <a:pt x="240" y="109"/>
                    <a:pt x="240" y="109"/>
                    <a:pt x="240" y="109"/>
                  </a:cubicBezTo>
                  <a:cubicBezTo>
                    <a:pt x="240" y="109"/>
                    <a:pt x="240" y="109"/>
                    <a:pt x="240" y="109"/>
                  </a:cubicBezTo>
                  <a:cubicBezTo>
                    <a:pt x="240" y="109"/>
                    <a:pt x="240" y="109"/>
                    <a:pt x="240" y="109"/>
                  </a:cubicBezTo>
                  <a:cubicBezTo>
                    <a:pt x="238" y="109"/>
                    <a:pt x="250" y="117"/>
                    <a:pt x="245" y="113"/>
                  </a:cubicBezTo>
                  <a:cubicBezTo>
                    <a:pt x="245" y="113"/>
                    <a:pt x="245" y="113"/>
                    <a:pt x="245" y="113"/>
                  </a:cubicBezTo>
                  <a:cubicBezTo>
                    <a:pt x="245" y="113"/>
                    <a:pt x="245" y="113"/>
                    <a:pt x="245" y="113"/>
                  </a:cubicBezTo>
                  <a:cubicBezTo>
                    <a:pt x="248" y="112"/>
                    <a:pt x="248" y="112"/>
                    <a:pt x="248" y="112"/>
                  </a:cubicBezTo>
                  <a:cubicBezTo>
                    <a:pt x="249" y="112"/>
                    <a:pt x="249" y="112"/>
                    <a:pt x="248" y="112"/>
                  </a:cubicBezTo>
                  <a:cubicBezTo>
                    <a:pt x="252" y="109"/>
                    <a:pt x="252" y="109"/>
                    <a:pt x="252" y="109"/>
                  </a:cubicBezTo>
                  <a:cubicBezTo>
                    <a:pt x="259" y="106"/>
                    <a:pt x="259" y="106"/>
                    <a:pt x="259" y="106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2" y="105"/>
                    <a:pt x="263" y="105"/>
                    <a:pt x="263" y="105"/>
                  </a:cubicBezTo>
                  <a:cubicBezTo>
                    <a:pt x="278" y="112"/>
                    <a:pt x="278" y="112"/>
                    <a:pt x="278" y="112"/>
                  </a:cubicBezTo>
                  <a:cubicBezTo>
                    <a:pt x="278" y="113"/>
                    <a:pt x="278" y="113"/>
                    <a:pt x="278" y="113"/>
                  </a:cubicBezTo>
                  <a:cubicBezTo>
                    <a:pt x="278" y="113"/>
                    <a:pt x="278" y="113"/>
                    <a:pt x="278" y="113"/>
                  </a:cubicBezTo>
                  <a:cubicBezTo>
                    <a:pt x="274" y="116"/>
                    <a:pt x="284" y="109"/>
                    <a:pt x="283" y="110"/>
                  </a:cubicBezTo>
                  <a:cubicBezTo>
                    <a:pt x="283" y="109"/>
                    <a:pt x="283" y="109"/>
                    <a:pt x="283" y="109"/>
                  </a:cubicBezTo>
                  <a:cubicBezTo>
                    <a:pt x="283" y="109"/>
                    <a:pt x="283" y="109"/>
                    <a:pt x="283" y="109"/>
                  </a:cubicBezTo>
                  <a:cubicBezTo>
                    <a:pt x="282" y="108"/>
                    <a:pt x="282" y="108"/>
                    <a:pt x="282" y="108"/>
                  </a:cubicBezTo>
                  <a:cubicBezTo>
                    <a:pt x="282" y="106"/>
                    <a:pt x="282" y="106"/>
                    <a:pt x="282" y="106"/>
                  </a:cubicBezTo>
                  <a:cubicBezTo>
                    <a:pt x="282" y="106"/>
                    <a:pt x="282" y="106"/>
                    <a:pt x="282" y="106"/>
                  </a:cubicBezTo>
                  <a:cubicBezTo>
                    <a:pt x="283" y="106"/>
                    <a:pt x="283" y="106"/>
                    <a:pt x="282" y="106"/>
                  </a:cubicBezTo>
                  <a:cubicBezTo>
                    <a:pt x="281" y="103"/>
                    <a:pt x="281" y="103"/>
                    <a:pt x="281" y="103"/>
                  </a:cubicBezTo>
                  <a:cubicBezTo>
                    <a:pt x="280" y="95"/>
                    <a:pt x="280" y="95"/>
                    <a:pt x="280" y="95"/>
                  </a:cubicBezTo>
                  <a:cubicBezTo>
                    <a:pt x="280" y="94"/>
                    <a:pt x="278" y="87"/>
                    <a:pt x="279" y="91"/>
                  </a:cubicBezTo>
                  <a:cubicBezTo>
                    <a:pt x="284" y="85"/>
                    <a:pt x="284" y="85"/>
                    <a:pt x="284" y="85"/>
                  </a:cubicBezTo>
                  <a:cubicBezTo>
                    <a:pt x="289" y="81"/>
                    <a:pt x="289" y="81"/>
                    <a:pt x="289" y="81"/>
                  </a:cubicBezTo>
                  <a:cubicBezTo>
                    <a:pt x="291" y="78"/>
                    <a:pt x="291" y="78"/>
                    <a:pt x="291" y="78"/>
                  </a:cubicBezTo>
                  <a:cubicBezTo>
                    <a:pt x="292" y="77"/>
                    <a:pt x="292" y="77"/>
                    <a:pt x="292" y="77"/>
                  </a:cubicBezTo>
                  <a:cubicBezTo>
                    <a:pt x="292" y="77"/>
                    <a:pt x="292" y="77"/>
                    <a:pt x="292" y="77"/>
                  </a:cubicBezTo>
                  <a:cubicBezTo>
                    <a:pt x="290" y="70"/>
                    <a:pt x="291" y="75"/>
                    <a:pt x="291" y="7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/>
          </p:nvSpPr>
          <p:spPr bwMode="auto">
            <a:xfrm>
              <a:off x="4139952" y="5373216"/>
              <a:ext cx="231775" cy="228600"/>
            </a:xfrm>
            <a:custGeom>
              <a:avLst/>
              <a:gdLst/>
              <a:ahLst/>
              <a:cxnLst>
                <a:cxn ang="0">
                  <a:pos x="64" y="89"/>
                </a:cxn>
                <a:cxn ang="0">
                  <a:pos x="54" y="91"/>
                </a:cxn>
                <a:cxn ang="0">
                  <a:pos x="48" y="87"/>
                </a:cxn>
                <a:cxn ang="0">
                  <a:pos x="55" y="66"/>
                </a:cxn>
                <a:cxn ang="0">
                  <a:pos x="29" y="77"/>
                </a:cxn>
                <a:cxn ang="0">
                  <a:pos x="24" y="73"/>
                </a:cxn>
                <a:cxn ang="0">
                  <a:pos x="34" y="49"/>
                </a:cxn>
                <a:cxn ang="0">
                  <a:pos x="8" y="61"/>
                </a:cxn>
                <a:cxn ang="0">
                  <a:pos x="3" y="56"/>
                </a:cxn>
                <a:cxn ang="0">
                  <a:pos x="15" y="27"/>
                </a:cxn>
                <a:cxn ang="0">
                  <a:pos x="11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38" y="1"/>
                </a:cxn>
                <a:cxn ang="0">
                  <a:pos x="44" y="5"/>
                </a:cxn>
                <a:cxn ang="0">
                  <a:pos x="37" y="26"/>
                </a:cxn>
                <a:cxn ang="0">
                  <a:pos x="68" y="12"/>
                </a:cxn>
                <a:cxn ang="0">
                  <a:pos x="73" y="16"/>
                </a:cxn>
                <a:cxn ang="0">
                  <a:pos x="63" y="39"/>
                </a:cxn>
                <a:cxn ang="0">
                  <a:pos x="82" y="32"/>
                </a:cxn>
                <a:cxn ang="0">
                  <a:pos x="87" y="36"/>
                </a:cxn>
                <a:cxn ang="0">
                  <a:pos x="80" y="58"/>
                </a:cxn>
                <a:cxn ang="0">
                  <a:pos x="86" y="58"/>
                </a:cxn>
                <a:cxn ang="0">
                  <a:pos x="91" y="62"/>
                </a:cxn>
                <a:cxn ang="0">
                  <a:pos x="88" y="74"/>
                </a:cxn>
                <a:cxn ang="0">
                  <a:pos x="86" y="75"/>
                </a:cxn>
                <a:cxn ang="0">
                  <a:pos x="74" y="82"/>
                </a:cxn>
                <a:cxn ang="0">
                  <a:pos x="64" y="89"/>
                </a:cxn>
                <a:cxn ang="0">
                  <a:pos x="76" y="71"/>
                </a:cxn>
                <a:cxn ang="0">
                  <a:pos x="79" y="75"/>
                </a:cxn>
                <a:cxn ang="0">
                  <a:pos x="76" y="71"/>
                </a:cxn>
              </a:cxnLst>
              <a:rect l="0" t="0" r="r" b="b"/>
              <a:pathLst>
                <a:path w="94" h="92">
                  <a:moveTo>
                    <a:pt x="64" y="89"/>
                  </a:moveTo>
                  <a:cubicBezTo>
                    <a:pt x="59" y="92"/>
                    <a:pt x="57" y="92"/>
                    <a:pt x="54" y="91"/>
                  </a:cubicBezTo>
                  <a:cubicBezTo>
                    <a:pt x="51" y="91"/>
                    <a:pt x="49" y="89"/>
                    <a:pt x="48" y="87"/>
                  </a:cubicBezTo>
                  <a:cubicBezTo>
                    <a:pt x="45" y="83"/>
                    <a:pt x="45" y="82"/>
                    <a:pt x="55" y="66"/>
                  </a:cubicBezTo>
                  <a:cubicBezTo>
                    <a:pt x="36" y="78"/>
                    <a:pt x="34" y="78"/>
                    <a:pt x="29" y="77"/>
                  </a:cubicBezTo>
                  <a:cubicBezTo>
                    <a:pt x="27" y="77"/>
                    <a:pt x="25" y="75"/>
                    <a:pt x="24" y="73"/>
                  </a:cubicBezTo>
                  <a:cubicBezTo>
                    <a:pt x="21" y="68"/>
                    <a:pt x="21" y="68"/>
                    <a:pt x="34" y="49"/>
                  </a:cubicBezTo>
                  <a:cubicBezTo>
                    <a:pt x="14" y="62"/>
                    <a:pt x="13" y="62"/>
                    <a:pt x="8" y="61"/>
                  </a:cubicBezTo>
                  <a:cubicBezTo>
                    <a:pt x="6" y="60"/>
                    <a:pt x="4" y="59"/>
                    <a:pt x="3" y="56"/>
                  </a:cubicBezTo>
                  <a:cubicBezTo>
                    <a:pt x="0" y="51"/>
                    <a:pt x="0" y="51"/>
                    <a:pt x="15" y="27"/>
                  </a:cubicBezTo>
                  <a:cubicBezTo>
                    <a:pt x="13" y="27"/>
                    <a:pt x="12" y="25"/>
                    <a:pt x="11" y="24"/>
                  </a:cubicBezTo>
                  <a:cubicBezTo>
                    <a:pt x="9" y="20"/>
                    <a:pt x="10" y="14"/>
                    <a:pt x="15" y="12"/>
                  </a:cubicBezTo>
                  <a:cubicBezTo>
                    <a:pt x="15" y="11"/>
                    <a:pt x="16" y="11"/>
                    <a:pt x="17" y="11"/>
                  </a:cubicBezTo>
                  <a:cubicBezTo>
                    <a:pt x="18" y="10"/>
                    <a:pt x="21" y="8"/>
                    <a:pt x="23" y="7"/>
                  </a:cubicBezTo>
                  <a:cubicBezTo>
                    <a:pt x="32" y="1"/>
                    <a:pt x="34" y="0"/>
                    <a:pt x="38" y="1"/>
                  </a:cubicBezTo>
                  <a:cubicBezTo>
                    <a:pt x="41" y="1"/>
                    <a:pt x="43" y="3"/>
                    <a:pt x="44" y="5"/>
                  </a:cubicBezTo>
                  <a:cubicBezTo>
                    <a:pt x="47" y="10"/>
                    <a:pt x="47" y="10"/>
                    <a:pt x="37" y="26"/>
                  </a:cubicBezTo>
                  <a:cubicBezTo>
                    <a:pt x="62" y="11"/>
                    <a:pt x="63" y="10"/>
                    <a:pt x="68" y="12"/>
                  </a:cubicBezTo>
                  <a:cubicBezTo>
                    <a:pt x="70" y="12"/>
                    <a:pt x="72" y="14"/>
                    <a:pt x="73" y="16"/>
                  </a:cubicBezTo>
                  <a:cubicBezTo>
                    <a:pt x="76" y="21"/>
                    <a:pt x="76" y="21"/>
                    <a:pt x="63" y="39"/>
                  </a:cubicBezTo>
                  <a:cubicBezTo>
                    <a:pt x="76" y="31"/>
                    <a:pt x="78" y="31"/>
                    <a:pt x="82" y="32"/>
                  </a:cubicBezTo>
                  <a:cubicBezTo>
                    <a:pt x="84" y="33"/>
                    <a:pt x="86" y="34"/>
                    <a:pt x="87" y="36"/>
                  </a:cubicBezTo>
                  <a:cubicBezTo>
                    <a:pt x="90" y="41"/>
                    <a:pt x="90" y="42"/>
                    <a:pt x="80" y="58"/>
                  </a:cubicBezTo>
                  <a:cubicBezTo>
                    <a:pt x="83" y="57"/>
                    <a:pt x="84" y="57"/>
                    <a:pt x="86" y="58"/>
                  </a:cubicBezTo>
                  <a:cubicBezTo>
                    <a:pt x="88" y="58"/>
                    <a:pt x="90" y="60"/>
                    <a:pt x="91" y="62"/>
                  </a:cubicBezTo>
                  <a:cubicBezTo>
                    <a:pt x="94" y="66"/>
                    <a:pt x="92" y="72"/>
                    <a:pt x="88" y="74"/>
                  </a:cubicBezTo>
                  <a:cubicBezTo>
                    <a:pt x="87" y="75"/>
                    <a:pt x="87" y="75"/>
                    <a:pt x="86" y="75"/>
                  </a:cubicBezTo>
                  <a:cubicBezTo>
                    <a:pt x="84" y="77"/>
                    <a:pt x="78" y="80"/>
                    <a:pt x="74" y="82"/>
                  </a:cubicBezTo>
                  <a:cubicBezTo>
                    <a:pt x="70" y="85"/>
                    <a:pt x="66" y="87"/>
                    <a:pt x="64" y="89"/>
                  </a:cubicBezTo>
                  <a:close/>
                  <a:moveTo>
                    <a:pt x="76" y="71"/>
                  </a:moveTo>
                  <a:cubicBezTo>
                    <a:pt x="77" y="73"/>
                    <a:pt x="78" y="74"/>
                    <a:pt x="79" y="75"/>
                  </a:cubicBezTo>
                  <a:cubicBezTo>
                    <a:pt x="78" y="74"/>
                    <a:pt x="77" y="73"/>
                    <a:pt x="76" y="7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 noEditPoints="1"/>
            </p:cNvSpPr>
            <p:nvPr/>
          </p:nvSpPr>
          <p:spPr bwMode="auto">
            <a:xfrm>
              <a:off x="3914527" y="5346228"/>
              <a:ext cx="650875" cy="1120775"/>
            </a:xfrm>
            <a:custGeom>
              <a:avLst/>
              <a:gdLst/>
              <a:ahLst/>
              <a:cxnLst>
                <a:cxn ang="0">
                  <a:pos x="101" y="43"/>
                </a:cxn>
                <a:cxn ang="0">
                  <a:pos x="153" y="31"/>
                </a:cxn>
                <a:cxn ang="0">
                  <a:pos x="166" y="16"/>
                </a:cxn>
                <a:cxn ang="0">
                  <a:pos x="92" y="80"/>
                </a:cxn>
                <a:cxn ang="0">
                  <a:pos x="132" y="244"/>
                </a:cxn>
                <a:cxn ang="0">
                  <a:pos x="254" y="275"/>
                </a:cxn>
                <a:cxn ang="0">
                  <a:pos x="237" y="274"/>
                </a:cxn>
                <a:cxn ang="0">
                  <a:pos x="200" y="155"/>
                </a:cxn>
                <a:cxn ang="0">
                  <a:pos x="186" y="169"/>
                </a:cxn>
                <a:cxn ang="0">
                  <a:pos x="227" y="282"/>
                </a:cxn>
                <a:cxn ang="0">
                  <a:pos x="228" y="283"/>
                </a:cxn>
                <a:cxn ang="0">
                  <a:pos x="234" y="286"/>
                </a:cxn>
                <a:cxn ang="0">
                  <a:pos x="246" y="285"/>
                </a:cxn>
                <a:cxn ang="0">
                  <a:pos x="81" y="226"/>
                </a:cxn>
                <a:cxn ang="0">
                  <a:pos x="104" y="136"/>
                </a:cxn>
                <a:cxn ang="0">
                  <a:pos x="29" y="257"/>
                </a:cxn>
                <a:cxn ang="0">
                  <a:pos x="17" y="261"/>
                </a:cxn>
                <a:cxn ang="0">
                  <a:pos x="16" y="271"/>
                </a:cxn>
                <a:cxn ang="0">
                  <a:pos x="37" y="267"/>
                </a:cxn>
                <a:cxn ang="0">
                  <a:pos x="97" y="302"/>
                </a:cxn>
                <a:cxn ang="0">
                  <a:pos x="71" y="350"/>
                </a:cxn>
                <a:cxn ang="0">
                  <a:pos x="88" y="410"/>
                </a:cxn>
                <a:cxn ang="0">
                  <a:pos x="67" y="434"/>
                </a:cxn>
                <a:cxn ang="0">
                  <a:pos x="100" y="442"/>
                </a:cxn>
                <a:cxn ang="0">
                  <a:pos x="107" y="437"/>
                </a:cxn>
                <a:cxn ang="0">
                  <a:pos x="107" y="437"/>
                </a:cxn>
                <a:cxn ang="0">
                  <a:pos x="102" y="406"/>
                </a:cxn>
                <a:cxn ang="0">
                  <a:pos x="96" y="339"/>
                </a:cxn>
                <a:cxn ang="0">
                  <a:pos x="124" y="270"/>
                </a:cxn>
                <a:cxn ang="0">
                  <a:pos x="192" y="452"/>
                </a:cxn>
                <a:cxn ang="0">
                  <a:pos x="190" y="448"/>
                </a:cxn>
                <a:cxn ang="0">
                  <a:pos x="190" y="446"/>
                </a:cxn>
                <a:cxn ang="0">
                  <a:pos x="191" y="447"/>
                </a:cxn>
                <a:cxn ang="0">
                  <a:pos x="233" y="439"/>
                </a:cxn>
                <a:cxn ang="0">
                  <a:pos x="230" y="440"/>
                </a:cxn>
                <a:cxn ang="0">
                  <a:pos x="230" y="442"/>
                </a:cxn>
                <a:cxn ang="0">
                  <a:pos x="228" y="441"/>
                </a:cxn>
                <a:cxn ang="0">
                  <a:pos x="192" y="452"/>
                </a:cxn>
                <a:cxn ang="0">
                  <a:pos x="193" y="444"/>
                </a:cxn>
                <a:cxn ang="0">
                  <a:pos x="207" y="416"/>
                </a:cxn>
                <a:cxn ang="0">
                  <a:pos x="169" y="367"/>
                </a:cxn>
                <a:cxn ang="0">
                  <a:pos x="158" y="315"/>
                </a:cxn>
                <a:cxn ang="0">
                  <a:pos x="177" y="309"/>
                </a:cxn>
                <a:cxn ang="0">
                  <a:pos x="196" y="375"/>
                </a:cxn>
                <a:cxn ang="0">
                  <a:pos x="232" y="430"/>
                </a:cxn>
                <a:cxn ang="0">
                  <a:pos x="226" y="429"/>
                </a:cxn>
                <a:cxn ang="0">
                  <a:pos x="226" y="429"/>
                </a:cxn>
                <a:cxn ang="0">
                  <a:pos x="192" y="452"/>
                </a:cxn>
                <a:cxn ang="0">
                  <a:pos x="190" y="446"/>
                </a:cxn>
              </a:cxnLst>
              <a:rect l="0" t="0" r="r" b="b"/>
              <a:pathLst>
                <a:path w="263" h="453">
                  <a:moveTo>
                    <a:pt x="92" y="80"/>
                  </a:moveTo>
                  <a:cubicBezTo>
                    <a:pt x="75" y="56"/>
                    <a:pt x="93" y="36"/>
                    <a:pt x="94" y="37"/>
                  </a:cubicBezTo>
                  <a:cubicBezTo>
                    <a:pt x="103" y="35"/>
                    <a:pt x="108" y="35"/>
                    <a:pt x="101" y="43"/>
                  </a:cubicBezTo>
                  <a:cubicBezTo>
                    <a:pt x="101" y="42"/>
                    <a:pt x="89" y="55"/>
                    <a:pt x="101" y="71"/>
                  </a:cubicBezTo>
                  <a:cubicBezTo>
                    <a:pt x="112" y="87"/>
                    <a:pt x="145" y="100"/>
                    <a:pt x="164" y="84"/>
                  </a:cubicBezTo>
                  <a:cubicBezTo>
                    <a:pt x="186" y="67"/>
                    <a:pt x="171" y="38"/>
                    <a:pt x="153" y="31"/>
                  </a:cubicBezTo>
                  <a:cubicBezTo>
                    <a:pt x="136" y="22"/>
                    <a:pt x="123" y="29"/>
                    <a:pt x="122" y="28"/>
                  </a:cubicBezTo>
                  <a:cubicBezTo>
                    <a:pt x="114" y="27"/>
                    <a:pt x="94" y="29"/>
                    <a:pt x="113" y="13"/>
                  </a:cubicBezTo>
                  <a:cubicBezTo>
                    <a:pt x="118" y="9"/>
                    <a:pt x="142" y="0"/>
                    <a:pt x="166" y="16"/>
                  </a:cubicBezTo>
                  <a:cubicBezTo>
                    <a:pt x="178" y="23"/>
                    <a:pt x="189" y="35"/>
                    <a:pt x="192" y="53"/>
                  </a:cubicBezTo>
                  <a:cubicBezTo>
                    <a:pt x="197" y="70"/>
                    <a:pt x="187" y="89"/>
                    <a:pt x="173" y="99"/>
                  </a:cubicBezTo>
                  <a:cubicBezTo>
                    <a:pt x="140" y="118"/>
                    <a:pt x="105" y="99"/>
                    <a:pt x="92" y="80"/>
                  </a:cubicBezTo>
                  <a:close/>
                  <a:moveTo>
                    <a:pt x="142" y="131"/>
                  </a:moveTo>
                  <a:cubicBezTo>
                    <a:pt x="142" y="125"/>
                    <a:pt x="138" y="128"/>
                    <a:pt x="133" y="131"/>
                  </a:cubicBezTo>
                  <a:cubicBezTo>
                    <a:pt x="127" y="134"/>
                    <a:pt x="131" y="236"/>
                    <a:pt x="132" y="244"/>
                  </a:cubicBezTo>
                  <a:cubicBezTo>
                    <a:pt x="134" y="254"/>
                    <a:pt x="145" y="248"/>
                    <a:pt x="150" y="244"/>
                  </a:cubicBezTo>
                  <a:cubicBezTo>
                    <a:pt x="155" y="239"/>
                    <a:pt x="140" y="131"/>
                    <a:pt x="142" y="131"/>
                  </a:cubicBezTo>
                  <a:close/>
                  <a:moveTo>
                    <a:pt x="254" y="275"/>
                  </a:moveTo>
                  <a:cubicBezTo>
                    <a:pt x="254" y="275"/>
                    <a:pt x="251" y="275"/>
                    <a:pt x="247" y="275"/>
                  </a:cubicBezTo>
                  <a:cubicBezTo>
                    <a:pt x="244" y="275"/>
                    <a:pt x="242" y="275"/>
                    <a:pt x="238" y="275"/>
                  </a:cubicBezTo>
                  <a:cubicBezTo>
                    <a:pt x="238" y="275"/>
                    <a:pt x="237" y="275"/>
                    <a:pt x="237" y="274"/>
                  </a:cubicBezTo>
                  <a:cubicBezTo>
                    <a:pt x="235" y="272"/>
                    <a:pt x="235" y="272"/>
                    <a:pt x="235" y="272"/>
                  </a:cubicBezTo>
                  <a:cubicBezTo>
                    <a:pt x="230" y="258"/>
                    <a:pt x="228" y="236"/>
                    <a:pt x="223" y="215"/>
                  </a:cubicBezTo>
                  <a:cubicBezTo>
                    <a:pt x="219" y="193"/>
                    <a:pt x="212" y="171"/>
                    <a:pt x="200" y="155"/>
                  </a:cubicBezTo>
                  <a:cubicBezTo>
                    <a:pt x="188" y="139"/>
                    <a:pt x="172" y="135"/>
                    <a:pt x="171" y="136"/>
                  </a:cubicBezTo>
                  <a:cubicBezTo>
                    <a:pt x="161" y="140"/>
                    <a:pt x="155" y="149"/>
                    <a:pt x="166" y="153"/>
                  </a:cubicBezTo>
                  <a:cubicBezTo>
                    <a:pt x="168" y="154"/>
                    <a:pt x="178" y="157"/>
                    <a:pt x="186" y="169"/>
                  </a:cubicBezTo>
                  <a:cubicBezTo>
                    <a:pt x="195" y="181"/>
                    <a:pt x="202" y="200"/>
                    <a:pt x="207" y="220"/>
                  </a:cubicBezTo>
                  <a:cubicBezTo>
                    <a:pt x="213" y="240"/>
                    <a:pt x="216" y="260"/>
                    <a:pt x="223" y="276"/>
                  </a:cubicBezTo>
                  <a:cubicBezTo>
                    <a:pt x="224" y="278"/>
                    <a:pt x="226" y="280"/>
                    <a:pt x="227" y="282"/>
                  </a:cubicBezTo>
                  <a:cubicBezTo>
                    <a:pt x="227" y="282"/>
                    <a:pt x="227" y="282"/>
                    <a:pt x="227" y="282"/>
                  </a:cubicBezTo>
                  <a:cubicBezTo>
                    <a:pt x="227" y="283"/>
                    <a:pt x="227" y="283"/>
                    <a:pt x="227" y="283"/>
                  </a:cubicBezTo>
                  <a:cubicBezTo>
                    <a:pt x="228" y="283"/>
                    <a:pt x="228" y="283"/>
                    <a:pt x="228" y="283"/>
                  </a:cubicBezTo>
                  <a:cubicBezTo>
                    <a:pt x="228" y="283"/>
                    <a:pt x="228" y="283"/>
                    <a:pt x="228" y="283"/>
                  </a:cubicBezTo>
                  <a:cubicBezTo>
                    <a:pt x="228" y="283"/>
                    <a:pt x="228" y="283"/>
                    <a:pt x="228" y="283"/>
                  </a:cubicBezTo>
                  <a:cubicBezTo>
                    <a:pt x="226" y="282"/>
                    <a:pt x="239" y="289"/>
                    <a:pt x="234" y="286"/>
                  </a:cubicBezTo>
                  <a:cubicBezTo>
                    <a:pt x="235" y="286"/>
                    <a:pt x="235" y="286"/>
                    <a:pt x="235" y="286"/>
                  </a:cubicBezTo>
                  <a:cubicBezTo>
                    <a:pt x="237" y="286"/>
                    <a:pt x="237" y="286"/>
                    <a:pt x="237" y="286"/>
                  </a:cubicBezTo>
                  <a:cubicBezTo>
                    <a:pt x="240" y="286"/>
                    <a:pt x="243" y="285"/>
                    <a:pt x="246" y="285"/>
                  </a:cubicBezTo>
                  <a:cubicBezTo>
                    <a:pt x="251" y="285"/>
                    <a:pt x="254" y="284"/>
                    <a:pt x="254" y="284"/>
                  </a:cubicBezTo>
                  <a:cubicBezTo>
                    <a:pt x="259" y="279"/>
                    <a:pt x="263" y="275"/>
                    <a:pt x="254" y="275"/>
                  </a:cubicBezTo>
                  <a:close/>
                  <a:moveTo>
                    <a:pt x="81" y="226"/>
                  </a:moveTo>
                  <a:cubicBezTo>
                    <a:pt x="91" y="204"/>
                    <a:pt x="92" y="182"/>
                    <a:pt x="98" y="169"/>
                  </a:cubicBezTo>
                  <a:cubicBezTo>
                    <a:pt x="103" y="155"/>
                    <a:pt x="109" y="153"/>
                    <a:pt x="110" y="152"/>
                  </a:cubicBezTo>
                  <a:cubicBezTo>
                    <a:pt x="112" y="146"/>
                    <a:pt x="123" y="133"/>
                    <a:pt x="104" y="136"/>
                  </a:cubicBezTo>
                  <a:cubicBezTo>
                    <a:pt x="100" y="135"/>
                    <a:pt x="82" y="146"/>
                    <a:pt x="78" y="165"/>
                  </a:cubicBezTo>
                  <a:cubicBezTo>
                    <a:pt x="73" y="182"/>
                    <a:pt x="72" y="204"/>
                    <a:pt x="65" y="219"/>
                  </a:cubicBezTo>
                  <a:cubicBezTo>
                    <a:pt x="57" y="235"/>
                    <a:pt x="41" y="246"/>
                    <a:pt x="29" y="257"/>
                  </a:cubicBezTo>
                  <a:cubicBezTo>
                    <a:pt x="26" y="260"/>
                    <a:pt x="26" y="260"/>
                    <a:pt x="26" y="260"/>
                  </a:cubicBezTo>
                  <a:cubicBezTo>
                    <a:pt x="25" y="260"/>
                    <a:pt x="25" y="260"/>
                    <a:pt x="25" y="260"/>
                  </a:cubicBezTo>
                  <a:cubicBezTo>
                    <a:pt x="22" y="260"/>
                    <a:pt x="19" y="261"/>
                    <a:pt x="17" y="261"/>
                  </a:cubicBezTo>
                  <a:cubicBezTo>
                    <a:pt x="12" y="261"/>
                    <a:pt x="9" y="262"/>
                    <a:pt x="9" y="262"/>
                  </a:cubicBezTo>
                  <a:cubicBezTo>
                    <a:pt x="4" y="267"/>
                    <a:pt x="0" y="271"/>
                    <a:pt x="9" y="271"/>
                  </a:cubicBezTo>
                  <a:cubicBezTo>
                    <a:pt x="9" y="271"/>
                    <a:pt x="11" y="271"/>
                    <a:pt x="16" y="271"/>
                  </a:cubicBezTo>
                  <a:cubicBezTo>
                    <a:pt x="18" y="271"/>
                    <a:pt x="21" y="271"/>
                    <a:pt x="24" y="272"/>
                  </a:cubicBezTo>
                  <a:cubicBezTo>
                    <a:pt x="29" y="272"/>
                    <a:pt x="29" y="272"/>
                    <a:pt x="29" y="272"/>
                  </a:cubicBezTo>
                  <a:cubicBezTo>
                    <a:pt x="38" y="267"/>
                    <a:pt x="34" y="269"/>
                    <a:pt x="37" y="267"/>
                  </a:cubicBezTo>
                  <a:cubicBezTo>
                    <a:pt x="48" y="258"/>
                    <a:pt x="68" y="247"/>
                    <a:pt x="81" y="226"/>
                  </a:cubicBezTo>
                  <a:close/>
                  <a:moveTo>
                    <a:pt x="124" y="270"/>
                  </a:moveTo>
                  <a:cubicBezTo>
                    <a:pt x="120" y="273"/>
                    <a:pt x="108" y="285"/>
                    <a:pt x="97" y="302"/>
                  </a:cubicBezTo>
                  <a:cubicBezTo>
                    <a:pt x="91" y="311"/>
                    <a:pt x="85" y="321"/>
                    <a:pt x="79" y="332"/>
                  </a:cubicBezTo>
                  <a:cubicBezTo>
                    <a:pt x="74" y="340"/>
                    <a:pt x="74" y="340"/>
                    <a:pt x="74" y="340"/>
                  </a:cubicBezTo>
                  <a:cubicBezTo>
                    <a:pt x="73" y="344"/>
                    <a:pt x="74" y="338"/>
                    <a:pt x="71" y="350"/>
                  </a:cubicBezTo>
                  <a:cubicBezTo>
                    <a:pt x="71" y="355"/>
                    <a:pt x="71" y="355"/>
                    <a:pt x="71" y="355"/>
                  </a:cubicBezTo>
                  <a:cubicBezTo>
                    <a:pt x="72" y="362"/>
                    <a:pt x="74" y="368"/>
                    <a:pt x="76" y="375"/>
                  </a:cubicBezTo>
                  <a:cubicBezTo>
                    <a:pt x="80" y="387"/>
                    <a:pt x="84" y="399"/>
                    <a:pt x="88" y="410"/>
                  </a:cubicBezTo>
                  <a:cubicBezTo>
                    <a:pt x="90" y="416"/>
                    <a:pt x="92" y="421"/>
                    <a:pt x="93" y="426"/>
                  </a:cubicBezTo>
                  <a:cubicBezTo>
                    <a:pt x="93" y="427"/>
                    <a:pt x="93" y="428"/>
                    <a:pt x="94" y="429"/>
                  </a:cubicBezTo>
                  <a:cubicBezTo>
                    <a:pt x="75" y="430"/>
                    <a:pt x="69" y="435"/>
                    <a:pt x="67" y="434"/>
                  </a:cubicBezTo>
                  <a:cubicBezTo>
                    <a:pt x="61" y="437"/>
                    <a:pt x="54" y="440"/>
                    <a:pt x="66" y="442"/>
                  </a:cubicBezTo>
                  <a:cubicBezTo>
                    <a:pt x="65" y="444"/>
                    <a:pt x="82" y="440"/>
                    <a:pt x="98" y="442"/>
                  </a:cubicBezTo>
                  <a:cubicBezTo>
                    <a:pt x="100" y="442"/>
                    <a:pt x="100" y="442"/>
                    <a:pt x="100" y="442"/>
                  </a:cubicBezTo>
                  <a:cubicBezTo>
                    <a:pt x="100" y="442"/>
                    <a:pt x="100" y="442"/>
                    <a:pt x="100" y="442"/>
                  </a:cubicBezTo>
                  <a:cubicBezTo>
                    <a:pt x="101" y="442"/>
                    <a:pt x="101" y="442"/>
                    <a:pt x="101" y="442"/>
                  </a:cubicBezTo>
                  <a:cubicBezTo>
                    <a:pt x="95" y="446"/>
                    <a:pt x="109" y="436"/>
                    <a:pt x="107" y="437"/>
                  </a:cubicBezTo>
                  <a:cubicBezTo>
                    <a:pt x="107" y="437"/>
                    <a:pt x="107" y="437"/>
                    <a:pt x="107" y="437"/>
                  </a:cubicBezTo>
                  <a:cubicBezTo>
                    <a:pt x="107" y="437"/>
                    <a:pt x="107" y="437"/>
                    <a:pt x="107" y="437"/>
                  </a:cubicBezTo>
                  <a:cubicBezTo>
                    <a:pt x="107" y="437"/>
                    <a:pt x="107" y="437"/>
                    <a:pt x="107" y="437"/>
                  </a:cubicBezTo>
                  <a:cubicBezTo>
                    <a:pt x="107" y="432"/>
                    <a:pt x="107" y="432"/>
                    <a:pt x="107" y="432"/>
                  </a:cubicBezTo>
                  <a:cubicBezTo>
                    <a:pt x="107" y="429"/>
                    <a:pt x="107" y="426"/>
                    <a:pt x="106" y="423"/>
                  </a:cubicBezTo>
                  <a:cubicBezTo>
                    <a:pt x="105" y="417"/>
                    <a:pt x="104" y="412"/>
                    <a:pt x="102" y="406"/>
                  </a:cubicBezTo>
                  <a:cubicBezTo>
                    <a:pt x="99" y="394"/>
                    <a:pt x="95" y="381"/>
                    <a:pt x="92" y="369"/>
                  </a:cubicBezTo>
                  <a:cubicBezTo>
                    <a:pt x="91" y="362"/>
                    <a:pt x="89" y="356"/>
                    <a:pt x="89" y="351"/>
                  </a:cubicBezTo>
                  <a:cubicBezTo>
                    <a:pt x="90" y="349"/>
                    <a:pt x="95" y="341"/>
                    <a:pt x="96" y="339"/>
                  </a:cubicBezTo>
                  <a:cubicBezTo>
                    <a:pt x="103" y="328"/>
                    <a:pt x="109" y="318"/>
                    <a:pt x="115" y="310"/>
                  </a:cubicBezTo>
                  <a:cubicBezTo>
                    <a:pt x="126" y="294"/>
                    <a:pt x="135" y="285"/>
                    <a:pt x="136" y="283"/>
                  </a:cubicBezTo>
                  <a:cubicBezTo>
                    <a:pt x="137" y="274"/>
                    <a:pt x="140" y="258"/>
                    <a:pt x="124" y="270"/>
                  </a:cubicBezTo>
                  <a:close/>
                  <a:moveTo>
                    <a:pt x="192" y="452"/>
                  </a:moveTo>
                  <a:cubicBezTo>
                    <a:pt x="192" y="452"/>
                    <a:pt x="192" y="452"/>
                    <a:pt x="192" y="452"/>
                  </a:cubicBezTo>
                  <a:cubicBezTo>
                    <a:pt x="192" y="452"/>
                    <a:pt x="192" y="452"/>
                    <a:pt x="192" y="452"/>
                  </a:cubicBezTo>
                  <a:close/>
                  <a:moveTo>
                    <a:pt x="192" y="448"/>
                  </a:moveTo>
                  <a:cubicBezTo>
                    <a:pt x="192" y="447"/>
                    <a:pt x="191" y="447"/>
                    <a:pt x="191" y="447"/>
                  </a:cubicBezTo>
                  <a:cubicBezTo>
                    <a:pt x="191" y="447"/>
                    <a:pt x="190" y="448"/>
                    <a:pt x="190" y="448"/>
                  </a:cubicBezTo>
                  <a:cubicBezTo>
                    <a:pt x="191" y="453"/>
                    <a:pt x="191" y="447"/>
                    <a:pt x="192" y="448"/>
                  </a:cubicBezTo>
                  <a:close/>
                  <a:moveTo>
                    <a:pt x="190" y="446"/>
                  </a:moveTo>
                  <a:cubicBezTo>
                    <a:pt x="190" y="446"/>
                    <a:pt x="190" y="446"/>
                    <a:pt x="190" y="446"/>
                  </a:cubicBezTo>
                  <a:cubicBezTo>
                    <a:pt x="190" y="446"/>
                    <a:pt x="190" y="446"/>
                    <a:pt x="190" y="446"/>
                  </a:cubicBezTo>
                  <a:cubicBezTo>
                    <a:pt x="191" y="446"/>
                    <a:pt x="191" y="447"/>
                    <a:pt x="191" y="447"/>
                  </a:cubicBezTo>
                  <a:cubicBezTo>
                    <a:pt x="191" y="447"/>
                    <a:pt x="191" y="447"/>
                    <a:pt x="191" y="447"/>
                  </a:cubicBezTo>
                  <a:cubicBezTo>
                    <a:pt x="190" y="446"/>
                    <a:pt x="190" y="446"/>
                    <a:pt x="190" y="446"/>
                  </a:cubicBezTo>
                  <a:close/>
                  <a:moveTo>
                    <a:pt x="235" y="437"/>
                  </a:moveTo>
                  <a:cubicBezTo>
                    <a:pt x="233" y="440"/>
                    <a:pt x="233" y="439"/>
                    <a:pt x="233" y="439"/>
                  </a:cubicBezTo>
                  <a:cubicBezTo>
                    <a:pt x="233" y="439"/>
                    <a:pt x="233" y="439"/>
                    <a:pt x="233" y="439"/>
                  </a:cubicBezTo>
                  <a:cubicBezTo>
                    <a:pt x="232" y="440"/>
                    <a:pt x="232" y="440"/>
                    <a:pt x="232" y="440"/>
                  </a:cubicBezTo>
                  <a:cubicBezTo>
                    <a:pt x="231" y="440"/>
                    <a:pt x="231" y="440"/>
                    <a:pt x="230" y="440"/>
                  </a:cubicBezTo>
                  <a:cubicBezTo>
                    <a:pt x="231" y="445"/>
                    <a:pt x="230" y="440"/>
                    <a:pt x="230" y="442"/>
                  </a:cubicBezTo>
                  <a:cubicBezTo>
                    <a:pt x="230" y="442"/>
                    <a:pt x="230" y="442"/>
                    <a:pt x="230" y="442"/>
                  </a:cubicBezTo>
                  <a:cubicBezTo>
                    <a:pt x="230" y="442"/>
                    <a:pt x="230" y="442"/>
                    <a:pt x="230" y="442"/>
                  </a:cubicBezTo>
                  <a:cubicBezTo>
                    <a:pt x="230" y="442"/>
                    <a:pt x="230" y="442"/>
                    <a:pt x="230" y="442"/>
                  </a:cubicBezTo>
                  <a:cubicBezTo>
                    <a:pt x="227" y="441"/>
                    <a:pt x="235" y="445"/>
                    <a:pt x="228" y="441"/>
                  </a:cubicBezTo>
                  <a:cubicBezTo>
                    <a:pt x="228" y="441"/>
                    <a:pt x="228" y="441"/>
                    <a:pt x="228" y="441"/>
                  </a:cubicBezTo>
                  <a:cubicBezTo>
                    <a:pt x="208" y="448"/>
                    <a:pt x="196" y="451"/>
                    <a:pt x="196" y="451"/>
                  </a:cubicBezTo>
                  <a:cubicBezTo>
                    <a:pt x="194" y="452"/>
                    <a:pt x="193" y="452"/>
                    <a:pt x="193" y="452"/>
                  </a:cubicBezTo>
                  <a:cubicBezTo>
                    <a:pt x="192" y="452"/>
                    <a:pt x="192" y="452"/>
                    <a:pt x="192" y="452"/>
                  </a:cubicBezTo>
                  <a:cubicBezTo>
                    <a:pt x="193" y="452"/>
                    <a:pt x="193" y="451"/>
                    <a:pt x="192" y="447"/>
                  </a:cubicBezTo>
                  <a:cubicBezTo>
                    <a:pt x="192" y="447"/>
                    <a:pt x="191" y="447"/>
                    <a:pt x="191" y="447"/>
                  </a:cubicBezTo>
                  <a:cubicBezTo>
                    <a:pt x="192" y="446"/>
                    <a:pt x="192" y="445"/>
                    <a:pt x="193" y="444"/>
                  </a:cubicBezTo>
                  <a:cubicBezTo>
                    <a:pt x="194" y="442"/>
                    <a:pt x="204" y="438"/>
                    <a:pt x="218" y="432"/>
                  </a:cubicBezTo>
                  <a:cubicBezTo>
                    <a:pt x="217" y="431"/>
                    <a:pt x="217" y="431"/>
                    <a:pt x="217" y="430"/>
                  </a:cubicBezTo>
                  <a:cubicBezTo>
                    <a:pt x="214" y="426"/>
                    <a:pt x="211" y="421"/>
                    <a:pt x="207" y="416"/>
                  </a:cubicBezTo>
                  <a:cubicBezTo>
                    <a:pt x="200" y="407"/>
                    <a:pt x="192" y="397"/>
                    <a:pt x="184" y="387"/>
                  </a:cubicBezTo>
                  <a:cubicBezTo>
                    <a:pt x="180" y="382"/>
                    <a:pt x="175" y="377"/>
                    <a:pt x="172" y="371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5" y="360"/>
                    <a:pt x="167" y="362"/>
                    <a:pt x="166" y="359"/>
                  </a:cubicBezTo>
                  <a:cubicBezTo>
                    <a:pt x="164" y="350"/>
                    <a:pt x="164" y="350"/>
                    <a:pt x="164" y="350"/>
                  </a:cubicBezTo>
                  <a:cubicBezTo>
                    <a:pt x="161" y="337"/>
                    <a:pt x="159" y="325"/>
                    <a:pt x="158" y="315"/>
                  </a:cubicBezTo>
                  <a:cubicBezTo>
                    <a:pt x="155" y="294"/>
                    <a:pt x="153" y="279"/>
                    <a:pt x="153" y="274"/>
                  </a:cubicBezTo>
                  <a:cubicBezTo>
                    <a:pt x="150" y="258"/>
                    <a:pt x="163" y="263"/>
                    <a:pt x="170" y="271"/>
                  </a:cubicBezTo>
                  <a:cubicBezTo>
                    <a:pt x="171" y="273"/>
                    <a:pt x="174" y="288"/>
                    <a:pt x="177" y="309"/>
                  </a:cubicBezTo>
                  <a:cubicBezTo>
                    <a:pt x="178" y="319"/>
                    <a:pt x="179" y="331"/>
                    <a:pt x="181" y="343"/>
                  </a:cubicBezTo>
                  <a:cubicBezTo>
                    <a:pt x="182" y="348"/>
                    <a:pt x="184" y="358"/>
                    <a:pt x="185" y="359"/>
                  </a:cubicBezTo>
                  <a:cubicBezTo>
                    <a:pt x="188" y="364"/>
                    <a:pt x="192" y="370"/>
                    <a:pt x="196" y="375"/>
                  </a:cubicBezTo>
                  <a:cubicBezTo>
                    <a:pt x="204" y="386"/>
                    <a:pt x="212" y="397"/>
                    <a:pt x="219" y="408"/>
                  </a:cubicBezTo>
                  <a:cubicBezTo>
                    <a:pt x="222" y="413"/>
                    <a:pt x="226" y="418"/>
                    <a:pt x="229" y="424"/>
                  </a:cubicBezTo>
                  <a:cubicBezTo>
                    <a:pt x="230" y="426"/>
                    <a:pt x="231" y="428"/>
                    <a:pt x="232" y="430"/>
                  </a:cubicBezTo>
                  <a:cubicBezTo>
                    <a:pt x="233" y="430"/>
                    <a:pt x="236" y="432"/>
                    <a:pt x="235" y="437"/>
                  </a:cubicBezTo>
                  <a:close/>
                  <a:moveTo>
                    <a:pt x="226" y="429"/>
                  </a:moveTo>
                  <a:cubicBezTo>
                    <a:pt x="226" y="429"/>
                    <a:pt x="226" y="429"/>
                    <a:pt x="226" y="429"/>
                  </a:cubicBezTo>
                  <a:cubicBezTo>
                    <a:pt x="226" y="428"/>
                    <a:pt x="226" y="428"/>
                    <a:pt x="226" y="429"/>
                  </a:cubicBezTo>
                  <a:close/>
                  <a:moveTo>
                    <a:pt x="226" y="429"/>
                  </a:moveTo>
                  <a:cubicBezTo>
                    <a:pt x="226" y="429"/>
                    <a:pt x="226" y="429"/>
                    <a:pt x="226" y="429"/>
                  </a:cubicBezTo>
                  <a:cubicBezTo>
                    <a:pt x="226" y="428"/>
                    <a:pt x="226" y="428"/>
                    <a:pt x="226" y="429"/>
                  </a:cubicBezTo>
                  <a:close/>
                  <a:moveTo>
                    <a:pt x="192" y="452"/>
                  </a:moveTo>
                  <a:cubicBezTo>
                    <a:pt x="192" y="452"/>
                    <a:pt x="192" y="452"/>
                    <a:pt x="192" y="452"/>
                  </a:cubicBezTo>
                  <a:cubicBezTo>
                    <a:pt x="192" y="452"/>
                    <a:pt x="191" y="452"/>
                    <a:pt x="192" y="452"/>
                  </a:cubicBezTo>
                  <a:close/>
                  <a:moveTo>
                    <a:pt x="190" y="446"/>
                  </a:moveTo>
                  <a:cubicBezTo>
                    <a:pt x="190" y="446"/>
                    <a:pt x="190" y="446"/>
                    <a:pt x="190" y="446"/>
                  </a:cubicBezTo>
                  <a:cubicBezTo>
                    <a:pt x="190" y="446"/>
                    <a:pt x="190" y="446"/>
                    <a:pt x="190" y="4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upa 6"/>
          <p:cNvGrpSpPr/>
          <p:nvPr/>
        </p:nvGrpSpPr>
        <p:grpSpPr>
          <a:xfrm>
            <a:off x="5460113" y="3858544"/>
            <a:ext cx="1378687" cy="2227945"/>
            <a:chOff x="12722226" y="3200400"/>
            <a:chExt cx="1139825" cy="2147888"/>
          </a:xfrm>
          <a:solidFill>
            <a:schemeClr val="accent4"/>
          </a:solidFill>
        </p:grpSpPr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13127038" y="3762375"/>
              <a:ext cx="352425" cy="344488"/>
            </a:xfrm>
            <a:custGeom>
              <a:avLst/>
              <a:gdLst>
                <a:gd name="T0" fmla="*/ 92 w 94"/>
                <a:gd name="T1" fmla="*/ 62 h 92"/>
                <a:gd name="T2" fmla="*/ 86 w 94"/>
                <a:gd name="T3" fmla="*/ 58 h 92"/>
                <a:gd name="T4" fmla="*/ 81 w 94"/>
                <a:gd name="T5" fmla="*/ 58 h 92"/>
                <a:gd name="T6" fmla="*/ 88 w 94"/>
                <a:gd name="T7" fmla="*/ 36 h 92"/>
                <a:gd name="T8" fmla="*/ 82 w 94"/>
                <a:gd name="T9" fmla="*/ 32 h 92"/>
                <a:gd name="T10" fmla="*/ 64 w 94"/>
                <a:gd name="T11" fmla="*/ 39 h 92"/>
                <a:gd name="T12" fmla="*/ 73 w 94"/>
                <a:gd name="T13" fmla="*/ 16 h 92"/>
                <a:gd name="T14" fmla="*/ 68 w 94"/>
                <a:gd name="T15" fmla="*/ 11 h 92"/>
                <a:gd name="T16" fmla="*/ 37 w 94"/>
                <a:gd name="T17" fmla="*/ 26 h 92"/>
                <a:gd name="T18" fmla="*/ 44 w 94"/>
                <a:gd name="T19" fmla="*/ 5 h 92"/>
                <a:gd name="T20" fmla="*/ 39 w 94"/>
                <a:gd name="T21" fmla="*/ 1 h 92"/>
                <a:gd name="T22" fmla="*/ 23 w 94"/>
                <a:gd name="T23" fmla="*/ 7 h 92"/>
                <a:gd name="T24" fmla="*/ 17 w 94"/>
                <a:gd name="T25" fmla="*/ 11 h 92"/>
                <a:gd name="T26" fmla="*/ 15 w 94"/>
                <a:gd name="T27" fmla="*/ 12 h 92"/>
                <a:gd name="T28" fmla="*/ 12 w 94"/>
                <a:gd name="T29" fmla="*/ 24 h 92"/>
                <a:gd name="T30" fmla="*/ 15 w 94"/>
                <a:gd name="T31" fmla="*/ 27 h 92"/>
                <a:gd name="T32" fmla="*/ 3 w 94"/>
                <a:gd name="T33" fmla="*/ 56 h 92"/>
                <a:gd name="T34" fmla="*/ 9 w 94"/>
                <a:gd name="T35" fmla="*/ 61 h 92"/>
                <a:gd name="T36" fmla="*/ 34 w 94"/>
                <a:gd name="T37" fmla="*/ 49 h 92"/>
                <a:gd name="T38" fmla="*/ 24 w 94"/>
                <a:gd name="T39" fmla="*/ 73 h 92"/>
                <a:gd name="T40" fmla="*/ 30 w 94"/>
                <a:gd name="T41" fmla="*/ 77 h 92"/>
                <a:gd name="T42" fmla="*/ 55 w 94"/>
                <a:gd name="T43" fmla="*/ 66 h 92"/>
                <a:gd name="T44" fmla="*/ 48 w 94"/>
                <a:gd name="T45" fmla="*/ 87 h 92"/>
                <a:gd name="T46" fmla="*/ 54 w 94"/>
                <a:gd name="T47" fmla="*/ 91 h 92"/>
                <a:gd name="T48" fmla="*/ 56 w 94"/>
                <a:gd name="T49" fmla="*/ 92 h 92"/>
                <a:gd name="T50" fmla="*/ 75 w 94"/>
                <a:gd name="T51" fmla="*/ 82 h 92"/>
                <a:gd name="T52" fmla="*/ 86 w 94"/>
                <a:gd name="T53" fmla="*/ 75 h 92"/>
                <a:gd name="T54" fmla="*/ 88 w 94"/>
                <a:gd name="T55" fmla="*/ 74 h 92"/>
                <a:gd name="T56" fmla="*/ 92 w 94"/>
                <a:gd name="T57" fmla="*/ 6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" h="92">
                  <a:moveTo>
                    <a:pt x="92" y="62"/>
                  </a:moveTo>
                  <a:cubicBezTo>
                    <a:pt x="90" y="60"/>
                    <a:pt x="88" y="58"/>
                    <a:pt x="86" y="58"/>
                  </a:cubicBezTo>
                  <a:cubicBezTo>
                    <a:pt x="84" y="57"/>
                    <a:pt x="83" y="57"/>
                    <a:pt x="81" y="58"/>
                  </a:cubicBezTo>
                  <a:cubicBezTo>
                    <a:pt x="90" y="41"/>
                    <a:pt x="90" y="41"/>
                    <a:pt x="88" y="36"/>
                  </a:cubicBezTo>
                  <a:cubicBezTo>
                    <a:pt x="86" y="34"/>
                    <a:pt x="84" y="33"/>
                    <a:pt x="82" y="32"/>
                  </a:cubicBezTo>
                  <a:cubicBezTo>
                    <a:pt x="78" y="31"/>
                    <a:pt x="77" y="31"/>
                    <a:pt x="64" y="39"/>
                  </a:cubicBezTo>
                  <a:cubicBezTo>
                    <a:pt x="77" y="21"/>
                    <a:pt x="76" y="21"/>
                    <a:pt x="73" y="16"/>
                  </a:cubicBezTo>
                  <a:cubicBezTo>
                    <a:pt x="72" y="14"/>
                    <a:pt x="70" y="12"/>
                    <a:pt x="68" y="11"/>
                  </a:cubicBezTo>
                  <a:cubicBezTo>
                    <a:pt x="63" y="10"/>
                    <a:pt x="62" y="11"/>
                    <a:pt x="37" y="26"/>
                  </a:cubicBezTo>
                  <a:cubicBezTo>
                    <a:pt x="47" y="10"/>
                    <a:pt x="47" y="10"/>
                    <a:pt x="44" y="5"/>
                  </a:cubicBezTo>
                  <a:cubicBezTo>
                    <a:pt x="43" y="3"/>
                    <a:pt x="41" y="1"/>
                    <a:pt x="39" y="1"/>
                  </a:cubicBezTo>
                  <a:cubicBezTo>
                    <a:pt x="34" y="0"/>
                    <a:pt x="32" y="1"/>
                    <a:pt x="23" y="7"/>
                  </a:cubicBezTo>
                  <a:cubicBezTo>
                    <a:pt x="21" y="8"/>
                    <a:pt x="18" y="10"/>
                    <a:pt x="17" y="11"/>
                  </a:cubicBezTo>
                  <a:cubicBezTo>
                    <a:pt x="16" y="11"/>
                    <a:pt x="16" y="11"/>
                    <a:pt x="15" y="12"/>
                  </a:cubicBezTo>
                  <a:cubicBezTo>
                    <a:pt x="11" y="14"/>
                    <a:pt x="9" y="20"/>
                    <a:pt x="12" y="24"/>
                  </a:cubicBezTo>
                  <a:cubicBezTo>
                    <a:pt x="12" y="25"/>
                    <a:pt x="14" y="27"/>
                    <a:pt x="15" y="27"/>
                  </a:cubicBezTo>
                  <a:cubicBezTo>
                    <a:pt x="0" y="51"/>
                    <a:pt x="0" y="51"/>
                    <a:pt x="3" y="56"/>
                  </a:cubicBezTo>
                  <a:cubicBezTo>
                    <a:pt x="4" y="58"/>
                    <a:pt x="6" y="60"/>
                    <a:pt x="9" y="61"/>
                  </a:cubicBezTo>
                  <a:cubicBezTo>
                    <a:pt x="13" y="62"/>
                    <a:pt x="14" y="62"/>
                    <a:pt x="34" y="49"/>
                  </a:cubicBezTo>
                  <a:cubicBezTo>
                    <a:pt x="21" y="68"/>
                    <a:pt x="21" y="68"/>
                    <a:pt x="24" y="73"/>
                  </a:cubicBezTo>
                  <a:cubicBezTo>
                    <a:pt x="25" y="75"/>
                    <a:pt x="27" y="77"/>
                    <a:pt x="30" y="77"/>
                  </a:cubicBezTo>
                  <a:cubicBezTo>
                    <a:pt x="34" y="78"/>
                    <a:pt x="36" y="77"/>
                    <a:pt x="55" y="66"/>
                  </a:cubicBezTo>
                  <a:cubicBezTo>
                    <a:pt x="45" y="82"/>
                    <a:pt x="46" y="83"/>
                    <a:pt x="48" y="87"/>
                  </a:cubicBezTo>
                  <a:cubicBezTo>
                    <a:pt x="49" y="89"/>
                    <a:pt x="52" y="91"/>
                    <a:pt x="54" y="91"/>
                  </a:cubicBezTo>
                  <a:cubicBezTo>
                    <a:pt x="55" y="92"/>
                    <a:pt x="56" y="92"/>
                    <a:pt x="56" y="92"/>
                  </a:cubicBezTo>
                  <a:cubicBezTo>
                    <a:pt x="60" y="92"/>
                    <a:pt x="63" y="90"/>
                    <a:pt x="75" y="82"/>
                  </a:cubicBezTo>
                  <a:cubicBezTo>
                    <a:pt x="78" y="80"/>
                    <a:pt x="84" y="77"/>
                    <a:pt x="86" y="75"/>
                  </a:cubicBezTo>
                  <a:cubicBezTo>
                    <a:pt x="87" y="75"/>
                    <a:pt x="88" y="75"/>
                    <a:pt x="88" y="74"/>
                  </a:cubicBezTo>
                  <a:cubicBezTo>
                    <a:pt x="93" y="72"/>
                    <a:pt x="94" y="66"/>
                    <a:pt x="92" y="6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"/>
            <p:cNvSpPr>
              <a:spLocks noEditPoints="1"/>
            </p:cNvSpPr>
            <p:nvPr/>
          </p:nvSpPr>
          <p:spPr bwMode="auto">
            <a:xfrm>
              <a:off x="12722226" y="3200400"/>
              <a:ext cx="1139825" cy="2147888"/>
            </a:xfrm>
            <a:custGeom>
              <a:avLst/>
              <a:gdLst>
                <a:gd name="T0" fmla="*/ 118 w 304"/>
                <a:gd name="T1" fmla="*/ 181 h 573"/>
                <a:gd name="T2" fmla="*/ 181 w 304"/>
                <a:gd name="T3" fmla="*/ 223 h 573"/>
                <a:gd name="T4" fmla="*/ 139 w 304"/>
                <a:gd name="T5" fmla="*/ 167 h 573"/>
                <a:gd name="T6" fmla="*/ 183 w 304"/>
                <a:gd name="T7" fmla="*/ 155 h 573"/>
                <a:gd name="T8" fmla="*/ 190 w 304"/>
                <a:gd name="T9" fmla="*/ 238 h 573"/>
                <a:gd name="T10" fmla="*/ 111 w 304"/>
                <a:gd name="T11" fmla="*/ 176 h 573"/>
                <a:gd name="T12" fmla="*/ 151 w 304"/>
                <a:gd name="T13" fmla="*/ 270 h 573"/>
                <a:gd name="T14" fmla="*/ 167 w 304"/>
                <a:gd name="T15" fmla="*/ 383 h 573"/>
                <a:gd name="T16" fmla="*/ 295 w 304"/>
                <a:gd name="T17" fmla="*/ 167 h 573"/>
                <a:gd name="T18" fmla="*/ 278 w 304"/>
                <a:gd name="T19" fmla="*/ 166 h 573"/>
                <a:gd name="T20" fmla="*/ 266 w 304"/>
                <a:gd name="T21" fmla="*/ 175 h 573"/>
                <a:gd name="T22" fmla="*/ 214 w 304"/>
                <a:gd name="T23" fmla="*/ 283 h 573"/>
                <a:gd name="T24" fmla="*/ 195 w 304"/>
                <a:gd name="T25" fmla="*/ 313 h 573"/>
                <a:gd name="T26" fmla="*/ 260 w 304"/>
                <a:gd name="T27" fmla="*/ 237 h 573"/>
                <a:gd name="T28" fmla="*/ 279 w 304"/>
                <a:gd name="T29" fmla="*/ 177 h 573"/>
                <a:gd name="T30" fmla="*/ 295 w 304"/>
                <a:gd name="T31" fmla="*/ 175 h 573"/>
                <a:gd name="T32" fmla="*/ 46 w 304"/>
                <a:gd name="T33" fmla="*/ 237 h 573"/>
                <a:gd name="T34" fmla="*/ 110 w 304"/>
                <a:gd name="T35" fmla="*/ 312 h 573"/>
                <a:gd name="T36" fmla="*/ 89 w 304"/>
                <a:gd name="T37" fmla="*/ 281 h 573"/>
                <a:gd name="T38" fmla="*/ 41 w 304"/>
                <a:gd name="T39" fmla="*/ 174 h 573"/>
                <a:gd name="T40" fmla="*/ 36 w 304"/>
                <a:gd name="T41" fmla="*/ 167 h 573"/>
                <a:gd name="T42" fmla="*/ 36 w 304"/>
                <a:gd name="T43" fmla="*/ 166 h 573"/>
                <a:gd name="T44" fmla="*/ 30 w 304"/>
                <a:gd name="T45" fmla="*/ 163 h 573"/>
                <a:gd name="T46" fmla="*/ 30 w 304"/>
                <a:gd name="T47" fmla="*/ 163 h 573"/>
                <a:gd name="T48" fmla="*/ 18 w 304"/>
                <a:gd name="T49" fmla="*/ 164 h 573"/>
                <a:gd name="T50" fmla="*/ 10 w 304"/>
                <a:gd name="T51" fmla="*/ 174 h 573"/>
                <a:gd name="T52" fmla="*/ 26 w 304"/>
                <a:gd name="T53" fmla="*/ 175 h 573"/>
                <a:gd name="T54" fmla="*/ 29 w 304"/>
                <a:gd name="T55" fmla="*/ 179 h 573"/>
                <a:gd name="T56" fmla="*/ 142 w 304"/>
                <a:gd name="T57" fmla="*/ 407 h 573"/>
                <a:gd name="T58" fmla="*/ 85 w 304"/>
                <a:gd name="T59" fmla="*/ 466 h 573"/>
                <a:gd name="T60" fmla="*/ 88 w 304"/>
                <a:gd name="T61" fmla="*/ 545 h 573"/>
                <a:gd name="T62" fmla="*/ 81 w 304"/>
                <a:gd name="T63" fmla="*/ 555 h 573"/>
                <a:gd name="T64" fmla="*/ 47 w 304"/>
                <a:gd name="T65" fmla="*/ 568 h 573"/>
                <a:gd name="T66" fmla="*/ 88 w 304"/>
                <a:gd name="T67" fmla="*/ 567 h 573"/>
                <a:gd name="T68" fmla="*/ 93 w 304"/>
                <a:gd name="T69" fmla="*/ 568 h 573"/>
                <a:gd name="T70" fmla="*/ 95 w 304"/>
                <a:gd name="T71" fmla="*/ 569 h 573"/>
                <a:gd name="T72" fmla="*/ 95 w 304"/>
                <a:gd name="T73" fmla="*/ 569 h 573"/>
                <a:gd name="T74" fmla="*/ 102 w 304"/>
                <a:gd name="T75" fmla="*/ 563 h 573"/>
                <a:gd name="T76" fmla="*/ 102 w 304"/>
                <a:gd name="T77" fmla="*/ 504 h 573"/>
                <a:gd name="T78" fmla="*/ 142 w 304"/>
                <a:gd name="T79" fmla="*/ 407 h 573"/>
                <a:gd name="T80" fmla="*/ 233 w 304"/>
                <a:gd name="T81" fmla="*/ 557 h 573"/>
                <a:gd name="T82" fmla="*/ 229 w 304"/>
                <a:gd name="T83" fmla="*/ 557 h 573"/>
                <a:gd name="T84" fmla="*/ 233 w 304"/>
                <a:gd name="T85" fmla="*/ 507 h 573"/>
                <a:gd name="T86" fmla="*/ 197 w 304"/>
                <a:gd name="T87" fmla="*/ 414 h 573"/>
                <a:gd name="T88" fmla="*/ 209 w 304"/>
                <a:gd name="T89" fmla="*/ 451 h 573"/>
                <a:gd name="T90" fmla="*/ 215 w 304"/>
                <a:gd name="T91" fmla="*/ 541 h 573"/>
                <a:gd name="T92" fmla="*/ 216 w 304"/>
                <a:gd name="T93" fmla="*/ 561 h 573"/>
                <a:gd name="T94" fmla="*/ 216 w 304"/>
                <a:gd name="T95" fmla="*/ 563 h 573"/>
                <a:gd name="T96" fmla="*/ 223 w 304"/>
                <a:gd name="T97" fmla="*/ 570 h 573"/>
                <a:gd name="T98" fmla="*/ 224 w 304"/>
                <a:gd name="T99" fmla="*/ 570 h 573"/>
                <a:gd name="T100" fmla="*/ 231 w 304"/>
                <a:gd name="T101" fmla="*/ 570 h 573"/>
                <a:gd name="T102" fmla="*/ 262 w 304"/>
                <a:gd name="T103" fmla="*/ 559 h 573"/>
                <a:gd name="T104" fmla="*/ 104 w 304"/>
                <a:gd name="T105" fmla="*/ 102 h 573"/>
                <a:gd name="T106" fmla="*/ 51 w 304"/>
                <a:gd name="T107" fmla="*/ 35 h 573"/>
                <a:gd name="T108" fmla="*/ 163 w 304"/>
                <a:gd name="T109" fmla="*/ 104 h 573"/>
                <a:gd name="T110" fmla="*/ 157 w 304"/>
                <a:gd name="T111" fmla="*/ 5 h 573"/>
                <a:gd name="T112" fmla="*/ 163 w 304"/>
                <a:gd name="T113" fmla="*/ 104 h 573"/>
                <a:gd name="T114" fmla="*/ 273 w 304"/>
                <a:gd name="T115" fmla="*/ 37 h 573"/>
                <a:gd name="T116" fmla="*/ 211 w 304"/>
                <a:gd name="T117" fmla="*/ 105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4" h="573">
                  <a:moveTo>
                    <a:pt x="111" y="176"/>
                  </a:moveTo>
                  <a:cubicBezTo>
                    <a:pt x="120" y="173"/>
                    <a:pt x="125" y="174"/>
                    <a:pt x="118" y="181"/>
                  </a:cubicBezTo>
                  <a:cubicBezTo>
                    <a:pt x="118" y="181"/>
                    <a:pt x="106" y="194"/>
                    <a:pt x="118" y="210"/>
                  </a:cubicBezTo>
                  <a:cubicBezTo>
                    <a:pt x="129" y="226"/>
                    <a:pt x="162" y="239"/>
                    <a:pt x="181" y="223"/>
                  </a:cubicBezTo>
                  <a:cubicBezTo>
                    <a:pt x="203" y="206"/>
                    <a:pt x="188" y="177"/>
                    <a:pt x="170" y="170"/>
                  </a:cubicBezTo>
                  <a:cubicBezTo>
                    <a:pt x="153" y="161"/>
                    <a:pt x="141" y="168"/>
                    <a:pt x="139" y="167"/>
                  </a:cubicBezTo>
                  <a:cubicBezTo>
                    <a:pt x="131" y="166"/>
                    <a:pt x="111" y="167"/>
                    <a:pt x="131" y="152"/>
                  </a:cubicBezTo>
                  <a:cubicBezTo>
                    <a:pt x="135" y="148"/>
                    <a:pt x="159" y="139"/>
                    <a:pt x="183" y="155"/>
                  </a:cubicBezTo>
                  <a:cubicBezTo>
                    <a:pt x="195" y="162"/>
                    <a:pt x="206" y="174"/>
                    <a:pt x="210" y="191"/>
                  </a:cubicBezTo>
                  <a:cubicBezTo>
                    <a:pt x="214" y="209"/>
                    <a:pt x="204" y="228"/>
                    <a:pt x="190" y="238"/>
                  </a:cubicBezTo>
                  <a:cubicBezTo>
                    <a:pt x="157" y="257"/>
                    <a:pt x="122" y="238"/>
                    <a:pt x="109" y="218"/>
                  </a:cubicBezTo>
                  <a:cubicBezTo>
                    <a:pt x="92" y="195"/>
                    <a:pt x="111" y="175"/>
                    <a:pt x="111" y="176"/>
                  </a:cubicBezTo>
                  <a:close/>
                  <a:moveTo>
                    <a:pt x="159" y="270"/>
                  </a:moveTo>
                  <a:cubicBezTo>
                    <a:pt x="159" y="264"/>
                    <a:pt x="155" y="267"/>
                    <a:pt x="151" y="270"/>
                  </a:cubicBezTo>
                  <a:cubicBezTo>
                    <a:pt x="144" y="273"/>
                    <a:pt x="148" y="375"/>
                    <a:pt x="150" y="383"/>
                  </a:cubicBezTo>
                  <a:cubicBezTo>
                    <a:pt x="151" y="393"/>
                    <a:pt x="162" y="387"/>
                    <a:pt x="167" y="383"/>
                  </a:cubicBezTo>
                  <a:cubicBezTo>
                    <a:pt x="173" y="378"/>
                    <a:pt x="157" y="270"/>
                    <a:pt x="159" y="270"/>
                  </a:cubicBezTo>
                  <a:close/>
                  <a:moveTo>
                    <a:pt x="295" y="167"/>
                  </a:moveTo>
                  <a:cubicBezTo>
                    <a:pt x="295" y="167"/>
                    <a:pt x="292" y="167"/>
                    <a:pt x="287" y="166"/>
                  </a:cubicBezTo>
                  <a:cubicBezTo>
                    <a:pt x="285" y="166"/>
                    <a:pt x="282" y="166"/>
                    <a:pt x="278" y="166"/>
                  </a:cubicBezTo>
                  <a:cubicBezTo>
                    <a:pt x="275" y="167"/>
                    <a:pt x="278" y="162"/>
                    <a:pt x="270" y="169"/>
                  </a:cubicBezTo>
                  <a:cubicBezTo>
                    <a:pt x="269" y="171"/>
                    <a:pt x="267" y="173"/>
                    <a:pt x="266" y="175"/>
                  </a:cubicBezTo>
                  <a:cubicBezTo>
                    <a:pt x="258" y="190"/>
                    <a:pt x="252" y="212"/>
                    <a:pt x="243" y="232"/>
                  </a:cubicBezTo>
                  <a:cubicBezTo>
                    <a:pt x="235" y="253"/>
                    <a:pt x="224" y="272"/>
                    <a:pt x="214" y="283"/>
                  </a:cubicBezTo>
                  <a:cubicBezTo>
                    <a:pt x="203" y="294"/>
                    <a:pt x="194" y="295"/>
                    <a:pt x="193" y="296"/>
                  </a:cubicBezTo>
                  <a:cubicBezTo>
                    <a:pt x="190" y="301"/>
                    <a:pt x="175" y="312"/>
                    <a:pt x="195" y="313"/>
                  </a:cubicBezTo>
                  <a:cubicBezTo>
                    <a:pt x="199" y="314"/>
                    <a:pt x="218" y="310"/>
                    <a:pt x="230" y="294"/>
                  </a:cubicBezTo>
                  <a:cubicBezTo>
                    <a:pt x="243" y="279"/>
                    <a:pt x="253" y="257"/>
                    <a:pt x="260" y="237"/>
                  </a:cubicBezTo>
                  <a:cubicBezTo>
                    <a:pt x="267" y="216"/>
                    <a:pt x="272" y="195"/>
                    <a:pt x="277" y="181"/>
                  </a:cubicBezTo>
                  <a:cubicBezTo>
                    <a:pt x="278" y="179"/>
                    <a:pt x="278" y="178"/>
                    <a:pt x="279" y="177"/>
                  </a:cubicBezTo>
                  <a:cubicBezTo>
                    <a:pt x="282" y="177"/>
                    <a:pt x="284" y="177"/>
                    <a:pt x="286" y="176"/>
                  </a:cubicBezTo>
                  <a:cubicBezTo>
                    <a:pt x="291" y="176"/>
                    <a:pt x="294" y="176"/>
                    <a:pt x="295" y="175"/>
                  </a:cubicBezTo>
                  <a:cubicBezTo>
                    <a:pt x="300" y="170"/>
                    <a:pt x="304" y="167"/>
                    <a:pt x="295" y="167"/>
                  </a:cubicBezTo>
                  <a:close/>
                  <a:moveTo>
                    <a:pt x="46" y="237"/>
                  </a:moveTo>
                  <a:cubicBezTo>
                    <a:pt x="53" y="259"/>
                    <a:pt x="63" y="281"/>
                    <a:pt x="76" y="296"/>
                  </a:cubicBezTo>
                  <a:cubicBezTo>
                    <a:pt x="90" y="312"/>
                    <a:pt x="108" y="314"/>
                    <a:pt x="110" y="312"/>
                  </a:cubicBezTo>
                  <a:cubicBezTo>
                    <a:pt x="119" y="307"/>
                    <a:pt x="123" y="297"/>
                    <a:pt x="111" y="295"/>
                  </a:cubicBezTo>
                  <a:cubicBezTo>
                    <a:pt x="109" y="294"/>
                    <a:pt x="99" y="293"/>
                    <a:pt x="89" y="281"/>
                  </a:cubicBezTo>
                  <a:cubicBezTo>
                    <a:pt x="79" y="269"/>
                    <a:pt x="69" y="250"/>
                    <a:pt x="62" y="230"/>
                  </a:cubicBezTo>
                  <a:cubicBezTo>
                    <a:pt x="54" y="210"/>
                    <a:pt x="48" y="190"/>
                    <a:pt x="41" y="174"/>
                  </a:cubicBezTo>
                  <a:cubicBezTo>
                    <a:pt x="40" y="173"/>
                    <a:pt x="38" y="171"/>
                    <a:pt x="37" y="169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24" y="160"/>
                    <a:pt x="32" y="165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4" y="164"/>
                    <a:pt x="21" y="164"/>
                    <a:pt x="18" y="164"/>
                  </a:cubicBezTo>
                  <a:cubicBezTo>
                    <a:pt x="13" y="165"/>
                    <a:pt x="10" y="165"/>
                    <a:pt x="10" y="166"/>
                  </a:cubicBezTo>
                  <a:cubicBezTo>
                    <a:pt x="4" y="170"/>
                    <a:pt x="0" y="174"/>
                    <a:pt x="10" y="174"/>
                  </a:cubicBezTo>
                  <a:cubicBezTo>
                    <a:pt x="10" y="174"/>
                    <a:pt x="12" y="174"/>
                    <a:pt x="17" y="174"/>
                  </a:cubicBezTo>
                  <a:cubicBezTo>
                    <a:pt x="20" y="174"/>
                    <a:pt x="23" y="175"/>
                    <a:pt x="26" y="175"/>
                  </a:cubicBezTo>
                  <a:cubicBezTo>
                    <a:pt x="26" y="175"/>
                    <a:pt x="26" y="175"/>
                    <a:pt x="27" y="175"/>
                  </a:cubicBezTo>
                  <a:cubicBezTo>
                    <a:pt x="28" y="176"/>
                    <a:pt x="28" y="177"/>
                    <a:pt x="29" y="179"/>
                  </a:cubicBezTo>
                  <a:cubicBezTo>
                    <a:pt x="35" y="194"/>
                    <a:pt x="39" y="216"/>
                    <a:pt x="46" y="237"/>
                  </a:cubicBezTo>
                  <a:close/>
                  <a:moveTo>
                    <a:pt x="142" y="407"/>
                  </a:moveTo>
                  <a:cubicBezTo>
                    <a:pt x="138" y="410"/>
                    <a:pt x="124" y="417"/>
                    <a:pt x="107" y="432"/>
                  </a:cubicBezTo>
                  <a:cubicBezTo>
                    <a:pt x="98" y="440"/>
                    <a:pt x="89" y="451"/>
                    <a:pt x="85" y="466"/>
                  </a:cubicBezTo>
                  <a:cubicBezTo>
                    <a:pt x="83" y="482"/>
                    <a:pt x="85" y="493"/>
                    <a:pt x="85" y="507"/>
                  </a:cubicBezTo>
                  <a:cubicBezTo>
                    <a:pt x="86" y="520"/>
                    <a:pt x="87" y="533"/>
                    <a:pt x="88" y="545"/>
                  </a:cubicBezTo>
                  <a:cubicBezTo>
                    <a:pt x="88" y="548"/>
                    <a:pt x="88" y="551"/>
                    <a:pt x="88" y="554"/>
                  </a:cubicBezTo>
                  <a:cubicBezTo>
                    <a:pt x="86" y="554"/>
                    <a:pt x="83" y="555"/>
                    <a:pt x="81" y="555"/>
                  </a:cubicBezTo>
                  <a:cubicBezTo>
                    <a:pt x="60" y="558"/>
                    <a:pt x="50" y="559"/>
                    <a:pt x="48" y="560"/>
                  </a:cubicBezTo>
                  <a:cubicBezTo>
                    <a:pt x="42" y="563"/>
                    <a:pt x="35" y="566"/>
                    <a:pt x="47" y="568"/>
                  </a:cubicBezTo>
                  <a:cubicBezTo>
                    <a:pt x="47" y="569"/>
                    <a:pt x="62" y="569"/>
                    <a:pt x="81" y="567"/>
                  </a:cubicBezTo>
                  <a:cubicBezTo>
                    <a:pt x="83" y="567"/>
                    <a:pt x="86" y="567"/>
                    <a:pt x="88" y="567"/>
                  </a:cubicBezTo>
                  <a:cubicBezTo>
                    <a:pt x="89" y="567"/>
                    <a:pt x="90" y="568"/>
                    <a:pt x="92" y="568"/>
                  </a:cubicBezTo>
                  <a:cubicBezTo>
                    <a:pt x="93" y="568"/>
                    <a:pt x="93" y="568"/>
                    <a:pt x="93" y="568"/>
                  </a:cubicBezTo>
                  <a:cubicBezTo>
                    <a:pt x="94" y="568"/>
                    <a:pt x="94" y="568"/>
                    <a:pt x="94" y="568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89" y="573"/>
                    <a:pt x="103" y="562"/>
                    <a:pt x="102" y="564"/>
                  </a:cubicBezTo>
                  <a:cubicBezTo>
                    <a:pt x="102" y="563"/>
                    <a:pt x="102" y="563"/>
                    <a:pt x="102" y="563"/>
                  </a:cubicBezTo>
                  <a:cubicBezTo>
                    <a:pt x="102" y="557"/>
                    <a:pt x="103" y="551"/>
                    <a:pt x="103" y="544"/>
                  </a:cubicBezTo>
                  <a:cubicBezTo>
                    <a:pt x="103" y="531"/>
                    <a:pt x="103" y="518"/>
                    <a:pt x="102" y="504"/>
                  </a:cubicBezTo>
                  <a:cubicBezTo>
                    <a:pt x="88" y="446"/>
                    <a:pt x="153" y="429"/>
                    <a:pt x="151" y="422"/>
                  </a:cubicBezTo>
                  <a:cubicBezTo>
                    <a:pt x="155" y="413"/>
                    <a:pt x="157" y="398"/>
                    <a:pt x="142" y="407"/>
                  </a:cubicBezTo>
                  <a:close/>
                  <a:moveTo>
                    <a:pt x="262" y="559"/>
                  </a:moveTo>
                  <a:cubicBezTo>
                    <a:pt x="262" y="559"/>
                    <a:pt x="250" y="559"/>
                    <a:pt x="233" y="557"/>
                  </a:cubicBezTo>
                  <a:cubicBezTo>
                    <a:pt x="229" y="557"/>
                    <a:pt x="229" y="557"/>
                    <a:pt x="229" y="557"/>
                  </a:cubicBezTo>
                  <a:cubicBezTo>
                    <a:pt x="229" y="557"/>
                    <a:pt x="229" y="557"/>
                    <a:pt x="229" y="557"/>
                  </a:cubicBezTo>
                  <a:cubicBezTo>
                    <a:pt x="229" y="552"/>
                    <a:pt x="229" y="547"/>
                    <a:pt x="230" y="542"/>
                  </a:cubicBezTo>
                  <a:cubicBezTo>
                    <a:pt x="231" y="531"/>
                    <a:pt x="232" y="519"/>
                    <a:pt x="233" y="507"/>
                  </a:cubicBezTo>
                  <a:cubicBezTo>
                    <a:pt x="236" y="485"/>
                    <a:pt x="238" y="455"/>
                    <a:pt x="223" y="438"/>
                  </a:cubicBezTo>
                  <a:cubicBezTo>
                    <a:pt x="211" y="420"/>
                    <a:pt x="199" y="414"/>
                    <a:pt x="197" y="414"/>
                  </a:cubicBezTo>
                  <a:cubicBezTo>
                    <a:pt x="188" y="414"/>
                    <a:pt x="174" y="416"/>
                    <a:pt x="186" y="427"/>
                  </a:cubicBezTo>
                  <a:cubicBezTo>
                    <a:pt x="189" y="430"/>
                    <a:pt x="201" y="438"/>
                    <a:pt x="209" y="451"/>
                  </a:cubicBezTo>
                  <a:cubicBezTo>
                    <a:pt x="219" y="463"/>
                    <a:pt x="217" y="485"/>
                    <a:pt x="216" y="508"/>
                  </a:cubicBezTo>
                  <a:cubicBezTo>
                    <a:pt x="216" y="519"/>
                    <a:pt x="215" y="530"/>
                    <a:pt x="215" y="541"/>
                  </a:cubicBezTo>
                  <a:cubicBezTo>
                    <a:pt x="215" y="547"/>
                    <a:pt x="215" y="552"/>
                    <a:pt x="215" y="557"/>
                  </a:cubicBezTo>
                  <a:cubicBezTo>
                    <a:pt x="216" y="561"/>
                    <a:pt x="216" y="561"/>
                    <a:pt x="216" y="561"/>
                  </a:cubicBezTo>
                  <a:cubicBezTo>
                    <a:pt x="216" y="563"/>
                    <a:pt x="216" y="563"/>
                    <a:pt x="216" y="563"/>
                  </a:cubicBezTo>
                  <a:cubicBezTo>
                    <a:pt x="216" y="563"/>
                    <a:pt x="216" y="563"/>
                    <a:pt x="216" y="563"/>
                  </a:cubicBezTo>
                  <a:cubicBezTo>
                    <a:pt x="209" y="556"/>
                    <a:pt x="225" y="572"/>
                    <a:pt x="223" y="570"/>
                  </a:cubicBezTo>
                  <a:cubicBezTo>
                    <a:pt x="223" y="570"/>
                    <a:pt x="223" y="570"/>
                    <a:pt x="223" y="570"/>
                  </a:cubicBezTo>
                  <a:cubicBezTo>
                    <a:pt x="223" y="570"/>
                    <a:pt x="223" y="570"/>
                    <a:pt x="223" y="570"/>
                  </a:cubicBezTo>
                  <a:cubicBezTo>
                    <a:pt x="224" y="570"/>
                    <a:pt x="224" y="570"/>
                    <a:pt x="224" y="570"/>
                  </a:cubicBezTo>
                  <a:cubicBezTo>
                    <a:pt x="225" y="570"/>
                    <a:pt x="225" y="570"/>
                    <a:pt x="225" y="570"/>
                  </a:cubicBezTo>
                  <a:cubicBezTo>
                    <a:pt x="231" y="570"/>
                    <a:pt x="231" y="570"/>
                    <a:pt x="231" y="570"/>
                  </a:cubicBezTo>
                  <a:cubicBezTo>
                    <a:pt x="249" y="570"/>
                    <a:pt x="260" y="568"/>
                    <a:pt x="262" y="567"/>
                  </a:cubicBezTo>
                  <a:cubicBezTo>
                    <a:pt x="267" y="563"/>
                    <a:pt x="271" y="559"/>
                    <a:pt x="262" y="559"/>
                  </a:cubicBezTo>
                  <a:close/>
                  <a:moveTo>
                    <a:pt x="94" y="108"/>
                  </a:moveTo>
                  <a:cubicBezTo>
                    <a:pt x="99" y="109"/>
                    <a:pt x="107" y="109"/>
                    <a:pt x="104" y="102"/>
                  </a:cubicBezTo>
                  <a:cubicBezTo>
                    <a:pt x="101" y="96"/>
                    <a:pt x="59" y="32"/>
                    <a:pt x="56" y="32"/>
                  </a:cubicBezTo>
                  <a:cubicBezTo>
                    <a:pt x="52" y="31"/>
                    <a:pt x="49" y="31"/>
                    <a:pt x="51" y="35"/>
                  </a:cubicBezTo>
                  <a:cubicBezTo>
                    <a:pt x="51" y="35"/>
                    <a:pt x="90" y="108"/>
                    <a:pt x="94" y="108"/>
                  </a:cubicBezTo>
                  <a:close/>
                  <a:moveTo>
                    <a:pt x="163" y="104"/>
                  </a:moveTo>
                  <a:cubicBezTo>
                    <a:pt x="164" y="96"/>
                    <a:pt x="165" y="8"/>
                    <a:pt x="162" y="5"/>
                  </a:cubicBezTo>
                  <a:cubicBezTo>
                    <a:pt x="160" y="2"/>
                    <a:pt x="157" y="0"/>
                    <a:pt x="157" y="5"/>
                  </a:cubicBezTo>
                  <a:cubicBezTo>
                    <a:pt x="157" y="5"/>
                    <a:pt x="148" y="100"/>
                    <a:pt x="152" y="104"/>
                  </a:cubicBezTo>
                  <a:cubicBezTo>
                    <a:pt x="155" y="108"/>
                    <a:pt x="162" y="113"/>
                    <a:pt x="163" y="104"/>
                  </a:cubicBezTo>
                  <a:close/>
                  <a:moveTo>
                    <a:pt x="220" y="112"/>
                  </a:moveTo>
                  <a:cubicBezTo>
                    <a:pt x="226" y="106"/>
                    <a:pt x="274" y="41"/>
                    <a:pt x="273" y="37"/>
                  </a:cubicBezTo>
                  <a:cubicBezTo>
                    <a:pt x="272" y="33"/>
                    <a:pt x="272" y="30"/>
                    <a:pt x="269" y="33"/>
                  </a:cubicBezTo>
                  <a:cubicBezTo>
                    <a:pt x="269" y="33"/>
                    <a:pt x="210" y="100"/>
                    <a:pt x="211" y="105"/>
                  </a:cubicBezTo>
                  <a:cubicBezTo>
                    <a:pt x="212" y="109"/>
                    <a:pt x="215" y="117"/>
                    <a:pt x="220" y="1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upa 6"/>
          <p:cNvGrpSpPr/>
          <p:nvPr/>
        </p:nvGrpSpPr>
        <p:grpSpPr>
          <a:xfrm>
            <a:off x="8281501" y="3476853"/>
            <a:ext cx="1394498" cy="2627794"/>
            <a:chOff x="12722226" y="3200400"/>
            <a:chExt cx="1139825" cy="2147888"/>
          </a:xfrm>
          <a:solidFill>
            <a:schemeClr val="accent4"/>
          </a:solidFill>
        </p:grpSpPr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13127038" y="3762375"/>
              <a:ext cx="352425" cy="344488"/>
            </a:xfrm>
            <a:custGeom>
              <a:avLst/>
              <a:gdLst>
                <a:gd name="T0" fmla="*/ 92 w 94"/>
                <a:gd name="T1" fmla="*/ 62 h 92"/>
                <a:gd name="T2" fmla="*/ 86 w 94"/>
                <a:gd name="T3" fmla="*/ 58 h 92"/>
                <a:gd name="T4" fmla="*/ 81 w 94"/>
                <a:gd name="T5" fmla="*/ 58 h 92"/>
                <a:gd name="T6" fmla="*/ 88 w 94"/>
                <a:gd name="T7" fmla="*/ 36 h 92"/>
                <a:gd name="T8" fmla="*/ 82 w 94"/>
                <a:gd name="T9" fmla="*/ 32 h 92"/>
                <a:gd name="T10" fmla="*/ 64 w 94"/>
                <a:gd name="T11" fmla="*/ 39 h 92"/>
                <a:gd name="T12" fmla="*/ 73 w 94"/>
                <a:gd name="T13" fmla="*/ 16 h 92"/>
                <a:gd name="T14" fmla="*/ 68 w 94"/>
                <a:gd name="T15" fmla="*/ 11 h 92"/>
                <a:gd name="T16" fmla="*/ 37 w 94"/>
                <a:gd name="T17" fmla="*/ 26 h 92"/>
                <a:gd name="T18" fmla="*/ 44 w 94"/>
                <a:gd name="T19" fmla="*/ 5 h 92"/>
                <a:gd name="T20" fmla="*/ 39 w 94"/>
                <a:gd name="T21" fmla="*/ 1 h 92"/>
                <a:gd name="T22" fmla="*/ 23 w 94"/>
                <a:gd name="T23" fmla="*/ 7 h 92"/>
                <a:gd name="T24" fmla="*/ 17 w 94"/>
                <a:gd name="T25" fmla="*/ 11 h 92"/>
                <a:gd name="T26" fmla="*/ 15 w 94"/>
                <a:gd name="T27" fmla="*/ 12 h 92"/>
                <a:gd name="T28" fmla="*/ 12 w 94"/>
                <a:gd name="T29" fmla="*/ 24 h 92"/>
                <a:gd name="T30" fmla="*/ 15 w 94"/>
                <a:gd name="T31" fmla="*/ 27 h 92"/>
                <a:gd name="T32" fmla="*/ 3 w 94"/>
                <a:gd name="T33" fmla="*/ 56 h 92"/>
                <a:gd name="T34" fmla="*/ 9 w 94"/>
                <a:gd name="T35" fmla="*/ 61 h 92"/>
                <a:gd name="T36" fmla="*/ 34 w 94"/>
                <a:gd name="T37" fmla="*/ 49 h 92"/>
                <a:gd name="T38" fmla="*/ 24 w 94"/>
                <a:gd name="T39" fmla="*/ 73 h 92"/>
                <a:gd name="T40" fmla="*/ 30 w 94"/>
                <a:gd name="T41" fmla="*/ 77 h 92"/>
                <a:gd name="T42" fmla="*/ 55 w 94"/>
                <a:gd name="T43" fmla="*/ 66 h 92"/>
                <a:gd name="T44" fmla="*/ 48 w 94"/>
                <a:gd name="T45" fmla="*/ 87 h 92"/>
                <a:gd name="T46" fmla="*/ 54 w 94"/>
                <a:gd name="T47" fmla="*/ 91 h 92"/>
                <a:gd name="T48" fmla="*/ 56 w 94"/>
                <a:gd name="T49" fmla="*/ 92 h 92"/>
                <a:gd name="T50" fmla="*/ 75 w 94"/>
                <a:gd name="T51" fmla="*/ 82 h 92"/>
                <a:gd name="T52" fmla="*/ 86 w 94"/>
                <a:gd name="T53" fmla="*/ 75 h 92"/>
                <a:gd name="T54" fmla="*/ 88 w 94"/>
                <a:gd name="T55" fmla="*/ 74 h 92"/>
                <a:gd name="T56" fmla="*/ 92 w 94"/>
                <a:gd name="T57" fmla="*/ 6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" h="92">
                  <a:moveTo>
                    <a:pt x="92" y="62"/>
                  </a:moveTo>
                  <a:cubicBezTo>
                    <a:pt x="90" y="60"/>
                    <a:pt x="88" y="58"/>
                    <a:pt x="86" y="58"/>
                  </a:cubicBezTo>
                  <a:cubicBezTo>
                    <a:pt x="84" y="57"/>
                    <a:pt x="83" y="57"/>
                    <a:pt x="81" y="58"/>
                  </a:cubicBezTo>
                  <a:cubicBezTo>
                    <a:pt x="90" y="41"/>
                    <a:pt x="90" y="41"/>
                    <a:pt x="88" y="36"/>
                  </a:cubicBezTo>
                  <a:cubicBezTo>
                    <a:pt x="86" y="34"/>
                    <a:pt x="84" y="33"/>
                    <a:pt x="82" y="32"/>
                  </a:cubicBezTo>
                  <a:cubicBezTo>
                    <a:pt x="78" y="31"/>
                    <a:pt x="77" y="31"/>
                    <a:pt x="64" y="39"/>
                  </a:cubicBezTo>
                  <a:cubicBezTo>
                    <a:pt x="77" y="21"/>
                    <a:pt x="76" y="21"/>
                    <a:pt x="73" y="16"/>
                  </a:cubicBezTo>
                  <a:cubicBezTo>
                    <a:pt x="72" y="14"/>
                    <a:pt x="70" y="12"/>
                    <a:pt x="68" y="11"/>
                  </a:cubicBezTo>
                  <a:cubicBezTo>
                    <a:pt x="63" y="10"/>
                    <a:pt x="62" y="11"/>
                    <a:pt x="37" y="26"/>
                  </a:cubicBezTo>
                  <a:cubicBezTo>
                    <a:pt x="47" y="10"/>
                    <a:pt x="47" y="10"/>
                    <a:pt x="44" y="5"/>
                  </a:cubicBezTo>
                  <a:cubicBezTo>
                    <a:pt x="43" y="3"/>
                    <a:pt x="41" y="1"/>
                    <a:pt x="39" y="1"/>
                  </a:cubicBezTo>
                  <a:cubicBezTo>
                    <a:pt x="34" y="0"/>
                    <a:pt x="32" y="1"/>
                    <a:pt x="23" y="7"/>
                  </a:cubicBezTo>
                  <a:cubicBezTo>
                    <a:pt x="21" y="8"/>
                    <a:pt x="18" y="10"/>
                    <a:pt x="17" y="11"/>
                  </a:cubicBezTo>
                  <a:cubicBezTo>
                    <a:pt x="16" y="11"/>
                    <a:pt x="16" y="11"/>
                    <a:pt x="15" y="12"/>
                  </a:cubicBezTo>
                  <a:cubicBezTo>
                    <a:pt x="11" y="14"/>
                    <a:pt x="9" y="20"/>
                    <a:pt x="12" y="24"/>
                  </a:cubicBezTo>
                  <a:cubicBezTo>
                    <a:pt x="12" y="25"/>
                    <a:pt x="14" y="27"/>
                    <a:pt x="15" y="27"/>
                  </a:cubicBezTo>
                  <a:cubicBezTo>
                    <a:pt x="0" y="51"/>
                    <a:pt x="0" y="51"/>
                    <a:pt x="3" y="56"/>
                  </a:cubicBezTo>
                  <a:cubicBezTo>
                    <a:pt x="4" y="58"/>
                    <a:pt x="6" y="60"/>
                    <a:pt x="9" y="61"/>
                  </a:cubicBezTo>
                  <a:cubicBezTo>
                    <a:pt x="13" y="62"/>
                    <a:pt x="14" y="62"/>
                    <a:pt x="34" y="49"/>
                  </a:cubicBezTo>
                  <a:cubicBezTo>
                    <a:pt x="21" y="68"/>
                    <a:pt x="21" y="68"/>
                    <a:pt x="24" y="73"/>
                  </a:cubicBezTo>
                  <a:cubicBezTo>
                    <a:pt x="25" y="75"/>
                    <a:pt x="27" y="77"/>
                    <a:pt x="30" y="77"/>
                  </a:cubicBezTo>
                  <a:cubicBezTo>
                    <a:pt x="34" y="78"/>
                    <a:pt x="36" y="77"/>
                    <a:pt x="55" y="66"/>
                  </a:cubicBezTo>
                  <a:cubicBezTo>
                    <a:pt x="45" y="82"/>
                    <a:pt x="46" y="83"/>
                    <a:pt x="48" y="87"/>
                  </a:cubicBezTo>
                  <a:cubicBezTo>
                    <a:pt x="49" y="89"/>
                    <a:pt x="52" y="91"/>
                    <a:pt x="54" y="91"/>
                  </a:cubicBezTo>
                  <a:cubicBezTo>
                    <a:pt x="55" y="92"/>
                    <a:pt x="56" y="92"/>
                    <a:pt x="56" y="92"/>
                  </a:cubicBezTo>
                  <a:cubicBezTo>
                    <a:pt x="60" y="92"/>
                    <a:pt x="63" y="90"/>
                    <a:pt x="75" y="82"/>
                  </a:cubicBezTo>
                  <a:cubicBezTo>
                    <a:pt x="78" y="80"/>
                    <a:pt x="84" y="77"/>
                    <a:pt x="86" y="75"/>
                  </a:cubicBezTo>
                  <a:cubicBezTo>
                    <a:pt x="87" y="75"/>
                    <a:pt x="88" y="75"/>
                    <a:pt x="88" y="74"/>
                  </a:cubicBezTo>
                  <a:cubicBezTo>
                    <a:pt x="93" y="72"/>
                    <a:pt x="94" y="66"/>
                    <a:pt x="92" y="6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/>
            <p:cNvSpPr>
              <a:spLocks noEditPoints="1"/>
            </p:cNvSpPr>
            <p:nvPr/>
          </p:nvSpPr>
          <p:spPr bwMode="auto">
            <a:xfrm>
              <a:off x="12722226" y="3200400"/>
              <a:ext cx="1139825" cy="2147888"/>
            </a:xfrm>
            <a:custGeom>
              <a:avLst/>
              <a:gdLst>
                <a:gd name="T0" fmla="*/ 118 w 304"/>
                <a:gd name="T1" fmla="*/ 181 h 573"/>
                <a:gd name="T2" fmla="*/ 181 w 304"/>
                <a:gd name="T3" fmla="*/ 223 h 573"/>
                <a:gd name="T4" fmla="*/ 139 w 304"/>
                <a:gd name="T5" fmla="*/ 167 h 573"/>
                <a:gd name="T6" fmla="*/ 183 w 304"/>
                <a:gd name="T7" fmla="*/ 155 h 573"/>
                <a:gd name="T8" fmla="*/ 190 w 304"/>
                <a:gd name="T9" fmla="*/ 238 h 573"/>
                <a:gd name="T10" fmla="*/ 111 w 304"/>
                <a:gd name="T11" fmla="*/ 176 h 573"/>
                <a:gd name="T12" fmla="*/ 151 w 304"/>
                <a:gd name="T13" fmla="*/ 270 h 573"/>
                <a:gd name="T14" fmla="*/ 167 w 304"/>
                <a:gd name="T15" fmla="*/ 383 h 573"/>
                <a:gd name="T16" fmla="*/ 295 w 304"/>
                <a:gd name="T17" fmla="*/ 167 h 573"/>
                <a:gd name="T18" fmla="*/ 278 w 304"/>
                <a:gd name="T19" fmla="*/ 166 h 573"/>
                <a:gd name="T20" fmla="*/ 266 w 304"/>
                <a:gd name="T21" fmla="*/ 175 h 573"/>
                <a:gd name="T22" fmla="*/ 214 w 304"/>
                <a:gd name="T23" fmla="*/ 283 h 573"/>
                <a:gd name="T24" fmla="*/ 195 w 304"/>
                <a:gd name="T25" fmla="*/ 313 h 573"/>
                <a:gd name="T26" fmla="*/ 260 w 304"/>
                <a:gd name="T27" fmla="*/ 237 h 573"/>
                <a:gd name="T28" fmla="*/ 279 w 304"/>
                <a:gd name="T29" fmla="*/ 177 h 573"/>
                <a:gd name="T30" fmla="*/ 295 w 304"/>
                <a:gd name="T31" fmla="*/ 175 h 573"/>
                <a:gd name="T32" fmla="*/ 46 w 304"/>
                <a:gd name="T33" fmla="*/ 237 h 573"/>
                <a:gd name="T34" fmla="*/ 110 w 304"/>
                <a:gd name="T35" fmla="*/ 312 h 573"/>
                <a:gd name="T36" fmla="*/ 89 w 304"/>
                <a:gd name="T37" fmla="*/ 281 h 573"/>
                <a:gd name="T38" fmla="*/ 41 w 304"/>
                <a:gd name="T39" fmla="*/ 174 h 573"/>
                <a:gd name="T40" fmla="*/ 36 w 304"/>
                <a:gd name="T41" fmla="*/ 167 h 573"/>
                <a:gd name="T42" fmla="*/ 36 w 304"/>
                <a:gd name="T43" fmla="*/ 166 h 573"/>
                <a:gd name="T44" fmla="*/ 30 w 304"/>
                <a:gd name="T45" fmla="*/ 163 h 573"/>
                <a:gd name="T46" fmla="*/ 30 w 304"/>
                <a:gd name="T47" fmla="*/ 163 h 573"/>
                <a:gd name="T48" fmla="*/ 18 w 304"/>
                <a:gd name="T49" fmla="*/ 164 h 573"/>
                <a:gd name="T50" fmla="*/ 10 w 304"/>
                <a:gd name="T51" fmla="*/ 174 h 573"/>
                <a:gd name="T52" fmla="*/ 26 w 304"/>
                <a:gd name="T53" fmla="*/ 175 h 573"/>
                <a:gd name="T54" fmla="*/ 29 w 304"/>
                <a:gd name="T55" fmla="*/ 179 h 573"/>
                <a:gd name="T56" fmla="*/ 142 w 304"/>
                <a:gd name="T57" fmla="*/ 407 h 573"/>
                <a:gd name="T58" fmla="*/ 85 w 304"/>
                <a:gd name="T59" fmla="*/ 466 h 573"/>
                <a:gd name="T60" fmla="*/ 88 w 304"/>
                <a:gd name="T61" fmla="*/ 545 h 573"/>
                <a:gd name="T62" fmla="*/ 81 w 304"/>
                <a:gd name="T63" fmla="*/ 555 h 573"/>
                <a:gd name="T64" fmla="*/ 47 w 304"/>
                <a:gd name="T65" fmla="*/ 568 h 573"/>
                <a:gd name="T66" fmla="*/ 88 w 304"/>
                <a:gd name="T67" fmla="*/ 567 h 573"/>
                <a:gd name="T68" fmla="*/ 93 w 304"/>
                <a:gd name="T69" fmla="*/ 568 h 573"/>
                <a:gd name="T70" fmla="*/ 95 w 304"/>
                <a:gd name="T71" fmla="*/ 569 h 573"/>
                <a:gd name="T72" fmla="*/ 95 w 304"/>
                <a:gd name="T73" fmla="*/ 569 h 573"/>
                <a:gd name="T74" fmla="*/ 102 w 304"/>
                <a:gd name="T75" fmla="*/ 563 h 573"/>
                <a:gd name="T76" fmla="*/ 102 w 304"/>
                <a:gd name="T77" fmla="*/ 504 h 573"/>
                <a:gd name="T78" fmla="*/ 142 w 304"/>
                <a:gd name="T79" fmla="*/ 407 h 573"/>
                <a:gd name="T80" fmla="*/ 233 w 304"/>
                <a:gd name="T81" fmla="*/ 557 h 573"/>
                <a:gd name="T82" fmla="*/ 229 w 304"/>
                <a:gd name="T83" fmla="*/ 557 h 573"/>
                <a:gd name="T84" fmla="*/ 233 w 304"/>
                <a:gd name="T85" fmla="*/ 507 h 573"/>
                <a:gd name="T86" fmla="*/ 197 w 304"/>
                <a:gd name="T87" fmla="*/ 414 h 573"/>
                <a:gd name="T88" fmla="*/ 209 w 304"/>
                <a:gd name="T89" fmla="*/ 451 h 573"/>
                <a:gd name="T90" fmla="*/ 215 w 304"/>
                <a:gd name="T91" fmla="*/ 541 h 573"/>
                <a:gd name="T92" fmla="*/ 216 w 304"/>
                <a:gd name="T93" fmla="*/ 561 h 573"/>
                <a:gd name="T94" fmla="*/ 216 w 304"/>
                <a:gd name="T95" fmla="*/ 563 h 573"/>
                <a:gd name="T96" fmla="*/ 223 w 304"/>
                <a:gd name="T97" fmla="*/ 570 h 573"/>
                <a:gd name="T98" fmla="*/ 224 w 304"/>
                <a:gd name="T99" fmla="*/ 570 h 573"/>
                <a:gd name="T100" fmla="*/ 231 w 304"/>
                <a:gd name="T101" fmla="*/ 570 h 573"/>
                <a:gd name="T102" fmla="*/ 262 w 304"/>
                <a:gd name="T103" fmla="*/ 559 h 573"/>
                <a:gd name="T104" fmla="*/ 104 w 304"/>
                <a:gd name="T105" fmla="*/ 102 h 573"/>
                <a:gd name="T106" fmla="*/ 51 w 304"/>
                <a:gd name="T107" fmla="*/ 35 h 573"/>
                <a:gd name="T108" fmla="*/ 163 w 304"/>
                <a:gd name="T109" fmla="*/ 104 h 573"/>
                <a:gd name="T110" fmla="*/ 157 w 304"/>
                <a:gd name="T111" fmla="*/ 5 h 573"/>
                <a:gd name="T112" fmla="*/ 163 w 304"/>
                <a:gd name="T113" fmla="*/ 104 h 573"/>
                <a:gd name="T114" fmla="*/ 273 w 304"/>
                <a:gd name="T115" fmla="*/ 37 h 573"/>
                <a:gd name="T116" fmla="*/ 211 w 304"/>
                <a:gd name="T117" fmla="*/ 105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4" h="573">
                  <a:moveTo>
                    <a:pt x="111" y="176"/>
                  </a:moveTo>
                  <a:cubicBezTo>
                    <a:pt x="120" y="173"/>
                    <a:pt x="125" y="174"/>
                    <a:pt x="118" y="181"/>
                  </a:cubicBezTo>
                  <a:cubicBezTo>
                    <a:pt x="118" y="181"/>
                    <a:pt x="106" y="194"/>
                    <a:pt x="118" y="210"/>
                  </a:cubicBezTo>
                  <a:cubicBezTo>
                    <a:pt x="129" y="226"/>
                    <a:pt x="162" y="239"/>
                    <a:pt x="181" y="223"/>
                  </a:cubicBezTo>
                  <a:cubicBezTo>
                    <a:pt x="203" y="206"/>
                    <a:pt x="188" y="177"/>
                    <a:pt x="170" y="170"/>
                  </a:cubicBezTo>
                  <a:cubicBezTo>
                    <a:pt x="153" y="161"/>
                    <a:pt x="141" y="168"/>
                    <a:pt x="139" y="167"/>
                  </a:cubicBezTo>
                  <a:cubicBezTo>
                    <a:pt x="131" y="166"/>
                    <a:pt x="111" y="167"/>
                    <a:pt x="131" y="152"/>
                  </a:cubicBezTo>
                  <a:cubicBezTo>
                    <a:pt x="135" y="148"/>
                    <a:pt x="159" y="139"/>
                    <a:pt x="183" y="155"/>
                  </a:cubicBezTo>
                  <a:cubicBezTo>
                    <a:pt x="195" y="162"/>
                    <a:pt x="206" y="174"/>
                    <a:pt x="210" y="191"/>
                  </a:cubicBezTo>
                  <a:cubicBezTo>
                    <a:pt x="214" y="209"/>
                    <a:pt x="204" y="228"/>
                    <a:pt x="190" y="238"/>
                  </a:cubicBezTo>
                  <a:cubicBezTo>
                    <a:pt x="157" y="257"/>
                    <a:pt x="122" y="238"/>
                    <a:pt x="109" y="218"/>
                  </a:cubicBezTo>
                  <a:cubicBezTo>
                    <a:pt x="92" y="195"/>
                    <a:pt x="111" y="175"/>
                    <a:pt x="111" y="176"/>
                  </a:cubicBezTo>
                  <a:close/>
                  <a:moveTo>
                    <a:pt x="159" y="270"/>
                  </a:moveTo>
                  <a:cubicBezTo>
                    <a:pt x="159" y="264"/>
                    <a:pt x="155" y="267"/>
                    <a:pt x="151" y="270"/>
                  </a:cubicBezTo>
                  <a:cubicBezTo>
                    <a:pt x="144" y="273"/>
                    <a:pt x="148" y="375"/>
                    <a:pt x="150" y="383"/>
                  </a:cubicBezTo>
                  <a:cubicBezTo>
                    <a:pt x="151" y="393"/>
                    <a:pt x="162" y="387"/>
                    <a:pt x="167" y="383"/>
                  </a:cubicBezTo>
                  <a:cubicBezTo>
                    <a:pt x="173" y="378"/>
                    <a:pt x="157" y="270"/>
                    <a:pt x="159" y="270"/>
                  </a:cubicBezTo>
                  <a:close/>
                  <a:moveTo>
                    <a:pt x="295" y="167"/>
                  </a:moveTo>
                  <a:cubicBezTo>
                    <a:pt x="295" y="167"/>
                    <a:pt x="292" y="167"/>
                    <a:pt x="287" y="166"/>
                  </a:cubicBezTo>
                  <a:cubicBezTo>
                    <a:pt x="285" y="166"/>
                    <a:pt x="282" y="166"/>
                    <a:pt x="278" y="166"/>
                  </a:cubicBezTo>
                  <a:cubicBezTo>
                    <a:pt x="275" y="167"/>
                    <a:pt x="278" y="162"/>
                    <a:pt x="270" y="169"/>
                  </a:cubicBezTo>
                  <a:cubicBezTo>
                    <a:pt x="269" y="171"/>
                    <a:pt x="267" y="173"/>
                    <a:pt x="266" y="175"/>
                  </a:cubicBezTo>
                  <a:cubicBezTo>
                    <a:pt x="258" y="190"/>
                    <a:pt x="252" y="212"/>
                    <a:pt x="243" y="232"/>
                  </a:cubicBezTo>
                  <a:cubicBezTo>
                    <a:pt x="235" y="253"/>
                    <a:pt x="224" y="272"/>
                    <a:pt x="214" y="283"/>
                  </a:cubicBezTo>
                  <a:cubicBezTo>
                    <a:pt x="203" y="294"/>
                    <a:pt x="194" y="295"/>
                    <a:pt x="193" y="296"/>
                  </a:cubicBezTo>
                  <a:cubicBezTo>
                    <a:pt x="190" y="301"/>
                    <a:pt x="175" y="312"/>
                    <a:pt x="195" y="313"/>
                  </a:cubicBezTo>
                  <a:cubicBezTo>
                    <a:pt x="199" y="314"/>
                    <a:pt x="218" y="310"/>
                    <a:pt x="230" y="294"/>
                  </a:cubicBezTo>
                  <a:cubicBezTo>
                    <a:pt x="243" y="279"/>
                    <a:pt x="253" y="257"/>
                    <a:pt x="260" y="237"/>
                  </a:cubicBezTo>
                  <a:cubicBezTo>
                    <a:pt x="267" y="216"/>
                    <a:pt x="272" y="195"/>
                    <a:pt x="277" y="181"/>
                  </a:cubicBezTo>
                  <a:cubicBezTo>
                    <a:pt x="278" y="179"/>
                    <a:pt x="278" y="178"/>
                    <a:pt x="279" y="177"/>
                  </a:cubicBezTo>
                  <a:cubicBezTo>
                    <a:pt x="282" y="177"/>
                    <a:pt x="284" y="177"/>
                    <a:pt x="286" y="176"/>
                  </a:cubicBezTo>
                  <a:cubicBezTo>
                    <a:pt x="291" y="176"/>
                    <a:pt x="294" y="176"/>
                    <a:pt x="295" y="175"/>
                  </a:cubicBezTo>
                  <a:cubicBezTo>
                    <a:pt x="300" y="170"/>
                    <a:pt x="304" y="167"/>
                    <a:pt x="295" y="167"/>
                  </a:cubicBezTo>
                  <a:close/>
                  <a:moveTo>
                    <a:pt x="46" y="237"/>
                  </a:moveTo>
                  <a:cubicBezTo>
                    <a:pt x="53" y="259"/>
                    <a:pt x="63" y="281"/>
                    <a:pt x="76" y="296"/>
                  </a:cubicBezTo>
                  <a:cubicBezTo>
                    <a:pt x="90" y="312"/>
                    <a:pt x="108" y="314"/>
                    <a:pt x="110" y="312"/>
                  </a:cubicBezTo>
                  <a:cubicBezTo>
                    <a:pt x="119" y="307"/>
                    <a:pt x="123" y="297"/>
                    <a:pt x="111" y="295"/>
                  </a:cubicBezTo>
                  <a:cubicBezTo>
                    <a:pt x="109" y="294"/>
                    <a:pt x="99" y="293"/>
                    <a:pt x="89" y="281"/>
                  </a:cubicBezTo>
                  <a:cubicBezTo>
                    <a:pt x="79" y="269"/>
                    <a:pt x="69" y="250"/>
                    <a:pt x="62" y="230"/>
                  </a:cubicBezTo>
                  <a:cubicBezTo>
                    <a:pt x="54" y="210"/>
                    <a:pt x="48" y="190"/>
                    <a:pt x="41" y="174"/>
                  </a:cubicBezTo>
                  <a:cubicBezTo>
                    <a:pt x="40" y="173"/>
                    <a:pt x="38" y="171"/>
                    <a:pt x="37" y="169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24" y="160"/>
                    <a:pt x="32" y="165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4" y="164"/>
                    <a:pt x="21" y="164"/>
                    <a:pt x="18" y="164"/>
                  </a:cubicBezTo>
                  <a:cubicBezTo>
                    <a:pt x="13" y="165"/>
                    <a:pt x="10" y="165"/>
                    <a:pt x="10" y="166"/>
                  </a:cubicBezTo>
                  <a:cubicBezTo>
                    <a:pt x="4" y="170"/>
                    <a:pt x="0" y="174"/>
                    <a:pt x="10" y="174"/>
                  </a:cubicBezTo>
                  <a:cubicBezTo>
                    <a:pt x="10" y="174"/>
                    <a:pt x="12" y="174"/>
                    <a:pt x="17" y="174"/>
                  </a:cubicBezTo>
                  <a:cubicBezTo>
                    <a:pt x="20" y="174"/>
                    <a:pt x="23" y="175"/>
                    <a:pt x="26" y="175"/>
                  </a:cubicBezTo>
                  <a:cubicBezTo>
                    <a:pt x="26" y="175"/>
                    <a:pt x="26" y="175"/>
                    <a:pt x="27" y="175"/>
                  </a:cubicBezTo>
                  <a:cubicBezTo>
                    <a:pt x="28" y="176"/>
                    <a:pt x="28" y="177"/>
                    <a:pt x="29" y="179"/>
                  </a:cubicBezTo>
                  <a:cubicBezTo>
                    <a:pt x="35" y="194"/>
                    <a:pt x="39" y="216"/>
                    <a:pt x="46" y="237"/>
                  </a:cubicBezTo>
                  <a:close/>
                  <a:moveTo>
                    <a:pt x="142" y="407"/>
                  </a:moveTo>
                  <a:cubicBezTo>
                    <a:pt x="138" y="410"/>
                    <a:pt x="124" y="417"/>
                    <a:pt x="107" y="432"/>
                  </a:cubicBezTo>
                  <a:cubicBezTo>
                    <a:pt x="98" y="440"/>
                    <a:pt x="89" y="451"/>
                    <a:pt x="85" y="466"/>
                  </a:cubicBezTo>
                  <a:cubicBezTo>
                    <a:pt x="83" y="482"/>
                    <a:pt x="85" y="493"/>
                    <a:pt x="85" y="507"/>
                  </a:cubicBezTo>
                  <a:cubicBezTo>
                    <a:pt x="86" y="520"/>
                    <a:pt x="87" y="533"/>
                    <a:pt x="88" y="545"/>
                  </a:cubicBezTo>
                  <a:cubicBezTo>
                    <a:pt x="88" y="548"/>
                    <a:pt x="88" y="551"/>
                    <a:pt x="88" y="554"/>
                  </a:cubicBezTo>
                  <a:cubicBezTo>
                    <a:pt x="86" y="554"/>
                    <a:pt x="83" y="555"/>
                    <a:pt x="81" y="555"/>
                  </a:cubicBezTo>
                  <a:cubicBezTo>
                    <a:pt x="60" y="558"/>
                    <a:pt x="50" y="559"/>
                    <a:pt x="48" y="560"/>
                  </a:cubicBezTo>
                  <a:cubicBezTo>
                    <a:pt x="42" y="563"/>
                    <a:pt x="35" y="566"/>
                    <a:pt x="47" y="568"/>
                  </a:cubicBezTo>
                  <a:cubicBezTo>
                    <a:pt x="47" y="569"/>
                    <a:pt x="62" y="569"/>
                    <a:pt x="81" y="567"/>
                  </a:cubicBezTo>
                  <a:cubicBezTo>
                    <a:pt x="83" y="567"/>
                    <a:pt x="86" y="567"/>
                    <a:pt x="88" y="567"/>
                  </a:cubicBezTo>
                  <a:cubicBezTo>
                    <a:pt x="89" y="567"/>
                    <a:pt x="90" y="568"/>
                    <a:pt x="92" y="568"/>
                  </a:cubicBezTo>
                  <a:cubicBezTo>
                    <a:pt x="93" y="568"/>
                    <a:pt x="93" y="568"/>
                    <a:pt x="93" y="568"/>
                  </a:cubicBezTo>
                  <a:cubicBezTo>
                    <a:pt x="94" y="568"/>
                    <a:pt x="94" y="568"/>
                    <a:pt x="94" y="568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89" y="573"/>
                    <a:pt x="103" y="562"/>
                    <a:pt x="102" y="564"/>
                  </a:cubicBezTo>
                  <a:cubicBezTo>
                    <a:pt x="102" y="563"/>
                    <a:pt x="102" y="563"/>
                    <a:pt x="102" y="563"/>
                  </a:cubicBezTo>
                  <a:cubicBezTo>
                    <a:pt x="102" y="557"/>
                    <a:pt x="103" y="551"/>
                    <a:pt x="103" y="544"/>
                  </a:cubicBezTo>
                  <a:cubicBezTo>
                    <a:pt x="103" y="531"/>
                    <a:pt x="103" y="518"/>
                    <a:pt x="102" y="504"/>
                  </a:cubicBezTo>
                  <a:cubicBezTo>
                    <a:pt x="88" y="446"/>
                    <a:pt x="153" y="429"/>
                    <a:pt x="151" y="422"/>
                  </a:cubicBezTo>
                  <a:cubicBezTo>
                    <a:pt x="155" y="413"/>
                    <a:pt x="157" y="398"/>
                    <a:pt x="142" y="407"/>
                  </a:cubicBezTo>
                  <a:close/>
                  <a:moveTo>
                    <a:pt x="262" y="559"/>
                  </a:moveTo>
                  <a:cubicBezTo>
                    <a:pt x="262" y="559"/>
                    <a:pt x="250" y="559"/>
                    <a:pt x="233" y="557"/>
                  </a:cubicBezTo>
                  <a:cubicBezTo>
                    <a:pt x="229" y="557"/>
                    <a:pt x="229" y="557"/>
                    <a:pt x="229" y="557"/>
                  </a:cubicBezTo>
                  <a:cubicBezTo>
                    <a:pt x="229" y="557"/>
                    <a:pt x="229" y="557"/>
                    <a:pt x="229" y="557"/>
                  </a:cubicBezTo>
                  <a:cubicBezTo>
                    <a:pt x="229" y="552"/>
                    <a:pt x="229" y="547"/>
                    <a:pt x="230" y="542"/>
                  </a:cubicBezTo>
                  <a:cubicBezTo>
                    <a:pt x="231" y="531"/>
                    <a:pt x="232" y="519"/>
                    <a:pt x="233" y="507"/>
                  </a:cubicBezTo>
                  <a:cubicBezTo>
                    <a:pt x="236" y="485"/>
                    <a:pt x="238" y="455"/>
                    <a:pt x="223" y="438"/>
                  </a:cubicBezTo>
                  <a:cubicBezTo>
                    <a:pt x="211" y="420"/>
                    <a:pt x="199" y="414"/>
                    <a:pt x="197" y="414"/>
                  </a:cubicBezTo>
                  <a:cubicBezTo>
                    <a:pt x="188" y="414"/>
                    <a:pt x="174" y="416"/>
                    <a:pt x="186" y="427"/>
                  </a:cubicBezTo>
                  <a:cubicBezTo>
                    <a:pt x="189" y="430"/>
                    <a:pt x="201" y="438"/>
                    <a:pt x="209" y="451"/>
                  </a:cubicBezTo>
                  <a:cubicBezTo>
                    <a:pt x="219" y="463"/>
                    <a:pt x="217" y="485"/>
                    <a:pt x="216" y="508"/>
                  </a:cubicBezTo>
                  <a:cubicBezTo>
                    <a:pt x="216" y="519"/>
                    <a:pt x="215" y="530"/>
                    <a:pt x="215" y="541"/>
                  </a:cubicBezTo>
                  <a:cubicBezTo>
                    <a:pt x="215" y="547"/>
                    <a:pt x="215" y="552"/>
                    <a:pt x="215" y="557"/>
                  </a:cubicBezTo>
                  <a:cubicBezTo>
                    <a:pt x="216" y="561"/>
                    <a:pt x="216" y="561"/>
                    <a:pt x="216" y="561"/>
                  </a:cubicBezTo>
                  <a:cubicBezTo>
                    <a:pt x="216" y="563"/>
                    <a:pt x="216" y="563"/>
                    <a:pt x="216" y="563"/>
                  </a:cubicBezTo>
                  <a:cubicBezTo>
                    <a:pt x="216" y="563"/>
                    <a:pt x="216" y="563"/>
                    <a:pt x="216" y="563"/>
                  </a:cubicBezTo>
                  <a:cubicBezTo>
                    <a:pt x="209" y="556"/>
                    <a:pt x="225" y="572"/>
                    <a:pt x="223" y="570"/>
                  </a:cubicBezTo>
                  <a:cubicBezTo>
                    <a:pt x="223" y="570"/>
                    <a:pt x="223" y="570"/>
                    <a:pt x="223" y="570"/>
                  </a:cubicBezTo>
                  <a:cubicBezTo>
                    <a:pt x="223" y="570"/>
                    <a:pt x="223" y="570"/>
                    <a:pt x="223" y="570"/>
                  </a:cubicBezTo>
                  <a:cubicBezTo>
                    <a:pt x="224" y="570"/>
                    <a:pt x="224" y="570"/>
                    <a:pt x="224" y="570"/>
                  </a:cubicBezTo>
                  <a:cubicBezTo>
                    <a:pt x="225" y="570"/>
                    <a:pt x="225" y="570"/>
                    <a:pt x="225" y="570"/>
                  </a:cubicBezTo>
                  <a:cubicBezTo>
                    <a:pt x="231" y="570"/>
                    <a:pt x="231" y="570"/>
                    <a:pt x="231" y="570"/>
                  </a:cubicBezTo>
                  <a:cubicBezTo>
                    <a:pt x="249" y="570"/>
                    <a:pt x="260" y="568"/>
                    <a:pt x="262" y="567"/>
                  </a:cubicBezTo>
                  <a:cubicBezTo>
                    <a:pt x="267" y="563"/>
                    <a:pt x="271" y="559"/>
                    <a:pt x="262" y="559"/>
                  </a:cubicBezTo>
                  <a:close/>
                  <a:moveTo>
                    <a:pt x="94" y="108"/>
                  </a:moveTo>
                  <a:cubicBezTo>
                    <a:pt x="99" y="109"/>
                    <a:pt x="107" y="109"/>
                    <a:pt x="104" y="102"/>
                  </a:cubicBezTo>
                  <a:cubicBezTo>
                    <a:pt x="101" y="96"/>
                    <a:pt x="59" y="32"/>
                    <a:pt x="56" y="32"/>
                  </a:cubicBezTo>
                  <a:cubicBezTo>
                    <a:pt x="52" y="31"/>
                    <a:pt x="49" y="31"/>
                    <a:pt x="51" y="35"/>
                  </a:cubicBezTo>
                  <a:cubicBezTo>
                    <a:pt x="51" y="35"/>
                    <a:pt x="90" y="108"/>
                    <a:pt x="94" y="108"/>
                  </a:cubicBezTo>
                  <a:close/>
                  <a:moveTo>
                    <a:pt x="163" y="104"/>
                  </a:moveTo>
                  <a:cubicBezTo>
                    <a:pt x="164" y="96"/>
                    <a:pt x="165" y="8"/>
                    <a:pt x="162" y="5"/>
                  </a:cubicBezTo>
                  <a:cubicBezTo>
                    <a:pt x="160" y="2"/>
                    <a:pt x="157" y="0"/>
                    <a:pt x="157" y="5"/>
                  </a:cubicBezTo>
                  <a:cubicBezTo>
                    <a:pt x="157" y="5"/>
                    <a:pt x="148" y="100"/>
                    <a:pt x="152" y="104"/>
                  </a:cubicBezTo>
                  <a:cubicBezTo>
                    <a:pt x="155" y="108"/>
                    <a:pt x="162" y="113"/>
                    <a:pt x="163" y="104"/>
                  </a:cubicBezTo>
                  <a:close/>
                  <a:moveTo>
                    <a:pt x="220" y="112"/>
                  </a:moveTo>
                  <a:cubicBezTo>
                    <a:pt x="226" y="106"/>
                    <a:pt x="274" y="41"/>
                    <a:pt x="273" y="37"/>
                  </a:cubicBezTo>
                  <a:cubicBezTo>
                    <a:pt x="272" y="33"/>
                    <a:pt x="272" y="30"/>
                    <a:pt x="269" y="33"/>
                  </a:cubicBezTo>
                  <a:cubicBezTo>
                    <a:pt x="269" y="33"/>
                    <a:pt x="210" y="100"/>
                    <a:pt x="211" y="105"/>
                  </a:cubicBezTo>
                  <a:cubicBezTo>
                    <a:pt x="212" y="109"/>
                    <a:pt x="215" y="117"/>
                    <a:pt x="220" y="1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" name="Grupa 6"/>
          <p:cNvGrpSpPr/>
          <p:nvPr/>
        </p:nvGrpSpPr>
        <p:grpSpPr>
          <a:xfrm>
            <a:off x="2850200" y="4357039"/>
            <a:ext cx="917772" cy="1729450"/>
            <a:chOff x="12722226" y="3200400"/>
            <a:chExt cx="1139825" cy="2147888"/>
          </a:xfrm>
          <a:solidFill>
            <a:schemeClr val="accent4"/>
          </a:solidFill>
        </p:grpSpPr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13127038" y="3762375"/>
              <a:ext cx="352425" cy="344488"/>
            </a:xfrm>
            <a:custGeom>
              <a:avLst/>
              <a:gdLst>
                <a:gd name="T0" fmla="*/ 92 w 94"/>
                <a:gd name="T1" fmla="*/ 62 h 92"/>
                <a:gd name="T2" fmla="*/ 86 w 94"/>
                <a:gd name="T3" fmla="*/ 58 h 92"/>
                <a:gd name="T4" fmla="*/ 81 w 94"/>
                <a:gd name="T5" fmla="*/ 58 h 92"/>
                <a:gd name="T6" fmla="*/ 88 w 94"/>
                <a:gd name="T7" fmla="*/ 36 h 92"/>
                <a:gd name="T8" fmla="*/ 82 w 94"/>
                <a:gd name="T9" fmla="*/ 32 h 92"/>
                <a:gd name="T10" fmla="*/ 64 w 94"/>
                <a:gd name="T11" fmla="*/ 39 h 92"/>
                <a:gd name="T12" fmla="*/ 73 w 94"/>
                <a:gd name="T13" fmla="*/ 16 h 92"/>
                <a:gd name="T14" fmla="*/ 68 w 94"/>
                <a:gd name="T15" fmla="*/ 11 h 92"/>
                <a:gd name="T16" fmla="*/ 37 w 94"/>
                <a:gd name="T17" fmla="*/ 26 h 92"/>
                <a:gd name="T18" fmla="*/ 44 w 94"/>
                <a:gd name="T19" fmla="*/ 5 h 92"/>
                <a:gd name="T20" fmla="*/ 39 w 94"/>
                <a:gd name="T21" fmla="*/ 1 h 92"/>
                <a:gd name="T22" fmla="*/ 23 w 94"/>
                <a:gd name="T23" fmla="*/ 7 h 92"/>
                <a:gd name="T24" fmla="*/ 17 w 94"/>
                <a:gd name="T25" fmla="*/ 11 h 92"/>
                <a:gd name="T26" fmla="*/ 15 w 94"/>
                <a:gd name="T27" fmla="*/ 12 h 92"/>
                <a:gd name="T28" fmla="*/ 12 w 94"/>
                <a:gd name="T29" fmla="*/ 24 h 92"/>
                <a:gd name="T30" fmla="*/ 15 w 94"/>
                <a:gd name="T31" fmla="*/ 27 h 92"/>
                <a:gd name="T32" fmla="*/ 3 w 94"/>
                <a:gd name="T33" fmla="*/ 56 h 92"/>
                <a:gd name="T34" fmla="*/ 9 w 94"/>
                <a:gd name="T35" fmla="*/ 61 h 92"/>
                <a:gd name="T36" fmla="*/ 34 w 94"/>
                <a:gd name="T37" fmla="*/ 49 h 92"/>
                <a:gd name="T38" fmla="*/ 24 w 94"/>
                <a:gd name="T39" fmla="*/ 73 h 92"/>
                <a:gd name="T40" fmla="*/ 30 w 94"/>
                <a:gd name="T41" fmla="*/ 77 h 92"/>
                <a:gd name="T42" fmla="*/ 55 w 94"/>
                <a:gd name="T43" fmla="*/ 66 h 92"/>
                <a:gd name="T44" fmla="*/ 48 w 94"/>
                <a:gd name="T45" fmla="*/ 87 h 92"/>
                <a:gd name="T46" fmla="*/ 54 w 94"/>
                <a:gd name="T47" fmla="*/ 91 h 92"/>
                <a:gd name="T48" fmla="*/ 56 w 94"/>
                <a:gd name="T49" fmla="*/ 92 h 92"/>
                <a:gd name="T50" fmla="*/ 75 w 94"/>
                <a:gd name="T51" fmla="*/ 82 h 92"/>
                <a:gd name="T52" fmla="*/ 86 w 94"/>
                <a:gd name="T53" fmla="*/ 75 h 92"/>
                <a:gd name="T54" fmla="*/ 88 w 94"/>
                <a:gd name="T55" fmla="*/ 74 h 92"/>
                <a:gd name="T56" fmla="*/ 92 w 94"/>
                <a:gd name="T57" fmla="*/ 6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" h="92">
                  <a:moveTo>
                    <a:pt x="92" y="62"/>
                  </a:moveTo>
                  <a:cubicBezTo>
                    <a:pt x="90" y="60"/>
                    <a:pt x="88" y="58"/>
                    <a:pt x="86" y="58"/>
                  </a:cubicBezTo>
                  <a:cubicBezTo>
                    <a:pt x="84" y="57"/>
                    <a:pt x="83" y="57"/>
                    <a:pt x="81" y="58"/>
                  </a:cubicBezTo>
                  <a:cubicBezTo>
                    <a:pt x="90" y="41"/>
                    <a:pt x="90" y="41"/>
                    <a:pt x="88" y="36"/>
                  </a:cubicBezTo>
                  <a:cubicBezTo>
                    <a:pt x="86" y="34"/>
                    <a:pt x="84" y="33"/>
                    <a:pt x="82" y="32"/>
                  </a:cubicBezTo>
                  <a:cubicBezTo>
                    <a:pt x="78" y="31"/>
                    <a:pt x="77" y="31"/>
                    <a:pt x="64" y="39"/>
                  </a:cubicBezTo>
                  <a:cubicBezTo>
                    <a:pt x="77" y="21"/>
                    <a:pt x="76" y="21"/>
                    <a:pt x="73" y="16"/>
                  </a:cubicBezTo>
                  <a:cubicBezTo>
                    <a:pt x="72" y="14"/>
                    <a:pt x="70" y="12"/>
                    <a:pt x="68" y="11"/>
                  </a:cubicBezTo>
                  <a:cubicBezTo>
                    <a:pt x="63" y="10"/>
                    <a:pt x="62" y="11"/>
                    <a:pt x="37" y="26"/>
                  </a:cubicBezTo>
                  <a:cubicBezTo>
                    <a:pt x="47" y="10"/>
                    <a:pt x="47" y="10"/>
                    <a:pt x="44" y="5"/>
                  </a:cubicBezTo>
                  <a:cubicBezTo>
                    <a:pt x="43" y="3"/>
                    <a:pt x="41" y="1"/>
                    <a:pt x="39" y="1"/>
                  </a:cubicBezTo>
                  <a:cubicBezTo>
                    <a:pt x="34" y="0"/>
                    <a:pt x="32" y="1"/>
                    <a:pt x="23" y="7"/>
                  </a:cubicBezTo>
                  <a:cubicBezTo>
                    <a:pt x="21" y="8"/>
                    <a:pt x="18" y="10"/>
                    <a:pt x="17" y="11"/>
                  </a:cubicBezTo>
                  <a:cubicBezTo>
                    <a:pt x="16" y="11"/>
                    <a:pt x="16" y="11"/>
                    <a:pt x="15" y="12"/>
                  </a:cubicBezTo>
                  <a:cubicBezTo>
                    <a:pt x="11" y="14"/>
                    <a:pt x="9" y="20"/>
                    <a:pt x="12" y="24"/>
                  </a:cubicBezTo>
                  <a:cubicBezTo>
                    <a:pt x="12" y="25"/>
                    <a:pt x="14" y="27"/>
                    <a:pt x="15" y="27"/>
                  </a:cubicBezTo>
                  <a:cubicBezTo>
                    <a:pt x="0" y="51"/>
                    <a:pt x="0" y="51"/>
                    <a:pt x="3" y="56"/>
                  </a:cubicBezTo>
                  <a:cubicBezTo>
                    <a:pt x="4" y="58"/>
                    <a:pt x="6" y="60"/>
                    <a:pt x="9" y="61"/>
                  </a:cubicBezTo>
                  <a:cubicBezTo>
                    <a:pt x="13" y="62"/>
                    <a:pt x="14" y="62"/>
                    <a:pt x="34" y="49"/>
                  </a:cubicBezTo>
                  <a:cubicBezTo>
                    <a:pt x="21" y="68"/>
                    <a:pt x="21" y="68"/>
                    <a:pt x="24" y="73"/>
                  </a:cubicBezTo>
                  <a:cubicBezTo>
                    <a:pt x="25" y="75"/>
                    <a:pt x="27" y="77"/>
                    <a:pt x="30" y="77"/>
                  </a:cubicBezTo>
                  <a:cubicBezTo>
                    <a:pt x="34" y="78"/>
                    <a:pt x="36" y="77"/>
                    <a:pt x="55" y="66"/>
                  </a:cubicBezTo>
                  <a:cubicBezTo>
                    <a:pt x="45" y="82"/>
                    <a:pt x="46" y="83"/>
                    <a:pt x="48" y="87"/>
                  </a:cubicBezTo>
                  <a:cubicBezTo>
                    <a:pt x="49" y="89"/>
                    <a:pt x="52" y="91"/>
                    <a:pt x="54" y="91"/>
                  </a:cubicBezTo>
                  <a:cubicBezTo>
                    <a:pt x="55" y="92"/>
                    <a:pt x="56" y="92"/>
                    <a:pt x="56" y="92"/>
                  </a:cubicBezTo>
                  <a:cubicBezTo>
                    <a:pt x="60" y="92"/>
                    <a:pt x="63" y="90"/>
                    <a:pt x="75" y="82"/>
                  </a:cubicBezTo>
                  <a:cubicBezTo>
                    <a:pt x="78" y="80"/>
                    <a:pt x="84" y="77"/>
                    <a:pt x="86" y="75"/>
                  </a:cubicBezTo>
                  <a:cubicBezTo>
                    <a:pt x="87" y="75"/>
                    <a:pt x="88" y="75"/>
                    <a:pt x="88" y="74"/>
                  </a:cubicBezTo>
                  <a:cubicBezTo>
                    <a:pt x="93" y="72"/>
                    <a:pt x="94" y="66"/>
                    <a:pt x="92" y="6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"/>
            <p:cNvSpPr>
              <a:spLocks noEditPoints="1"/>
            </p:cNvSpPr>
            <p:nvPr/>
          </p:nvSpPr>
          <p:spPr bwMode="auto">
            <a:xfrm>
              <a:off x="12722226" y="3200400"/>
              <a:ext cx="1139825" cy="2147888"/>
            </a:xfrm>
            <a:custGeom>
              <a:avLst/>
              <a:gdLst>
                <a:gd name="T0" fmla="*/ 118 w 304"/>
                <a:gd name="T1" fmla="*/ 181 h 573"/>
                <a:gd name="T2" fmla="*/ 181 w 304"/>
                <a:gd name="T3" fmla="*/ 223 h 573"/>
                <a:gd name="T4" fmla="*/ 139 w 304"/>
                <a:gd name="T5" fmla="*/ 167 h 573"/>
                <a:gd name="T6" fmla="*/ 183 w 304"/>
                <a:gd name="T7" fmla="*/ 155 h 573"/>
                <a:gd name="T8" fmla="*/ 190 w 304"/>
                <a:gd name="T9" fmla="*/ 238 h 573"/>
                <a:gd name="T10" fmla="*/ 111 w 304"/>
                <a:gd name="T11" fmla="*/ 176 h 573"/>
                <a:gd name="T12" fmla="*/ 151 w 304"/>
                <a:gd name="T13" fmla="*/ 270 h 573"/>
                <a:gd name="T14" fmla="*/ 167 w 304"/>
                <a:gd name="T15" fmla="*/ 383 h 573"/>
                <a:gd name="T16" fmla="*/ 295 w 304"/>
                <a:gd name="T17" fmla="*/ 167 h 573"/>
                <a:gd name="T18" fmla="*/ 278 w 304"/>
                <a:gd name="T19" fmla="*/ 166 h 573"/>
                <a:gd name="T20" fmla="*/ 266 w 304"/>
                <a:gd name="T21" fmla="*/ 175 h 573"/>
                <a:gd name="T22" fmla="*/ 214 w 304"/>
                <a:gd name="T23" fmla="*/ 283 h 573"/>
                <a:gd name="T24" fmla="*/ 195 w 304"/>
                <a:gd name="T25" fmla="*/ 313 h 573"/>
                <a:gd name="T26" fmla="*/ 260 w 304"/>
                <a:gd name="T27" fmla="*/ 237 h 573"/>
                <a:gd name="T28" fmla="*/ 279 w 304"/>
                <a:gd name="T29" fmla="*/ 177 h 573"/>
                <a:gd name="T30" fmla="*/ 295 w 304"/>
                <a:gd name="T31" fmla="*/ 175 h 573"/>
                <a:gd name="T32" fmla="*/ 46 w 304"/>
                <a:gd name="T33" fmla="*/ 237 h 573"/>
                <a:gd name="T34" fmla="*/ 110 w 304"/>
                <a:gd name="T35" fmla="*/ 312 h 573"/>
                <a:gd name="T36" fmla="*/ 89 w 304"/>
                <a:gd name="T37" fmla="*/ 281 h 573"/>
                <a:gd name="T38" fmla="*/ 41 w 304"/>
                <a:gd name="T39" fmla="*/ 174 h 573"/>
                <a:gd name="T40" fmla="*/ 36 w 304"/>
                <a:gd name="T41" fmla="*/ 167 h 573"/>
                <a:gd name="T42" fmla="*/ 36 w 304"/>
                <a:gd name="T43" fmla="*/ 166 h 573"/>
                <a:gd name="T44" fmla="*/ 30 w 304"/>
                <a:gd name="T45" fmla="*/ 163 h 573"/>
                <a:gd name="T46" fmla="*/ 30 w 304"/>
                <a:gd name="T47" fmla="*/ 163 h 573"/>
                <a:gd name="T48" fmla="*/ 18 w 304"/>
                <a:gd name="T49" fmla="*/ 164 h 573"/>
                <a:gd name="T50" fmla="*/ 10 w 304"/>
                <a:gd name="T51" fmla="*/ 174 h 573"/>
                <a:gd name="T52" fmla="*/ 26 w 304"/>
                <a:gd name="T53" fmla="*/ 175 h 573"/>
                <a:gd name="T54" fmla="*/ 29 w 304"/>
                <a:gd name="T55" fmla="*/ 179 h 573"/>
                <a:gd name="T56" fmla="*/ 142 w 304"/>
                <a:gd name="T57" fmla="*/ 407 h 573"/>
                <a:gd name="T58" fmla="*/ 85 w 304"/>
                <a:gd name="T59" fmla="*/ 466 h 573"/>
                <a:gd name="T60" fmla="*/ 88 w 304"/>
                <a:gd name="T61" fmla="*/ 545 h 573"/>
                <a:gd name="T62" fmla="*/ 81 w 304"/>
                <a:gd name="T63" fmla="*/ 555 h 573"/>
                <a:gd name="T64" fmla="*/ 47 w 304"/>
                <a:gd name="T65" fmla="*/ 568 h 573"/>
                <a:gd name="T66" fmla="*/ 88 w 304"/>
                <a:gd name="T67" fmla="*/ 567 h 573"/>
                <a:gd name="T68" fmla="*/ 93 w 304"/>
                <a:gd name="T69" fmla="*/ 568 h 573"/>
                <a:gd name="T70" fmla="*/ 95 w 304"/>
                <a:gd name="T71" fmla="*/ 569 h 573"/>
                <a:gd name="T72" fmla="*/ 95 w 304"/>
                <a:gd name="T73" fmla="*/ 569 h 573"/>
                <a:gd name="T74" fmla="*/ 102 w 304"/>
                <a:gd name="T75" fmla="*/ 563 h 573"/>
                <a:gd name="T76" fmla="*/ 102 w 304"/>
                <a:gd name="T77" fmla="*/ 504 h 573"/>
                <a:gd name="T78" fmla="*/ 142 w 304"/>
                <a:gd name="T79" fmla="*/ 407 h 573"/>
                <a:gd name="T80" fmla="*/ 233 w 304"/>
                <a:gd name="T81" fmla="*/ 557 h 573"/>
                <a:gd name="T82" fmla="*/ 229 w 304"/>
                <a:gd name="T83" fmla="*/ 557 h 573"/>
                <a:gd name="T84" fmla="*/ 233 w 304"/>
                <a:gd name="T85" fmla="*/ 507 h 573"/>
                <a:gd name="T86" fmla="*/ 197 w 304"/>
                <a:gd name="T87" fmla="*/ 414 h 573"/>
                <a:gd name="T88" fmla="*/ 209 w 304"/>
                <a:gd name="T89" fmla="*/ 451 h 573"/>
                <a:gd name="T90" fmla="*/ 215 w 304"/>
                <a:gd name="T91" fmla="*/ 541 h 573"/>
                <a:gd name="T92" fmla="*/ 216 w 304"/>
                <a:gd name="T93" fmla="*/ 561 h 573"/>
                <a:gd name="T94" fmla="*/ 216 w 304"/>
                <a:gd name="T95" fmla="*/ 563 h 573"/>
                <a:gd name="T96" fmla="*/ 223 w 304"/>
                <a:gd name="T97" fmla="*/ 570 h 573"/>
                <a:gd name="T98" fmla="*/ 224 w 304"/>
                <a:gd name="T99" fmla="*/ 570 h 573"/>
                <a:gd name="T100" fmla="*/ 231 w 304"/>
                <a:gd name="T101" fmla="*/ 570 h 573"/>
                <a:gd name="T102" fmla="*/ 262 w 304"/>
                <a:gd name="T103" fmla="*/ 559 h 573"/>
                <a:gd name="T104" fmla="*/ 104 w 304"/>
                <a:gd name="T105" fmla="*/ 102 h 573"/>
                <a:gd name="T106" fmla="*/ 51 w 304"/>
                <a:gd name="T107" fmla="*/ 35 h 573"/>
                <a:gd name="T108" fmla="*/ 163 w 304"/>
                <a:gd name="T109" fmla="*/ 104 h 573"/>
                <a:gd name="T110" fmla="*/ 157 w 304"/>
                <a:gd name="T111" fmla="*/ 5 h 573"/>
                <a:gd name="T112" fmla="*/ 163 w 304"/>
                <a:gd name="T113" fmla="*/ 104 h 573"/>
                <a:gd name="T114" fmla="*/ 273 w 304"/>
                <a:gd name="T115" fmla="*/ 37 h 573"/>
                <a:gd name="T116" fmla="*/ 211 w 304"/>
                <a:gd name="T117" fmla="*/ 105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4" h="573">
                  <a:moveTo>
                    <a:pt x="111" y="176"/>
                  </a:moveTo>
                  <a:cubicBezTo>
                    <a:pt x="120" y="173"/>
                    <a:pt x="125" y="174"/>
                    <a:pt x="118" y="181"/>
                  </a:cubicBezTo>
                  <a:cubicBezTo>
                    <a:pt x="118" y="181"/>
                    <a:pt x="106" y="194"/>
                    <a:pt x="118" y="210"/>
                  </a:cubicBezTo>
                  <a:cubicBezTo>
                    <a:pt x="129" y="226"/>
                    <a:pt x="162" y="239"/>
                    <a:pt x="181" y="223"/>
                  </a:cubicBezTo>
                  <a:cubicBezTo>
                    <a:pt x="203" y="206"/>
                    <a:pt x="188" y="177"/>
                    <a:pt x="170" y="170"/>
                  </a:cubicBezTo>
                  <a:cubicBezTo>
                    <a:pt x="153" y="161"/>
                    <a:pt x="141" y="168"/>
                    <a:pt x="139" y="167"/>
                  </a:cubicBezTo>
                  <a:cubicBezTo>
                    <a:pt x="131" y="166"/>
                    <a:pt x="111" y="167"/>
                    <a:pt x="131" y="152"/>
                  </a:cubicBezTo>
                  <a:cubicBezTo>
                    <a:pt x="135" y="148"/>
                    <a:pt x="159" y="139"/>
                    <a:pt x="183" y="155"/>
                  </a:cubicBezTo>
                  <a:cubicBezTo>
                    <a:pt x="195" y="162"/>
                    <a:pt x="206" y="174"/>
                    <a:pt x="210" y="191"/>
                  </a:cubicBezTo>
                  <a:cubicBezTo>
                    <a:pt x="214" y="209"/>
                    <a:pt x="204" y="228"/>
                    <a:pt x="190" y="238"/>
                  </a:cubicBezTo>
                  <a:cubicBezTo>
                    <a:pt x="157" y="257"/>
                    <a:pt x="122" y="238"/>
                    <a:pt x="109" y="218"/>
                  </a:cubicBezTo>
                  <a:cubicBezTo>
                    <a:pt x="92" y="195"/>
                    <a:pt x="111" y="175"/>
                    <a:pt x="111" y="176"/>
                  </a:cubicBezTo>
                  <a:close/>
                  <a:moveTo>
                    <a:pt x="159" y="270"/>
                  </a:moveTo>
                  <a:cubicBezTo>
                    <a:pt x="159" y="264"/>
                    <a:pt x="155" y="267"/>
                    <a:pt x="151" y="270"/>
                  </a:cubicBezTo>
                  <a:cubicBezTo>
                    <a:pt x="144" y="273"/>
                    <a:pt x="148" y="375"/>
                    <a:pt x="150" y="383"/>
                  </a:cubicBezTo>
                  <a:cubicBezTo>
                    <a:pt x="151" y="393"/>
                    <a:pt x="162" y="387"/>
                    <a:pt x="167" y="383"/>
                  </a:cubicBezTo>
                  <a:cubicBezTo>
                    <a:pt x="173" y="378"/>
                    <a:pt x="157" y="270"/>
                    <a:pt x="159" y="270"/>
                  </a:cubicBezTo>
                  <a:close/>
                  <a:moveTo>
                    <a:pt x="295" y="167"/>
                  </a:moveTo>
                  <a:cubicBezTo>
                    <a:pt x="295" y="167"/>
                    <a:pt x="292" y="167"/>
                    <a:pt x="287" y="166"/>
                  </a:cubicBezTo>
                  <a:cubicBezTo>
                    <a:pt x="285" y="166"/>
                    <a:pt x="282" y="166"/>
                    <a:pt x="278" y="166"/>
                  </a:cubicBezTo>
                  <a:cubicBezTo>
                    <a:pt x="275" y="167"/>
                    <a:pt x="278" y="162"/>
                    <a:pt x="270" y="169"/>
                  </a:cubicBezTo>
                  <a:cubicBezTo>
                    <a:pt x="269" y="171"/>
                    <a:pt x="267" y="173"/>
                    <a:pt x="266" y="175"/>
                  </a:cubicBezTo>
                  <a:cubicBezTo>
                    <a:pt x="258" y="190"/>
                    <a:pt x="252" y="212"/>
                    <a:pt x="243" y="232"/>
                  </a:cubicBezTo>
                  <a:cubicBezTo>
                    <a:pt x="235" y="253"/>
                    <a:pt x="224" y="272"/>
                    <a:pt x="214" y="283"/>
                  </a:cubicBezTo>
                  <a:cubicBezTo>
                    <a:pt x="203" y="294"/>
                    <a:pt x="194" y="295"/>
                    <a:pt x="193" y="296"/>
                  </a:cubicBezTo>
                  <a:cubicBezTo>
                    <a:pt x="190" y="301"/>
                    <a:pt x="175" y="312"/>
                    <a:pt x="195" y="313"/>
                  </a:cubicBezTo>
                  <a:cubicBezTo>
                    <a:pt x="199" y="314"/>
                    <a:pt x="218" y="310"/>
                    <a:pt x="230" y="294"/>
                  </a:cubicBezTo>
                  <a:cubicBezTo>
                    <a:pt x="243" y="279"/>
                    <a:pt x="253" y="257"/>
                    <a:pt x="260" y="237"/>
                  </a:cubicBezTo>
                  <a:cubicBezTo>
                    <a:pt x="267" y="216"/>
                    <a:pt x="272" y="195"/>
                    <a:pt x="277" y="181"/>
                  </a:cubicBezTo>
                  <a:cubicBezTo>
                    <a:pt x="278" y="179"/>
                    <a:pt x="278" y="178"/>
                    <a:pt x="279" y="177"/>
                  </a:cubicBezTo>
                  <a:cubicBezTo>
                    <a:pt x="282" y="177"/>
                    <a:pt x="284" y="177"/>
                    <a:pt x="286" y="176"/>
                  </a:cubicBezTo>
                  <a:cubicBezTo>
                    <a:pt x="291" y="176"/>
                    <a:pt x="294" y="176"/>
                    <a:pt x="295" y="175"/>
                  </a:cubicBezTo>
                  <a:cubicBezTo>
                    <a:pt x="300" y="170"/>
                    <a:pt x="304" y="167"/>
                    <a:pt x="295" y="167"/>
                  </a:cubicBezTo>
                  <a:close/>
                  <a:moveTo>
                    <a:pt x="46" y="237"/>
                  </a:moveTo>
                  <a:cubicBezTo>
                    <a:pt x="53" y="259"/>
                    <a:pt x="63" y="281"/>
                    <a:pt x="76" y="296"/>
                  </a:cubicBezTo>
                  <a:cubicBezTo>
                    <a:pt x="90" y="312"/>
                    <a:pt x="108" y="314"/>
                    <a:pt x="110" y="312"/>
                  </a:cubicBezTo>
                  <a:cubicBezTo>
                    <a:pt x="119" y="307"/>
                    <a:pt x="123" y="297"/>
                    <a:pt x="111" y="295"/>
                  </a:cubicBezTo>
                  <a:cubicBezTo>
                    <a:pt x="109" y="294"/>
                    <a:pt x="99" y="293"/>
                    <a:pt x="89" y="281"/>
                  </a:cubicBezTo>
                  <a:cubicBezTo>
                    <a:pt x="79" y="269"/>
                    <a:pt x="69" y="250"/>
                    <a:pt x="62" y="230"/>
                  </a:cubicBezTo>
                  <a:cubicBezTo>
                    <a:pt x="54" y="210"/>
                    <a:pt x="48" y="190"/>
                    <a:pt x="41" y="174"/>
                  </a:cubicBezTo>
                  <a:cubicBezTo>
                    <a:pt x="40" y="173"/>
                    <a:pt x="38" y="171"/>
                    <a:pt x="37" y="169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24" y="160"/>
                    <a:pt x="32" y="165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4" y="164"/>
                    <a:pt x="21" y="164"/>
                    <a:pt x="18" y="164"/>
                  </a:cubicBezTo>
                  <a:cubicBezTo>
                    <a:pt x="13" y="165"/>
                    <a:pt x="10" y="165"/>
                    <a:pt x="10" y="166"/>
                  </a:cubicBezTo>
                  <a:cubicBezTo>
                    <a:pt x="4" y="170"/>
                    <a:pt x="0" y="174"/>
                    <a:pt x="10" y="174"/>
                  </a:cubicBezTo>
                  <a:cubicBezTo>
                    <a:pt x="10" y="174"/>
                    <a:pt x="12" y="174"/>
                    <a:pt x="17" y="174"/>
                  </a:cubicBezTo>
                  <a:cubicBezTo>
                    <a:pt x="20" y="174"/>
                    <a:pt x="23" y="175"/>
                    <a:pt x="26" y="175"/>
                  </a:cubicBezTo>
                  <a:cubicBezTo>
                    <a:pt x="26" y="175"/>
                    <a:pt x="26" y="175"/>
                    <a:pt x="27" y="175"/>
                  </a:cubicBezTo>
                  <a:cubicBezTo>
                    <a:pt x="28" y="176"/>
                    <a:pt x="28" y="177"/>
                    <a:pt x="29" y="179"/>
                  </a:cubicBezTo>
                  <a:cubicBezTo>
                    <a:pt x="35" y="194"/>
                    <a:pt x="39" y="216"/>
                    <a:pt x="46" y="237"/>
                  </a:cubicBezTo>
                  <a:close/>
                  <a:moveTo>
                    <a:pt x="142" y="407"/>
                  </a:moveTo>
                  <a:cubicBezTo>
                    <a:pt x="138" y="410"/>
                    <a:pt x="124" y="417"/>
                    <a:pt x="107" y="432"/>
                  </a:cubicBezTo>
                  <a:cubicBezTo>
                    <a:pt x="98" y="440"/>
                    <a:pt x="89" y="451"/>
                    <a:pt x="85" y="466"/>
                  </a:cubicBezTo>
                  <a:cubicBezTo>
                    <a:pt x="83" y="482"/>
                    <a:pt x="85" y="493"/>
                    <a:pt x="85" y="507"/>
                  </a:cubicBezTo>
                  <a:cubicBezTo>
                    <a:pt x="86" y="520"/>
                    <a:pt x="87" y="533"/>
                    <a:pt x="88" y="545"/>
                  </a:cubicBezTo>
                  <a:cubicBezTo>
                    <a:pt x="88" y="548"/>
                    <a:pt x="88" y="551"/>
                    <a:pt x="88" y="554"/>
                  </a:cubicBezTo>
                  <a:cubicBezTo>
                    <a:pt x="86" y="554"/>
                    <a:pt x="83" y="555"/>
                    <a:pt x="81" y="555"/>
                  </a:cubicBezTo>
                  <a:cubicBezTo>
                    <a:pt x="60" y="558"/>
                    <a:pt x="50" y="559"/>
                    <a:pt x="48" y="560"/>
                  </a:cubicBezTo>
                  <a:cubicBezTo>
                    <a:pt x="42" y="563"/>
                    <a:pt x="35" y="566"/>
                    <a:pt x="47" y="568"/>
                  </a:cubicBezTo>
                  <a:cubicBezTo>
                    <a:pt x="47" y="569"/>
                    <a:pt x="62" y="569"/>
                    <a:pt x="81" y="567"/>
                  </a:cubicBezTo>
                  <a:cubicBezTo>
                    <a:pt x="83" y="567"/>
                    <a:pt x="86" y="567"/>
                    <a:pt x="88" y="567"/>
                  </a:cubicBezTo>
                  <a:cubicBezTo>
                    <a:pt x="89" y="567"/>
                    <a:pt x="90" y="568"/>
                    <a:pt x="92" y="568"/>
                  </a:cubicBezTo>
                  <a:cubicBezTo>
                    <a:pt x="93" y="568"/>
                    <a:pt x="93" y="568"/>
                    <a:pt x="93" y="568"/>
                  </a:cubicBezTo>
                  <a:cubicBezTo>
                    <a:pt x="94" y="568"/>
                    <a:pt x="94" y="568"/>
                    <a:pt x="94" y="568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89" y="573"/>
                    <a:pt x="103" y="562"/>
                    <a:pt x="102" y="564"/>
                  </a:cubicBezTo>
                  <a:cubicBezTo>
                    <a:pt x="102" y="563"/>
                    <a:pt x="102" y="563"/>
                    <a:pt x="102" y="563"/>
                  </a:cubicBezTo>
                  <a:cubicBezTo>
                    <a:pt x="102" y="557"/>
                    <a:pt x="103" y="551"/>
                    <a:pt x="103" y="544"/>
                  </a:cubicBezTo>
                  <a:cubicBezTo>
                    <a:pt x="103" y="531"/>
                    <a:pt x="103" y="518"/>
                    <a:pt x="102" y="504"/>
                  </a:cubicBezTo>
                  <a:cubicBezTo>
                    <a:pt x="88" y="446"/>
                    <a:pt x="153" y="429"/>
                    <a:pt x="151" y="422"/>
                  </a:cubicBezTo>
                  <a:cubicBezTo>
                    <a:pt x="155" y="413"/>
                    <a:pt x="157" y="398"/>
                    <a:pt x="142" y="407"/>
                  </a:cubicBezTo>
                  <a:close/>
                  <a:moveTo>
                    <a:pt x="262" y="559"/>
                  </a:moveTo>
                  <a:cubicBezTo>
                    <a:pt x="262" y="559"/>
                    <a:pt x="250" y="559"/>
                    <a:pt x="233" y="557"/>
                  </a:cubicBezTo>
                  <a:cubicBezTo>
                    <a:pt x="229" y="557"/>
                    <a:pt x="229" y="557"/>
                    <a:pt x="229" y="557"/>
                  </a:cubicBezTo>
                  <a:cubicBezTo>
                    <a:pt x="229" y="557"/>
                    <a:pt x="229" y="557"/>
                    <a:pt x="229" y="557"/>
                  </a:cubicBezTo>
                  <a:cubicBezTo>
                    <a:pt x="229" y="552"/>
                    <a:pt x="229" y="547"/>
                    <a:pt x="230" y="542"/>
                  </a:cubicBezTo>
                  <a:cubicBezTo>
                    <a:pt x="231" y="531"/>
                    <a:pt x="232" y="519"/>
                    <a:pt x="233" y="507"/>
                  </a:cubicBezTo>
                  <a:cubicBezTo>
                    <a:pt x="236" y="485"/>
                    <a:pt x="238" y="455"/>
                    <a:pt x="223" y="438"/>
                  </a:cubicBezTo>
                  <a:cubicBezTo>
                    <a:pt x="211" y="420"/>
                    <a:pt x="199" y="414"/>
                    <a:pt x="197" y="414"/>
                  </a:cubicBezTo>
                  <a:cubicBezTo>
                    <a:pt x="188" y="414"/>
                    <a:pt x="174" y="416"/>
                    <a:pt x="186" y="427"/>
                  </a:cubicBezTo>
                  <a:cubicBezTo>
                    <a:pt x="189" y="430"/>
                    <a:pt x="201" y="438"/>
                    <a:pt x="209" y="451"/>
                  </a:cubicBezTo>
                  <a:cubicBezTo>
                    <a:pt x="219" y="463"/>
                    <a:pt x="217" y="485"/>
                    <a:pt x="216" y="508"/>
                  </a:cubicBezTo>
                  <a:cubicBezTo>
                    <a:pt x="216" y="519"/>
                    <a:pt x="215" y="530"/>
                    <a:pt x="215" y="541"/>
                  </a:cubicBezTo>
                  <a:cubicBezTo>
                    <a:pt x="215" y="547"/>
                    <a:pt x="215" y="552"/>
                    <a:pt x="215" y="557"/>
                  </a:cubicBezTo>
                  <a:cubicBezTo>
                    <a:pt x="216" y="561"/>
                    <a:pt x="216" y="561"/>
                    <a:pt x="216" y="561"/>
                  </a:cubicBezTo>
                  <a:cubicBezTo>
                    <a:pt x="216" y="563"/>
                    <a:pt x="216" y="563"/>
                    <a:pt x="216" y="563"/>
                  </a:cubicBezTo>
                  <a:cubicBezTo>
                    <a:pt x="216" y="563"/>
                    <a:pt x="216" y="563"/>
                    <a:pt x="216" y="563"/>
                  </a:cubicBezTo>
                  <a:cubicBezTo>
                    <a:pt x="209" y="556"/>
                    <a:pt x="225" y="572"/>
                    <a:pt x="223" y="570"/>
                  </a:cubicBezTo>
                  <a:cubicBezTo>
                    <a:pt x="223" y="570"/>
                    <a:pt x="223" y="570"/>
                    <a:pt x="223" y="570"/>
                  </a:cubicBezTo>
                  <a:cubicBezTo>
                    <a:pt x="223" y="570"/>
                    <a:pt x="223" y="570"/>
                    <a:pt x="223" y="570"/>
                  </a:cubicBezTo>
                  <a:cubicBezTo>
                    <a:pt x="224" y="570"/>
                    <a:pt x="224" y="570"/>
                    <a:pt x="224" y="570"/>
                  </a:cubicBezTo>
                  <a:cubicBezTo>
                    <a:pt x="225" y="570"/>
                    <a:pt x="225" y="570"/>
                    <a:pt x="225" y="570"/>
                  </a:cubicBezTo>
                  <a:cubicBezTo>
                    <a:pt x="231" y="570"/>
                    <a:pt x="231" y="570"/>
                    <a:pt x="231" y="570"/>
                  </a:cubicBezTo>
                  <a:cubicBezTo>
                    <a:pt x="249" y="570"/>
                    <a:pt x="260" y="568"/>
                    <a:pt x="262" y="567"/>
                  </a:cubicBezTo>
                  <a:cubicBezTo>
                    <a:pt x="267" y="563"/>
                    <a:pt x="271" y="559"/>
                    <a:pt x="262" y="559"/>
                  </a:cubicBezTo>
                  <a:close/>
                  <a:moveTo>
                    <a:pt x="94" y="108"/>
                  </a:moveTo>
                  <a:cubicBezTo>
                    <a:pt x="99" y="109"/>
                    <a:pt x="107" y="109"/>
                    <a:pt x="104" y="102"/>
                  </a:cubicBezTo>
                  <a:cubicBezTo>
                    <a:pt x="101" y="96"/>
                    <a:pt x="59" y="32"/>
                    <a:pt x="56" y="32"/>
                  </a:cubicBezTo>
                  <a:cubicBezTo>
                    <a:pt x="52" y="31"/>
                    <a:pt x="49" y="31"/>
                    <a:pt x="51" y="35"/>
                  </a:cubicBezTo>
                  <a:cubicBezTo>
                    <a:pt x="51" y="35"/>
                    <a:pt x="90" y="108"/>
                    <a:pt x="94" y="108"/>
                  </a:cubicBezTo>
                  <a:close/>
                  <a:moveTo>
                    <a:pt x="163" y="104"/>
                  </a:moveTo>
                  <a:cubicBezTo>
                    <a:pt x="164" y="96"/>
                    <a:pt x="165" y="8"/>
                    <a:pt x="162" y="5"/>
                  </a:cubicBezTo>
                  <a:cubicBezTo>
                    <a:pt x="160" y="2"/>
                    <a:pt x="157" y="0"/>
                    <a:pt x="157" y="5"/>
                  </a:cubicBezTo>
                  <a:cubicBezTo>
                    <a:pt x="157" y="5"/>
                    <a:pt x="148" y="100"/>
                    <a:pt x="152" y="104"/>
                  </a:cubicBezTo>
                  <a:cubicBezTo>
                    <a:pt x="155" y="108"/>
                    <a:pt x="162" y="113"/>
                    <a:pt x="163" y="104"/>
                  </a:cubicBezTo>
                  <a:close/>
                  <a:moveTo>
                    <a:pt x="220" y="112"/>
                  </a:moveTo>
                  <a:cubicBezTo>
                    <a:pt x="226" y="106"/>
                    <a:pt x="274" y="41"/>
                    <a:pt x="273" y="37"/>
                  </a:cubicBezTo>
                  <a:cubicBezTo>
                    <a:pt x="272" y="33"/>
                    <a:pt x="272" y="30"/>
                    <a:pt x="269" y="33"/>
                  </a:cubicBezTo>
                  <a:cubicBezTo>
                    <a:pt x="269" y="33"/>
                    <a:pt x="210" y="100"/>
                    <a:pt x="211" y="105"/>
                  </a:cubicBezTo>
                  <a:cubicBezTo>
                    <a:pt x="212" y="109"/>
                    <a:pt x="215" y="117"/>
                    <a:pt x="220" y="1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" name="Grupa 37911"/>
          <p:cNvGrpSpPr/>
          <p:nvPr/>
        </p:nvGrpSpPr>
        <p:grpSpPr>
          <a:xfrm>
            <a:off x="0" y="4251135"/>
            <a:ext cx="1376517" cy="1835354"/>
            <a:chOff x="3836987" y="2441576"/>
            <a:chExt cx="1462088" cy="1949449"/>
          </a:xfrm>
          <a:solidFill>
            <a:schemeClr val="accent4"/>
          </a:solidFill>
        </p:grpSpPr>
        <p:sp>
          <p:nvSpPr>
            <p:cNvPr id="52" name="Freeform 13"/>
            <p:cNvSpPr>
              <a:spLocks noEditPoints="1"/>
            </p:cNvSpPr>
            <p:nvPr/>
          </p:nvSpPr>
          <p:spPr bwMode="auto">
            <a:xfrm>
              <a:off x="4233863" y="2493963"/>
              <a:ext cx="454025" cy="438150"/>
            </a:xfrm>
            <a:custGeom>
              <a:avLst/>
              <a:gdLst>
                <a:gd name="T0" fmla="*/ 84 w 121"/>
                <a:gd name="T1" fmla="*/ 113 h 117"/>
                <a:gd name="T2" fmla="*/ 72 w 121"/>
                <a:gd name="T3" fmla="*/ 117 h 117"/>
                <a:gd name="T4" fmla="*/ 64 w 121"/>
                <a:gd name="T5" fmla="*/ 111 h 117"/>
                <a:gd name="T6" fmla="*/ 73 w 121"/>
                <a:gd name="T7" fmla="*/ 83 h 117"/>
                <a:gd name="T8" fmla="*/ 39 w 121"/>
                <a:gd name="T9" fmla="*/ 100 h 117"/>
                <a:gd name="T10" fmla="*/ 31 w 121"/>
                <a:gd name="T11" fmla="*/ 94 h 117"/>
                <a:gd name="T12" fmla="*/ 45 w 121"/>
                <a:gd name="T13" fmla="*/ 63 h 117"/>
                <a:gd name="T14" fmla="*/ 11 w 121"/>
                <a:gd name="T15" fmla="*/ 78 h 117"/>
                <a:gd name="T16" fmla="*/ 4 w 121"/>
                <a:gd name="T17" fmla="*/ 73 h 117"/>
                <a:gd name="T18" fmla="*/ 20 w 121"/>
                <a:gd name="T19" fmla="*/ 36 h 117"/>
                <a:gd name="T20" fmla="*/ 16 w 121"/>
                <a:gd name="T21" fmla="*/ 31 h 117"/>
                <a:gd name="T22" fmla="*/ 20 w 121"/>
                <a:gd name="T23" fmla="*/ 15 h 117"/>
                <a:gd name="T24" fmla="*/ 22 w 121"/>
                <a:gd name="T25" fmla="*/ 14 h 117"/>
                <a:gd name="T26" fmla="*/ 30 w 121"/>
                <a:gd name="T27" fmla="*/ 9 h 117"/>
                <a:gd name="T28" fmla="*/ 51 w 121"/>
                <a:gd name="T29" fmla="*/ 1 h 117"/>
                <a:gd name="T30" fmla="*/ 58 w 121"/>
                <a:gd name="T31" fmla="*/ 7 h 117"/>
                <a:gd name="T32" fmla="*/ 49 w 121"/>
                <a:gd name="T33" fmla="*/ 34 h 117"/>
                <a:gd name="T34" fmla="*/ 89 w 121"/>
                <a:gd name="T35" fmla="*/ 15 h 117"/>
                <a:gd name="T36" fmla="*/ 96 w 121"/>
                <a:gd name="T37" fmla="*/ 20 h 117"/>
                <a:gd name="T38" fmla="*/ 83 w 121"/>
                <a:gd name="T39" fmla="*/ 50 h 117"/>
                <a:gd name="T40" fmla="*/ 107 w 121"/>
                <a:gd name="T41" fmla="*/ 41 h 117"/>
                <a:gd name="T42" fmla="*/ 114 w 121"/>
                <a:gd name="T43" fmla="*/ 46 h 117"/>
                <a:gd name="T44" fmla="*/ 105 w 121"/>
                <a:gd name="T45" fmla="*/ 75 h 117"/>
                <a:gd name="T46" fmla="*/ 110 w 121"/>
                <a:gd name="T47" fmla="*/ 75 h 117"/>
                <a:gd name="T48" fmla="*/ 117 w 121"/>
                <a:gd name="T49" fmla="*/ 80 h 117"/>
                <a:gd name="T50" fmla="*/ 113 w 121"/>
                <a:gd name="T51" fmla="*/ 96 h 117"/>
                <a:gd name="T52" fmla="*/ 110 w 121"/>
                <a:gd name="T53" fmla="*/ 97 h 117"/>
                <a:gd name="T54" fmla="*/ 97 w 121"/>
                <a:gd name="T55" fmla="*/ 106 h 117"/>
                <a:gd name="T56" fmla="*/ 84 w 121"/>
                <a:gd name="T57" fmla="*/ 113 h 117"/>
                <a:gd name="T58" fmla="*/ 97 w 121"/>
                <a:gd name="T59" fmla="*/ 92 h 117"/>
                <a:gd name="T60" fmla="*/ 102 w 121"/>
                <a:gd name="T61" fmla="*/ 97 h 117"/>
                <a:gd name="T62" fmla="*/ 97 w 121"/>
                <a:gd name="T63" fmla="*/ 9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1" h="117">
                  <a:moveTo>
                    <a:pt x="84" y="113"/>
                  </a:moveTo>
                  <a:cubicBezTo>
                    <a:pt x="78" y="117"/>
                    <a:pt x="76" y="117"/>
                    <a:pt x="72" y="117"/>
                  </a:cubicBezTo>
                  <a:cubicBezTo>
                    <a:pt x="69" y="116"/>
                    <a:pt x="66" y="114"/>
                    <a:pt x="64" y="111"/>
                  </a:cubicBezTo>
                  <a:cubicBezTo>
                    <a:pt x="61" y="105"/>
                    <a:pt x="61" y="105"/>
                    <a:pt x="73" y="83"/>
                  </a:cubicBezTo>
                  <a:cubicBezTo>
                    <a:pt x="46" y="100"/>
                    <a:pt x="44" y="101"/>
                    <a:pt x="39" y="100"/>
                  </a:cubicBezTo>
                  <a:cubicBezTo>
                    <a:pt x="36" y="99"/>
                    <a:pt x="33" y="97"/>
                    <a:pt x="31" y="94"/>
                  </a:cubicBezTo>
                  <a:cubicBezTo>
                    <a:pt x="28" y="88"/>
                    <a:pt x="27" y="87"/>
                    <a:pt x="45" y="63"/>
                  </a:cubicBezTo>
                  <a:cubicBezTo>
                    <a:pt x="18" y="80"/>
                    <a:pt x="17" y="80"/>
                    <a:pt x="11" y="78"/>
                  </a:cubicBezTo>
                  <a:cubicBezTo>
                    <a:pt x="8" y="78"/>
                    <a:pt x="6" y="76"/>
                    <a:pt x="4" y="73"/>
                  </a:cubicBezTo>
                  <a:cubicBezTo>
                    <a:pt x="0" y="66"/>
                    <a:pt x="0" y="66"/>
                    <a:pt x="20" y="36"/>
                  </a:cubicBezTo>
                  <a:cubicBezTo>
                    <a:pt x="18" y="35"/>
                    <a:pt x="17" y="33"/>
                    <a:pt x="16" y="31"/>
                  </a:cubicBezTo>
                  <a:cubicBezTo>
                    <a:pt x="12" y="26"/>
                    <a:pt x="14" y="19"/>
                    <a:pt x="20" y="15"/>
                  </a:cubicBezTo>
                  <a:cubicBezTo>
                    <a:pt x="21" y="15"/>
                    <a:pt x="22" y="15"/>
                    <a:pt x="22" y="14"/>
                  </a:cubicBezTo>
                  <a:cubicBezTo>
                    <a:pt x="24" y="13"/>
                    <a:pt x="28" y="11"/>
                    <a:pt x="30" y="9"/>
                  </a:cubicBezTo>
                  <a:cubicBezTo>
                    <a:pt x="42" y="2"/>
                    <a:pt x="45" y="0"/>
                    <a:pt x="51" y="1"/>
                  </a:cubicBezTo>
                  <a:cubicBezTo>
                    <a:pt x="54" y="2"/>
                    <a:pt x="57" y="4"/>
                    <a:pt x="58" y="7"/>
                  </a:cubicBezTo>
                  <a:cubicBezTo>
                    <a:pt x="62" y="12"/>
                    <a:pt x="62" y="13"/>
                    <a:pt x="49" y="34"/>
                  </a:cubicBezTo>
                  <a:cubicBezTo>
                    <a:pt x="82" y="13"/>
                    <a:pt x="83" y="13"/>
                    <a:pt x="89" y="15"/>
                  </a:cubicBezTo>
                  <a:cubicBezTo>
                    <a:pt x="92" y="15"/>
                    <a:pt x="94" y="17"/>
                    <a:pt x="96" y="20"/>
                  </a:cubicBezTo>
                  <a:cubicBezTo>
                    <a:pt x="99" y="26"/>
                    <a:pt x="100" y="27"/>
                    <a:pt x="83" y="50"/>
                  </a:cubicBezTo>
                  <a:cubicBezTo>
                    <a:pt x="100" y="40"/>
                    <a:pt x="102" y="39"/>
                    <a:pt x="107" y="41"/>
                  </a:cubicBezTo>
                  <a:cubicBezTo>
                    <a:pt x="110" y="41"/>
                    <a:pt x="113" y="43"/>
                    <a:pt x="114" y="46"/>
                  </a:cubicBezTo>
                  <a:cubicBezTo>
                    <a:pt x="118" y="52"/>
                    <a:pt x="118" y="53"/>
                    <a:pt x="105" y="75"/>
                  </a:cubicBezTo>
                  <a:cubicBezTo>
                    <a:pt x="107" y="74"/>
                    <a:pt x="108" y="75"/>
                    <a:pt x="110" y="75"/>
                  </a:cubicBezTo>
                  <a:cubicBezTo>
                    <a:pt x="113" y="76"/>
                    <a:pt x="116" y="78"/>
                    <a:pt x="117" y="80"/>
                  </a:cubicBezTo>
                  <a:cubicBezTo>
                    <a:pt x="121" y="86"/>
                    <a:pt x="119" y="93"/>
                    <a:pt x="113" y="96"/>
                  </a:cubicBezTo>
                  <a:cubicBezTo>
                    <a:pt x="112" y="97"/>
                    <a:pt x="111" y="97"/>
                    <a:pt x="110" y="97"/>
                  </a:cubicBezTo>
                  <a:cubicBezTo>
                    <a:pt x="108" y="99"/>
                    <a:pt x="101" y="103"/>
                    <a:pt x="97" y="106"/>
                  </a:cubicBezTo>
                  <a:cubicBezTo>
                    <a:pt x="91" y="109"/>
                    <a:pt x="87" y="112"/>
                    <a:pt x="84" y="113"/>
                  </a:cubicBezTo>
                  <a:close/>
                  <a:moveTo>
                    <a:pt x="97" y="92"/>
                  </a:moveTo>
                  <a:cubicBezTo>
                    <a:pt x="99" y="94"/>
                    <a:pt x="100" y="96"/>
                    <a:pt x="102" y="97"/>
                  </a:cubicBezTo>
                  <a:cubicBezTo>
                    <a:pt x="100" y="96"/>
                    <a:pt x="99" y="94"/>
                    <a:pt x="97" y="9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4"/>
            <p:cNvSpPr>
              <a:spLocks noEditPoints="1"/>
            </p:cNvSpPr>
            <p:nvPr/>
          </p:nvSpPr>
          <p:spPr bwMode="auto">
            <a:xfrm>
              <a:off x="3836987" y="2441576"/>
              <a:ext cx="1462088" cy="1949449"/>
            </a:xfrm>
            <a:custGeom>
              <a:avLst/>
              <a:gdLst>
                <a:gd name="T0" fmla="*/ 109 w 390"/>
                <a:gd name="T1" fmla="*/ 54 h 520"/>
                <a:gd name="T2" fmla="*/ 123 w 390"/>
                <a:gd name="T3" fmla="*/ 96 h 520"/>
                <a:gd name="T4" fmla="*/ 183 w 390"/>
                <a:gd name="T5" fmla="*/ 37 h 520"/>
                <a:gd name="T6" fmla="*/ 130 w 390"/>
                <a:gd name="T7" fmla="*/ 20 h 520"/>
                <a:gd name="T8" fmla="*/ 236 w 390"/>
                <a:gd name="T9" fmla="*/ 59 h 520"/>
                <a:gd name="T10" fmla="*/ 112 w 390"/>
                <a:gd name="T11" fmla="*/ 108 h 520"/>
                <a:gd name="T12" fmla="*/ 172 w 390"/>
                <a:gd name="T13" fmla="*/ 167 h 520"/>
                <a:gd name="T14" fmla="*/ 208 w 390"/>
                <a:gd name="T15" fmla="*/ 310 h 520"/>
                <a:gd name="T16" fmla="*/ 219 w 390"/>
                <a:gd name="T17" fmla="*/ 173 h 520"/>
                <a:gd name="T18" fmla="*/ 245 w 390"/>
                <a:gd name="T19" fmla="*/ 210 h 520"/>
                <a:gd name="T20" fmla="*/ 293 w 390"/>
                <a:gd name="T21" fmla="*/ 247 h 520"/>
                <a:gd name="T22" fmla="*/ 243 w 390"/>
                <a:gd name="T23" fmla="*/ 301 h 520"/>
                <a:gd name="T24" fmla="*/ 276 w 390"/>
                <a:gd name="T25" fmla="*/ 307 h 520"/>
                <a:gd name="T26" fmla="*/ 219 w 390"/>
                <a:gd name="T27" fmla="*/ 173 h 520"/>
                <a:gd name="T28" fmla="*/ 108 w 390"/>
                <a:gd name="T29" fmla="*/ 267 h 520"/>
                <a:gd name="T30" fmla="*/ 131 w 390"/>
                <a:gd name="T31" fmla="*/ 242 h 520"/>
                <a:gd name="T32" fmla="*/ 157 w 390"/>
                <a:gd name="T33" fmla="*/ 194 h 520"/>
                <a:gd name="T34" fmla="*/ 119 w 390"/>
                <a:gd name="T35" fmla="*/ 207 h 520"/>
                <a:gd name="T36" fmla="*/ 40 w 390"/>
                <a:gd name="T37" fmla="*/ 240 h 520"/>
                <a:gd name="T38" fmla="*/ 8 w 390"/>
                <a:gd name="T39" fmla="*/ 250 h 520"/>
                <a:gd name="T40" fmla="*/ 97 w 390"/>
                <a:gd name="T41" fmla="*/ 268 h 520"/>
                <a:gd name="T42" fmla="*/ 130 w 390"/>
                <a:gd name="T43" fmla="*/ 365 h 520"/>
                <a:gd name="T44" fmla="*/ 89 w 390"/>
                <a:gd name="T45" fmla="*/ 401 h 520"/>
                <a:gd name="T46" fmla="*/ 84 w 390"/>
                <a:gd name="T47" fmla="*/ 419 h 520"/>
                <a:gd name="T48" fmla="*/ 71 w 390"/>
                <a:gd name="T49" fmla="*/ 479 h 520"/>
                <a:gd name="T50" fmla="*/ 65 w 390"/>
                <a:gd name="T51" fmla="*/ 502 h 520"/>
                <a:gd name="T52" fmla="*/ 26 w 390"/>
                <a:gd name="T53" fmla="*/ 518 h 520"/>
                <a:gd name="T54" fmla="*/ 71 w 390"/>
                <a:gd name="T55" fmla="*/ 519 h 520"/>
                <a:gd name="T56" fmla="*/ 71 w 390"/>
                <a:gd name="T57" fmla="*/ 519 h 520"/>
                <a:gd name="T58" fmla="*/ 80 w 390"/>
                <a:gd name="T59" fmla="*/ 512 h 520"/>
                <a:gd name="T60" fmla="*/ 82 w 390"/>
                <a:gd name="T61" fmla="*/ 504 h 520"/>
                <a:gd name="T62" fmla="*/ 104 w 390"/>
                <a:gd name="T63" fmla="*/ 440 h 520"/>
                <a:gd name="T64" fmla="*/ 147 w 390"/>
                <a:gd name="T65" fmla="*/ 384 h 520"/>
                <a:gd name="T66" fmla="*/ 172 w 390"/>
                <a:gd name="T67" fmla="*/ 341 h 520"/>
                <a:gd name="T68" fmla="*/ 376 w 390"/>
                <a:gd name="T69" fmla="*/ 429 h 520"/>
                <a:gd name="T70" fmla="*/ 374 w 390"/>
                <a:gd name="T71" fmla="*/ 424 h 520"/>
                <a:gd name="T72" fmla="*/ 366 w 390"/>
                <a:gd name="T73" fmla="*/ 419 h 520"/>
                <a:gd name="T74" fmla="*/ 338 w 390"/>
                <a:gd name="T75" fmla="*/ 413 h 520"/>
                <a:gd name="T76" fmla="*/ 273 w 390"/>
                <a:gd name="T77" fmla="*/ 415 h 520"/>
                <a:gd name="T78" fmla="*/ 249 w 390"/>
                <a:gd name="T79" fmla="*/ 375 h 520"/>
                <a:gd name="T80" fmla="*/ 209 w 390"/>
                <a:gd name="T81" fmla="*/ 350 h 520"/>
                <a:gd name="T82" fmla="*/ 250 w 390"/>
                <a:gd name="T83" fmla="*/ 423 h 520"/>
                <a:gd name="T84" fmla="*/ 281 w 390"/>
                <a:gd name="T85" fmla="*/ 436 h 520"/>
                <a:gd name="T86" fmla="*/ 336 w 390"/>
                <a:gd name="T87" fmla="*/ 432 h 520"/>
                <a:gd name="T88" fmla="*/ 361 w 390"/>
                <a:gd name="T89" fmla="*/ 435 h 520"/>
                <a:gd name="T90" fmla="*/ 385 w 390"/>
                <a:gd name="T91" fmla="*/ 463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0" h="520">
                  <a:moveTo>
                    <a:pt x="112" y="108"/>
                  </a:moveTo>
                  <a:cubicBezTo>
                    <a:pt x="87" y="80"/>
                    <a:pt x="108" y="52"/>
                    <a:pt x="109" y="54"/>
                  </a:cubicBezTo>
                  <a:cubicBezTo>
                    <a:pt x="120" y="49"/>
                    <a:pt x="126" y="48"/>
                    <a:pt x="118" y="59"/>
                  </a:cubicBezTo>
                  <a:cubicBezTo>
                    <a:pt x="119" y="58"/>
                    <a:pt x="105" y="77"/>
                    <a:pt x="123" y="96"/>
                  </a:cubicBezTo>
                  <a:cubicBezTo>
                    <a:pt x="138" y="114"/>
                    <a:pt x="183" y="126"/>
                    <a:pt x="205" y="103"/>
                  </a:cubicBezTo>
                  <a:cubicBezTo>
                    <a:pt x="230" y="79"/>
                    <a:pt x="206" y="44"/>
                    <a:pt x="183" y="37"/>
                  </a:cubicBezTo>
                  <a:cubicBezTo>
                    <a:pt x="159" y="28"/>
                    <a:pt x="145" y="39"/>
                    <a:pt x="142" y="38"/>
                  </a:cubicBezTo>
                  <a:cubicBezTo>
                    <a:pt x="133" y="37"/>
                    <a:pt x="107" y="43"/>
                    <a:pt x="130" y="20"/>
                  </a:cubicBezTo>
                  <a:cubicBezTo>
                    <a:pt x="135" y="15"/>
                    <a:pt x="165" y="0"/>
                    <a:pt x="198" y="17"/>
                  </a:cubicBezTo>
                  <a:cubicBezTo>
                    <a:pt x="213" y="24"/>
                    <a:pt x="229" y="38"/>
                    <a:pt x="236" y="59"/>
                  </a:cubicBezTo>
                  <a:cubicBezTo>
                    <a:pt x="244" y="81"/>
                    <a:pt x="234" y="107"/>
                    <a:pt x="217" y="121"/>
                  </a:cubicBezTo>
                  <a:cubicBezTo>
                    <a:pt x="178" y="150"/>
                    <a:pt x="132" y="130"/>
                    <a:pt x="112" y="108"/>
                  </a:cubicBezTo>
                  <a:close/>
                  <a:moveTo>
                    <a:pt x="182" y="166"/>
                  </a:moveTo>
                  <a:cubicBezTo>
                    <a:pt x="182" y="159"/>
                    <a:pt x="177" y="163"/>
                    <a:pt x="172" y="167"/>
                  </a:cubicBezTo>
                  <a:cubicBezTo>
                    <a:pt x="164" y="173"/>
                    <a:pt x="184" y="301"/>
                    <a:pt x="186" y="312"/>
                  </a:cubicBezTo>
                  <a:cubicBezTo>
                    <a:pt x="190" y="324"/>
                    <a:pt x="202" y="316"/>
                    <a:pt x="208" y="310"/>
                  </a:cubicBezTo>
                  <a:cubicBezTo>
                    <a:pt x="215" y="303"/>
                    <a:pt x="180" y="167"/>
                    <a:pt x="182" y="166"/>
                  </a:cubicBezTo>
                  <a:close/>
                  <a:moveTo>
                    <a:pt x="219" y="173"/>
                  </a:moveTo>
                  <a:cubicBezTo>
                    <a:pt x="208" y="178"/>
                    <a:pt x="199" y="190"/>
                    <a:pt x="214" y="195"/>
                  </a:cubicBezTo>
                  <a:cubicBezTo>
                    <a:pt x="217" y="196"/>
                    <a:pt x="230" y="200"/>
                    <a:pt x="245" y="210"/>
                  </a:cubicBezTo>
                  <a:cubicBezTo>
                    <a:pt x="253" y="215"/>
                    <a:pt x="262" y="221"/>
                    <a:pt x="271" y="228"/>
                  </a:cubicBezTo>
                  <a:cubicBezTo>
                    <a:pt x="278" y="234"/>
                    <a:pt x="296" y="246"/>
                    <a:pt x="293" y="247"/>
                  </a:cubicBezTo>
                  <a:cubicBezTo>
                    <a:pt x="296" y="260"/>
                    <a:pt x="280" y="287"/>
                    <a:pt x="270" y="292"/>
                  </a:cubicBezTo>
                  <a:cubicBezTo>
                    <a:pt x="257" y="301"/>
                    <a:pt x="244" y="299"/>
                    <a:pt x="243" y="301"/>
                  </a:cubicBezTo>
                  <a:cubicBezTo>
                    <a:pt x="237" y="307"/>
                    <a:pt x="233" y="312"/>
                    <a:pt x="243" y="312"/>
                  </a:cubicBezTo>
                  <a:cubicBezTo>
                    <a:pt x="242" y="311"/>
                    <a:pt x="256" y="316"/>
                    <a:pt x="276" y="307"/>
                  </a:cubicBezTo>
                  <a:cubicBezTo>
                    <a:pt x="296" y="296"/>
                    <a:pt x="316" y="276"/>
                    <a:pt x="314" y="239"/>
                  </a:cubicBezTo>
                  <a:cubicBezTo>
                    <a:pt x="276" y="190"/>
                    <a:pt x="226" y="170"/>
                    <a:pt x="219" y="173"/>
                  </a:cubicBezTo>
                  <a:close/>
                  <a:moveTo>
                    <a:pt x="97" y="268"/>
                  </a:moveTo>
                  <a:cubicBezTo>
                    <a:pt x="100" y="268"/>
                    <a:pt x="105" y="267"/>
                    <a:pt x="108" y="267"/>
                  </a:cubicBezTo>
                  <a:cubicBezTo>
                    <a:pt x="114" y="266"/>
                    <a:pt x="118" y="262"/>
                    <a:pt x="121" y="259"/>
                  </a:cubicBezTo>
                  <a:cubicBezTo>
                    <a:pt x="126" y="253"/>
                    <a:pt x="129" y="247"/>
                    <a:pt x="131" y="242"/>
                  </a:cubicBezTo>
                  <a:cubicBezTo>
                    <a:pt x="136" y="231"/>
                    <a:pt x="139" y="222"/>
                    <a:pt x="143" y="215"/>
                  </a:cubicBezTo>
                  <a:cubicBezTo>
                    <a:pt x="150" y="201"/>
                    <a:pt x="157" y="196"/>
                    <a:pt x="157" y="194"/>
                  </a:cubicBezTo>
                  <a:cubicBezTo>
                    <a:pt x="157" y="187"/>
                    <a:pt x="165" y="168"/>
                    <a:pt x="145" y="176"/>
                  </a:cubicBezTo>
                  <a:cubicBezTo>
                    <a:pt x="140" y="177"/>
                    <a:pt x="127" y="189"/>
                    <a:pt x="119" y="207"/>
                  </a:cubicBezTo>
                  <a:cubicBezTo>
                    <a:pt x="110" y="224"/>
                    <a:pt x="110" y="246"/>
                    <a:pt x="96" y="246"/>
                  </a:cubicBezTo>
                  <a:cubicBezTo>
                    <a:pt x="76" y="246"/>
                    <a:pt x="53" y="243"/>
                    <a:pt x="40" y="240"/>
                  </a:cubicBezTo>
                  <a:cubicBezTo>
                    <a:pt x="20" y="234"/>
                    <a:pt x="9" y="239"/>
                    <a:pt x="8" y="239"/>
                  </a:cubicBezTo>
                  <a:cubicBezTo>
                    <a:pt x="2" y="246"/>
                    <a:pt x="0" y="251"/>
                    <a:pt x="8" y="250"/>
                  </a:cubicBezTo>
                  <a:cubicBezTo>
                    <a:pt x="8" y="250"/>
                    <a:pt x="20" y="249"/>
                    <a:pt x="33" y="255"/>
                  </a:cubicBezTo>
                  <a:cubicBezTo>
                    <a:pt x="51" y="261"/>
                    <a:pt x="73" y="266"/>
                    <a:pt x="97" y="268"/>
                  </a:cubicBezTo>
                  <a:close/>
                  <a:moveTo>
                    <a:pt x="172" y="341"/>
                  </a:moveTo>
                  <a:cubicBezTo>
                    <a:pt x="167" y="343"/>
                    <a:pt x="151" y="352"/>
                    <a:pt x="130" y="365"/>
                  </a:cubicBezTo>
                  <a:cubicBezTo>
                    <a:pt x="120" y="372"/>
                    <a:pt x="108" y="380"/>
                    <a:pt x="97" y="391"/>
                  </a:cubicBezTo>
                  <a:cubicBezTo>
                    <a:pt x="94" y="394"/>
                    <a:pt x="91" y="397"/>
                    <a:pt x="89" y="401"/>
                  </a:cubicBezTo>
                  <a:cubicBezTo>
                    <a:pt x="85" y="405"/>
                    <a:pt x="85" y="405"/>
                    <a:pt x="85" y="405"/>
                  </a:cubicBezTo>
                  <a:cubicBezTo>
                    <a:pt x="82" y="411"/>
                    <a:pt x="84" y="419"/>
                    <a:pt x="84" y="419"/>
                  </a:cubicBezTo>
                  <a:cubicBezTo>
                    <a:pt x="85" y="425"/>
                    <a:pt x="83" y="432"/>
                    <a:pt x="83" y="438"/>
                  </a:cubicBezTo>
                  <a:cubicBezTo>
                    <a:pt x="80" y="452"/>
                    <a:pt x="76" y="465"/>
                    <a:pt x="71" y="479"/>
                  </a:cubicBezTo>
                  <a:cubicBezTo>
                    <a:pt x="69" y="485"/>
                    <a:pt x="67" y="492"/>
                    <a:pt x="65" y="498"/>
                  </a:cubicBezTo>
                  <a:cubicBezTo>
                    <a:pt x="65" y="499"/>
                    <a:pt x="65" y="500"/>
                    <a:pt x="65" y="502"/>
                  </a:cubicBezTo>
                  <a:cubicBezTo>
                    <a:pt x="38" y="504"/>
                    <a:pt x="31" y="507"/>
                    <a:pt x="28" y="508"/>
                  </a:cubicBezTo>
                  <a:cubicBezTo>
                    <a:pt x="21" y="512"/>
                    <a:pt x="13" y="515"/>
                    <a:pt x="26" y="518"/>
                  </a:cubicBezTo>
                  <a:cubicBezTo>
                    <a:pt x="32" y="520"/>
                    <a:pt x="45" y="518"/>
                    <a:pt x="64" y="517"/>
                  </a:cubicBezTo>
                  <a:cubicBezTo>
                    <a:pt x="71" y="519"/>
                    <a:pt x="71" y="519"/>
                    <a:pt x="71" y="519"/>
                  </a:cubicBezTo>
                  <a:cubicBezTo>
                    <a:pt x="71" y="519"/>
                    <a:pt x="71" y="519"/>
                    <a:pt x="71" y="519"/>
                  </a:cubicBezTo>
                  <a:cubicBezTo>
                    <a:pt x="71" y="519"/>
                    <a:pt x="71" y="519"/>
                    <a:pt x="71" y="519"/>
                  </a:cubicBezTo>
                  <a:cubicBezTo>
                    <a:pt x="75" y="520"/>
                    <a:pt x="78" y="517"/>
                    <a:pt x="80" y="513"/>
                  </a:cubicBezTo>
                  <a:cubicBezTo>
                    <a:pt x="80" y="512"/>
                    <a:pt x="80" y="512"/>
                    <a:pt x="80" y="512"/>
                  </a:cubicBezTo>
                  <a:cubicBezTo>
                    <a:pt x="80" y="512"/>
                    <a:pt x="80" y="512"/>
                    <a:pt x="80" y="512"/>
                  </a:cubicBezTo>
                  <a:cubicBezTo>
                    <a:pt x="82" y="504"/>
                    <a:pt x="82" y="504"/>
                    <a:pt x="82" y="504"/>
                  </a:cubicBezTo>
                  <a:cubicBezTo>
                    <a:pt x="84" y="498"/>
                    <a:pt x="87" y="491"/>
                    <a:pt x="89" y="485"/>
                  </a:cubicBezTo>
                  <a:cubicBezTo>
                    <a:pt x="95" y="471"/>
                    <a:pt x="101" y="457"/>
                    <a:pt x="104" y="440"/>
                  </a:cubicBezTo>
                  <a:cubicBezTo>
                    <a:pt x="106" y="432"/>
                    <a:pt x="107" y="424"/>
                    <a:pt x="106" y="416"/>
                  </a:cubicBezTo>
                  <a:cubicBezTo>
                    <a:pt x="111" y="407"/>
                    <a:pt x="137" y="390"/>
                    <a:pt x="147" y="384"/>
                  </a:cubicBezTo>
                  <a:cubicBezTo>
                    <a:pt x="167" y="371"/>
                    <a:pt x="182" y="363"/>
                    <a:pt x="183" y="360"/>
                  </a:cubicBezTo>
                  <a:cubicBezTo>
                    <a:pt x="188" y="350"/>
                    <a:pt x="192" y="332"/>
                    <a:pt x="172" y="341"/>
                  </a:cubicBezTo>
                  <a:close/>
                  <a:moveTo>
                    <a:pt x="385" y="463"/>
                  </a:moveTo>
                  <a:cubicBezTo>
                    <a:pt x="385" y="463"/>
                    <a:pt x="382" y="451"/>
                    <a:pt x="376" y="429"/>
                  </a:cubicBezTo>
                  <a:cubicBezTo>
                    <a:pt x="374" y="425"/>
                    <a:pt x="374" y="425"/>
                    <a:pt x="374" y="425"/>
                  </a:cubicBezTo>
                  <a:cubicBezTo>
                    <a:pt x="374" y="424"/>
                    <a:pt x="374" y="424"/>
                    <a:pt x="374" y="424"/>
                  </a:cubicBezTo>
                  <a:cubicBezTo>
                    <a:pt x="374" y="420"/>
                    <a:pt x="370" y="420"/>
                    <a:pt x="368" y="419"/>
                  </a:cubicBezTo>
                  <a:cubicBezTo>
                    <a:pt x="366" y="419"/>
                    <a:pt x="366" y="419"/>
                    <a:pt x="366" y="419"/>
                  </a:cubicBezTo>
                  <a:cubicBezTo>
                    <a:pt x="357" y="417"/>
                    <a:pt x="357" y="417"/>
                    <a:pt x="357" y="417"/>
                  </a:cubicBezTo>
                  <a:cubicBezTo>
                    <a:pt x="351" y="415"/>
                    <a:pt x="345" y="414"/>
                    <a:pt x="338" y="413"/>
                  </a:cubicBezTo>
                  <a:cubicBezTo>
                    <a:pt x="324" y="411"/>
                    <a:pt x="310" y="409"/>
                    <a:pt x="294" y="410"/>
                  </a:cubicBezTo>
                  <a:cubicBezTo>
                    <a:pt x="287" y="410"/>
                    <a:pt x="278" y="413"/>
                    <a:pt x="273" y="415"/>
                  </a:cubicBezTo>
                  <a:cubicBezTo>
                    <a:pt x="272" y="414"/>
                    <a:pt x="270" y="411"/>
                    <a:pt x="268" y="407"/>
                  </a:cubicBezTo>
                  <a:cubicBezTo>
                    <a:pt x="261" y="396"/>
                    <a:pt x="254" y="385"/>
                    <a:pt x="249" y="375"/>
                  </a:cubicBezTo>
                  <a:cubicBezTo>
                    <a:pt x="239" y="356"/>
                    <a:pt x="232" y="342"/>
                    <a:pt x="230" y="341"/>
                  </a:cubicBezTo>
                  <a:cubicBezTo>
                    <a:pt x="220" y="337"/>
                    <a:pt x="203" y="331"/>
                    <a:pt x="209" y="350"/>
                  </a:cubicBezTo>
                  <a:cubicBezTo>
                    <a:pt x="211" y="355"/>
                    <a:pt x="218" y="371"/>
                    <a:pt x="230" y="391"/>
                  </a:cubicBezTo>
                  <a:cubicBezTo>
                    <a:pt x="235" y="401"/>
                    <a:pt x="242" y="412"/>
                    <a:pt x="250" y="423"/>
                  </a:cubicBezTo>
                  <a:cubicBezTo>
                    <a:pt x="252" y="426"/>
                    <a:pt x="257" y="432"/>
                    <a:pt x="260" y="434"/>
                  </a:cubicBezTo>
                  <a:cubicBezTo>
                    <a:pt x="263" y="436"/>
                    <a:pt x="273" y="441"/>
                    <a:pt x="281" y="436"/>
                  </a:cubicBezTo>
                  <a:cubicBezTo>
                    <a:pt x="287" y="433"/>
                    <a:pt x="292" y="433"/>
                    <a:pt x="298" y="432"/>
                  </a:cubicBezTo>
                  <a:cubicBezTo>
                    <a:pt x="311" y="430"/>
                    <a:pt x="323" y="431"/>
                    <a:pt x="336" y="432"/>
                  </a:cubicBezTo>
                  <a:cubicBezTo>
                    <a:pt x="342" y="433"/>
                    <a:pt x="348" y="433"/>
                    <a:pt x="354" y="434"/>
                  </a:cubicBezTo>
                  <a:cubicBezTo>
                    <a:pt x="361" y="435"/>
                    <a:pt x="361" y="435"/>
                    <a:pt x="361" y="435"/>
                  </a:cubicBezTo>
                  <a:cubicBezTo>
                    <a:pt x="367" y="452"/>
                    <a:pt x="373" y="467"/>
                    <a:pt x="376" y="467"/>
                  </a:cubicBezTo>
                  <a:cubicBezTo>
                    <a:pt x="384" y="472"/>
                    <a:pt x="390" y="473"/>
                    <a:pt x="385" y="4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02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Single-Page </a:t>
            </a:r>
            <a:r>
              <a:rPr lang="de-DE" dirty="0" err="1" smtClean="0"/>
              <a:t>Application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575487"/>
            <a:ext cx="8412161" cy="499041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Klassische Webseite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Benutzerinteraktion führt zu Page Reload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K</a:t>
            </a:r>
            <a:r>
              <a:rPr lang="de-DE" sz="2000" dirty="0" smtClean="0"/>
              <a:t>omplexe Anwendungen technisch schwierig, schlechte 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AJAX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Reduktion der Page Reloads durch asynchrones Handling von Benutzerinteraktionen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Statt ganze Seite nur Teile davon aktualisiert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Single-Page </a:t>
            </a:r>
            <a:r>
              <a:rPr lang="de-DE" b="1" dirty="0" err="1" smtClean="0"/>
              <a:t>Application</a:t>
            </a:r>
            <a:r>
              <a:rPr lang="de-DE" b="1" dirty="0" smtClean="0"/>
              <a:t> (SPA)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Keine Page Reloads da gesamte Anwendung innerhalb einer Seite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REST-APIs liefern Daten, werden per MVC/MVVM in Seite eingefügt</a:t>
            </a:r>
            <a:endParaRPr lang="de-DE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Schnelle, interaktive UI; Professionalisierung in der Webentwicklung</a:t>
            </a:r>
            <a:endParaRPr lang="de-DE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SPA – hat das was mit Wellness zu tun?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26158"/>
            <a:ext cx="1916832" cy="19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Testpyramide</a:t>
            </a:r>
            <a:endParaRPr lang="de-DE" dirty="0"/>
          </a:p>
        </p:txBody>
      </p:sp>
      <p:sp>
        <p:nvSpPr>
          <p:cNvPr id="5" name="Gleichschenkliges Dreieck 5"/>
          <p:cNvSpPr/>
          <p:nvPr/>
        </p:nvSpPr>
        <p:spPr>
          <a:xfrm>
            <a:off x="251520" y="548680"/>
            <a:ext cx="6028755" cy="5635016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reflection blurRad="6350" stA="50000" endA="295" endPos="92000" dist="1016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6" name="Gerade Verbindung 7"/>
          <p:cNvCxnSpPr/>
          <p:nvPr/>
        </p:nvCxnSpPr>
        <p:spPr>
          <a:xfrm>
            <a:off x="1259632" y="4293096"/>
            <a:ext cx="396044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Textfeld 11"/>
          <p:cNvSpPr txBox="1"/>
          <p:nvPr/>
        </p:nvSpPr>
        <p:spPr>
          <a:xfrm>
            <a:off x="1759825" y="3326795"/>
            <a:ext cx="29802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Integration</a:t>
            </a:r>
            <a:endParaRPr lang="de-DE" sz="2000" dirty="0" smtClean="0"/>
          </a:p>
        </p:txBody>
      </p:sp>
      <p:sp>
        <p:nvSpPr>
          <p:cNvPr id="9" name="Textfeld 12"/>
          <p:cNvSpPr txBox="1"/>
          <p:nvPr/>
        </p:nvSpPr>
        <p:spPr>
          <a:xfrm>
            <a:off x="1958237" y="2083731"/>
            <a:ext cx="259228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Akzeptanz</a:t>
            </a:r>
            <a:endParaRPr lang="de-DE" sz="2400" dirty="0" smtClean="0"/>
          </a:p>
        </p:txBody>
      </p:sp>
      <p:sp>
        <p:nvSpPr>
          <p:cNvPr id="10" name="Textfeld 13"/>
          <p:cNvSpPr txBox="1"/>
          <p:nvPr/>
        </p:nvSpPr>
        <p:spPr>
          <a:xfrm>
            <a:off x="1749718" y="4992175"/>
            <a:ext cx="29802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Unit</a:t>
            </a:r>
            <a:endParaRPr lang="de-DE" sz="2000" dirty="0" smtClean="0"/>
          </a:p>
        </p:txBody>
      </p:sp>
      <p:sp>
        <p:nvSpPr>
          <p:cNvPr id="12" name="Geschweifte Klammer rechts 18"/>
          <p:cNvSpPr/>
          <p:nvPr/>
        </p:nvSpPr>
        <p:spPr>
          <a:xfrm>
            <a:off x="6290234" y="2852936"/>
            <a:ext cx="468156" cy="3328142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" name="Gerade Verbindung 22"/>
          <p:cNvCxnSpPr/>
          <p:nvPr/>
        </p:nvCxnSpPr>
        <p:spPr>
          <a:xfrm flipH="1">
            <a:off x="4494059" y="2852936"/>
            <a:ext cx="17862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7"/>
          <p:cNvCxnSpPr/>
          <p:nvPr/>
        </p:nvCxnSpPr>
        <p:spPr>
          <a:xfrm>
            <a:off x="2051720" y="2852936"/>
            <a:ext cx="2376264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" name="Geschweifte Klammer rechts 18"/>
          <p:cNvSpPr/>
          <p:nvPr/>
        </p:nvSpPr>
        <p:spPr>
          <a:xfrm>
            <a:off x="6257241" y="548680"/>
            <a:ext cx="468156" cy="2304256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0" name="Gerade Verbindung 22"/>
          <p:cNvCxnSpPr>
            <a:endCxn id="5" idx="0"/>
          </p:cNvCxnSpPr>
          <p:nvPr/>
        </p:nvCxnSpPr>
        <p:spPr>
          <a:xfrm flipH="1">
            <a:off x="3265898" y="548680"/>
            <a:ext cx="29913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03427" y="1311267"/>
            <a:ext cx="2217271" cy="77908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smtClean="0">
                <a:latin typeface="AA Zuehlke" pitchFamily="2" charset="0"/>
              </a:rPr>
              <a:t>Bauen wir das 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richtige Produkt?</a:t>
            </a:r>
            <a:endParaRPr lang="de-DE" sz="2400" dirty="0">
              <a:latin typeface="AA Zuehlke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32525" y="4105764"/>
            <a:ext cx="1959076" cy="8224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smtClean="0">
                <a:latin typeface="AA Zuehlke" pitchFamily="2" charset="0"/>
              </a:rPr>
              <a:t>Bauen wir das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Produkt richtig?</a:t>
            </a:r>
          </a:p>
        </p:txBody>
      </p:sp>
    </p:spTree>
    <p:extLst>
      <p:ext uri="{BB962C8B-B14F-4D97-AF65-F5344CB8AC3E}">
        <p14:creationId xmlns:p14="http://schemas.microsoft.com/office/powerpoint/2010/main" val="20631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Testpyramide</a:t>
            </a:r>
            <a:endParaRPr lang="de-DE" dirty="0"/>
          </a:p>
        </p:txBody>
      </p:sp>
      <p:sp>
        <p:nvSpPr>
          <p:cNvPr id="5" name="Gleichschenkliges Dreieck 5"/>
          <p:cNvSpPr/>
          <p:nvPr/>
        </p:nvSpPr>
        <p:spPr>
          <a:xfrm>
            <a:off x="251520" y="548680"/>
            <a:ext cx="6028755" cy="5635016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reflection blurRad="6350" stA="50000" endA="295" endPos="92000" dist="1016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6" name="Gerade Verbindung 7"/>
          <p:cNvCxnSpPr/>
          <p:nvPr/>
        </p:nvCxnSpPr>
        <p:spPr>
          <a:xfrm>
            <a:off x="1259632" y="4293096"/>
            <a:ext cx="396044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Textfeld 11"/>
          <p:cNvSpPr txBox="1"/>
          <p:nvPr/>
        </p:nvSpPr>
        <p:spPr>
          <a:xfrm>
            <a:off x="1759825" y="3326795"/>
            <a:ext cx="29802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Integration</a:t>
            </a:r>
            <a:endParaRPr lang="de-DE" sz="2000" dirty="0" smtClean="0"/>
          </a:p>
        </p:txBody>
      </p:sp>
      <p:sp>
        <p:nvSpPr>
          <p:cNvPr id="9" name="Textfeld 12"/>
          <p:cNvSpPr txBox="1"/>
          <p:nvPr/>
        </p:nvSpPr>
        <p:spPr>
          <a:xfrm>
            <a:off x="1958237" y="2083731"/>
            <a:ext cx="259228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Akzeptanz</a:t>
            </a:r>
            <a:endParaRPr lang="de-DE" sz="2400" dirty="0" smtClean="0"/>
          </a:p>
        </p:txBody>
      </p:sp>
      <p:sp>
        <p:nvSpPr>
          <p:cNvPr id="10" name="Textfeld 13"/>
          <p:cNvSpPr txBox="1"/>
          <p:nvPr/>
        </p:nvSpPr>
        <p:spPr>
          <a:xfrm>
            <a:off x="1749718" y="4992175"/>
            <a:ext cx="29802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Unit</a:t>
            </a:r>
            <a:endParaRPr lang="de-DE" sz="2000" dirty="0" smtClean="0"/>
          </a:p>
        </p:txBody>
      </p:sp>
      <p:sp>
        <p:nvSpPr>
          <p:cNvPr id="12" name="Geschweifte Klammer rechts 18"/>
          <p:cNvSpPr/>
          <p:nvPr/>
        </p:nvSpPr>
        <p:spPr>
          <a:xfrm>
            <a:off x="6290234" y="2852936"/>
            <a:ext cx="468156" cy="1440160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" name="Gerade Verbindung 22"/>
          <p:cNvCxnSpPr/>
          <p:nvPr/>
        </p:nvCxnSpPr>
        <p:spPr>
          <a:xfrm flipH="1">
            <a:off x="4494059" y="2852936"/>
            <a:ext cx="17862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7"/>
          <p:cNvCxnSpPr/>
          <p:nvPr/>
        </p:nvCxnSpPr>
        <p:spPr>
          <a:xfrm>
            <a:off x="2051720" y="2852936"/>
            <a:ext cx="2376264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" name="Geschweifte Klammer rechts 18"/>
          <p:cNvSpPr/>
          <p:nvPr/>
        </p:nvSpPr>
        <p:spPr>
          <a:xfrm>
            <a:off x="6257241" y="548680"/>
            <a:ext cx="468156" cy="2304256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0" name="Gerade Verbindung 22"/>
          <p:cNvCxnSpPr>
            <a:endCxn id="5" idx="0"/>
          </p:cNvCxnSpPr>
          <p:nvPr/>
        </p:nvCxnSpPr>
        <p:spPr>
          <a:xfrm flipH="1">
            <a:off x="3265898" y="548680"/>
            <a:ext cx="29913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42088" y="1311267"/>
            <a:ext cx="2217271" cy="77908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err="1" smtClean="0">
                <a:latin typeface="AA Zuehlke" pitchFamily="2" charset="0"/>
              </a:rPr>
              <a:t>Cucumber</a:t>
            </a:r>
            <a:r>
              <a:rPr lang="de-DE" sz="2400" dirty="0">
                <a:latin typeface="AA Zuehlke" pitchFamily="2" charset="0"/>
              </a:rPr>
              <a:t>,</a:t>
            </a:r>
            <a:endParaRPr lang="de-DE" sz="2400" dirty="0" smtClean="0">
              <a:latin typeface="AA Zuehlke" pitchFamily="2" charset="0"/>
            </a:endParaRPr>
          </a:p>
          <a:p>
            <a:pPr algn="ctr"/>
            <a:r>
              <a:rPr lang="de-DE" sz="2400" dirty="0" err="1" smtClean="0">
                <a:latin typeface="AA Zuehlke" pitchFamily="2" charset="0"/>
              </a:rPr>
              <a:t>Protractor</a:t>
            </a:r>
            <a:endParaRPr lang="de-DE" sz="2400" dirty="0">
              <a:latin typeface="AA Zuehlke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99415" y="3011298"/>
            <a:ext cx="1512169" cy="11234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err="1" smtClean="0">
                <a:latin typeface="AA Zuehlke" pitchFamily="2" charset="0"/>
              </a:rPr>
              <a:t>Protractor</a:t>
            </a:r>
            <a:r>
              <a:rPr lang="de-DE" sz="2400" dirty="0" smtClean="0">
                <a:latin typeface="AA Zuehlke" pitchFamily="2" charset="0"/>
              </a:rPr>
              <a:t>,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Jasmine</a:t>
            </a:r>
          </a:p>
          <a:p>
            <a:pPr algn="ctr"/>
            <a:r>
              <a:rPr lang="de-DE" sz="2400" dirty="0" err="1" smtClean="0">
                <a:latin typeface="AA Zuehlke" pitchFamily="2" charset="0"/>
              </a:rPr>
              <a:t>Node</a:t>
            </a:r>
            <a:r>
              <a:rPr lang="de-DE" sz="2400" dirty="0" smtClean="0">
                <a:latin typeface="AA Zuehlke" pitchFamily="2" charset="0"/>
              </a:rPr>
              <a:t>, …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 bwMode="gray">
          <a:xfrm>
            <a:off x="6722398" y="439470"/>
            <a:ext cx="2266204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32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de-DE" sz="2400" b="1" dirty="0" smtClean="0"/>
              <a:t>Technologien im Web-Umfeld:</a:t>
            </a:r>
            <a:endParaRPr lang="de-DE" sz="2400" b="1" dirty="0"/>
          </a:p>
        </p:txBody>
      </p:sp>
      <p:cxnSp>
        <p:nvCxnSpPr>
          <p:cNvPr id="16" name="Gerade Verbindung 22"/>
          <p:cNvCxnSpPr/>
          <p:nvPr/>
        </p:nvCxnSpPr>
        <p:spPr>
          <a:xfrm flipH="1">
            <a:off x="5364088" y="4293096"/>
            <a:ext cx="89315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eschweifte Klammer rechts 18"/>
          <p:cNvSpPr/>
          <p:nvPr/>
        </p:nvSpPr>
        <p:spPr>
          <a:xfrm>
            <a:off x="6282135" y="4289883"/>
            <a:ext cx="468156" cy="1890600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Box 21"/>
          <p:cNvSpPr txBox="1"/>
          <p:nvPr/>
        </p:nvSpPr>
        <p:spPr>
          <a:xfrm>
            <a:off x="7099415" y="4673465"/>
            <a:ext cx="1512169" cy="11234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smtClean="0">
                <a:latin typeface="AA Zuehlke" pitchFamily="2" charset="0"/>
              </a:rPr>
              <a:t>Karma,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Jasmine,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Mocha/</a:t>
            </a:r>
            <a:r>
              <a:rPr lang="de-DE" sz="2400" dirty="0" err="1" smtClean="0">
                <a:latin typeface="AA Zuehlke" pitchFamily="2" charset="0"/>
              </a:rPr>
              <a:t>Chai</a:t>
            </a:r>
            <a:r>
              <a:rPr lang="de-DE" sz="2400" dirty="0" smtClean="0">
                <a:latin typeface="AA Zuehlke" pitchFamily="2" charset="0"/>
              </a:rPr>
              <a:t>/</a:t>
            </a:r>
          </a:p>
          <a:p>
            <a:pPr algn="ctr"/>
            <a:r>
              <a:rPr lang="de-DE" sz="2400" dirty="0" err="1" smtClean="0">
                <a:latin typeface="AA Zuehlke" pitchFamily="2" charset="0"/>
              </a:rPr>
              <a:t>Sinon</a:t>
            </a:r>
            <a:r>
              <a:rPr lang="de-DE" sz="2400" dirty="0" smtClean="0">
                <a:latin typeface="AA Zuehlke" pitchFamily="2" charset="0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40894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Testpyramide</a:t>
            </a:r>
            <a:endParaRPr lang="de-DE" dirty="0"/>
          </a:p>
        </p:txBody>
      </p:sp>
      <p:sp>
        <p:nvSpPr>
          <p:cNvPr id="5" name="Gleichschenkliges Dreieck 5"/>
          <p:cNvSpPr/>
          <p:nvPr/>
        </p:nvSpPr>
        <p:spPr>
          <a:xfrm>
            <a:off x="251520" y="548680"/>
            <a:ext cx="6028755" cy="5635016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reflection blurRad="6350" stA="9000" endPos="92000" dist="1016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6" name="Gerade Verbindung 7"/>
          <p:cNvCxnSpPr/>
          <p:nvPr/>
        </p:nvCxnSpPr>
        <p:spPr>
          <a:xfrm>
            <a:off x="1259632" y="4293096"/>
            <a:ext cx="396044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Textfeld 11"/>
          <p:cNvSpPr txBox="1"/>
          <p:nvPr/>
        </p:nvSpPr>
        <p:spPr>
          <a:xfrm>
            <a:off x="1759825" y="3326795"/>
            <a:ext cx="29802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Integration</a:t>
            </a:r>
            <a:endParaRPr lang="de-DE" sz="2000" dirty="0" smtClean="0"/>
          </a:p>
        </p:txBody>
      </p:sp>
      <p:sp>
        <p:nvSpPr>
          <p:cNvPr id="9" name="Textfeld 12"/>
          <p:cNvSpPr txBox="1"/>
          <p:nvPr/>
        </p:nvSpPr>
        <p:spPr>
          <a:xfrm>
            <a:off x="1958237" y="2083731"/>
            <a:ext cx="259228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Akzeptanz</a:t>
            </a:r>
            <a:endParaRPr lang="de-DE" sz="2400" dirty="0" smtClean="0"/>
          </a:p>
        </p:txBody>
      </p:sp>
      <p:sp>
        <p:nvSpPr>
          <p:cNvPr id="10" name="Textfeld 13"/>
          <p:cNvSpPr txBox="1"/>
          <p:nvPr/>
        </p:nvSpPr>
        <p:spPr>
          <a:xfrm>
            <a:off x="1749718" y="4992175"/>
            <a:ext cx="29802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Unit</a:t>
            </a:r>
            <a:endParaRPr lang="de-DE" sz="2000" dirty="0" smtClean="0"/>
          </a:p>
        </p:txBody>
      </p:sp>
      <p:sp>
        <p:nvSpPr>
          <p:cNvPr id="12" name="Geschweifte Klammer rechts 18"/>
          <p:cNvSpPr/>
          <p:nvPr/>
        </p:nvSpPr>
        <p:spPr>
          <a:xfrm>
            <a:off x="6290234" y="2852936"/>
            <a:ext cx="468156" cy="1440160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" name="Gerade Verbindung 22"/>
          <p:cNvCxnSpPr/>
          <p:nvPr/>
        </p:nvCxnSpPr>
        <p:spPr>
          <a:xfrm flipH="1">
            <a:off x="4494059" y="2852936"/>
            <a:ext cx="17862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7"/>
          <p:cNvCxnSpPr/>
          <p:nvPr/>
        </p:nvCxnSpPr>
        <p:spPr>
          <a:xfrm>
            <a:off x="2051720" y="2852936"/>
            <a:ext cx="2376264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" name="Geschweifte Klammer rechts 18"/>
          <p:cNvSpPr/>
          <p:nvPr/>
        </p:nvSpPr>
        <p:spPr>
          <a:xfrm>
            <a:off x="6257241" y="548680"/>
            <a:ext cx="468156" cy="2304256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0" name="Gerade Verbindung 22"/>
          <p:cNvCxnSpPr>
            <a:endCxn id="5" idx="0"/>
          </p:cNvCxnSpPr>
          <p:nvPr/>
        </p:nvCxnSpPr>
        <p:spPr>
          <a:xfrm flipH="1">
            <a:off x="3265898" y="548680"/>
            <a:ext cx="29913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42088" y="1311267"/>
            <a:ext cx="2217271" cy="77908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err="1" smtClean="0">
                <a:latin typeface="AA Zuehlke" pitchFamily="2" charset="0"/>
              </a:rPr>
              <a:t>Cucumber</a:t>
            </a:r>
            <a:r>
              <a:rPr lang="de-DE" sz="2400" dirty="0">
                <a:latin typeface="AA Zuehlke" pitchFamily="2" charset="0"/>
              </a:rPr>
              <a:t>,</a:t>
            </a:r>
            <a:endParaRPr lang="de-DE" sz="2400" dirty="0" smtClean="0">
              <a:latin typeface="AA Zuehlke" pitchFamily="2" charset="0"/>
            </a:endParaRPr>
          </a:p>
          <a:p>
            <a:pPr algn="ctr"/>
            <a:r>
              <a:rPr lang="de-DE" sz="2400" dirty="0" err="1" smtClean="0">
                <a:latin typeface="AA Zuehlke" pitchFamily="2" charset="0"/>
              </a:rPr>
              <a:t>Protractor</a:t>
            </a:r>
            <a:endParaRPr lang="de-DE" sz="2400" dirty="0">
              <a:latin typeface="AA Zuehlke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99415" y="3011298"/>
            <a:ext cx="1512169" cy="11234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err="1" smtClean="0">
                <a:latin typeface="AA Zuehlke" pitchFamily="2" charset="0"/>
              </a:rPr>
              <a:t>Protractor</a:t>
            </a:r>
            <a:r>
              <a:rPr lang="de-DE" sz="2400" dirty="0" smtClean="0">
                <a:latin typeface="AA Zuehlke" pitchFamily="2" charset="0"/>
              </a:rPr>
              <a:t>,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Jasmine</a:t>
            </a:r>
          </a:p>
          <a:p>
            <a:pPr algn="ctr"/>
            <a:r>
              <a:rPr lang="de-DE" sz="2400" dirty="0" err="1" smtClean="0">
                <a:latin typeface="AA Zuehlke" pitchFamily="2" charset="0"/>
              </a:rPr>
              <a:t>Node</a:t>
            </a:r>
            <a:r>
              <a:rPr lang="de-DE" sz="2400" dirty="0" smtClean="0">
                <a:latin typeface="AA Zuehlke" pitchFamily="2" charset="0"/>
              </a:rPr>
              <a:t>, …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 bwMode="gray">
          <a:xfrm>
            <a:off x="6722398" y="439470"/>
            <a:ext cx="2266204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32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de-DE" sz="2400" b="1" dirty="0" smtClean="0"/>
              <a:t>Technologien im Web-Umfeld:</a:t>
            </a:r>
            <a:endParaRPr lang="de-DE" sz="2400" b="1" dirty="0"/>
          </a:p>
        </p:txBody>
      </p:sp>
      <p:cxnSp>
        <p:nvCxnSpPr>
          <p:cNvPr id="16" name="Gerade Verbindung 22"/>
          <p:cNvCxnSpPr/>
          <p:nvPr/>
        </p:nvCxnSpPr>
        <p:spPr>
          <a:xfrm flipH="1">
            <a:off x="5364088" y="4293096"/>
            <a:ext cx="89315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eschweifte Klammer rechts 18"/>
          <p:cNvSpPr/>
          <p:nvPr/>
        </p:nvSpPr>
        <p:spPr>
          <a:xfrm>
            <a:off x="6282135" y="4289883"/>
            <a:ext cx="468156" cy="1890600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Box 21"/>
          <p:cNvSpPr txBox="1"/>
          <p:nvPr/>
        </p:nvSpPr>
        <p:spPr>
          <a:xfrm>
            <a:off x="7099415" y="4673465"/>
            <a:ext cx="1512169" cy="11234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smtClean="0">
                <a:latin typeface="AA Zuehlke" pitchFamily="2" charset="0"/>
              </a:rPr>
              <a:t>Karma,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Jasmine,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Mocha/</a:t>
            </a:r>
            <a:r>
              <a:rPr lang="de-DE" sz="2400" dirty="0" err="1" smtClean="0">
                <a:latin typeface="AA Zuehlke" pitchFamily="2" charset="0"/>
              </a:rPr>
              <a:t>Chai</a:t>
            </a:r>
            <a:r>
              <a:rPr lang="de-DE" sz="2400" dirty="0" smtClean="0">
                <a:latin typeface="AA Zuehlke" pitchFamily="2" charset="0"/>
              </a:rPr>
              <a:t>/</a:t>
            </a:r>
          </a:p>
          <a:p>
            <a:pPr algn="ctr"/>
            <a:r>
              <a:rPr lang="de-DE" sz="2400" dirty="0" err="1" smtClean="0">
                <a:latin typeface="AA Zuehlke" pitchFamily="2" charset="0"/>
              </a:rPr>
              <a:t>Sinon</a:t>
            </a:r>
            <a:r>
              <a:rPr lang="de-DE" sz="2400" dirty="0" smtClean="0">
                <a:latin typeface="AA Zuehlke" pitchFamily="2" charset="0"/>
              </a:rPr>
              <a:t>, 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2852937"/>
            <a:ext cx="8640960" cy="3439970"/>
          </a:xfrm>
          <a:prstGeom prst="rect">
            <a:avLst/>
          </a:prstGeom>
          <a:solidFill>
            <a:schemeClr val="bg1">
              <a:alpha val="76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98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Specification By </a:t>
            </a:r>
            <a:r>
              <a:rPr lang="de-DE" dirty="0" smtClean="0"/>
              <a:t>Example (1)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6296817" cy="47767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Kollaborativer Ansatz um fachliche Anforderungen und funktionale</a:t>
            </a:r>
            <a:r>
              <a:rPr lang="de-DE" dirty="0"/>
              <a:t> </a:t>
            </a:r>
            <a:r>
              <a:rPr lang="de-DE" dirty="0" smtClean="0"/>
              <a:t>Tests gemeinsam zu definieren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Anforderungen werden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durch realistische Beispiele illustriert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dienen als Akzeptanztests und werden automatisiert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Wie komme ich zu automatisierten Akzeptanztests?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048251"/>
            <a:ext cx="2983880" cy="251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Specification By </a:t>
            </a:r>
            <a:r>
              <a:rPr lang="de-DE" dirty="0" smtClean="0"/>
              <a:t>Example (2)</a:t>
            </a:r>
            <a:endParaRPr lang="de-DE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710183585"/>
              </p:ext>
            </p:extLst>
          </p:nvPr>
        </p:nvGraphicFramePr>
        <p:xfrm>
          <a:off x="-414162" y="891383"/>
          <a:ext cx="3840088" cy="282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884775" y="919186"/>
            <a:ext cx="1231400" cy="39070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Beispiele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70016" y="870099"/>
            <a:ext cx="1486381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User Story / </a:t>
            </a:r>
          </a:p>
          <a:p>
            <a:r>
              <a:rPr lang="de-DE" sz="2200" dirty="0" smtClean="0">
                <a:latin typeface="AA Zuehlke" pitchFamily="2" charset="0"/>
              </a:rPr>
              <a:t>Feature</a:t>
            </a:r>
          </a:p>
        </p:txBody>
      </p:sp>
      <p:sp>
        <p:nvSpPr>
          <p:cNvPr id="25" name="Right Arrow 24"/>
          <p:cNvSpPr/>
          <p:nvPr/>
        </p:nvSpPr>
        <p:spPr>
          <a:xfrm flipV="1">
            <a:off x="2688877" y="2257640"/>
            <a:ext cx="660814" cy="372072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27" name="Right Arrow 26"/>
          <p:cNvSpPr/>
          <p:nvPr/>
        </p:nvSpPr>
        <p:spPr>
          <a:xfrm rot="8632996" flipV="1">
            <a:off x="3030086" y="3671966"/>
            <a:ext cx="660814" cy="372072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/>
          </a:p>
        </p:txBody>
      </p:sp>
      <p:sp>
        <p:nvSpPr>
          <p:cNvPr id="37" name="Rectangle 36"/>
          <p:cNvSpPr/>
          <p:nvPr/>
        </p:nvSpPr>
        <p:spPr>
          <a:xfrm>
            <a:off x="1259632" y="4372211"/>
            <a:ext cx="2849644" cy="146943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28119" y="4587943"/>
            <a:ext cx="279192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dirty="0" smtClean="0">
                <a:latin typeface="AA Zuehlke" pitchFamily="2" charset="0"/>
              </a:rPr>
              <a:t>Given(/^… $/, function () {</a:t>
            </a:r>
          </a:p>
          <a:p>
            <a:r>
              <a:rPr lang="de-DE" dirty="0">
                <a:latin typeface="AA Zuehlke" pitchFamily="2" charset="0"/>
              </a:rPr>
              <a:t> </a:t>
            </a:r>
            <a:r>
              <a:rPr lang="de-DE" dirty="0" smtClean="0">
                <a:latin typeface="AA Zuehlke" pitchFamily="2" charset="0"/>
              </a:rPr>
              <a:t> …</a:t>
            </a:r>
          </a:p>
          <a:p>
            <a:r>
              <a:rPr lang="de-DE" dirty="0" smtClean="0">
                <a:latin typeface="AA Zuehlke" pitchFamily="2" charset="0"/>
              </a:rPr>
              <a:t>});</a:t>
            </a:r>
          </a:p>
        </p:txBody>
      </p:sp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1084246366"/>
              </p:ext>
            </p:extLst>
          </p:nvPr>
        </p:nvGraphicFramePr>
        <p:xfrm>
          <a:off x="4463061" y="3765468"/>
          <a:ext cx="4074828" cy="2808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79439" y="1180208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Three Amigos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999823" y="1753672"/>
            <a:ext cx="1301271" cy="1677384"/>
            <a:chOff x="3990809" y="1634673"/>
            <a:chExt cx="1301271" cy="1677384"/>
          </a:xfrm>
        </p:grpSpPr>
        <p:sp>
          <p:nvSpPr>
            <p:cNvPr id="6" name="Flowchart: Process 5"/>
            <p:cNvSpPr/>
            <p:nvPr/>
          </p:nvSpPr>
          <p:spPr>
            <a:xfrm>
              <a:off x="3990809" y="1637918"/>
              <a:ext cx="1301271" cy="1674139"/>
            </a:xfrm>
            <a:prstGeom prst="flowChartProcess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600" dirty="0">
                  <a:solidFill>
                    <a:schemeClr val="dk1"/>
                  </a:solidFill>
                  <a:latin typeface="AA Zuehlke" pitchFamily="2" charset="0"/>
                </a:rPr>
                <a:t>In </a:t>
              </a:r>
              <a:r>
                <a:rPr lang="de-DE" sz="1600" dirty="0" err="1">
                  <a:solidFill>
                    <a:schemeClr val="dk1"/>
                  </a:solidFill>
                  <a:latin typeface="AA Zuehlke" pitchFamily="2" charset="0"/>
                </a:rPr>
                <a:t>order</a:t>
              </a:r>
              <a:r>
                <a:rPr lang="de-DE" sz="1600" dirty="0">
                  <a:solidFill>
                    <a:schemeClr val="dk1"/>
                  </a:solidFill>
                  <a:latin typeface="AA Zuehlke" pitchFamily="2" charset="0"/>
                </a:rPr>
                <a:t> </a:t>
              </a:r>
              <a:r>
                <a:rPr lang="de-DE" sz="1600" dirty="0" err="1">
                  <a:solidFill>
                    <a:schemeClr val="dk1"/>
                  </a:solidFill>
                  <a:latin typeface="AA Zuehlke" pitchFamily="2" charset="0"/>
                </a:rPr>
                <a:t>to</a:t>
              </a:r>
              <a:r>
                <a:rPr lang="de-DE" sz="1600" dirty="0">
                  <a:solidFill>
                    <a:schemeClr val="dk1"/>
                  </a:solidFill>
                  <a:latin typeface="AA Zuehlke" pitchFamily="2" charset="0"/>
                </a:rPr>
                <a:t> …</a:t>
              </a:r>
            </a:p>
            <a:p>
              <a:r>
                <a:rPr lang="de-DE" sz="1600" dirty="0">
                  <a:solidFill>
                    <a:schemeClr val="dk1"/>
                  </a:solidFill>
                  <a:latin typeface="AA Zuehlke" pitchFamily="2" charset="0"/>
                </a:rPr>
                <a:t>As …</a:t>
              </a:r>
            </a:p>
            <a:p>
              <a:r>
                <a:rPr lang="de-DE" sz="1600" dirty="0">
                  <a:solidFill>
                    <a:schemeClr val="dk1"/>
                  </a:solidFill>
                  <a:latin typeface="AA Zuehlke" pitchFamily="2" charset="0"/>
                </a:rPr>
                <a:t>I </a:t>
              </a:r>
              <a:r>
                <a:rPr lang="de-DE" sz="1600" dirty="0" err="1">
                  <a:solidFill>
                    <a:schemeClr val="dk1"/>
                  </a:solidFill>
                  <a:latin typeface="AA Zuehlke" pitchFamily="2" charset="0"/>
                </a:rPr>
                <a:t>want</a:t>
              </a:r>
              <a:r>
                <a:rPr lang="de-DE" sz="1600" dirty="0">
                  <a:solidFill>
                    <a:schemeClr val="dk1"/>
                  </a:solidFill>
                  <a:latin typeface="AA Zuehlke" pitchFamily="2" charset="0"/>
                </a:rPr>
                <a:t> </a:t>
              </a:r>
              <a:r>
                <a:rPr lang="de-DE" sz="1600" dirty="0" err="1">
                  <a:solidFill>
                    <a:schemeClr val="dk1"/>
                  </a:solidFill>
                  <a:latin typeface="AA Zuehlke" pitchFamily="2" charset="0"/>
                </a:rPr>
                <a:t>to</a:t>
              </a:r>
              <a:r>
                <a:rPr lang="de-DE" sz="1600" dirty="0">
                  <a:solidFill>
                    <a:schemeClr val="dk1"/>
                  </a:solidFill>
                  <a:latin typeface="AA Zuehlke" pitchFamily="2" charset="0"/>
                </a:rPr>
                <a:t> …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3999824" y="1634673"/>
              <a:ext cx="210152" cy="21015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60471" y="1479350"/>
            <a:ext cx="1620158" cy="1948459"/>
            <a:chOff x="5851457" y="1360351"/>
            <a:chExt cx="1620158" cy="1948459"/>
          </a:xfrm>
        </p:grpSpPr>
        <p:sp>
          <p:nvSpPr>
            <p:cNvPr id="28" name="Flowchart: Process 27"/>
            <p:cNvSpPr/>
            <p:nvPr/>
          </p:nvSpPr>
          <p:spPr>
            <a:xfrm>
              <a:off x="6170344" y="1360351"/>
              <a:ext cx="1301271" cy="1674139"/>
            </a:xfrm>
            <a:prstGeom prst="flowChartProcess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 sz="1600" dirty="0" smtClean="0">
                <a:solidFill>
                  <a:schemeClr val="dk1"/>
                </a:solidFill>
                <a:latin typeface="AA Zuehlke" pitchFamily="2" charset="0"/>
              </a:endParaRPr>
            </a:p>
          </p:txBody>
        </p:sp>
        <p:sp>
          <p:nvSpPr>
            <p:cNvPr id="24" name="Flowchart: Process 23"/>
            <p:cNvSpPr/>
            <p:nvPr/>
          </p:nvSpPr>
          <p:spPr>
            <a:xfrm>
              <a:off x="5999311" y="1487608"/>
              <a:ext cx="1301271" cy="1674139"/>
            </a:xfrm>
            <a:prstGeom prst="flowChartProcess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 sz="1600" dirty="0" smtClean="0">
                <a:solidFill>
                  <a:schemeClr val="dk1"/>
                </a:solidFill>
                <a:latin typeface="AA Zuehlke" pitchFamily="2" charset="0"/>
              </a:endParaRPr>
            </a:p>
          </p:txBody>
        </p:sp>
        <p:sp>
          <p:nvSpPr>
            <p:cNvPr id="19" name="Flowchart: Process 18"/>
            <p:cNvSpPr/>
            <p:nvPr/>
          </p:nvSpPr>
          <p:spPr>
            <a:xfrm>
              <a:off x="5851457" y="1634671"/>
              <a:ext cx="1301271" cy="1674139"/>
            </a:xfrm>
            <a:prstGeom prst="flowChartProcess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600" dirty="0" err="1" smtClean="0">
                  <a:solidFill>
                    <a:schemeClr val="dk1"/>
                  </a:solidFill>
                  <a:latin typeface="AA Zuehlke" pitchFamily="2" charset="0"/>
                </a:rPr>
                <a:t>Given</a:t>
              </a:r>
              <a:r>
                <a:rPr lang="de-DE" sz="1600" dirty="0" smtClean="0">
                  <a:latin typeface="AA Zuehlke" pitchFamily="2" charset="0"/>
                </a:rPr>
                <a:t>…</a:t>
              </a:r>
            </a:p>
            <a:p>
              <a:r>
                <a:rPr lang="de-DE" sz="1600" dirty="0" err="1" smtClean="0">
                  <a:solidFill>
                    <a:schemeClr val="dk1"/>
                  </a:solidFill>
                  <a:latin typeface="AA Zuehlke" pitchFamily="2" charset="0"/>
                </a:rPr>
                <a:t>When</a:t>
              </a:r>
              <a:r>
                <a:rPr lang="de-DE" sz="1600" dirty="0" smtClean="0">
                  <a:solidFill>
                    <a:schemeClr val="dk1"/>
                  </a:solidFill>
                  <a:latin typeface="AA Zuehlke" pitchFamily="2" charset="0"/>
                </a:rPr>
                <a:t>…</a:t>
              </a:r>
            </a:p>
            <a:p>
              <a:r>
                <a:rPr lang="de-DE" sz="1600" dirty="0" err="1" smtClean="0">
                  <a:latin typeface="AA Zuehlke" pitchFamily="2" charset="0"/>
                </a:rPr>
                <a:t>Then</a:t>
              </a:r>
              <a:r>
                <a:rPr lang="de-DE" sz="1600" dirty="0" smtClean="0">
                  <a:latin typeface="AA Zuehlke" pitchFamily="2" charset="0"/>
                </a:rPr>
                <a:t>…</a:t>
              </a:r>
              <a:endParaRPr lang="de-DE" sz="1600" dirty="0" smtClean="0">
                <a:solidFill>
                  <a:schemeClr val="dk1"/>
                </a:solidFill>
                <a:latin typeface="AA Zuehlke" pitchFamily="2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 flipV="1">
              <a:off x="5851457" y="1634670"/>
              <a:ext cx="210153" cy="21015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5" grpId="0" animBg="1"/>
      <p:bldP spid="27" grpId="0" animBg="1"/>
      <p:bldP spid="37" grpId="0" animBg="1"/>
      <p:bldP spid="38" grpId="0"/>
      <p:bldGraphic spid="40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YodaChat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5085184"/>
            <a:ext cx="8066208" cy="14807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Anforderung</a:t>
            </a:r>
            <a:r>
              <a:rPr lang="de-DE" dirty="0" smtClean="0"/>
              <a:t>: Menschen und </a:t>
            </a:r>
            <a:r>
              <a:rPr lang="de-DE" dirty="0" err="1" smtClean="0"/>
              <a:t>Yoda</a:t>
            </a:r>
            <a:r>
              <a:rPr lang="de-DE" dirty="0" smtClean="0"/>
              <a:t> sollen miteinander chatten können (Übersetzung notwendig!)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Gegeben</a:t>
            </a:r>
            <a:r>
              <a:rPr lang="de-DE" dirty="0" smtClean="0"/>
              <a:t>: </a:t>
            </a:r>
            <a:r>
              <a:rPr lang="de-DE" dirty="0" err="1" smtClean="0"/>
              <a:t>Wireframes</a:t>
            </a:r>
            <a:r>
              <a:rPr lang="de-DE" dirty="0" smtClean="0"/>
              <a:t> und Business Rules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2609215" y="1221131"/>
            <a:ext cx="4006655" cy="32053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5051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6"/>
  <p:tag name="LANGUAGE" val="1031"/>
  <p:tag name="BRAND" val="0"/>
  <p:tag name="AUTHOR" val="Marcus Vetter;br&amp;Simon Acker;br&amp;Christian Ed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Imag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1646</Words>
  <Application>Microsoft Office PowerPoint</Application>
  <PresentationFormat>On-screen Show (4:3)</PresentationFormat>
  <Paragraphs>303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AA Zuehlke</vt:lpstr>
      <vt:lpstr>Arial</vt:lpstr>
      <vt:lpstr>Courier New</vt:lpstr>
      <vt:lpstr>Zuehlke</vt:lpstr>
      <vt:lpstr>Automatisierte Akzeptanztests bei  Single-Page Applications</vt:lpstr>
      <vt:lpstr>Agenda</vt:lpstr>
      <vt:lpstr>Single-Page Application</vt:lpstr>
      <vt:lpstr>Testpyramide</vt:lpstr>
      <vt:lpstr>Testpyramide</vt:lpstr>
      <vt:lpstr>Testpyramide</vt:lpstr>
      <vt:lpstr>Specification By Example (1)</vt:lpstr>
      <vt:lpstr>Specification By Example (2)</vt:lpstr>
      <vt:lpstr>YodaChat</vt:lpstr>
      <vt:lpstr>PowerPoint Presentation</vt:lpstr>
      <vt:lpstr>PowerPoint Presentation</vt:lpstr>
      <vt:lpstr>PowerPoint Presentation</vt:lpstr>
      <vt:lpstr>PowerPoint Presentation</vt:lpstr>
      <vt:lpstr>YodaChat</vt:lpstr>
      <vt:lpstr>Acceptance Testing Stack – Step Definitions</vt:lpstr>
      <vt:lpstr>PowerPoint Presentation</vt:lpstr>
      <vt:lpstr>Acceptance Testing Stack – Protractor</vt:lpstr>
      <vt:lpstr>Protractor</vt:lpstr>
      <vt:lpstr>PowerPoint Presentation</vt:lpstr>
      <vt:lpstr>YodaChat</vt:lpstr>
      <vt:lpstr>Acceptance Testing Stack – Page Object Pattern</vt:lpstr>
      <vt:lpstr>Page Object Pattern</vt:lpstr>
      <vt:lpstr>YodaChat</vt:lpstr>
      <vt:lpstr>YodaChat</vt:lpstr>
      <vt:lpstr>Zusammenfassung und Fazit</vt:lpstr>
      <vt:lpstr>Vielen Dank für Ihre Aufmerksamkeit!</vt:lpstr>
    </vt:vector>
  </TitlesOfParts>
  <Company>Zühlke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Automatisierte Akzeptanztests bei Single-Page Applications</dc:title>
  <dc:creator>sia</dc:creator>
  <cp:lastModifiedBy>Vetter, Marcus</cp:lastModifiedBy>
  <cp:revision>463</cp:revision>
  <dcterms:created xsi:type="dcterms:W3CDTF">2016-04-01T12:01:03Z</dcterms:created>
  <dcterms:modified xsi:type="dcterms:W3CDTF">2016-06-09T09:56:39Z</dcterms:modified>
</cp:coreProperties>
</file>