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6" r:id="rId3"/>
    <p:sldId id="267" r:id="rId4"/>
    <p:sldId id="272" r:id="rId5"/>
    <p:sldId id="273" r:id="rId6"/>
    <p:sldId id="275" r:id="rId7"/>
    <p:sldId id="284" r:id="rId8"/>
    <p:sldId id="285" r:id="rId9"/>
    <p:sldId id="286" r:id="rId10"/>
    <p:sldId id="287" r:id="rId11"/>
    <p:sldId id="288" r:id="rId12"/>
    <p:sldId id="290" r:id="rId13"/>
    <p:sldId id="291" r:id="rId14"/>
    <p:sldId id="292" r:id="rId15"/>
    <p:sldId id="293" r:id="rId16"/>
    <p:sldId id="294" r:id="rId17"/>
    <p:sldId id="295" r:id="rId18"/>
    <p:sldId id="296" r:id="rId19"/>
    <p:sldId id="274" r:id="rId20"/>
  </p:sldIdLst>
  <p:sldSz cx="9144000" cy="6858000" type="screen4x3"/>
  <p:notesSz cx="6858000" cy="9144000"/>
  <p:custDataLst>
    <p:tags r:id="rId23"/>
  </p:custDataLst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FF0000"/>
    <a:srgbClr val="086D07"/>
    <a:srgbClr val="BF0A2D"/>
    <a:srgbClr val="CE9C11"/>
    <a:srgbClr val="333333"/>
    <a:srgbClr val="FFFF00"/>
    <a:srgbClr val="808000"/>
    <a:srgbClr val="FFCA91"/>
    <a:srgbClr val="33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3" autoAdjust="0"/>
    <p:restoredTop sz="96820" autoAdjust="0"/>
  </p:normalViewPr>
  <p:slideViewPr>
    <p:cSldViewPr snapToGrid="0" showGuides="1">
      <p:cViewPr varScale="1">
        <p:scale>
          <a:sx n="79" d="100"/>
          <a:sy n="79" d="100"/>
        </p:scale>
        <p:origin x="1459" y="77"/>
      </p:cViewPr>
      <p:guideLst/>
    </p:cSldViewPr>
  </p:slideViewPr>
  <p:outlineViewPr>
    <p:cViewPr>
      <p:scale>
        <a:sx n="33" d="100"/>
        <a:sy n="33" d="100"/>
      </p:scale>
      <p:origin x="0" y="-451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61" d="100"/>
          <a:sy n="161" d="100"/>
        </p:scale>
        <p:origin x="2512" y="21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AA75A0-C9D0-4B3F-90BC-8AB9A354A6C2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D965F0-0622-4810-9925-69BF6AF2077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814015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B1C147-AF00-4028-8E5C-577761F9EE39}" type="datetimeFigureOut">
              <a:rPr lang="de-DE" smtClean="0"/>
              <a:t>18.12.2020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368660" y="4343400"/>
            <a:ext cx="6120680" cy="4114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180000" lvl="0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Textmasterformat bearbeiten</a:t>
            </a:r>
          </a:p>
          <a:p>
            <a:pPr marL="360000" lvl="1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Zweite Ebene</a:t>
            </a:r>
          </a:p>
          <a:p>
            <a:pPr marL="540000" lvl="2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Dritte Ebene</a:t>
            </a:r>
          </a:p>
          <a:p>
            <a:pPr marL="720000" lvl="3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Vierte Ebene</a:t>
            </a:r>
          </a:p>
          <a:p>
            <a:pPr marL="900000" lvl="4" indent="-180000">
              <a:lnSpc>
                <a:spcPct val="120000"/>
              </a:lnSpc>
              <a:spcBef>
                <a:spcPts val="0"/>
              </a:spcBef>
              <a:buClr>
                <a:schemeClr val="bg2"/>
              </a:buClr>
              <a:buSzPct val="150000"/>
              <a:buFont typeface="Audi Type" pitchFamily="34" charset="0"/>
              <a:buChar char="›"/>
            </a:pPr>
            <a:r>
              <a:rPr lang="de-DE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1989A-92A0-46B8-8882-64828DCB153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2925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de-DE" sz="1200" kern="1200" dirty="0" smtClean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de-DE" sz="12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elfolie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1494" y="4468479"/>
            <a:ext cx="8505825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521494" y="3286245"/>
            <a:ext cx="8505824" cy="734426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(maximal zwei-zeilig)</a:t>
            </a:r>
          </a:p>
        </p:txBody>
      </p:sp>
      <p:sp>
        <p:nvSpPr>
          <p:cNvPr id="7" name="Freeform 9">
            <a:extLst>
              <a:ext uri="{FF2B5EF4-FFF2-40B4-BE49-F238E27FC236}">
                <a16:creationId xmlns:a16="http://schemas.microsoft.com/office/drawing/2014/main" id="{05B48BFC-7A30-294D-8253-7BDE72C6DA7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64575" y="2347570"/>
            <a:ext cx="1470494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1235314626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: Multi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494" y="300396"/>
            <a:ext cx="8505824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4" name="Bildplatzhalt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521494" y="1089026"/>
            <a:ext cx="4234967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18" name="Bildplatzhalter 3">
            <a:extLst>
              <a:ext uri="{FF2B5EF4-FFF2-40B4-BE49-F238E27FC236}">
                <a16:creationId xmlns:a16="http://schemas.microsoft.com/office/drawing/2014/main" id="{CB54E4B5-B339-8F49-8955-5BF1C0DCDC8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4792351" y="1089026"/>
            <a:ext cx="4234967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3" name="Bildplatzhalter 3">
            <a:extLst>
              <a:ext uri="{FF2B5EF4-FFF2-40B4-BE49-F238E27FC236}">
                <a16:creationId xmlns:a16="http://schemas.microsoft.com/office/drawing/2014/main" id="{B57FED0C-ED40-1145-B293-EFEC53400A9C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521494" y="3920838"/>
            <a:ext cx="4234967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4" name="Bildplatzhalter 3">
            <a:extLst>
              <a:ext uri="{FF2B5EF4-FFF2-40B4-BE49-F238E27FC236}">
                <a16:creationId xmlns:a16="http://schemas.microsoft.com/office/drawing/2014/main" id="{570F8897-7067-3245-948F-6FE3834C0053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4792351" y="3920838"/>
            <a:ext cx="4234967" cy="27844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</p:spTree>
    <p:extLst>
      <p:ext uri="{BB962C8B-B14F-4D97-AF65-F5344CB8AC3E}">
        <p14:creationId xmlns:p14="http://schemas.microsoft.com/office/powerpoint/2010/main" val="1859954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: Ganzsei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0" y="0"/>
            <a:ext cx="9144000" cy="6858000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lang="de-DE"/>
            </a:lvl1pPr>
          </a:lstStyle>
          <a:p>
            <a:pPr lvl="0" algn="ctr"/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514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platzhalter 19">
            <a:extLst>
              <a:ext uri="{FF2B5EF4-FFF2-40B4-BE49-F238E27FC236}">
                <a16:creationId xmlns:a16="http://schemas.microsoft.com/office/drawing/2014/main" id="{FA7CFDEC-8980-6043-A592-C01CD41CE20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4296" y="1076326"/>
            <a:ext cx="949298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34" name="Textplatzhalter 19">
            <a:extLst>
              <a:ext uri="{FF2B5EF4-FFF2-40B4-BE49-F238E27FC236}">
                <a16:creationId xmlns:a16="http://schemas.microsoft.com/office/drawing/2014/main" id="{196E225E-1A45-6740-BD6D-86EE610A890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4296" y="2121444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37" name="Textplatzhalter 19">
            <a:extLst>
              <a:ext uri="{FF2B5EF4-FFF2-40B4-BE49-F238E27FC236}">
                <a16:creationId xmlns:a16="http://schemas.microsoft.com/office/drawing/2014/main" id="{C582A761-5190-FA48-9223-7777578FB01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14296" y="3166562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40" name="Textplatzhalter 19">
            <a:extLst>
              <a:ext uri="{FF2B5EF4-FFF2-40B4-BE49-F238E27FC236}">
                <a16:creationId xmlns:a16="http://schemas.microsoft.com/office/drawing/2014/main" id="{553D211E-7BF8-B84F-B468-6041A480F8E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4296" y="4219055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43" name="Textplatzhalter 19">
            <a:extLst>
              <a:ext uri="{FF2B5EF4-FFF2-40B4-BE49-F238E27FC236}">
                <a16:creationId xmlns:a16="http://schemas.microsoft.com/office/drawing/2014/main" id="{960410E4-AF54-F940-B6EB-ACE6E98A754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14296" y="5286304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05</a:t>
            </a:r>
          </a:p>
        </p:txBody>
      </p:sp>
      <p:sp>
        <p:nvSpPr>
          <p:cNvPr id="48" name="Textplatzhalter 21">
            <a:extLst>
              <a:ext uri="{FF2B5EF4-FFF2-40B4-BE49-F238E27FC236}">
                <a16:creationId xmlns:a16="http://schemas.microsoft.com/office/drawing/2014/main" id="{C4D9BC1A-3066-2546-8B16-33A1BD436F6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32181" y="1235487"/>
            <a:ext cx="4551758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</a:t>
            </a:r>
          </a:p>
        </p:txBody>
      </p:sp>
      <p:sp>
        <p:nvSpPr>
          <p:cNvPr id="49" name="Textplatzhalter 24">
            <a:extLst>
              <a:ext uri="{FF2B5EF4-FFF2-40B4-BE49-F238E27FC236}">
                <a16:creationId xmlns:a16="http://schemas.microsoft.com/office/drawing/2014/main" id="{C77C10C2-A3E5-B64A-BAA3-7E64CCEB976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2180" y="1521674"/>
            <a:ext cx="4551759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</a:t>
            </a:r>
          </a:p>
        </p:txBody>
      </p:sp>
      <p:sp>
        <p:nvSpPr>
          <p:cNvPr id="50" name="Textplatzhalter 21">
            <a:extLst>
              <a:ext uri="{FF2B5EF4-FFF2-40B4-BE49-F238E27FC236}">
                <a16:creationId xmlns:a16="http://schemas.microsoft.com/office/drawing/2014/main" id="{F45F6ACA-0CB2-0041-ABDC-0ACE07CF7380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32181" y="2280605"/>
            <a:ext cx="4551758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2</a:t>
            </a:r>
          </a:p>
        </p:txBody>
      </p:sp>
      <p:sp>
        <p:nvSpPr>
          <p:cNvPr id="51" name="Textplatzhalter 24">
            <a:extLst>
              <a:ext uri="{FF2B5EF4-FFF2-40B4-BE49-F238E27FC236}">
                <a16:creationId xmlns:a16="http://schemas.microsoft.com/office/drawing/2014/main" id="{2F540847-7EF2-E644-97F9-67F7C361312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32180" y="2566792"/>
            <a:ext cx="4551759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2</a:t>
            </a:r>
          </a:p>
        </p:txBody>
      </p:sp>
      <p:sp>
        <p:nvSpPr>
          <p:cNvPr id="52" name="Textplatzhalter 21">
            <a:extLst>
              <a:ext uri="{FF2B5EF4-FFF2-40B4-BE49-F238E27FC236}">
                <a16:creationId xmlns:a16="http://schemas.microsoft.com/office/drawing/2014/main" id="{C9BA0CC5-C97B-CB40-B55D-47F3DF5FB734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432181" y="3325723"/>
            <a:ext cx="4551758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3</a:t>
            </a:r>
          </a:p>
        </p:txBody>
      </p:sp>
      <p:sp>
        <p:nvSpPr>
          <p:cNvPr id="53" name="Textplatzhalter 24">
            <a:extLst>
              <a:ext uri="{FF2B5EF4-FFF2-40B4-BE49-F238E27FC236}">
                <a16:creationId xmlns:a16="http://schemas.microsoft.com/office/drawing/2014/main" id="{4A1F2CD7-D4D5-1549-8B6F-6A1942269A4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2432180" y="3611910"/>
            <a:ext cx="4551759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3</a:t>
            </a:r>
          </a:p>
        </p:txBody>
      </p:sp>
      <p:sp>
        <p:nvSpPr>
          <p:cNvPr id="54" name="Textplatzhalter 21">
            <a:extLst>
              <a:ext uri="{FF2B5EF4-FFF2-40B4-BE49-F238E27FC236}">
                <a16:creationId xmlns:a16="http://schemas.microsoft.com/office/drawing/2014/main" id="{7401EBD5-B928-4643-86C8-EA585E7F2CF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2432181" y="4378216"/>
            <a:ext cx="4551758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4</a:t>
            </a:r>
          </a:p>
        </p:txBody>
      </p:sp>
      <p:sp>
        <p:nvSpPr>
          <p:cNvPr id="55" name="Textplatzhalter 24">
            <a:extLst>
              <a:ext uri="{FF2B5EF4-FFF2-40B4-BE49-F238E27FC236}">
                <a16:creationId xmlns:a16="http://schemas.microsoft.com/office/drawing/2014/main" id="{A2EE3732-297D-024C-BFD0-CD792FE446EF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32180" y="4664403"/>
            <a:ext cx="4551759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4</a:t>
            </a:r>
          </a:p>
        </p:txBody>
      </p:sp>
      <p:sp>
        <p:nvSpPr>
          <p:cNvPr id="56" name="Textplatzhalter 21">
            <a:extLst>
              <a:ext uri="{FF2B5EF4-FFF2-40B4-BE49-F238E27FC236}">
                <a16:creationId xmlns:a16="http://schemas.microsoft.com/office/drawing/2014/main" id="{EF098C7E-3CF8-1A45-85B2-89ED6AB6B38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32181" y="5445465"/>
            <a:ext cx="4551758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5</a:t>
            </a:r>
          </a:p>
        </p:txBody>
      </p:sp>
      <p:sp>
        <p:nvSpPr>
          <p:cNvPr id="57" name="Textplatzhalter 24">
            <a:extLst>
              <a:ext uri="{FF2B5EF4-FFF2-40B4-BE49-F238E27FC236}">
                <a16:creationId xmlns:a16="http://schemas.microsoft.com/office/drawing/2014/main" id="{EA7AA22B-B607-4947-8B39-84A10E7C9F5B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2432180" y="5731652"/>
            <a:ext cx="4551759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5</a:t>
            </a:r>
          </a:p>
        </p:txBody>
      </p:sp>
    </p:spTree>
    <p:extLst>
      <p:ext uri="{BB962C8B-B14F-4D97-AF65-F5344CB8AC3E}">
        <p14:creationId xmlns:p14="http://schemas.microsoft.com/office/powerpoint/2010/main" val="1912907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platzhalter 19">
            <a:extLst>
              <a:ext uri="{FF2B5EF4-FFF2-40B4-BE49-F238E27FC236}">
                <a16:creationId xmlns:a16="http://schemas.microsoft.com/office/drawing/2014/main" id="{964AB875-6680-0549-8405-16D50D660917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21493" y="1076326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52" name="Textplatzhalter 21">
            <a:extLst>
              <a:ext uri="{FF2B5EF4-FFF2-40B4-BE49-F238E27FC236}">
                <a16:creationId xmlns:a16="http://schemas.microsoft.com/office/drawing/2014/main" id="{CB43748F-9EC4-DA48-B4DB-8A53A716CCE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378" y="1235487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</a:t>
            </a:r>
          </a:p>
        </p:txBody>
      </p:sp>
      <p:sp>
        <p:nvSpPr>
          <p:cNvPr id="53" name="Textplatzhalter 24">
            <a:extLst>
              <a:ext uri="{FF2B5EF4-FFF2-40B4-BE49-F238E27FC236}">
                <a16:creationId xmlns:a16="http://schemas.microsoft.com/office/drawing/2014/main" id="{32E92291-586E-7E45-AA4A-089AB322A5F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9378" y="1521674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</a:t>
            </a:r>
          </a:p>
        </p:txBody>
      </p:sp>
      <p:sp>
        <p:nvSpPr>
          <p:cNvPr id="54" name="Textplatzhalter 19">
            <a:extLst>
              <a:ext uri="{FF2B5EF4-FFF2-40B4-BE49-F238E27FC236}">
                <a16:creationId xmlns:a16="http://schemas.microsoft.com/office/drawing/2014/main" id="{FE23E5F0-404A-8B47-A1ED-C22D45AAD0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493" y="2121444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55" name="Textplatzhalter 21">
            <a:extLst>
              <a:ext uri="{FF2B5EF4-FFF2-40B4-BE49-F238E27FC236}">
                <a16:creationId xmlns:a16="http://schemas.microsoft.com/office/drawing/2014/main" id="{C5C12076-E69B-074D-A483-64FD256F05C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39378" y="2280605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2</a:t>
            </a:r>
          </a:p>
        </p:txBody>
      </p:sp>
      <p:sp>
        <p:nvSpPr>
          <p:cNvPr id="56" name="Textplatzhalter 24">
            <a:extLst>
              <a:ext uri="{FF2B5EF4-FFF2-40B4-BE49-F238E27FC236}">
                <a16:creationId xmlns:a16="http://schemas.microsoft.com/office/drawing/2014/main" id="{667CF78A-0D7C-3F49-886A-4D34FB90773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39378" y="2566792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2</a:t>
            </a:r>
          </a:p>
        </p:txBody>
      </p:sp>
      <p:sp>
        <p:nvSpPr>
          <p:cNvPr id="57" name="Textplatzhalter 19">
            <a:extLst>
              <a:ext uri="{FF2B5EF4-FFF2-40B4-BE49-F238E27FC236}">
                <a16:creationId xmlns:a16="http://schemas.microsoft.com/office/drawing/2014/main" id="{0B85788E-173D-DE44-9E69-09734DC3449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493" y="3181314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58" name="Textplatzhalter 21">
            <a:extLst>
              <a:ext uri="{FF2B5EF4-FFF2-40B4-BE49-F238E27FC236}">
                <a16:creationId xmlns:a16="http://schemas.microsoft.com/office/drawing/2014/main" id="{3CD9751D-1349-E449-9887-3CDBEC145FC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39378" y="3340475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3</a:t>
            </a:r>
          </a:p>
        </p:txBody>
      </p:sp>
      <p:sp>
        <p:nvSpPr>
          <p:cNvPr id="59" name="Textplatzhalter 24">
            <a:extLst>
              <a:ext uri="{FF2B5EF4-FFF2-40B4-BE49-F238E27FC236}">
                <a16:creationId xmlns:a16="http://schemas.microsoft.com/office/drawing/2014/main" id="{A7B99287-96AE-A443-A270-1DE14E37ABA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39378" y="3626662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3</a:t>
            </a:r>
          </a:p>
        </p:txBody>
      </p:sp>
      <p:sp>
        <p:nvSpPr>
          <p:cNvPr id="60" name="Textplatzhalter 19">
            <a:extLst>
              <a:ext uri="{FF2B5EF4-FFF2-40B4-BE49-F238E27FC236}">
                <a16:creationId xmlns:a16="http://schemas.microsoft.com/office/drawing/2014/main" id="{13C9B3DA-EB48-9747-8C0D-A56E1FFDF310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1493" y="4233807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61" name="Textplatzhalter 21">
            <a:extLst>
              <a:ext uri="{FF2B5EF4-FFF2-40B4-BE49-F238E27FC236}">
                <a16:creationId xmlns:a16="http://schemas.microsoft.com/office/drawing/2014/main" id="{D093DF17-43A6-3B49-ACB7-EF51492BABC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9378" y="4392968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4</a:t>
            </a:r>
          </a:p>
        </p:txBody>
      </p:sp>
      <p:sp>
        <p:nvSpPr>
          <p:cNvPr id="62" name="Textplatzhalter 24">
            <a:extLst>
              <a:ext uri="{FF2B5EF4-FFF2-40B4-BE49-F238E27FC236}">
                <a16:creationId xmlns:a16="http://schemas.microsoft.com/office/drawing/2014/main" id="{2AD1FE6D-2EC2-1649-B2AA-D3EA0C21913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9378" y="4679155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4</a:t>
            </a:r>
          </a:p>
        </p:txBody>
      </p:sp>
      <p:sp>
        <p:nvSpPr>
          <p:cNvPr id="63" name="Textplatzhalter 19">
            <a:extLst>
              <a:ext uri="{FF2B5EF4-FFF2-40B4-BE49-F238E27FC236}">
                <a16:creationId xmlns:a16="http://schemas.microsoft.com/office/drawing/2014/main" id="{11A82224-1ECE-EA45-A5CC-E57B5A8CEF4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1493" y="5286304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05</a:t>
            </a:r>
          </a:p>
        </p:txBody>
      </p:sp>
      <p:sp>
        <p:nvSpPr>
          <p:cNvPr id="64" name="Textplatzhalter 21">
            <a:extLst>
              <a:ext uri="{FF2B5EF4-FFF2-40B4-BE49-F238E27FC236}">
                <a16:creationId xmlns:a16="http://schemas.microsoft.com/office/drawing/2014/main" id="{0AE26869-D205-8243-A6E6-57DA6BE2ABE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39378" y="5445465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5</a:t>
            </a:r>
          </a:p>
        </p:txBody>
      </p:sp>
      <p:sp>
        <p:nvSpPr>
          <p:cNvPr id="65" name="Textplatzhalter 24">
            <a:extLst>
              <a:ext uri="{FF2B5EF4-FFF2-40B4-BE49-F238E27FC236}">
                <a16:creationId xmlns:a16="http://schemas.microsoft.com/office/drawing/2014/main" id="{FE92589A-B260-C249-8A12-9F8B1E81EAD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39378" y="5731652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5</a:t>
            </a:r>
          </a:p>
        </p:txBody>
      </p:sp>
      <p:sp>
        <p:nvSpPr>
          <p:cNvPr id="66" name="Textplatzhalter 19">
            <a:extLst>
              <a:ext uri="{FF2B5EF4-FFF2-40B4-BE49-F238E27FC236}">
                <a16:creationId xmlns:a16="http://schemas.microsoft.com/office/drawing/2014/main" id="{1E0D804A-9B13-2D45-B586-1413C0D774F3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76815" y="1076326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06</a:t>
            </a:r>
          </a:p>
        </p:txBody>
      </p:sp>
      <p:sp>
        <p:nvSpPr>
          <p:cNvPr id="72" name="Textplatzhalter 21">
            <a:extLst>
              <a:ext uri="{FF2B5EF4-FFF2-40B4-BE49-F238E27FC236}">
                <a16:creationId xmlns:a16="http://schemas.microsoft.com/office/drawing/2014/main" id="{0C011DDE-2476-F44D-9121-0F4F8E5CA00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094700" y="1235487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6</a:t>
            </a:r>
          </a:p>
        </p:txBody>
      </p:sp>
      <p:sp>
        <p:nvSpPr>
          <p:cNvPr id="73" name="Textplatzhalter 24">
            <a:extLst>
              <a:ext uri="{FF2B5EF4-FFF2-40B4-BE49-F238E27FC236}">
                <a16:creationId xmlns:a16="http://schemas.microsoft.com/office/drawing/2014/main" id="{09AB6EB8-D62E-C649-9169-0163797D654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4700" y="1521674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6</a:t>
            </a:r>
          </a:p>
        </p:txBody>
      </p:sp>
      <p:sp>
        <p:nvSpPr>
          <p:cNvPr id="74" name="Textplatzhalter 19">
            <a:extLst>
              <a:ext uri="{FF2B5EF4-FFF2-40B4-BE49-F238E27FC236}">
                <a16:creationId xmlns:a16="http://schemas.microsoft.com/office/drawing/2014/main" id="{274A9A0A-D789-9349-A0C4-D28369CC8528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4976815" y="2121444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07</a:t>
            </a:r>
          </a:p>
        </p:txBody>
      </p:sp>
      <p:sp>
        <p:nvSpPr>
          <p:cNvPr id="75" name="Textplatzhalter 21">
            <a:extLst>
              <a:ext uri="{FF2B5EF4-FFF2-40B4-BE49-F238E27FC236}">
                <a16:creationId xmlns:a16="http://schemas.microsoft.com/office/drawing/2014/main" id="{EEF1D897-4CAD-3B41-9CEF-B0004099BD12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094700" y="2280605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7</a:t>
            </a:r>
          </a:p>
        </p:txBody>
      </p:sp>
      <p:sp>
        <p:nvSpPr>
          <p:cNvPr id="76" name="Textplatzhalter 24">
            <a:extLst>
              <a:ext uri="{FF2B5EF4-FFF2-40B4-BE49-F238E27FC236}">
                <a16:creationId xmlns:a16="http://schemas.microsoft.com/office/drawing/2014/main" id="{547B0E88-817C-8D4A-876F-924BA65E81B8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4700" y="2566792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7</a:t>
            </a:r>
          </a:p>
        </p:txBody>
      </p:sp>
      <p:sp>
        <p:nvSpPr>
          <p:cNvPr id="77" name="Textplatzhalter 19">
            <a:extLst>
              <a:ext uri="{FF2B5EF4-FFF2-40B4-BE49-F238E27FC236}">
                <a16:creationId xmlns:a16="http://schemas.microsoft.com/office/drawing/2014/main" id="{84DA0226-8A2B-8A40-9D6C-99B6FB69F464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976815" y="3181314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08</a:t>
            </a:r>
          </a:p>
        </p:txBody>
      </p:sp>
      <p:sp>
        <p:nvSpPr>
          <p:cNvPr id="78" name="Textplatzhalter 21">
            <a:extLst>
              <a:ext uri="{FF2B5EF4-FFF2-40B4-BE49-F238E27FC236}">
                <a16:creationId xmlns:a16="http://schemas.microsoft.com/office/drawing/2014/main" id="{BB2BB699-4C06-3545-910B-CF4721EB874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94700" y="3340475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8</a:t>
            </a:r>
          </a:p>
        </p:txBody>
      </p:sp>
      <p:sp>
        <p:nvSpPr>
          <p:cNvPr id="79" name="Textplatzhalter 24">
            <a:extLst>
              <a:ext uri="{FF2B5EF4-FFF2-40B4-BE49-F238E27FC236}">
                <a16:creationId xmlns:a16="http://schemas.microsoft.com/office/drawing/2014/main" id="{21D3C78F-B89E-824B-B82F-B9904014F90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4700" y="3626662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8</a:t>
            </a:r>
          </a:p>
        </p:txBody>
      </p:sp>
      <p:sp>
        <p:nvSpPr>
          <p:cNvPr id="80" name="Textplatzhalter 19">
            <a:extLst>
              <a:ext uri="{FF2B5EF4-FFF2-40B4-BE49-F238E27FC236}">
                <a16:creationId xmlns:a16="http://schemas.microsoft.com/office/drawing/2014/main" id="{28D2A6E8-8F71-554F-83F3-07F6D519FFEA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976815" y="4233807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09</a:t>
            </a:r>
          </a:p>
        </p:txBody>
      </p:sp>
      <p:sp>
        <p:nvSpPr>
          <p:cNvPr id="81" name="Textplatzhalter 21">
            <a:extLst>
              <a:ext uri="{FF2B5EF4-FFF2-40B4-BE49-F238E27FC236}">
                <a16:creationId xmlns:a16="http://schemas.microsoft.com/office/drawing/2014/main" id="{8EB86CEA-784A-8641-B4E2-1127DE84203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094700" y="4392968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9</a:t>
            </a:r>
          </a:p>
        </p:txBody>
      </p:sp>
      <p:sp>
        <p:nvSpPr>
          <p:cNvPr id="82" name="Textplatzhalter 24">
            <a:extLst>
              <a:ext uri="{FF2B5EF4-FFF2-40B4-BE49-F238E27FC236}">
                <a16:creationId xmlns:a16="http://schemas.microsoft.com/office/drawing/2014/main" id="{89C677E1-5EE3-F044-832C-2137C22AE7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4700" y="4679155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9</a:t>
            </a:r>
          </a:p>
        </p:txBody>
      </p:sp>
      <p:sp>
        <p:nvSpPr>
          <p:cNvPr id="83" name="Textplatzhalter 19">
            <a:extLst>
              <a:ext uri="{FF2B5EF4-FFF2-40B4-BE49-F238E27FC236}">
                <a16:creationId xmlns:a16="http://schemas.microsoft.com/office/drawing/2014/main" id="{9E18C8B5-CFC3-174C-BBEE-DDC929D1EE9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976815" y="5286304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10</a:t>
            </a:r>
          </a:p>
        </p:txBody>
      </p:sp>
      <p:sp>
        <p:nvSpPr>
          <p:cNvPr id="84" name="Textplatzhalter 21">
            <a:extLst>
              <a:ext uri="{FF2B5EF4-FFF2-40B4-BE49-F238E27FC236}">
                <a16:creationId xmlns:a16="http://schemas.microsoft.com/office/drawing/2014/main" id="{2F6BB647-490D-9A42-89FC-A296D9E90AC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094700" y="5445465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10</a:t>
            </a:r>
          </a:p>
        </p:txBody>
      </p:sp>
      <p:sp>
        <p:nvSpPr>
          <p:cNvPr id="85" name="Textplatzhalter 24">
            <a:extLst>
              <a:ext uri="{FF2B5EF4-FFF2-40B4-BE49-F238E27FC236}">
                <a16:creationId xmlns:a16="http://schemas.microsoft.com/office/drawing/2014/main" id="{7BCA28E1-164E-3545-A993-8D0418CFCD9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94700" y="5731652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10</a:t>
            </a:r>
          </a:p>
        </p:txBody>
      </p:sp>
    </p:spTree>
    <p:extLst>
      <p:ext uri="{BB962C8B-B14F-4D97-AF65-F5344CB8AC3E}">
        <p14:creationId xmlns:p14="http://schemas.microsoft.com/office/powerpoint/2010/main" val="35859898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(5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platzhalter 19">
            <a:extLst>
              <a:ext uri="{FF2B5EF4-FFF2-40B4-BE49-F238E27FC236}">
                <a16:creationId xmlns:a16="http://schemas.microsoft.com/office/drawing/2014/main" id="{542C6DD5-ED39-BF4D-83BF-E13CBCEC836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4296" y="1525150"/>
            <a:ext cx="949298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61" name="Textplatzhalter 19">
            <a:extLst>
              <a:ext uri="{FF2B5EF4-FFF2-40B4-BE49-F238E27FC236}">
                <a16:creationId xmlns:a16="http://schemas.microsoft.com/office/drawing/2014/main" id="{6289922A-C859-654E-96A5-28B4888C1E1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314296" y="2579494"/>
            <a:ext cx="949298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67" name="Textplatzhalter 19">
            <a:extLst>
              <a:ext uri="{FF2B5EF4-FFF2-40B4-BE49-F238E27FC236}">
                <a16:creationId xmlns:a16="http://schemas.microsoft.com/office/drawing/2014/main" id="{6DDA70D4-9A4A-EA4E-BACE-328C4E6F5EB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314296" y="3631988"/>
            <a:ext cx="949298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70" name="Textplatzhalter 19">
            <a:extLst>
              <a:ext uri="{FF2B5EF4-FFF2-40B4-BE49-F238E27FC236}">
                <a16:creationId xmlns:a16="http://schemas.microsoft.com/office/drawing/2014/main" id="{586AC32C-7227-FE46-B7B8-C0E5149E5915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314296" y="4675033"/>
            <a:ext cx="949298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73" name="Textplatzhalter 19">
            <a:extLst>
              <a:ext uri="{FF2B5EF4-FFF2-40B4-BE49-F238E27FC236}">
                <a16:creationId xmlns:a16="http://schemas.microsoft.com/office/drawing/2014/main" id="{4CF164C0-70D5-C342-A339-AC1D7EE4FC9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314296" y="5718078"/>
            <a:ext cx="949298" cy="806993"/>
          </a:xfrm>
          <a:ln w="9525">
            <a:noFill/>
          </a:ln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05</a:t>
            </a:r>
          </a:p>
        </p:txBody>
      </p:sp>
      <p:sp>
        <p:nvSpPr>
          <p:cNvPr id="65" name="Textplatzhalter 21">
            <a:extLst>
              <a:ext uri="{FF2B5EF4-FFF2-40B4-BE49-F238E27FC236}">
                <a16:creationId xmlns:a16="http://schemas.microsoft.com/office/drawing/2014/main" id="{F03B5C3A-14E5-DA4A-9612-C4395C85593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432181" y="1684312"/>
            <a:ext cx="4551758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</a:t>
            </a:r>
          </a:p>
        </p:txBody>
      </p:sp>
      <p:sp>
        <p:nvSpPr>
          <p:cNvPr id="66" name="Textplatzhalter 24">
            <a:extLst>
              <a:ext uri="{FF2B5EF4-FFF2-40B4-BE49-F238E27FC236}">
                <a16:creationId xmlns:a16="http://schemas.microsoft.com/office/drawing/2014/main" id="{10AA1B55-2BBB-174D-A32E-CB418C6FD7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432180" y="1970499"/>
            <a:ext cx="4551759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CCE26582-5B27-F34F-84A6-0E0AF19CE21E}"/>
              </a:ext>
            </a:extLst>
          </p:cNvPr>
          <p:cNvSpPr/>
          <p:nvPr userDrawn="1"/>
        </p:nvSpPr>
        <p:spPr>
          <a:xfrm>
            <a:off x="0" y="0"/>
            <a:ext cx="1003853" cy="3048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62" name="Textplatzhalter 21">
            <a:extLst>
              <a:ext uri="{FF2B5EF4-FFF2-40B4-BE49-F238E27FC236}">
                <a16:creationId xmlns:a16="http://schemas.microsoft.com/office/drawing/2014/main" id="{268D4D45-9604-AD45-84FD-95870256151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432181" y="2738655"/>
            <a:ext cx="4551758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2</a:t>
            </a:r>
          </a:p>
        </p:txBody>
      </p:sp>
      <p:sp>
        <p:nvSpPr>
          <p:cNvPr id="63" name="Textplatzhalter 24">
            <a:extLst>
              <a:ext uri="{FF2B5EF4-FFF2-40B4-BE49-F238E27FC236}">
                <a16:creationId xmlns:a16="http://schemas.microsoft.com/office/drawing/2014/main" id="{FAA6C37F-3E2D-BC41-9C5C-2EF9962C5FD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2432180" y="3024842"/>
            <a:ext cx="4551759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2</a:t>
            </a:r>
          </a:p>
        </p:txBody>
      </p:sp>
      <p:sp>
        <p:nvSpPr>
          <p:cNvPr id="68" name="Textplatzhalter 21">
            <a:extLst>
              <a:ext uri="{FF2B5EF4-FFF2-40B4-BE49-F238E27FC236}">
                <a16:creationId xmlns:a16="http://schemas.microsoft.com/office/drawing/2014/main" id="{E4A97563-612F-FB42-AA8E-3E26E6150B5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32181" y="3791149"/>
            <a:ext cx="4551758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3</a:t>
            </a:r>
          </a:p>
        </p:txBody>
      </p:sp>
      <p:sp>
        <p:nvSpPr>
          <p:cNvPr id="69" name="Textplatzhalter 24">
            <a:extLst>
              <a:ext uri="{FF2B5EF4-FFF2-40B4-BE49-F238E27FC236}">
                <a16:creationId xmlns:a16="http://schemas.microsoft.com/office/drawing/2014/main" id="{FC6E1B31-D694-5541-B42D-CBF164C35B3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2432180" y="4077336"/>
            <a:ext cx="4551759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3</a:t>
            </a:r>
          </a:p>
        </p:txBody>
      </p:sp>
      <p:sp>
        <p:nvSpPr>
          <p:cNvPr id="71" name="Textplatzhalter 21">
            <a:extLst>
              <a:ext uri="{FF2B5EF4-FFF2-40B4-BE49-F238E27FC236}">
                <a16:creationId xmlns:a16="http://schemas.microsoft.com/office/drawing/2014/main" id="{6ECA5F3C-B9F0-AC4D-827A-730FF275E34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432181" y="4834194"/>
            <a:ext cx="4551758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4</a:t>
            </a:r>
          </a:p>
        </p:txBody>
      </p:sp>
      <p:sp>
        <p:nvSpPr>
          <p:cNvPr id="72" name="Textplatzhalter 24">
            <a:extLst>
              <a:ext uri="{FF2B5EF4-FFF2-40B4-BE49-F238E27FC236}">
                <a16:creationId xmlns:a16="http://schemas.microsoft.com/office/drawing/2014/main" id="{C819C416-75DE-4043-A309-F181B5EB2F3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32180" y="5120381"/>
            <a:ext cx="4551759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4</a:t>
            </a:r>
          </a:p>
        </p:txBody>
      </p:sp>
      <p:sp>
        <p:nvSpPr>
          <p:cNvPr id="74" name="Textplatzhalter 21">
            <a:extLst>
              <a:ext uri="{FF2B5EF4-FFF2-40B4-BE49-F238E27FC236}">
                <a16:creationId xmlns:a16="http://schemas.microsoft.com/office/drawing/2014/main" id="{825B7708-1ADD-7F43-9027-1B2B007F6B0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32181" y="5877239"/>
            <a:ext cx="4551758" cy="248022"/>
          </a:xfrm>
        </p:spPr>
        <p:txBody>
          <a:bodyPr lIns="72000" anchor="b"/>
          <a:lstStyle>
            <a:lvl1pPr>
              <a:defRPr sz="18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5</a:t>
            </a:r>
          </a:p>
        </p:txBody>
      </p:sp>
      <p:sp>
        <p:nvSpPr>
          <p:cNvPr id="75" name="Textplatzhalter 24">
            <a:extLst>
              <a:ext uri="{FF2B5EF4-FFF2-40B4-BE49-F238E27FC236}">
                <a16:creationId xmlns:a16="http://schemas.microsoft.com/office/drawing/2014/main" id="{4D7AC15C-7F40-C144-B7D7-46DCDE265B6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2432180" y="6163426"/>
            <a:ext cx="4551759" cy="361645"/>
          </a:xfrm>
        </p:spPr>
        <p:txBody>
          <a:bodyPr lIns="72000"/>
          <a:lstStyle>
            <a:lvl1pPr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5</a:t>
            </a:r>
          </a:p>
        </p:txBody>
      </p:sp>
      <p:sp>
        <p:nvSpPr>
          <p:cNvPr id="77" name="Inhaltsplatzhalter 4">
            <a:extLst>
              <a:ext uri="{FF2B5EF4-FFF2-40B4-BE49-F238E27FC236}">
                <a16:creationId xmlns:a16="http://schemas.microsoft.com/office/drawing/2014/main" id="{8A2780DA-E953-2743-83CF-95B3C863D2AA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22878" y="-232612"/>
            <a:ext cx="9170363" cy="1588293"/>
          </a:xfrm>
        </p:spPr>
        <p:txBody>
          <a:bodyPr/>
          <a:lstStyle>
            <a:lvl1pPr>
              <a:defRPr sz="100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661243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 (10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platzhalter 19">
            <a:extLst>
              <a:ext uri="{FF2B5EF4-FFF2-40B4-BE49-F238E27FC236}">
                <a16:creationId xmlns:a16="http://schemas.microsoft.com/office/drawing/2014/main" id="{18EE0F49-8A48-344E-BF0D-21CD27ECB25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21493" y="1513845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01</a:t>
            </a:r>
          </a:p>
        </p:txBody>
      </p:sp>
      <p:sp>
        <p:nvSpPr>
          <p:cNvPr id="165" name="Textplatzhalter 19">
            <a:extLst>
              <a:ext uri="{FF2B5EF4-FFF2-40B4-BE49-F238E27FC236}">
                <a16:creationId xmlns:a16="http://schemas.microsoft.com/office/drawing/2014/main" id="{ED0A8F02-2C0F-4E49-A312-7E32ECF7A18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21493" y="2558963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02</a:t>
            </a:r>
          </a:p>
        </p:txBody>
      </p:sp>
      <p:sp>
        <p:nvSpPr>
          <p:cNvPr id="168" name="Textplatzhalter 19">
            <a:extLst>
              <a:ext uri="{FF2B5EF4-FFF2-40B4-BE49-F238E27FC236}">
                <a16:creationId xmlns:a16="http://schemas.microsoft.com/office/drawing/2014/main" id="{A794A86F-2909-5848-8C3F-DC453BF1182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1493" y="3618833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03</a:t>
            </a:r>
          </a:p>
        </p:txBody>
      </p:sp>
      <p:sp>
        <p:nvSpPr>
          <p:cNvPr id="171" name="Textplatzhalter 19">
            <a:extLst>
              <a:ext uri="{FF2B5EF4-FFF2-40B4-BE49-F238E27FC236}">
                <a16:creationId xmlns:a16="http://schemas.microsoft.com/office/drawing/2014/main" id="{B7C07E03-FD20-0F44-898B-656FF67335B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521493" y="4671326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04</a:t>
            </a:r>
          </a:p>
        </p:txBody>
      </p:sp>
      <p:sp>
        <p:nvSpPr>
          <p:cNvPr id="174" name="Textplatzhalter 19">
            <a:extLst>
              <a:ext uri="{FF2B5EF4-FFF2-40B4-BE49-F238E27FC236}">
                <a16:creationId xmlns:a16="http://schemas.microsoft.com/office/drawing/2014/main" id="{7E02F43D-2411-8F48-A19A-52FB6C2578F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21493" y="5723823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05</a:t>
            </a:r>
          </a:p>
        </p:txBody>
      </p:sp>
      <p:sp>
        <p:nvSpPr>
          <p:cNvPr id="177" name="Textplatzhalter 19">
            <a:extLst>
              <a:ext uri="{FF2B5EF4-FFF2-40B4-BE49-F238E27FC236}">
                <a16:creationId xmlns:a16="http://schemas.microsoft.com/office/drawing/2014/main" id="{A48F6066-D07C-0540-86E3-EEC4DB247CD2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976815" y="1513845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06</a:t>
            </a:r>
          </a:p>
        </p:txBody>
      </p:sp>
      <p:sp>
        <p:nvSpPr>
          <p:cNvPr id="180" name="Textplatzhalter 19">
            <a:extLst>
              <a:ext uri="{FF2B5EF4-FFF2-40B4-BE49-F238E27FC236}">
                <a16:creationId xmlns:a16="http://schemas.microsoft.com/office/drawing/2014/main" id="{B21C59EF-79F4-E44E-865F-149E3CF9944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4976815" y="2558963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07</a:t>
            </a:r>
          </a:p>
        </p:txBody>
      </p:sp>
      <p:sp>
        <p:nvSpPr>
          <p:cNvPr id="183" name="Textplatzhalter 19">
            <a:extLst>
              <a:ext uri="{FF2B5EF4-FFF2-40B4-BE49-F238E27FC236}">
                <a16:creationId xmlns:a16="http://schemas.microsoft.com/office/drawing/2014/main" id="{3418FEDB-E9BC-D54A-80CC-41FA833FA3B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76815" y="3618833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08</a:t>
            </a:r>
          </a:p>
        </p:txBody>
      </p:sp>
      <p:sp>
        <p:nvSpPr>
          <p:cNvPr id="186" name="Textplatzhalter 19">
            <a:extLst>
              <a:ext uri="{FF2B5EF4-FFF2-40B4-BE49-F238E27FC236}">
                <a16:creationId xmlns:a16="http://schemas.microsoft.com/office/drawing/2014/main" id="{7906B3BA-7C40-D74B-8B7F-C2998C2478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76815" y="4671326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09</a:t>
            </a:r>
          </a:p>
        </p:txBody>
      </p:sp>
      <p:sp>
        <p:nvSpPr>
          <p:cNvPr id="189" name="Textplatzhalter 19">
            <a:extLst>
              <a:ext uri="{FF2B5EF4-FFF2-40B4-BE49-F238E27FC236}">
                <a16:creationId xmlns:a16="http://schemas.microsoft.com/office/drawing/2014/main" id="{18DADA5F-C5A1-A64D-BEA8-301529ACD7FC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4976815" y="5723823"/>
            <a:ext cx="949298" cy="806993"/>
          </a:xfrm>
        </p:spPr>
        <p:txBody>
          <a:bodyPr anchor="ctr"/>
          <a:lstStyle>
            <a:lvl1pPr>
              <a:defRPr sz="50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10</a:t>
            </a:r>
          </a:p>
        </p:txBody>
      </p:sp>
      <p:sp>
        <p:nvSpPr>
          <p:cNvPr id="163" name="Textplatzhalter 21">
            <a:extLst>
              <a:ext uri="{FF2B5EF4-FFF2-40B4-BE49-F238E27FC236}">
                <a16:creationId xmlns:a16="http://schemas.microsoft.com/office/drawing/2014/main" id="{66450596-C416-D643-B024-C3B3912DE27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639378" y="1673006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</a:t>
            </a:r>
          </a:p>
        </p:txBody>
      </p:sp>
      <p:sp>
        <p:nvSpPr>
          <p:cNvPr id="164" name="Textplatzhalter 24">
            <a:extLst>
              <a:ext uri="{FF2B5EF4-FFF2-40B4-BE49-F238E27FC236}">
                <a16:creationId xmlns:a16="http://schemas.microsoft.com/office/drawing/2014/main" id="{75A5C90C-FB3B-CA48-A883-9896F330CA0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39378" y="1959193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</a:t>
            </a:r>
          </a:p>
        </p:txBody>
      </p:sp>
      <p:sp>
        <p:nvSpPr>
          <p:cNvPr id="166" name="Textplatzhalter 21">
            <a:extLst>
              <a:ext uri="{FF2B5EF4-FFF2-40B4-BE49-F238E27FC236}">
                <a16:creationId xmlns:a16="http://schemas.microsoft.com/office/drawing/2014/main" id="{166B9DBF-7046-7241-AA87-7FE1EF5E6B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39378" y="2718124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2</a:t>
            </a:r>
          </a:p>
        </p:txBody>
      </p:sp>
      <p:sp>
        <p:nvSpPr>
          <p:cNvPr id="167" name="Textplatzhalter 24">
            <a:extLst>
              <a:ext uri="{FF2B5EF4-FFF2-40B4-BE49-F238E27FC236}">
                <a16:creationId xmlns:a16="http://schemas.microsoft.com/office/drawing/2014/main" id="{DBAEAFCD-B4EB-0546-ADF2-CB0B65FD19CA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639378" y="3004311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2</a:t>
            </a:r>
          </a:p>
        </p:txBody>
      </p:sp>
      <p:sp>
        <p:nvSpPr>
          <p:cNvPr id="169" name="Textplatzhalter 21">
            <a:extLst>
              <a:ext uri="{FF2B5EF4-FFF2-40B4-BE49-F238E27FC236}">
                <a16:creationId xmlns:a16="http://schemas.microsoft.com/office/drawing/2014/main" id="{81A53285-FB43-F14E-B24C-55D0A03AB6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639378" y="3777994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3</a:t>
            </a:r>
          </a:p>
        </p:txBody>
      </p:sp>
      <p:sp>
        <p:nvSpPr>
          <p:cNvPr id="170" name="Textplatzhalter 24">
            <a:extLst>
              <a:ext uri="{FF2B5EF4-FFF2-40B4-BE49-F238E27FC236}">
                <a16:creationId xmlns:a16="http://schemas.microsoft.com/office/drawing/2014/main" id="{CE916F03-921E-D847-B12B-512DCC1BE79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39378" y="4064181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3</a:t>
            </a:r>
          </a:p>
        </p:txBody>
      </p:sp>
      <p:sp>
        <p:nvSpPr>
          <p:cNvPr id="172" name="Textplatzhalter 21">
            <a:extLst>
              <a:ext uri="{FF2B5EF4-FFF2-40B4-BE49-F238E27FC236}">
                <a16:creationId xmlns:a16="http://schemas.microsoft.com/office/drawing/2014/main" id="{8ED41826-5F60-FE4D-986A-8302631267D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1639378" y="4830487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4</a:t>
            </a:r>
          </a:p>
        </p:txBody>
      </p:sp>
      <p:sp>
        <p:nvSpPr>
          <p:cNvPr id="173" name="Textplatzhalter 24">
            <a:extLst>
              <a:ext uri="{FF2B5EF4-FFF2-40B4-BE49-F238E27FC236}">
                <a16:creationId xmlns:a16="http://schemas.microsoft.com/office/drawing/2014/main" id="{BBB8F911-3EEE-F546-AA3D-3DFDDE95EB93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639378" y="5116674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4</a:t>
            </a:r>
          </a:p>
        </p:txBody>
      </p:sp>
      <p:sp>
        <p:nvSpPr>
          <p:cNvPr id="175" name="Textplatzhalter 21">
            <a:extLst>
              <a:ext uri="{FF2B5EF4-FFF2-40B4-BE49-F238E27FC236}">
                <a16:creationId xmlns:a16="http://schemas.microsoft.com/office/drawing/2014/main" id="{5384643F-DD3F-174C-B878-5CC7C1A2B5C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639378" y="5882984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5</a:t>
            </a:r>
          </a:p>
        </p:txBody>
      </p:sp>
      <p:sp>
        <p:nvSpPr>
          <p:cNvPr id="176" name="Textplatzhalter 24">
            <a:extLst>
              <a:ext uri="{FF2B5EF4-FFF2-40B4-BE49-F238E27FC236}">
                <a16:creationId xmlns:a16="http://schemas.microsoft.com/office/drawing/2014/main" id="{73AEE49A-17A0-6F4B-81AA-ED5D48C6E2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639378" y="6169171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5</a:t>
            </a:r>
          </a:p>
        </p:txBody>
      </p:sp>
      <p:sp>
        <p:nvSpPr>
          <p:cNvPr id="178" name="Textplatzhalter 21">
            <a:extLst>
              <a:ext uri="{FF2B5EF4-FFF2-40B4-BE49-F238E27FC236}">
                <a16:creationId xmlns:a16="http://schemas.microsoft.com/office/drawing/2014/main" id="{6C67205F-7B70-DB48-8842-3D2A07FB7A90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6094700" y="1673006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6</a:t>
            </a:r>
          </a:p>
        </p:txBody>
      </p:sp>
      <p:sp>
        <p:nvSpPr>
          <p:cNvPr id="179" name="Textplatzhalter 24">
            <a:extLst>
              <a:ext uri="{FF2B5EF4-FFF2-40B4-BE49-F238E27FC236}">
                <a16:creationId xmlns:a16="http://schemas.microsoft.com/office/drawing/2014/main" id="{256A7CFF-3AB0-2C4C-9063-1B4CBF8C3E2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094700" y="1959193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6</a:t>
            </a:r>
          </a:p>
        </p:txBody>
      </p:sp>
      <p:sp>
        <p:nvSpPr>
          <p:cNvPr id="181" name="Textplatzhalter 21">
            <a:extLst>
              <a:ext uri="{FF2B5EF4-FFF2-40B4-BE49-F238E27FC236}">
                <a16:creationId xmlns:a16="http://schemas.microsoft.com/office/drawing/2014/main" id="{BE3976DE-C4A0-5248-948B-622F2BB6CB5A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094700" y="2718124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7</a:t>
            </a:r>
          </a:p>
        </p:txBody>
      </p:sp>
      <p:sp>
        <p:nvSpPr>
          <p:cNvPr id="182" name="Textplatzhalter 24">
            <a:extLst>
              <a:ext uri="{FF2B5EF4-FFF2-40B4-BE49-F238E27FC236}">
                <a16:creationId xmlns:a16="http://schemas.microsoft.com/office/drawing/2014/main" id="{CA323CE7-D1B5-B347-B5B2-BDB11AC9E91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6094700" y="3004311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7</a:t>
            </a:r>
          </a:p>
        </p:txBody>
      </p:sp>
      <p:sp>
        <p:nvSpPr>
          <p:cNvPr id="184" name="Textplatzhalter 21">
            <a:extLst>
              <a:ext uri="{FF2B5EF4-FFF2-40B4-BE49-F238E27FC236}">
                <a16:creationId xmlns:a16="http://schemas.microsoft.com/office/drawing/2014/main" id="{1562697D-FB6F-0440-8CA3-9C6B8AE09C76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094700" y="3777994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8</a:t>
            </a:r>
          </a:p>
        </p:txBody>
      </p:sp>
      <p:sp>
        <p:nvSpPr>
          <p:cNvPr id="185" name="Textplatzhalter 24">
            <a:extLst>
              <a:ext uri="{FF2B5EF4-FFF2-40B4-BE49-F238E27FC236}">
                <a16:creationId xmlns:a16="http://schemas.microsoft.com/office/drawing/2014/main" id="{483F092E-2EED-9540-90F2-352EDACF8B6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094700" y="4064181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8</a:t>
            </a:r>
          </a:p>
        </p:txBody>
      </p:sp>
      <p:sp>
        <p:nvSpPr>
          <p:cNvPr id="187" name="Textplatzhalter 21">
            <a:extLst>
              <a:ext uri="{FF2B5EF4-FFF2-40B4-BE49-F238E27FC236}">
                <a16:creationId xmlns:a16="http://schemas.microsoft.com/office/drawing/2014/main" id="{CA12DE9D-7E36-BC4B-A05B-CD9B92B42775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94700" y="4830487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9</a:t>
            </a:r>
          </a:p>
        </p:txBody>
      </p:sp>
      <p:sp>
        <p:nvSpPr>
          <p:cNvPr id="188" name="Textplatzhalter 24">
            <a:extLst>
              <a:ext uri="{FF2B5EF4-FFF2-40B4-BE49-F238E27FC236}">
                <a16:creationId xmlns:a16="http://schemas.microsoft.com/office/drawing/2014/main" id="{2DD3B117-AEA6-134F-A526-80D03B958CAE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094700" y="5116674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9</a:t>
            </a:r>
          </a:p>
        </p:txBody>
      </p:sp>
      <p:sp>
        <p:nvSpPr>
          <p:cNvPr id="190" name="Textplatzhalter 21">
            <a:extLst>
              <a:ext uri="{FF2B5EF4-FFF2-40B4-BE49-F238E27FC236}">
                <a16:creationId xmlns:a16="http://schemas.microsoft.com/office/drawing/2014/main" id="{03F8C8EB-A69E-E447-A98A-2B4DC78D588A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094700" y="5882984"/>
            <a:ext cx="2932619" cy="248022"/>
          </a:xfrm>
        </p:spPr>
        <p:txBody>
          <a:bodyPr lIns="72000" anchor="b"/>
          <a:lstStyle>
            <a:lvl1pPr>
              <a:defRPr sz="14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Titel Kapitel 10</a:t>
            </a:r>
          </a:p>
        </p:txBody>
      </p:sp>
      <p:sp>
        <p:nvSpPr>
          <p:cNvPr id="191" name="Textplatzhalter 24">
            <a:extLst>
              <a:ext uri="{FF2B5EF4-FFF2-40B4-BE49-F238E27FC236}">
                <a16:creationId xmlns:a16="http://schemas.microsoft.com/office/drawing/2014/main" id="{04651C14-AD83-5B4B-8D5D-501159C27ADD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094700" y="6169171"/>
            <a:ext cx="2932619" cy="361645"/>
          </a:xfrm>
        </p:spPr>
        <p:txBody>
          <a:bodyPr lIns="72000"/>
          <a:lstStyle>
            <a:lvl1pPr>
              <a:defRPr sz="10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 Kapitel 10</a:t>
            </a:r>
          </a:p>
        </p:txBody>
      </p:sp>
      <p:sp>
        <p:nvSpPr>
          <p:cNvPr id="98" name="Rechteck 97">
            <a:extLst>
              <a:ext uri="{FF2B5EF4-FFF2-40B4-BE49-F238E27FC236}">
                <a16:creationId xmlns:a16="http://schemas.microsoft.com/office/drawing/2014/main" id="{DAACDADC-BCAA-A34F-8B49-AD3C0758C191}"/>
              </a:ext>
            </a:extLst>
          </p:cNvPr>
          <p:cNvSpPr/>
          <p:nvPr userDrawn="1"/>
        </p:nvSpPr>
        <p:spPr>
          <a:xfrm>
            <a:off x="0" y="0"/>
            <a:ext cx="1003853" cy="3048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97" name="Inhaltsplatzhalter 4">
            <a:extLst>
              <a:ext uri="{FF2B5EF4-FFF2-40B4-BE49-F238E27FC236}">
                <a16:creationId xmlns:a16="http://schemas.microsoft.com/office/drawing/2014/main" id="{1884160F-D4C7-774B-B74F-DED8CD770FA1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22878" y="-232612"/>
            <a:ext cx="9170363" cy="1588293"/>
          </a:xfrm>
        </p:spPr>
        <p:txBody>
          <a:bodyPr/>
          <a:lstStyle>
            <a:lvl1pPr>
              <a:defRPr sz="10000" b="1" i="0">
                <a:latin typeface="Audi Type Extended" panose="020B0503040200000003" pitchFamily="34" charset="0"/>
                <a:cs typeface="Audi Type Extended" panose="020B0503040200000003" pitchFamily="34" charset="0"/>
              </a:defRPr>
            </a:lvl1pPr>
          </a:lstStyle>
          <a:p>
            <a:pPr lvl="0"/>
            <a:r>
              <a:rPr lang="de-DE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08001348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1494" y="5904538"/>
            <a:ext cx="8505825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521494" y="4755397"/>
            <a:ext cx="8505825" cy="736258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tx1"/>
                </a:solidFill>
              </a:defRPr>
            </a:lvl1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(maximal 2-zeilig)</a:t>
            </a:r>
          </a:p>
        </p:txBody>
      </p:sp>
      <p:sp>
        <p:nvSpPr>
          <p:cNvPr id="13" name="Bildplatzhalter 12"/>
          <p:cNvSpPr>
            <a:spLocks noGrp="1"/>
          </p:cNvSpPr>
          <p:nvPr>
            <p:ph type="pic" sz="quarter" idx="15"/>
          </p:nvPr>
        </p:nvSpPr>
        <p:spPr bwMode="gray">
          <a:xfrm>
            <a:off x="0" y="0"/>
            <a:ext cx="9144000" cy="3429000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bIns="900000" anchor="ctr" anchorCtr="0"/>
          <a:lstStyle>
            <a:lvl1pPr algn="ctr"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de-DE" noProof="0" smtClean="0"/>
              <a:t>Bild durch Klicken auf Symbol hinzufügen</a:t>
            </a:r>
            <a:endParaRPr lang="de-DE" noProof="0" dirty="0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66973F3B-24CB-3A48-85C8-6849FAF8739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64575" y="3818002"/>
            <a:ext cx="1470494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93683101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+ Text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Bildplatzhalter 3"/>
          <p:cNvSpPr>
            <a:spLocks noGrp="1"/>
          </p:cNvSpPr>
          <p:nvPr>
            <p:ph type="pic" sz="quarter" idx="11" hasCustomPrompt="1"/>
          </p:nvPr>
        </p:nvSpPr>
        <p:spPr bwMode="gray">
          <a:xfrm>
            <a:off x="6096000" y="1"/>
            <a:ext cx="3048000" cy="6857999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494" y="300396"/>
            <a:ext cx="5423435" cy="537804"/>
          </a:xfrm>
        </p:spPr>
        <p:txBody>
          <a:bodyPr/>
          <a:lstStyle/>
          <a:p>
            <a:r>
              <a:rPr lang="de-DE" noProof="0" dirty="0"/>
              <a:t>Action-Title</a:t>
            </a:r>
            <a:br>
              <a:rPr lang="de-DE" noProof="0" dirty="0"/>
            </a:br>
            <a:r>
              <a:rPr lang="de-DE" noProof="0" dirty="0"/>
              <a:t>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>
          <a:xfrm>
            <a:off x="822961" y="70998"/>
            <a:ext cx="5121969" cy="158400"/>
          </a:xfrm>
        </p:spPr>
        <p:txBody>
          <a:bodyPr/>
          <a:lstStyle/>
          <a:p>
            <a:r>
              <a:rPr lang="de-DE" noProof="0" dirty="0"/>
              <a:t>AUDI AG   I/XX    Präsentationstitel   Datum</a:t>
            </a:r>
          </a:p>
        </p:txBody>
      </p:sp>
      <p:sp>
        <p:nvSpPr>
          <p:cNvPr id="7" name="Inhaltsplatzhalter 6">
            <a:extLst>
              <a:ext uri="{FF2B5EF4-FFF2-40B4-BE49-F238E27FC236}">
                <a16:creationId xmlns:a16="http://schemas.microsoft.com/office/drawing/2014/main" id="{AF3245D0-7355-7C44-8628-11C32DD23CF8}"/>
              </a:ext>
            </a:extLst>
          </p:cNvPr>
          <p:cNvSpPr>
            <a:spLocks noGrp="1"/>
          </p:cNvSpPr>
          <p:nvPr>
            <p:ph sz="quarter" idx="13"/>
          </p:nvPr>
        </p:nvSpPr>
        <p:spPr bwMode="gray">
          <a:xfrm>
            <a:off x="521493" y="1089025"/>
            <a:ext cx="5423435" cy="5616574"/>
          </a:xfrm>
        </p:spPr>
        <p:txBody>
          <a:bodyPr/>
          <a:lstStyle>
            <a:lvl1pPr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6322443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5F1B6DEC-9D89-FD45-A2CD-FC80628D1028}"/>
              </a:ext>
            </a:extLst>
          </p:cNvPr>
          <p:cNvSpPr/>
          <p:nvPr userDrawn="1"/>
        </p:nvSpPr>
        <p:spPr>
          <a:xfrm>
            <a:off x="4293689" y="4039534"/>
            <a:ext cx="1469949" cy="1959932"/>
          </a:xfrm>
          <a:prstGeom prst="ellipse">
            <a:avLst/>
          </a:prstGeom>
          <a:solidFill>
            <a:schemeClr val="tx1"/>
          </a:solidFill>
          <a:ln w="12700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1494" y="-190013"/>
            <a:ext cx="3915966" cy="3013646"/>
          </a:xfrm>
        </p:spPr>
        <p:txBody>
          <a:bodyPr wrap="square" anchor="b">
            <a:sp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in maximal</a:t>
            </a:r>
            <a:br>
              <a:rPr lang="de-DE" noProof="0" dirty="0"/>
            </a:br>
            <a:r>
              <a:rPr lang="de-DE" noProof="0" dirty="0"/>
              <a:t>vier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595C-2F39-2845-AC37-5AB35A4FA6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1493" y="2984938"/>
            <a:ext cx="3915967" cy="251413"/>
          </a:xfrm>
        </p:spPr>
        <p:txBody>
          <a:bodyPr/>
          <a:lstStyle>
            <a:lvl1pPr>
              <a:defRPr sz="1400" b="0" i="0"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9" name="Bildplatzhalter 20">
            <a:extLst>
              <a:ext uri="{FF2B5EF4-FFF2-40B4-BE49-F238E27FC236}">
                <a16:creationId xmlns:a16="http://schemas.microsoft.com/office/drawing/2014/main" id="{7042956D-E9F3-4845-93F7-B7E55A037CC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572000" y="0"/>
            <a:ext cx="4572000" cy="6858000"/>
          </a:xfrm>
          <a:custGeom>
            <a:avLst/>
            <a:gdLst>
              <a:gd name="connsiteX0" fmla="*/ 609011 w 6096000"/>
              <a:gd name="connsiteY0" fmla="*/ 4044239 h 6858000"/>
              <a:gd name="connsiteX1" fmla="*/ 1583858 w 6096000"/>
              <a:gd name="connsiteY1" fmla="*/ 5019086 h 6858000"/>
              <a:gd name="connsiteX2" fmla="*/ 609011 w 6096000"/>
              <a:gd name="connsiteY2" fmla="*/ 5993933 h 6858000"/>
              <a:gd name="connsiteX3" fmla="*/ 63965 w 6096000"/>
              <a:gd name="connsiteY3" fmla="*/ 5827445 h 6858000"/>
              <a:gd name="connsiteX4" fmla="*/ 20969 w 6096000"/>
              <a:gd name="connsiteY4" fmla="*/ 5791970 h 6858000"/>
              <a:gd name="connsiteX5" fmla="*/ 67695 w 6096000"/>
              <a:gd name="connsiteY5" fmla="*/ 5729485 h 6858000"/>
              <a:gd name="connsiteX6" fmla="*/ 284691 w 6096000"/>
              <a:gd name="connsiteY6" fmla="*/ 5019086 h 6858000"/>
              <a:gd name="connsiteX7" fmla="*/ 67695 w 6096000"/>
              <a:gd name="connsiteY7" fmla="*/ 4308688 h 6858000"/>
              <a:gd name="connsiteX8" fmla="*/ 20969 w 6096000"/>
              <a:gd name="connsiteY8" fmla="*/ 4246203 h 6858000"/>
              <a:gd name="connsiteX9" fmla="*/ 63965 w 6096000"/>
              <a:gd name="connsiteY9" fmla="*/ 4210728 h 6858000"/>
              <a:gd name="connsiteX10" fmla="*/ 609011 w 6096000"/>
              <a:gd name="connsiteY10" fmla="*/ 4044239 h 6858000"/>
              <a:gd name="connsiteX11" fmla="*/ 0 w 6096000"/>
              <a:gd name="connsiteY11" fmla="*/ 0 h 6858000"/>
              <a:gd name="connsiteX12" fmla="*/ 6096000 w 6096000"/>
              <a:gd name="connsiteY12" fmla="*/ 0 h 6858000"/>
              <a:gd name="connsiteX13" fmla="*/ 6096000 w 6096000"/>
              <a:gd name="connsiteY13" fmla="*/ 6858000 h 6858000"/>
              <a:gd name="connsiteX14" fmla="*/ 0 w 6096000"/>
              <a:gd name="connsiteY14" fmla="*/ 6858000 h 6858000"/>
              <a:gd name="connsiteX15" fmla="*/ 0 w 6096000"/>
              <a:gd name="connsiteY15" fmla="*/ 6130954 h 6858000"/>
              <a:gd name="connsiteX16" fmla="*/ 58159 w 6096000"/>
              <a:gd name="connsiteY16" fmla="*/ 6164382 h 6858000"/>
              <a:gd name="connsiteX17" fmla="*/ 609011 w 6096000"/>
              <a:gd name="connsiteY17" fmla="*/ 6289675 h 6858000"/>
              <a:gd name="connsiteX18" fmla="*/ 1879600 w 6096000"/>
              <a:gd name="connsiteY18" fmla="*/ 5019086 h 6858000"/>
              <a:gd name="connsiteX19" fmla="*/ 609011 w 6096000"/>
              <a:gd name="connsiteY19" fmla="*/ 3748497 h 6858000"/>
              <a:gd name="connsiteX20" fmla="*/ 58159 w 6096000"/>
              <a:gd name="connsiteY20" fmla="*/ 3873791 h 6858000"/>
              <a:gd name="connsiteX21" fmla="*/ 0 w 6096000"/>
              <a:gd name="connsiteY21" fmla="*/ 39072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6858000">
                <a:moveTo>
                  <a:pt x="609011" y="4044239"/>
                </a:moveTo>
                <a:cubicBezTo>
                  <a:pt x="1147404" y="4044239"/>
                  <a:pt x="1583858" y="4480693"/>
                  <a:pt x="1583858" y="5019086"/>
                </a:cubicBezTo>
                <a:cubicBezTo>
                  <a:pt x="1583858" y="5557479"/>
                  <a:pt x="1147404" y="5993933"/>
                  <a:pt x="609011" y="5993933"/>
                </a:cubicBezTo>
                <a:cubicBezTo>
                  <a:pt x="407114" y="5993933"/>
                  <a:pt x="219552" y="5932557"/>
                  <a:pt x="63965" y="5827445"/>
                </a:cubicBezTo>
                <a:lnTo>
                  <a:pt x="20969" y="5791970"/>
                </a:lnTo>
                <a:lnTo>
                  <a:pt x="67695" y="5729485"/>
                </a:lnTo>
                <a:cubicBezTo>
                  <a:pt x="204695" y="5526697"/>
                  <a:pt x="284691" y="5282234"/>
                  <a:pt x="284691" y="5019086"/>
                </a:cubicBezTo>
                <a:cubicBezTo>
                  <a:pt x="284691" y="4755939"/>
                  <a:pt x="204695" y="4511475"/>
                  <a:pt x="67695" y="4308688"/>
                </a:cubicBezTo>
                <a:lnTo>
                  <a:pt x="20969" y="4246203"/>
                </a:lnTo>
                <a:lnTo>
                  <a:pt x="63965" y="4210728"/>
                </a:lnTo>
                <a:cubicBezTo>
                  <a:pt x="219552" y="4105616"/>
                  <a:pt x="407114" y="4044239"/>
                  <a:pt x="609011" y="4044239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130954"/>
                </a:lnTo>
                <a:lnTo>
                  <a:pt x="58159" y="6164382"/>
                </a:lnTo>
                <a:cubicBezTo>
                  <a:pt x="224800" y="6244678"/>
                  <a:pt x="411651" y="6289675"/>
                  <a:pt x="609011" y="6289675"/>
                </a:cubicBezTo>
                <a:cubicBezTo>
                  <a:pt x="1310738" y="6289675"/>
                  <a:pt x="1879600" y="5720813"/>
                  <a:pt x="1879600" y="5019086"/>
                </a:cubicBezTo>
                <a:cubicBezTo>
                  <a:pt x="1879600" y="4317359"/>
                  <a:pt x="1310738" y="3748497"/>
                  <a:pt x="609011" y="3748497"/>
                </a:cubicBezTo>
                <a:cubicBezTo>
                  <a:pt x="411651" y="3748497"/>
                  <a:pt x="224800" y="3793495"/>
                  <a:pt x="58159" y="3873791"/>
                </a:cubicBezTo>
                <a:lnTo>
                  <a:pt x="0" y="3907219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FA006295-9EFD-454F-9390-5769422050EE}"/>
              </a:ext>
            </a:extLst>
          </p:cNvPr>
          <p:cNvSpPr/>
          <p:nvPr userDrawn="1"/>
        </p:nvSpPr>
        <p:spPr>
          <a:xfrm>
            <a:off x="487273" y="3748497"/>
            <a:ext cx="5494427" cy="2541178"/>
          </a:xfrm>
          <a:custGeom>
            <a:avLst/>
            <a:gdLst>
              <a:gd name="connsiteX0" fmla="*/ 5257860 w 7325903"/>
              <a:gd name="connsiteY0" fmla="*/ 712327 h 2541178"/>
              <a:gd name="connsiteX1" fmla="*/ 5246956 w 7325903"/>
              <a:gd name="connsiteY1" fmla="*/ 725543 h 2541178"/>
              <a:gd name="connsiteX2" fmla="*/ 5080467 w 7325903"/>
              <a:gd name="connsiteY2" fmla="*/ 1270589 h 2541178"/>
              <a:gd name="connsiteX3" fmla="*/ 5246956 w 7325903"/>
              <a:gd name="connsiteY3" fmla="*/ 1815635 h 2541178"/>
              <a:gd name="connsiteX4" fmla="*/ 5257860 w 7325903"/>
              <a:gd name="connsiteY4" fmla="*/ 1828851 h 2541178"/>
              <a:gd name="connsiteX5" fmla="*/ 5268764 w 7325903"/>
              <a:gd name="connsiteY5" fmla="*/ 1815635 h 2541178"/>
              <a:gd name="connsiteX6" fmla="*/ 5435252 w 7325903"/>
              <a:gd name="connsiteY6" fmla="*/ 1270589 h 2541178"/>
              <a:gd name="connsiteX7" fmla="*/ 5268764 w 7325903"/>
              <a:gd name="connsiteY7" fmla="*/ 725543 h 2541178"/>
              <a:gd name="connsiteX8" fmla="*/ 3662951 w 7325903"/>
              <a:gd name="connsiteY8" fmla="*/ 712327 h 2541178"/>
              <a:gd name="connsiteX9" fmla="*/ 3652047 w 7325903"/>
              <a:gd name="connsiteY9" fmla="*/ 725543 h 2541178"/>
              <a:gd name="connsiteX10" fmla="*/ 3485558 w 7325903"/>
              <a:gd name="connsiteY10" fmla="*/ 1270589 h 2541178"/>
              <a:gd name="connsiteX11" fmla="*/ 3652047 w 7325903"/>
              <a:gd name="connsiteY11" fmla="*/ 1815635 h 2541178"/>
              <a:gd name="connsiteX12" fmla="*/ 3662951 w 7325903"/>
              <a:gd name="connsiteY12" fmla="*/ 1828852 h 2541178"/>
              <a:gd name="connsiteX13" fmla="*/ 3673856 w 7325903"/>
              <a:gd name="connsiteY13" fmla="*/ 1815635 h 2541178"/>
              <a:gd name="connsiteX14" fmla="*/ 3840344 w 7325903"/>
              <a:gd name="connsiteY14" fmla="*/ 1270589 h 2541178"/>
              <a:gd name="connsiteX15" fmla="*/ 3673856 w 7325903"/>
              <a:gd name="connsiteY15" fmla="*/ 725543 h 2541178"/>
              <a:gd name="connsiteX16" fmla="*/ 2068043 w 7325903"/>
              <a:gd name="connsiteY16" fmla="*/ 712327 h 2541178"/>
              <a:gd name="connsiteX17" fmla="*/ 2057139 w 7325903"/>
              <a:gd name="connsiteY17" fmla="*/ 725543 h 2541178"/>
              <a:gd name="connsiteX18" fmla="*/ 1890650 w 7325903"/>
              <a:gd name="connsiteY18" fmla="*/ 1270589 h 2541178"/>
              <a:gd name="connsiteX19" fmla="*/ 2057139 w 7325903"/>
              <a:gd name="connsiteY19" fmla="*/ 1815635 h 2541178"/>
              <a:gd name="connsiteX20" fmla="*/ 2068043 w 7325903"/>
              <a:gd name="connsiteY20" fmla="*/ 1828852 h 2541178"/>
              <a:gd name="connsiteX21" fmla="*/ 2078948 w 7325903"/>
              <a:gd name="connsiteY21" fmla="*/ 1815635 h 2541178"/>
              <a:gd name="connsiteX22" fmla="*/ 2245436 w 7325903"/>
              <a:gd name="connsiteY22" fmla="*/ 1270589 h 2541178"/>
              <a:gd name="connsiteX23" fmla="*/ 2078948 w 7325903"/>
              <a:gd name="connsiteY23" fmla="*/ 725543 h 2541178"/>
              <a:gd name="connsiteX24" fmla="*/ 6055314 w 7325903"/>
              <a:gd name="connsiteY24" fmla="*/ 295742 h 2541178"/>
              <a:gd name="connsiteX25" fmla="*/ 5510268 w 7325903"/>
              <a:gd name="connsiteY25" fmla="*/ 462231 h 2541178"/>
              <a:gd name="connsiteX26" fmla="*/ 5467272 w 7325903"/>
              <a:gd name="connsiteY26" fmla="*/ 497706 h 2541178"/>
              <a:gd name="connsiteX27" fmla="*/ 5513998 w 7325903"/>
              <a:gd name="connsiteY27" fmla="*/ 560191 h 2541178"/>
              <a:gd name="connsiteX28" fmla="*/ 5730994 w 7325903"/>
              <a:gd name="connsiteY28" fmla="*/ 1270589 h 2541178"/>
              <a:gd name="connsiteX29" fmla="*/ 5513998 w 7325903"/>
              <a:gd name="connsiteY29" fmla="*/ 1980988 h 2541178"/>
              <a:gd name="connsiteX30" fmla="*/ 5467272 w 7325903"/>
              <a:gd name="connsiteY30" fmla="*/ 2043473 h 2541178"/>
              <a:gd name="connsiteX31" fmla="*/ 5510268 w 7325903"/>
              <a:gd name="connsiteY31" fmla="*/ 2078948 h 2541178"/>
              <a:gd name="connsiteX32" fmla="*/ 6055314 w 7325903"/>
              <a:gd name="connsiteY32" fmla="*/ 2245436 h 2541178"/>
              <a:gd name="connsiteX33" fmla="*/ 7030161 w 7325903"/>
              <a:gd name="connsiteY33" fmla="*/ 1270589 h 2541178"/>
              <a:gd name="connsiteX34" fmla="*/ 6055314 w 7325903"/>
              <a:gd name="connsiteY34" fmla="*/ 295742 h 2541178"/>
              <a:gd name="connsiteX35" fmla="*/ 4460405 w 7325903"/>
              <a:gd name="connsiteY35" fmla="*/ 295742 h 2541178"/>
              <a:gd name="connsiteX36" fmla="*/ 3915359 w 7325903"/>
              <a:gd name="connsiteY36" fmla="*/ 462231 h 2541178"/>
              <a:gd name="connsiteX37" fmla="*/ 3872364 w 7325903"/>
              <a:gd name="connsiteY37" fmla="*/ 497705 h 2541178"/>
              <a:gd name="connsiteX38" fmla="*/ 3919090 w 7325903"/>
              <a:gd name="connsiteY38" fmla="*/ 560191 h 2541178"/>
              <a:gd name="connsiteX39" fmla="*/ 4136086 w 7325903"/>
              <a:gd name="connsiteY39" fmla="*/ 1270589 h 2541178"/>
              <a:gd name="connsiteX40" fmla="*/ 3919090 w 7325903"/>
              <a:gd name="connsiteY40" fmla="*/ 1980988 h 2541178"/>
              <a:gd name="connsiteX41" fmla="*/ 3872364 w 7325903"/>
              <a:gd name="connsiteY41" fmla="*/ 2043473 h 2541178"/>
              <a:gd name="connsiteX42" fmla="*/ 3915359 w 7325903"/>
              <a:gd name="connsiteY42" fmla="*/ 2078948 h 2541178"/>
              <a:gd name="connsiteX43" fmla="*/ 4460405 w 7325903"/>
              <a:gd name="connsiteY43" fmla="*/ 2245436 h 2541178"/>
              <a:gd name="connsiteX44" fmla="*/ 5005451 w 7325903"/>
              <a:gd name="connsiteY44" fmla="*/ 2078948 h 2541178"/>
              <a:gd name="connsiteX45" fmla="*/ 5048447 w 7325903"/>
              <a:gd name="connsiteY45" fmla="*/ 2043473 h 2541178"/>
              <a:gd name="connsiteX46" fmla="*/ 5001722 w 7325903"/>
              <a:gd name="connsiteY46" fmla="*/ 1980988 h 2541178"/>
              <a:gd name="connsiteX47" fmla="*/ 4784725 w 7325903"/>
              <a:gd name="connsiteY47" fmla="*/ 1270589 h 2541178"/>
              <a:gd name="connsiteX48" fmla="*/ 5001722 w 7325903"/>
              <a:gd name="connsiteY48" fmla="*/ 560191 h 2541178"/>
              <a:gd name="connsiteX49" fmla="*/ 5048447 w 7325903"/>
              <a:gd name="connsiteY49" fmla="*/ 497706 h 2541178"/>
              <a:gd name="connsiteX50" fmla="*/ 5005451 w 7325903"/>
              <a:gd name="connsiteY50" fmla="*/ 462231 h 2541178"/>
              <a:gd name="connsiteX51" fmla="*/ 4460405 w 7325903"/>
              <a:gd name="connsiteY51" fmla="*/ 295742 h 2541178"/>
              <a:gd name="connsiteX52" fmla="*/ 2865497 w 7325903"/>
              <a:gd name="connsiteY52" fmla="*/ 295742 h 2541178"/>
              <a:gd name="connsiteX53" fmla="*/ 2320451 w 7325903"/>
              <a:gd name="connsiteY53" fmla="*/ 462231 h 2541178"/>
              <a:gd name="connsiteX54" fmla="*/ 2277456 w 7325903"/>
              <a:gd name="connsiteY54" fmla="*/ 497705 h 2541178"/>
              <a:gd name="connsiteX55" fmla="*/ 2324182 w 7325903"/>
              <a:gd name="connsiteY55" fmla="*/ 560191 h 2541178"/>
              <a:gd name="connsiteX56" fmla="*/ 2541178 w 7325903"/>
              <a:gd name="connsiteY56" fmla="*/ 1270589 h 2541178"/>
              <a:gd name="connsiteX57" fmla="*/ 2324182 w 7325903"/>
              <a:gd name="connsiteY57" fmla="*/ 1980988 h 2541178"/>
              <a:gd name="connsiteX58" fmla="*/ 2277456 w 7325903"/>
              <a:gd name="connsiteY58" fmla="*/ 2043473 h 2541178"/>
              <a:gd name="connsiteX59" fmla="*/ 2320451 w 7325903"/>
              <a:gd name="connsiteY59" fmla="*/ 2078948 h 2541178"/>
              <a:gd name="connsiteX60" fmla="*/ 2865497 w 7325903"/>
              <a:gd name="connsiteY60" fmla="*/ 2245436 h 2541178"/>
              <a:gd name="connsiteX61" fmla="*/ 3410544 w 7325903"/>
              <a:gd name="connsiteY61" fmla="*/ 2078948 h 2541178"/>
              <a:gd name="connsiteX62" fmla="*/ 3453539 w 7325903"/>
              <a:gd name="connsiteY62" fmla="*/ 2043473 h 2541178"/>
              <a:gd name="connsiteX63" fmla="*/ 3406813 w 7325903"/>
              <a:gd name="connsiteY63" fmla="*/ 1980988 h 2541178"/>
              <a:gd name="connsiteX64" fmla="*/ 3189816 w 7325903"/>
              <a:gd name="connsiteY64" fmla="*/ 1270589 h 2541178"/>
              <a:gd name="connsiteX65" fmla="*/ 3406813 w 7325903"/>
              <a:gd name="connsiteY65" fmla="*/ 560191 h 2541178"/>
              <a:gd name="connsiteX66" fmla="*/ 3453539 w 7325903"/>
              <a:gd name="connsiteY66" fmla="*/ 497705 h 2541178"/>
              <a:gd name="connsiteX67" fmla="*/ 3410544 w 7325903"/>
              <a:gd name="connsiteY67" fmla="*/ 462231 h 2541178"/>
              <a:gd name="connsiteX68" fmla="*/ 2865497 w 7325903"/>
              <a:gd name="connsiteY68" fmla="*/ 295742 h 2541178"/>
              <a:gd name="connsiteX69" fmla="*/ 1270589 w 7325903"/>
              <a:gd name="connsiteY69" fmla="*/ 295742 h 2541178"/>
              <a:gd name="connsiteX70" fmla="*/ 295742 w 7325903"/>
              <a:gd name="connsiteY70" fmla="*/ 1270589 h 2541178"/>
              <a:gd name="connsiteX71" fmla="*/ 1270589 w 7325903"/>
              <a:gd name="connsiteY71" fmla="*/ 2245436 h 2541178"/>
              <a:gd name="connsiteX72" fmla="*/ 1815635 w 7325903"/>
              <a:gd name="connsiteY72" fmla="*/ 2078948 h 2541178"/>
              <a:gd name="connsiteX73" fmla="*/ 1858631 w 7325903"/>
              <a:gd name="connsiteY73" fmla="*/ 2043473 h 2541178"/>
              <a:gd name="connsiteX74" fmla="*/ 1811905 w 7325903"/>
              <a:gd name="connsiteY74" fmla="*/ 1980988 h 2541178"/>
              <a:gd name="connsiteX75" fmla="*/ 1594908 w 7325903"/>
              <a:gd name="connsiteY75" fmla="*/ 1270589 h 2541178"/>
              <a:gd name="connsiteX76" fmla="*/ 1811905 w 7325903"/>
              <a:gd name="connsiteY76" fmla="*/ 560191 h 2541178"/>
              <a:gd name="connsiteX77" fmla="*/ 1858631 w 7325903"/>
              <a:gd name="connsiteY77" fmla="*/ 497705 h 2541178"/>
              <a:gd name="connsiteX78" fmla="*/ 1815635 w 7325903"/>
              <a:gd name="connsiteY78" fmla="*/ 462231 h 2541178"/>
              <a:gd name="connsiteX79" fmla="*/ 1270589 w 7325903"/>
              <a:gd name="connsiteY79" fmla="*/ 295742 h 2541178"/>
              <a:gd name="connsiteX80" fmla="*/ 1270589 w 7325903"/>
              <a:gd name="connsiteY80" fmla="*/ 0 h 2541178"/>
              <a:gd name="connsiteX81" fmla="*/ 1980988 w 7325903"/>
              <a:gd name="connsiteY81" fmla="*/ 216997 h 2541178"/>
              <a:gd name="connsiteX82" fmla="*/ 2068043 w 7325903"/>
              <a:gd name="connsiteY82" fmla="*/ 282096 h 2541178"/>
              <a:gd name="connsiteX83" fmla="*/ 2155099 w 7325903"/>
              <a:gd name="connsiteY83" fmla="*/ 216997 h 2541178"/>
              <a:gd name="connsiteX84" fmla="*/ 2865497 w 7325903"/>
              <a:gd name="connsiteY84" fmla="*/ 0 h 2541178"/>
              <a:gd name="connsiteX85" fmla="*/ 3575896 w 7325903"/>
              <a:gd name="connsiteY85" fmla="*/ 216997 h 2541178"/>
              <a:gd name="connsiteX86" fmla="*/ 3662951 w 7325903"/>
              <a:gd name="connsiteY86" fmla="*/ 282096 h 2541178"/>
              <a:gd name="connsiteX87" fmla="*/ 3750007 w 7325903"/>
              <a:gd name="connsiteY87" fmla="*/ 216997 h 2541178"/>
              <a:gd name="connsiteX88" fmla="*/ 4460405 w 7325903"/>
              <a:gd name="connsiteY88" fmla="*/ 0 h 2541178"/>
              <a:gd name="connsiteX89" fmla="*/ 5170804 w 7325903"/>
              <a:gd name="connsiteY89" fmla="*/ 216997 h 2541178"/>
              <a:gd name="connsiteX90" fmla="*/ 5257860 w 7325903"/>
              <a:gd name="connsiteY90" fmla="*/ 282096 h 2541178"/>
              <a:gd name="connsiteX91" fmla="*/ 5344916 w 7325903"/>
              <a:gd name="connsiteY91" fmla="*/ 216997 h 2541178"/>
              <a:gd name="connsiteX92" fmla="*/ 6055314 w 7325903"/>
              <a:gd name="connsiteY92" fmla="*/ 0 h 2541178"/>
              <a:gd name="connsiteX93" fmla="*/ 7325903 w 7325903"/>
              <a:gd name="connsiteY93" fmla="*/ 1270589 h 2541178"/>
              <a:gd name="connsiteX94" fmla="*/ 6055314 w 7325903"/>
              <a:gd name="connsiteY94" fmla="*/ 2541178 h 2541178"/>
              <a:gd name="connsiteX95" fmla="*/ 5344916 w 7325903"/>
              <a:gd name="connsiteY95" fmla="*/ 2324182 h 2541178"/>
              <a:gd name="connsiteX96" fmla="*/ 5257860 w 7325903"/>
              <a:gd name="connsiteY96" fmla="*/ 2259082 h 2541178"/>
              <a:gd name="connsiteX97" fmla="*/ 5170804 w 7325903"/>
              <a:gd name="connsiteY97" fmla="*/ 2324182 h 2541178"/>
              <a:gd name="connsiteX98" fmla="*/ 4460405 w 7325903"/>
              <a:gd name="connsiteY98" fmla="*/ 2541178 h 2541178"/>
              <a:gd name="connsiteX99" fmla="*/ 3750007 w 7325903"/>
              <a:gd name="connsiteY99" fmla="*/ 2324182 h 2541178"/>
              <a:gd name="connsiteX100" fmla="*/ 3662951 w 7325903"/>
              <a:gd name="connsiteY100" fmla="*/ 2259083 h 2541178"/>
              <a:gd name="connsiteX101" fmla="*/ 3575896 w 7325903"/>
              <a:gd name="connsiteY101" fmla="*/ 2324182 h 2541178"/>
              <a:gd name="connsiteX102" fmla="*/ 2865497 w 7325903"/>
              <a:gd name="connsiteY102" fmla="*/ 2541178 h 2541178"/>
              <a:gd name="connsiteX103" fmla="*/ 2155099 w 7325903"/>
              <a:gd name="connsiteY103" fmla="*/ 2324182 h 2541178"/>
              <a:gd name="connsiteX104" fmla="*/ 2068043 w 7325903"/>
              <a:gd name="connsiteY104" fmla="*/ 2259083 h 2541178"/>
              <a:gd name="connsiteX105" fmla="*/ 1980988 w 7325903"/>
              <a:gd name="connsiteY105" fmla="*/ 2324182 h 2541178"/>
              <a:gd name="connsiteX106" fmla="*/ 1270589 w 7325903"/>
              <a:gd name="connsiteY106" fmla="*/ 2541178 h 2541178"/>
              <a:gd name="connsiteX107" fmla="*/ 0 w 7325903"/>
              <a:gd name="connsiteY107" fmla="*/ 1270589 h 2541178"/>
              <a:gd name="connsiteX108" fmla="*/ 1270589 w 7325903"/>
              <a:gd name="connsiteY108" fmla="*/ 0 h 2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325903" h="2541178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52150370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1494" y="2474456"/>
            <a:ext cx="7283994" cy="2123658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600" b="1">
                <a:solidFill>
                  <a:schemeClr val="tx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des </a:t>
            </a:r>
            <a:r>
              <a:rPr lang="de-DE" noProof="0" dirty="0" err="1"/>
              <a:t>Kapiteltrenners</a:t>
            </a:r>
            <a:r>
              <a:rPr lang="de-DE" noProof="0" dirty="0"/>
              <a:t> in maximal drei Zeilen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521494" y="4797248"/>
            <a:ext cx="7283994" cy="304699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10000"/>
              </a:lnSpc>
              <a:defRPr sz="1800" b="0" i="0">
                <a:solidFill>
                  <a:schemeClr val="tx1"/>
                </a:solidFill>
                <a:latin typeface="Audi Type Normal" panose="020B0503040200000003" pitchFamily="34" charset="0"/>
                <a:ea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zum Kapitel</a:t>
            </a:r>
          </a:p>
        </p:txBody>
      </p:sp>
    </p:spTree>
    <p:extLst>
      <p:ext uri="{BB962C8B-B14F-4D97-AF65-F5344CB8AC3E}">
        <p14:creationId xmlns:p14="http://schemas.microsoft.com/office/powerpoint/2010/main" val="1100663273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Bullet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4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21493" y="1089025"/>
            <a:ext cx="8505826" cy="5616574"/>
          </a:xfrm>
        </p:spPr>
        <p:txBody>
          <a:bodyPr/>
          <a:lstStyle>
            <a:lvl1pPr marL="216000" indent="-216000">
              <a:buClr>
                <a:schemeClr val="accent6"/>
              </a:buClr>
              <a:buSzPct val="125000"/>
              <a:buFont typeface="Audi Type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 marL="432000" indent="-216000">
              <a:buClr>
                <a:schemeClr val="tx2"/>
              </a:buClr>
              <a:buSzPct val="125000"/>
              <a:buFont typeface="Audi Type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 marL="648000" indent="-216000">
              <a:buClr>
                <a:schemeClr val="accent3"/>
              </a:buClr>
              <a:buSzPct val="125000"/>
              <a:buFont typeface="Audi Type" pitchFamily="34" charset="0"/>
              <a:buChar char="›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 marL="864000" indent="-216000">
              <a:buClr>
                <a:schemeClr val="tx2"/>
              </a:buClr>
              <a:buSzPct val="125000"/>
              <a:buFont typeface="Symbol" panose="05050102010706020507" pitchFamily="18" charset="2"/>
              <a:buChar char="-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 marL="216000" indent="-216000">
              <a:buClr>
                <a:schemeClr val="accent6"/>
              </a:buClr>
              <a:buSzPct val="150000"/>
              <a:buFont typeface="Audi Type" pitchFamily="34" charset="0"/>
              <a:buChar char="›"/>
              <a:defRPr b="0"/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</p:txBody>
      </p:sp>
    </p:spTree>
    <p:extLst>
      <p:ext uri="{BB962C8B-B14F-4D97-AF65-F5344CB8AC3E}">
        <p14:creationId xmlns:p14="http://schemas.microsoft.com/office/powerpoint/2010/main" val="186910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weis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422672" y="3129639"/>
            <a:ext cx="8299847" cy="1189442"/>
          </a:xfrm>
          <a:prstGeom prst="rect">
            <a:avLst/>
          </a:prstGeom>
          <a:noFill/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r>
              <a:rPr lang="de-DE" sz="6800" b="1" i="0" dirty="0">
                <a:solidFill>
                  <a:schemeClr val="tx1"/>
                </a:solidFill>
                <a:latin typeface="Audi Type Extended" charset="0"/>
                <a:ea typeface="Audi Type Extended" charset="0"/>
                <a:cs typeface="Audi Type Extended" charset="0"/>
              </a:rPr>
              <a:t>Vielen Dank!</a:t>
            </a:r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1BF4D499-9E1C-3E4F-9CE2-B18867969B68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>
              <a:gd name="connsiteX0" fmla="*/ 6306923 w 12192000"/>
              <a:gd name="connsiteY0" fmla="*/ 6025276 h 6858000"/>
              <a:gd name="connsiteX1" fmla="*/ 5963098 w 12192000"/>
              <a:gd name="connsiteY1" fmla="*/ 6039202 h 6858000"/>
              <a:gd name="connsiteX2" fmla="*/ 5728759 w 12192000"/>
              <a:gd name="connsiteY2" fmla="*/ 6084821 h 6858000"/>
              <a:gd name="connsiteX3" fmla="*/ 5594783 w 12192000"/>
              <a:gd name="connsiteY3" fmla="*/ 6166936 h 6858000"/>
              <a:gd name="connsiteX4" fmla="*/ 5552044 w 12192000"/>
              <a:gd name="connsiteY4" fmla="*/ 6289388 h 6858000"/>
              <a:gd name="connsiteX5" fmla="*/ 5574134 w 12192000"/>
              <a:gd name="connsiteY5" fmla="*/ 6382547 h 6858000"/>
              <a:gd name="connsiteX6" fmla="*/ 5643765 w 12192000"/>
              <a:gd name="connsiteY6" fmla="*/ 6460340 h 6858000"/>
              <a:gd name="connsiteX7" fmla="*/ 5766216 w 12192000"/>
              <a:gd name="connsiteY7" fmla="*/ 6513643 h 6858000"/>
              <a:gd name="connsiteX8" fmla="*/ 5945811 w 12192000"/>
              <a:gd name="connsiteY8" fmla="*/ 6533331 h 6858000"/>
              <a:gd name="connsiteX9" fmla="*/ 6155660 w 12192000"/>
              <a:gd name="connsiteY9" fmla="*/ 6519885 h 6858000"/>
              <a:gd name="connsiteX10" fmla="*/ 6335256 w 12192000"/>
              <a:gd name="connsiteY10" fmla="*/ 6482430 h 6858000"/>
              <a:gd name="connsiteX11" fmla="*/ 6488920 w 12192000"/>
              <a:gd name="connsiteY11" fmla="*/ 6425285 h 6858000"/>
              <a:gd name="connsiteX12" fmla="*/ 6621936 w 12192000"/>
              <a:gd name="connsiteY12" fmla="*/ 6351814 h 6858000"/>
              <a:gd name="connsiteX13" fmla="*/ 6621936 w 12192000"/>
              <a:gd name="connsiteY13" fmla="*/ 6025276 h 6858000"/>
              <a:gd name="connsiteX14" fmla="*/ 9372106 w 12192000"/>
              <a:gd name="connsiteY14" fmla="*/ 4797877 h 6858000"/>
              <a:gd name="connsiteX15" fmla="*/ 9634298 w 12192000"/>
              <a:gd name="connsiteY15" fmla="*/ 4814204 h 6858000"/>
              <a:gd name="connsiteX16" fmla="*/ 9874880 w 12192000"/>
              <a:gd name="connsiteY16" fmla="*/ 4869427 h 6858000"/>
              <a:gd name="connsiteX17" fmla="*/ 10081846 w 12192000"/>
              <a:gd name="connsiteY17" fmla="*/ 4974111 h 6858000"/>
              <a:gd name="connsiteX18" fmla="*/ 10243676 w 12192000"/>
              <a:gd name="connsiteY18" fmla="*/ 5139301 h 6858000"/>
              <a:gd name="connsiteX19" fmla="*/ 10349320 w 12192000"/>
              <a:gd name="connsiteY19" fmla="*/ 5375081 h 6858000"/>
              <a:gd name="connsiteX20" fmla="*/ 10387256 w 12192000"/>
              <a:gd name="connsiteY20" fmla="*/ 5691055 h 6858000"/>
              <a:gd name="connsiteX21" fmla="*/ 10387256 w 12192000"/>
              <a:gd name="connsiteY21" fmla="*/ 6858000 h 6858000"/>
              <a:gd name="connsiteX22" fmla="*/ 9769714 w 12192000"/>
              <a:gd name="connsiteY22" fmla="*/ 6858000 h 6858000"/>
              <a:gd name="connsiteX23" fmla="*/ 9769714 w 12192000"/>
              <a:gd name="connsiteY23" fmla="*/ 5769808 h 6858000"/>
              <a:gd name="connsiteX24" fmla="*/ 9739942 w 12192000"/>
              <a:gd name="connsiteY24" fmla="*/ 5549395 h 6858000"/>
              <a:gd name="connsiteX25" fmla="*/ 9646302 w 12192000"/>
              <a:gd name="connsiteY25" fmla="*/ 5393809 h 6858000"/>
              <a:gd name="connsiteX26" fmla="*/ 9482554 w 12192000"/>
              <a:gd name="connsiteY26" fmla="*/ 5301130 h 6858000"/>
              <a:gd name="connsiteX27" fmla="*/ 9242452 w 12192000"/>
              <a:gd name="connsiteY27" fmla="*/ 5270397 h 6858000"/>
              <a:gd name="connsiteX28" fmla="*/ 9035964 w 12192000"/>
              <a:gd name="connsiteY28" fmla="*/ 5284323 h 6858000"/>
              <a:gd name="connsiteX29" fmla="*/ 8856370 w 12192000"/>
              <a:gd name="connsiteY29" fmla="*/ 5321298 h 6858000"/>
              <a:gd name="connsiteX30" fmla="*/ 8699824 w 12192000"/>
              <a:gd name="connsiteY30" fmla="*/ 5375081 h 6858000"/>
              <a:gd name="connsiteX31" fmla="*/ 8561524 w 12192000"/>
              <a:gd name="connsiteY31" fmla="*/ 5439428 h 6858000"/>
              <a:gd name="connsiteX32" fmla="*/ 8561524 w 12192000"/>
              <a:gd name="connsiteY32" fmla="*/ 6858000 h 6858000"/>
              <a:gd name="connsiteX33" fmla="*/ 7943983 w 12192000"/>
              <a:gd name="connsiteY33" fmla="*/ 6858000 h 6858000"/>
              <a:gd name="connsiteX34" fmla="*/ 7943983 w 12192000"/>
              <a:gd name="connsiteY34" fmla="*/ 4861263 h 6858000"/>
              <a:gd name="connsiteX35" fmla="*/ 8483732 w 12192000"/>
              <a:gd name="connsiteY35" fmla="*/ 4861263 h 6858000"/>
              <a:gd name="connsiteX36" fmla="*/ 8526950 w 12192000"/>
              <a:gd name="connsiteY36" fmla="*/ 5092721 h 6858000"/>
              <a:gd name="connsiteX37" fmla="*/ 8696942 w 12192000"/>
              <a:gd name="connsiteY37" fmla="*/ 4968829 h 6858000"/>
              <a:gd name="connsiteX38" fmla="*/ 8896706 w 12192000"/>
              <a:gd name="connsiteY38" fmla="*/ 4876150 h 6858000"/>
              <a:gd name="connsiteX39" fmla="*/ 9122882 w 12192000"/>
              <a:gd name="connsiteY39" fmla="*/ 4818045 h 6858000"/>
              <a:gd name="connsiteX40" fmla="*/ 9372106 w 12192000"/>
              <a:gd name="connsiteY40" fmla="*/ 4797877 h 6858000"/>
              <a:gd name="connsiteX41" fmla="*/ 6055298 w 12192000"/>
              <a:gd name="connsiteY41" fmla="*/ 4797877 h 6858000"/>
              <a:gd name="connsiteX42" fmla="*/ 6551348 w 12192000"/>
              <a:gd name="connsiteY42" fmla="*/ 4843976 h 6858000"/>
              <a:gd name="connsiteX43" fmla="*/ 6918221 w 12192000"/>
              <a:gd name="connsiteY43" fmla="*/ 4989958 h 6858000"/>
              <a:gd name="connsiteX44" fmla="*/ 7145839 w 12192000"/>
              <a:gd name="connsiteY44" fmla="*/ 5247347 h 6858000"/>
              <a:gd name="connsiteX45" fmla="*/ 7224112 w 12192000"/>
              <a:gd name="connsiteY45" fmla="*/ 5627668 h 6858000"/>
              <a:gd name="connsiteX46" fmla="*/ 7224112 w 12192000"/>
              <a:gd name="connsiteY46" fmla="*/ 6858000 h 6858000"/>
              <a:gd name="connsiteX47" fmla="*/ 6688949 w 12192000"/>
              <a:gd name="connsiteY47" fmla="*/ 6858000 h 6858000"/>
              <a:gd name="connsiteX48" fmla="*/ 6653629 w 12192000"/>
              <a:gd name="connsiteY48" fmla="*/ 6674511 h 6858000"/>
              <a:gd name="connsiteX49" fmla="*/ 6486520 w 12192000"/>
              <a:gd name="connsiteY49" fmla="*/ 6787839 h 6858000"/>
              <a:gd name="connsiteX50" fmla="*/ 6390599 w 12192000"/>
              <a:gd name="connsiteY50" fmla="*/ 6833818 h 6858000"/>
              <a:gd name="connsiteX51" fmla="*/ 6324918 w 12192000"/>
              <a:gd name="connsiteY51" fmla="*/ 6858000 h 6858000"/>
              <a:gd name="connsiteX52" fmla="*/ 5305209 w 12192000"/>
              <a:gd name="connsiteY52" fmla="*/ 6858000 h 6858000"/>
              <a:gd name="connsiteX53" fmla="*/ 5282051 w 12192000"/>
              <a:gd name="connsiteY53" fmla="*/ 6850145 h 6858000"/>
              <a:gd name="connsiteX54" fmla="*/ 5156358 w 12192000"/>
              <a:gd name="connsiteY54" fmla="*/ 6779675 h 6858000"/>
              <a:gd name="connsiteX55" fmla="*/ 4983004 w 12192000"/>
              <a:gd name="connsiteY55" fmla="*/ 6581832 h 6858000"/>
              <a:gd name="connsiteX56" fmla="*/ 4922978 w 12192000"/>
              <a:gd name="connsiteY56" fmla="*/ 6312438 h 6858000"/>
              <a:gd name="connsiteX57" fmla="*/ 4966677 w 12192000"/>
              <a:gd name="connsiteY57" fmla="*/ 6089623 h 6858000"/>
              <a:gd name="connsiteX58" fmla="*/ 5091530 w 12192000"/>
              <a:gd name="connsiteY58" fmla="*/ 5920592 h 6858000"/>
              <a:gd name="connsiteX59" fmla="*/ 5287931 w 12192000"/>
              <a:gd name="connsiteY59" fmla="*/ 5799100 h 6858000"/>
              <a:gd name="connsiteX60" fmla="*/ 5546281 w 12192000"/>
              <a:gd name="connsiteY60" fmla="*/ 5719387 h 6858000"/>
              <a:gd name="connsiteX61" fmla="*/ 5857454 w 12192000"/>
              <a:gd name="connsiteY61" fmla="*/ 5676168 h 6858000"/>
              <a:gd name="connsiteX62" fmla="*/ 6212803 w 12192000"/>
              <a:gd name="connsiteY62" fmla="*/ 5663203 h 6858000"/>
              <a:gd name="connsiteX63" fmla="*/ 6363107 w 12192000"/>
              <a:gd name="connsiteY63" fmla="*/ 5665124 h 6858000"/>
              <a:gd name="connsiteX64" fmla="*/ 6499004 w 12192000"/>
              <a:gd name="connsiteY64" fmla="*/ 5669926 h 6858000"/>
              <a:gd name="connsiteX65" fmla="*/ 6621936 w 12192000"/>
              <a:gd name="connsiteY65" fmla="*/ 5675688 h 6858000"/>
              <a:gd name="connsiteX66" fmla="*/ 6621936 w 12192000"/>
              <a:gd name="connsiteY66" fmla="*/ 5671847 h 6858000"/>
              <a:gd name="connsiteX67" fmla="*/ 6581599 w 12192000"/>
              <a:gd name="connsiteY67" fmla="*/ 5488889 h 6858000"/>
              <a:gd name="connsiteX68" fmla="*/ 6462028 w 12192000"/>
              <a:gd name="connsiteY68" fmla="*/ 5363076 h 6858000"/>
              <a:gd name="connsiteX69" fmla="*/ 6265146 w 12192000"/>
              <a:gd name="connsiteY69" fmla="*/ 5290085 h 6858000"/>
              <a:gd name="connsiteX70" fmla="*/ 5992872 w 12192000"/>
              <a:gd name="connsiteY70" fmla="*/ 5266555 h 6858000"/>
              <a:gd name="connsiteX71" fmla="*/ 5747009 w 12192000"/>
              <a:gd name="connsiteY71" fmla="*/ 5279040 h 6858000"/>
              <a:gd name="connsiteX72" fmla="*/ 5522753 w 12192000"/>
              <a:gd name="connsiteY72" fmla="*/ 5313615 h 6858000"/>
              <a:gd name="connsiteX73" fmla="*/ 5319147 w 12192000"/>
              <a:gd name="connsiteY73" fmla="*/ 5365957 h 6858000"/>
              <a:gd name="connsiteX74" fmla="*/ 5135230 w 12192000"/>
              <a:gd name="connsiteY74" fmla="*/ 5431745 h 6858000"/>
              <a:gd name="connsiteX75" fmla="*/ 5135230 w 12192000"/>
              <a:gd name="connsiteY75" fmla="*/ 4990918 h 6858000"/>
              <a:gd name="connsiteX76" fmla="*/ 5323467 w 12192000"/>
              <a:gd name="connsiteY76" fmla="*/ 4912165 h 6858000"/>
              <a:gd name="connsiteX77" fmla="*/ 5543401 w 12192000"/>
              <a:gd name="connsiteY77" fmla="*/ 4851179 h 6858000"/>
              <a:gd name="connsiteX78" fmla="*/ 5789265 w 12192000"/>
              <a:gd name="connsiteY78" fmla="*/ 4811803 h 6858000"/>
              <a:gd name="connsiteX79" fmla="*/ 6055298 w 12192000"/>
              <a:gd name="connsiteY79" fmla="*/ 4797877 h 6858000"/>
              <a:gd name="connsiteX80" fmla="*/ 2145913 w 12192000"/>
              <a:gd name="connsiteY80" fmla="*/ 4495349 h 6858000"/>
              <a:gd name="connsiteX81" fmla="*/ 2145913 w 12192000"/>
              <a:gd name="connsiteY81" fmla="*/ 6414241 h 6858000"/>
              <a:gd name="connsiteX82" fmla="*/ 2771137 w 12192000"/>
              <a:gd name="connsiteY82" fmla="*/ 6414241 h 6858000"/>
              <a:gd name="connsiteX83" fmla="*/ 3130329 w 12192000"/>
              <a:gd name="connsiteY83" fmla="*/ 6382562 h 6858000"/>
              <a:gd name="connsiteX84" fmla="*/ 3405966 w 12192000"/>
              <a:gd name="connsiteY84" fmla="*/ 6291369 h 6858000"/>
              <a:gd name="connsiteX85" fmla="*/ 3606691 w 12192000"/>
              <a:gd name="connsiteY85" fmla="*/ 6146902 h 6858000"/>
              <a:gd name="connsiteX86" fmla="*/ 3740187 w 12192000"/>
              <a:gd name="connsiteY86" fmla="*/ 5954919 h 6858000"/>
              <a:gd name="connsiteX87" fmla="*/ 3814139 w 12192000"/>
              <a:gd name="connsiteY87" fmla="*/ 5722132 h 6858000"/>
              <a:gd name="connsiteX88" fmla="*/ 3837188 w 12192000"/>
              <a:gd name="connsiteY88" fmla="*/ 5454314 h 6858000"/>
              <a:gd name="connsiteX89" fmla="*/ 3814139 w 12192000"/>
              <a:gd name="connsiteY89" fmla="*/ 5186496 h 6858000"/>
              <a:gd name="connsiteX90" fmla="*/ 3740187 w 12192000"/>
              <a:gd name="connsiteY90" fmla="*/ 4954190 h 6858000"/>
              <a:gd name="connsiteX91" fmla="*/ 3606691 w 12192000"/>
              <a:gd name="connsiteY91" fmla="*/ 4762687 h 6858000"/>
              <a:gd name="connsiteX92" fmla="*/ 3405966 w 12192000"/>
              <a:gd name="connsiteY92" fmla="*/ 4618221 h 6858000"/>
              <a:gd name="connsiteX93" fmla="*/ 3130329 w 12192000"/>
              <a:gd name="connsiteY93" fmla="*/ 4527027 h 6858000"/>
              <a:gd name="connsiteX94" fmla="*/ 2771137 w 12192000"/>
              <a:gd name="connsiteY94" fmla="*/ 4495349 h 6858000"/>
              <a:gd name="connsiteX95" fmla="*/ 11106284 w 12192000"/>
              <a:gd name="connsiteY95" fmla="*/ 4030512 h 6858000"/>
              <a:gd name="connsiteX96" fmla="*/ 11723824 w 12192000"/>
              <a:gd name="connsiteY96" fmla="*/ 4030512 h 6858000"/>
              <a:gd name="connsiteX97" fmla="*/ 11723824 w 12192000"/>
              <a:gd name="connsiteY97" fmla="*/ 5682951 h 6858000"/>
              <a:gd name="connsiteX98" fmla="*/ 12192000 w 12192000"/>
              <a:gd name="connsiteY98" fmla="*/ 5299647 h 6858000"/>
              <a:gd name="connsiteX99" fmla="*/ 12192000 w 12192000"/>
              <a:gd name="connsiteY99" fmla="*/ 6395999 h 6858000"/>
              <a:gd name="connsiteX100" fmla="*/ 11723824 w 12192000"/>
              <a:gd name="connsiteY100" fmla="*/ 5953786 h 6858000"/>
              <a:gd name="connsiteX101" fmla="*/ 11723824 w 12192000"/>
              <a:gd name="connsiteY101" fmla="*/ 6858000 h 6858000"/>
              <a:gd name="connsiteX102" fmla="*/ 11106284 w 12192000"/>
              <a:gd name="connsiteY102" fmla="*/ 6858000 h 6858000"/>
              <a:gd name="connsiteX103" fmla="*/ 1515885 w 12192000"/>
              <a:gd name="connsiteY103" fmla="*/ 4030512 h 6858000"/>
              <a:gd name="connsiteX104" fmla="*/ 2900792 w 12192000"/>
              <a:gd name="connsiteY104" fmla="*/ 4030512 h 6858000"/>
              <a:gd name="connsiteX105" fmla="*/ 3397802 w 12192000"/>
              <a:gd name="connsiteY105" fmla="*/ 4077572 h 6858000"/>
              <a:gd name="connsiteX106" fmla="*/ 3796851 w 12192000"/>
              <a:gd name="connsiteY106" fmla="*/ 4212029 h 6858000"/>
              <a:gd name="connsiteX107" fmla="*/ 4101780 w 12192000"/>
              <a:gd name="connsiteY107" fmla="*/ 4423798 h 6858000"/>
              <a:gd name="connsiteX108" fmla="*/ 4315472 w 12192000"/>
              <a:gd name="connsiteY108" fmla="*/ 4703757 h 6858000"/>
              <a:gd name="connsiteX109" fmla="*/ 4441284 w 12192000"/>
              <a:gd name="connsiteY109" fmla="*/ 5041820 h 6858000"/>
              <a:gd name="connsiteX110" fmla="*/ 4482581 w 12192000"/>
              <a:gd name="connsiteY110" fmla="*/ 5427903 h 6858000"/>
              <a:gd name="connsiteX111" fmla="*/ 4440323 w 12192000"/>
              <a:gd name="connsiteY111" fmla="*/ 5812546 h 6858000"/>
              <a:gd name="connsiteX112" fmla="*/ 4311630 w 12192000"/>
              <a:gd name="connsiteY112" fmla="*/ 6158773 h 6858000"/>
              <a:gd name="connsiteX113" fmla="*/ 4092657 w 12192000"/>
              <a:gd name="connsiteY113" fmla="*/ 6452657 h 6858000"/>
              <a:gd name="connsiteX114" fmla="*/ 3780044 w 12192000"/>
              <a:gd name="connsiteY114" fmla="*/ 6680273 h 6858000"/>
              <a:gd name="connsiteX115" fmla="*/ 3370911 w 12192000"/>
              <a:gd name="connsiteY115" fmla="*/ 6827215 h 6858000"/>
              <a:gd name="connsiteX116" fmla="*/ 3179456 w 12192000"/>
              <a:gd name="connsiteY116" fmla="*/ 6858000 h 6858000"/>
              <a:gd name="connsiteX117" fmla="*/ 1515885 w 12192000"/>
              <a:gd name="connsiteY117" fmla="*/ 6858000 h 6858000"/>
              <a:gd name="connsiteX118" fmla="*/ 8958568 w 12192000"/>
              <a:gd name="connsiteY118" fmla="*/ 510461 h 6858000"/>
              <a:gd name="connsiteX119" fmla="*/ 8738634 w 12192000"/>
              <a:gd name="connsiteY119" fmla="*/ 534952 h 6858000"/>
              <a:gd name="connsiteX120" fmla="*/ 8560480 w 12192000"/>
              <a:gd name="connsiteY120" fmla="*/ 610344 h 6858000"/>
              <a:gd name="connsiteX121" fmla="*/ 8431304 w 12192000"/>
              <a:gd name="connsiteY121" fmla="*/ 739038 h 6858000"/>
              <a:gd name="connsiteX122" fmla="*/ 8357354 w 12192000"/>
              <a:gd name="connsiteY122" fmla="*/ 923437 h 6858000"/>
              <a:gd name="connsiteX123" fmla="*/ 9564584 w 12192000"/>
              <a:gd name="connsiteY123" fmla="*/ 923437 h 6858000"/>
              <a:gd name="connsiteX124" fmla="*/ 9490152 w 12192000"/>
              <a:gd name="connsiteY124" fmla="*/ 739038 h 6858000"/>
              <a:gd name="connsiteX125" fmla="*/ 9359538 w 12192000"/>
              <a:gd name="connsiteY125" fmla="*/ 610344 h 6858000"/>
              <a:gd name="connsiteX126" fmla="*/ 9179462 w 12192000"/>
              <a:gd name="connsiteY126" fmla="*/ 534952 h 6858000"/>
              <a:gd name="connsiteX127" fmla="*/ 8958568 w 12192000"/>
              <a:gd name="connsiteY127" fmla="*/ 510461 h 6858000"/>
              <a:gd name="connsiteX128" fmla="*/ 4434196 w 12192000"/>
              <a:gd name="connsiteY128" fmla="*/ 510461 h 6858000"/>
              <a:gd name="connsiteX129" fmla="*/ 4214263 w 12192000"/>
              <a:gd name="connsiteY129" fmla="*/ 534952 h 6858000"/>
              <a:gd name="connsiteX130" fmla="*/ 4036105 w 12192000"/>
              <a:gd name="connsiteY130" fmla="*/ 610344 h 6858000"/>
              <a:gd name="connsiteX131" fmla="*/ 3906931 w 12192000"/>
              <a:gd name="connsiteY131" fmla="*/ 739038 h 6858000"/>
              <a:gd name="connsiteX132" fmla="*/ 3832979 w 12192000"/>
              <a:gd name="connsiteY132" fmla="*/ 923437 h 6858000"/>
              <a:gd name="connsiteX133" fmla="*/ 5040211 w 12192000"/>
              <a:gd name="connsiteY133" fmla="*/ 923437 h 6858000"/>
              <a:gd name="connsiteX134" fmla="*/ 4965780 w 12192000"/>
              <a:gd name="connsiteY134" fmla="*/ 739038 h 6858000"/>
              <a:gd name="connsiteX135" fmla="*/ 4835163 w 12192000"/>
              <a:gd name="connsiteY135" fmla="*/ 610344 h 6858000"/>
              <a:gd name="connsiteX136" fmla="*/ 4655088 w 12192000"/>
              <a:gd name="connsiteY136" fmla="*/ 534952 h 6858000"/>
              <a:gd name="connsiteX137" fmla="*/ 4434196 w 12192000"/>
              <a:gd name="connsiteY137" fmla="*/ 510461 h 6858000"/>
              <a:gd name="connsiteX138" fmla="*/ 1981334 w 12192000"/>
              <a:gd name="connsiteY138" fmla="*/ 136863 h 6858000"/>
              <a:gd name="connsiteX139" fmla="*/ 2598876 w 12192000"/>
              <a:gd name="connsiteY139" fmla="*/ 136863 h 6858000"/>
              <a:gd name="connsiteX140" fmla="*/ 2598876 w 12192000"/>
              <a:gd name="connsiteY140" fmla="*/ 2154678 h 6858000"/>
              <a:gd name="connsiteX141" fmla="*/ 1981334 w 12192000"/>
              <a:gd name="connsiteY141" fmla="*/ 2154678 h 6858000"/>
              <a:gd name="connsiteX142" fmla="*/ 12191508 w 12192000"/>
              <a:gd name="connsiteY142" fmla="*/ 73476 h 6858000"/>
              <a:gd name="connsiteX143" fmla="*/ 12192000 w 12192000"/>
              <a:gd name="connsiteY143" fmla="*/ 73491 h 6858000"/>
              <a:gd name="connsiteX144" fmla="*/ 12192000 w 12192000"/>
              <a:gd name="connsiteY144" fmla="*/ 553683 h 6858000"/>
              <a:gd name="connsiteX145" fmla="*/ 12191987 w 12192000"/>
              <a:gd name="connsiteY145" fmla="*/ 553680 h 6858000"/>
              <a:gd name="connsiteX146" fmla="*/ 12061852 w 12192000"/>
              <a:gd name="connsiteY146" fmla="*/ 545996 h 6858000"/>
              <a:gd name="connsiteX147" fmla="*/ 11855366 w 12192000"/>
              <a:gd name="connsiteY147" fmla="*/ 559923 h 6858000"/>
              <a:gd name="connsiteX148" fmla="*/ 11675770 w 12192000"/>
              <a:gd name="connsiteY148" fmla="*/ 596898 h 6858000"/>
              <a:gd name="connsiteX149" fmla="*/ 11519224 w 12192000"/>
              <a:gd name="connsiteY149" fmla="*/ 650681 h 6858000"/>
              <a:gd name="connsiteX150" fmla="*/ 11380924 w 12192000"/>
              <a:gd name="connsiteY150" fmla="*/ 715028 h 6858000"/>
              <a:gd name="connsiteX151" fmla="*/ 11380924 w 12192000"/>
              <a:gd name="connsiteY151" fmla="*/ 2154678 h 6858000"/>
              <a:gd name="connsiteX152" fmla="*/ 10763384 w 12192000"/>
              <a:gd name="connsiteY152" fmla="*/ 2154678 h 6858000"/>
              <a:gd name="connsiteX153" fmla="*/ 10763384 w 12192000"/>
              <a:gd name="connsiteY153" fmla="*/ 136863 h 6858000"/>
              <a:gd name="connsiteX154" fmla="*/ 11303132 w 12192000"/>
              <a:gd name="connsiteY154" fmla="*/ 136863 h 6858000"/>
              <a:gd name="connsiteX155" fmla="*/ 11346350 w 12192000"/>
              <a:gd name="connsiteY155" fmla="*/ 368321 h 6858000"/>
              <a:gd name="connsiteX156" fmla="*/ 11516342 w 12192000"/>
              <a:gd name="connsiteY156" fmla="*/ 244429 h 6858000"/>
              <a:gd name="connsiteX157" fmla="*/ 11716106 w 12192000"/>
              <a:gd name="connsiteY157" fmla="*/ 151750 h 6858000"/>
              <a:gd name="connsiteX158" fmla="*/ 11942282 w 12192000"/>
              <a:gd name="connsiteY158" fmla="*/ 93645 h 6858000"/>
              <a:gd name="connsiteX159" fmla="*/ 12191508 w 12192000"/>
              <a:gd name="connsiteY159" fmla="*/ 73476 h 6858000"/>
              <a:gd name="connsiteX160" fmla="*/ 8958568 w 12192000"/>
              <a:gd name="connsiteY160" fmla="*/ 73476 h 6858000"/>
              <a:gd name="connsiteX161" fmla="*/ 9350894 w 12192000"/>
              <a:gd name="connsiteY161" fmla="*/ 110452 h 6858000"/>
              <a:gd name="connsiteX162" fmla="*/ 9664946 w 12192000"/>
              <a:gd name="connsiteY162" fmla="*/ 214656 h 6858000"/>
              <a:gd name="connsiteX163" fmla="*/ 9903128 w 12192000"/>
              <a:gd name="connsiteY163" fmla="*/ 376485 h 6858000"/>
              <a:gd name="connsiteX164" fmla="*/ 10069278 w 12192000"/>
              <a:gd name="connsiteY164" fmla="*/ 586814 h 6858000"/>
              <a:gd name="connsiteX165" fmla="*/ 10166760 w 12192000"/>
              <a:gd name="connsiteY165" fmla="*/ 836520 h 6858000"/>
              <a:gd name="connsiteX166" fmla="*/ 10198452 w 12192000"/>
              <a:gd name="connsiteY166" fmla="*/ 1116478 h 6858000"/>
              <a:gd name="connsiteX167" fmla="*/ 10197492 w 12192000"/>
              <a:gd name="connsiteY167" fmla="*/ 1169780 h 6858000"/>
              <a:gd name="connsiteX168" fmla="*/ 10195092 w 12192000"/>
              <a:gd name="connsiteY168" fmla="*/ 1219241 h 6858000"/>
              <a:gd name="connsiteX169" fmla="*/ 10191250 w 12192000"/>
              <a:gd name="connsiteY169" fmla="*/ 1264381 h 6858000"/>
              <a:gd name="connsiteX170" fmla="*/ 10185968 w 12192000"/>
              <a:gd name="connsiteY170" fmla="*/ 1304718 h 6858000"/>
              <a:gd name="connsiteX171" fmla="*/ 8348710 w 12192000"/>
              <a:gd name="connsiteY171" fmla="*/ 1304718 h 6858000"/>
              <a:gd name="connsiteX172" fmla="*/ 8407774 w 12192000"/>
              <a:gd name="connsiteY172" fmla="*/ 1488155 h 6858000"/>
              <a:gd name="connsiteX173" fmla="*/ 8543672 w 12192000"/>
              <a:gd name="connsiteY173" fmla="*/ 1626934 h 6858000"/>
              <a:gd name="connsiteX174" fmla="*/ 8764566 w 12192000"/>
              <a:gd name="connsiteY174" fmla="*/ 1714811 h 6858000"/>
              <a:gd name="connsiteX175" fmla="*/ 9080540 w 12192000"/>
              <a:gd name="connsiteY175" fmla="*/ 1745544 h 6858000"/>
              <a:gd name="connsiteX176" fmla="*/ 9343690 w 12192000"/>
              <a:gd name="connsiteY176" fmla="*/ 1733539 h 6858000"/>
              <a:gd name="connsiteX177" fmla="*/ 9594838 w 12192000"/>
              <a:gd name="connsiteY177" fmla="*/ 1699925 h 6858000"/>
              <a:gd name="connsiteX178" fmla="*/ 9822454 w 12192000"/>
              <a:gd name="connsiteY178" fmla="*/ 1649023 h 6858000"/>
              <a:gd name="connsiteX179" fmla="*/ 10016936 w 12192000"/>
              <a:gd name="connsiteY179" fmla="*/ 1584196 h 6858000"/>
              <a:gd name="connsiteX180" fmla="*/ 10016936 w 12192000"/>
              <a:gd name="connsiteY180" fmla="*/ 2025022 h 6858000"/>
              <a:gd name="connsiteX181" fmla="*/ 9813330 w 12192000"/>
              <a:gd name="connsiteY181" fmla="*/ 2102815 h 6858000"/>
              <a:gd name="connsiteX182" fmla="*/ 9565064 w 12192000"/>
              <a:gd name="connsiteY182" fmla="*/ 2161880 h 6858000"/>
              <a:gd name="connsiteX183" fmla="*/ 9290868 w 12192000"/>
              <a:gd name="connsiteY183" fmla="*/ 2199816 h 6858000"/>
              <a:gd name="connsiteX184" fmla="*/ 9010430 w 12192000"/>
              <a:gd name="connsiteY184" fmla="*/ 2213262 h 6858000"/>
              <a:gd name="connsiteX185" fmla="*/ 8614742 w 12192000"/>
              <a:gd name="connsiteY185" fmla="*/ 2176767 h 6858000"/>
              <a:gd name="connsiteX186" fmla="*/ 8292046 w 12192000"/>
              <a:gd name="connsiteY186" fmla="*/ 2073523 h 6858000"/>
              <a:gd name="connsiteX187" fmla="*/ 8042340 w 12192000"/>
              <a:gd name="connsiteY187" fmla="*/ 1911694 h 6858000"/>
              <a:gd name="connsiteX188" fmla="*/ 7864665 w 12192000"/>
              <a:gd name="connsiteY188" fmla="*/ 1698964 h 6858000"/>
              <a:gd name="connsiteX189" fmla="*/ 7758540 w 12192000"/>
              <a:gd name="connsiteY189" fmla="*/ 1444457 h 6858000"/>
              <a:gd name="connsiteX190" fmla="*/ 7723486 w 12192000"/>
              <a:gd name="connsiteY190" fmla="*/ 1155855 h 6858000"/>
              <a:gd name="connsiteX191" fmla="*/ 7755659 w 12192000"/>
              <a:gd name="connsiteY191" fmla="*/ 877817 h 6858000"/>
              <a:gd name="connsiteX192" fmla="*/ 7854100 w 12192000"/>
              <a:gd name="connsiteY192" fmla="*/ 621868 h 6858000"/>
              <a:gd name="connsiteX193" fmla="*/ 8021212 w 12192000"/>
              <a:gd name="connsiteY193" fmla="*/ 400975 h 6858000"/>
              <a:gd name="connsiteX194" fmla="*/ 8258912 w 12192000"/>
              <a:gd name="connsiteY194" fmla="*/ 227141 h 6858000"/>
              <a:gd name="connsiteX195" fmla="*/ 8570564 w 12192000"/>
              <a:gd name="connsiteY195" fmla="*/ 113813 h 6858000"/>
              <a:gd name="connsiteX196" fmla="*/ 8958568 w 12192000"/>
              <a:gd name="connsiteY196" fmla="*/ 73476 h 6858000"/>
              <a:gd name="connsiteX197" fmla="*/ 4434196 w 12192000"/>
              <a:gd name="connsiteY197" fmla="*/ 73476 h 6858000"/>
              <a:gd name="connsiteX198" fmla="*/ 4826521 w 12192000"/>
              <a:gd name="connsiteY198" fmla="*/ 110452 h 6858000"/>
              <a:gd name="connsiteX199" fmla="*/ 5140572 w 12192000"/>
              <a:gd name="connsiteY199" fmla="*/ 214656 h 6858000"/>
              <a:gd name="connsiteX200" fmla="*/ 5378755 w 12192000"/>
              <a:gd name="connsiteY200" fmla="*/ 376485 h 6858000"/>
              <a:gd name="connsiteX201" fmla="*/ 5544905 w 12192000"/>
              <a:gd name="connsiteY201" fmla="*/ 586814 h 6858000"/>
              <a:gd name="connsiteX202" fmla="*/ 5642385 w 12192000"/>
              <a:gd name="connsiteY202" fmla="*/ 836520 h 6858000"/>
              <a:gd name="connsiteX203" fmla="*/ 5674079 w 12192000"/>
              <a:gd name="connsiteY203" fmla="*/ 1116478 h 6858000"/>
              <a:gd name="connsiteX204" fmla="*/ 5673118 w 12192000"/>
              <a:gd name="connsiteY204" fmla="*/ 1169780 h 6858000"/>
              <a:gd name="connsiteX205" fmla="*/ 5670717 w 12192000"/>
              <a:gd name="connsiteY205" fmla="*/ 1219241 h 6858000"/>
              <a:gd name="connsiteX206" fmla="*/ 5666877 w 12192000"/>
              <a:gd name="connsiteY206" fmla="*/ 1264381 h 6858000"/>
              <a:gd name="connsiteX207" fmla="*/ 5661595 w 12192000"/>
              <a:gd name="connsiteY207" fmla="*/ 1304718 h 6858000"/>
              <a:gd name="connsiteX208" fmla="*/ 3824336 w 12192000"/>
              <a:gd name="connsiteY208" fmla="*/ 1304718 h 6858000"/>
              <a:gd name="connsiteX209" fmla="*/ 3883401 w 12192000"/>
              <a:gd name="connsiteY209" fmla="*/ 1488155 h 6858000"/>
              <a:gd name="connsiteX210" fmla="*/ 4019298 w 12192000"/>
              <a:gd name="connsiteY210" fmla="*/ 1626934 h 6858000"/>
              <a:gd name="connsiteX211" fmla="*/ 4240191 w 12192000"/>
              <a:gd name="connsiteY211" fmla="*/ 1714811 h 6858000"/>
              <a:gd name="connsiteX212" fmla="*/ 4556165 w 12192000"/>
              <a:gd name="connsiteY212" fmla="*/ 1745544 h 6858000"/>
              <a:gd name="connsiteX213" fmla="*/ 4819317 w 12192000"/>
              <a:gd name="connsiteY213" fmla="*/ 1733539 h 6858000"/>
              <a:gd name="connsiteX214" fmla="*/ 5070464 w 12192000"/>
              <a:gd name="connsiteY214" fmla="*/ 1699925 h 6858000"/>
              <a:gd name="connsiteX215" fmla="*/ 5298079 w 12192000"/>
              <a:gd name="connsiteY215" fmla="*/ 1649023 h 6858000"/>
              <a:gd name="connsiteX216" fmla="*/ 5492561 w 12192000"/>
              <a:gd name="connsiteY216" fmla="*/ 1584196 h 6858000"/>
              <a:gd name="connsiteX217" fmla="*/ 5492561 w 12192000"/>
              <a:gd name="connsiteY217" fmla="*/ 2025022 h 6858000"/>
              <a:gd name="connsiteX218" fmla="*/ 5288957 w 12192000"/>
              <a:gd name="connsiteY218" fmla="*/ 2102815 h 6858000"/>
              <a:gd name="connsiteX219" fmla="*/ 5040693 w 12192000"/>
              <a:gd name="connsiteY219" fmla="*/ 2161880 h 6858000"/>
              <a:gd name="connsiteX220" fmla="*/ 4766496 w 12192000"/>
              <a:gd name="connsiteY220" fmla="*/ 2199816 h 6858000"/>
              <a:gd name="connsiteX221" fmla="*/ 4486058 w 12192000"/>
              <a:gd name="connsiteY221" fmla="*/ 2213262 h 6858000"/>
              <a:gd name="connsiteX222" fmla="*/ 4090368 w 12192000"/>
              <a:gd name="connsiteY222" fmla="*/ 2176767 h 6858000"/>
              <a:gd name="connsiteX223" fmla="*/ 3767672 w 12192000"/>
              <a:gd name="connsiteY223" fmla="*/ 2073523 h 6858000"/>
              <a:gd name="connsiteX224" fmla="*/ 3517966 w 12192000"/>
              <a:gd name="connsiteY224" fmla="*/ 1911694 h 6858000"/>
              <a:gd name="connsiteX225" fmla="*/ 3340290 w 12192000"/>
              <a:gd name="connsiteY225" fmla="*/ 1698964 h 6858000"/>
              <a:gd name="connsiteX226" fmla="*/ 3234166 w 12192000"/>
              <a:gd name="connsiteY226" fmla="*/ 1444457 h 6858000"/>
              <a:gd name="connsiteX227" fmla="*/ 3199111 w 12192000"/>
              <a:gd name="connsiteY227" fmla="*/ 1155855 h 6858000"/>
              <a:gd name="connsiteX228" fmla="*/ 3231285 w 12192000"/>
              <a:gd name="connsiteY228" fmla="*/ 877817 h 6858000"/>
              <a:gd name="connsiteX229" fmla="*/ 3329726 w 12192000"/>
              <a:gd name="connsiteY229" fmla="*/ 621868 h 6858000"/>
              <a:gd name="connsiteX230" fmla="*/ 3496837 w 12192000"/>
              <a:gd name="connsiteY230" fmla="*/ 400975 h 6858000"/>
              <a:gd name="connsiteX231" fmla="*/ 3734538 w 12192000"/>
              <a:gd name="connsiteY231" fmla="*/ 227141 h 6858000"/>
              <a:gd name="connsiteX232" fmla="*/ 4046190 w 12192000"/>
              <a:gd name="connsiteY232" fmla="*/ 113813 h 6858000"/>
              <a:gd name="connsiteX233" fmla="*/ 4434196 w 12192000"/>
              <a:gd name="connsiteY233" fmla="*/ 73476 h 6858000"/>
              <a:gd name="connsiteX234" fmla="*/ 6215959 w 12192000"/>
              <a:gd name="connsiteY234" fmla="*/ 0 h 6858000"/>
              <a:gd name="connsiteX235" fmla="*/ 6833500 w 12192000"/>
              <a:gd name="connsiteY235" fmla="*/ 0 h 6858000"/>
              <a:gd name="connsiteX236" fmla="*/ 6833500 w 12192000"/>
              <a:gd name="connsiteY236" fmla="*/ 1497759 h 6858000"/>
              <a:gd name="connsiteX237" fmla="*/ 6843105 w 12192000"/>
              <a:gd name="connsiteY237" fmla="*/ 1593800 h 6858000"/>
              <a:gd name="connsiteX238" fmla="*/ 6883441 w 12192000"/>
              <a:gd name="connsiteY238" fmla="*/ 1667271 h 6858000"/>
              <a:gd name="connsiteX239" fmla="*/ 6971319 w 12192000"/>
              <a:gd name="connsiteY239" fmla="*/ 1713851 h 6858000"/>
              <a:gd name="connsiteX240" fmla="*/ 7124503 w 12192000"/>
              <a:gd name="connsiteY240" fmla="*/ 1730177 h 6858000"/>
              <a:gd name="connsiteX241" fmla="*/ 7292575 w 12192000"/>
              <a:gd name="connsiteY241" fmla="*/ 1717212 h 6858000"/>
              <a:gd name="connsiteX242" fmla="*/ 7443359 w 12192000"/>
              <a:gd name="connsiteY242" fmla="*/ 1686959 h 6858000"/>
              <a:gd name="connsiteX243" fmla="*/ 7443359 w 12192000"/>
              <a:gd name="connsiteY243" fmla="*/ 2119142 h 6858000"/>
              <a:gd name="connsiteX244" fmla="*/ 7331472 w 12192000"/>
              <a:gd name="connsiteY244" fmla="*/ 2154197 h 6858000"/>
              <a:gd name="connsiteX245" fmla="*/ 7201337 w 12192000"/>
              <a:gd name="connsiteY245" fmla="*/ 2181569 h 6858000"/>
              <a:gd name="connsiteX246" fmla="*/ 7061116 w 12192000"/>
              <a:gd name="connsiteY246" fmla="*/ 2199336 h 6858000"/>
              <a:gd name="connsiteX247" fmla="*/ 6919936 w 12192000"/>
              <a:gd name="connsiteY247" fmla="*/ 2205579 h 6858000"/>
              <a:gd name="connsiteX248" fmla="*/ 6594359 w 12192000"/>
              <a:gd name="connsiteY248" fmla="*/ 2163321 h 6858000"/>
              <a:gd name="connsiteX249" fmla="*/ 6376346 w 12192000"/>
              <a:gd name="connsiteY249" fmla="*/ 2040869 h 6858000"/>
              <a:gd name="connsiteX250" fmla="*/ 6253896 w 12192000"/>
              <a:gd name="connsiteY250" fmla="*/ 1844466 h 6858000"/>
              <a:gd name="connsiteX251" fmla="*/ 6215959 w 12192000"/>
              <a:gd name="connsiteY251" fmla="*/ 1580354 h 6858000"/>
              <a:gd name="connsiteX252" fmla="*/ 592243 w 12192000"/>
              <a:gd name="connsiteY252" fmla="*/ 0 h 6858000"/>
              <a:gd name="connsiteX253" fmla="*/ 1265881 w 12192000"/>
              <a:gd name="connsiteY253" fmla="*/ 0 h 6858000"/>
              <a:gd name="connsiteX254" fmla="*/ 176623 w 12192000"/>
              <a:gd name="connsiteY254" fmla="*/ 2154678 h 6858000"/>
              <a:gd name="connsiteX255" fmla="*/ 0 w 12192000"/>
              <a:gd name="connsiteY255" fmla="*/ 2154678 h 6858000"/>
              <a:gd name="connsiteX256" fmla="*/ 0 w 12192000"/>
              <a:gd name="connsiteY256" fmla="*/ 1238035 h 6858000"/>
              <a:gd name="connsiteX257" fmla="*/ 7562 w 12192000"/>
              <a:gd name="connsiteY257" fmla="*/ 12221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2000" h="6858000">
                <a:moveTo>
                  <a:pt x="6306923" y="6025276"/>
                </a:moveTo>
                <a:cubicBezTo>
                  <a:pt x="6173105" y="6025276"/>
                  <a:pt x="6058499" y="6029918"/>
                  <a:pt x="5963098" y="6039202"/>
                </a:cubicBezTo>
                <a:cubicBezTo>
                  <a:pt x="5867697" y="6048486"/>
                  <a:pt x="5789585" y="6063692"/>
                  <a:pt x="5728759" y="6084821"/>
                </a:cubicBezTo>
                <a:cubicBezTo>
                  <a:pt x="5667933" y="6105950"/>
                  <a:pt x="5623274" y="6133322"/>
                  <a:pt x="5594783" y="6166936"/>
                </a:cubicBezTo>
                <a:cubicBezTo>
                  <a:pt x="5566290" y="6200550"/>
                  <a:pt x="5552044" y="6241368"/>
                  <a:pt x="5552044" y="6289388"/>
                </a:cubicBezTo>
                <a:cubicBezTo>
                  <a:pt x="5552044" y="6322042"/>
                  <a:pt x="5559408" y="6353094"/>
                  <a:pt x="5574134" y="6382547"/>
                </a:cubicBezTo>
                <a:cubicBezTo>
                  <a:pt x="5588860" y="6412000"/>
                  <a:pt x="5612071" y="6437931"/>
                  <a:pt x="5643765" y="6460340"/>
                </a:cubicBezTo>
                <a:cubicBezTo>
                  <a:pt x="5675457" y="6482749"/>
                  <a:pt x="5716275" y="6500517"/>
                  <a:pt x="5766216" y="6513643"/>
                </a:cubicBezTo>
                <a:cubicBezTo>
                  <a:pt x="5816157" y="6526768"/>
                  <a:pt x="5876020" y="6533331"/>
                  <a:pt x="5945811" y="6533331"/>
                </a:cubicBezTo>
                <a:cubicBezTo>
                  <a:pt x="6021362" y="6533331"/>
                  <a:pt x="6091310" y="6528849"/>
                  <a:pt x="6155660" y="6519885"/>
                </a:cubicBezTo>
                <a:cubicBezTo>
                  <a:pt x="6220005" y="6510921"/>
                  <a:pt x="6279871" y="6498436"/>
                  <a:pt x="6335256" y="6482430"/>
                </a:cubicBezTo>
                <a:cubicBezTo>
                  <a:pt x="6390637" y="6466422"/>
                  <a:pt x="6441859" y="6447375"/>
                  <a:pt x="6488920" y="6425285"/>
                </a:cubicBezTo>
                <a:cubicBezTo>
                  <a:pt x="6535980" y="6403196"/>
                  <a:pt x="6580318" y="6378706"/>
                  <a:pt x="6621936" y="6351814"/>
                </a:cubicBezTo>
                <a:lnTo>
                  <a:pt x="6621936" y="6025276"/>
                </a:lnTo>
                <a:close/>
                <a:moveTo>
                  <a:pt x="9372106" y="4797877"/>
                </a:moveTo>
                <a:cubicBezTo>
                  <a:pt x="9461744" y="4797877"/>
                  <a:pt x="9549142" y="4803319"/>
                  <a:pt x="9634298" y="4814204"/>
                </a:cubicBezTo>
                <a:cubicBezTo>
                  <a:pt x="9719452" y="4825088"/>
                  <a:pt x="9799646" y="4843496"/>
                  <a:pt x="9874880" y="4869427"/>
                </a:cubicBezTo>
                <a:cubicBezTo>
                  <a:pt x="9950110" y="4895358"/>
                  <a:pt x="10019100" y="4930253"/>
                  <a:pt x="10081846" y="4974111"/>
                </a:cubicBezTo>
                <a:cubicBezTo>
                  <a:pt x="10144594" y="5017970"/>
                  <a:pt x="10198536" y="5073033"/>
                  <a:pt x="10243676" y="5139301"/>
                </a:cubicBezTo>
                <a:cubicBezTo>
                  <a:pt x="10288814" y="5205569"/>
                  <a:pt x="10324028" y="5284163"/>
                  <a:pt x="10349320" y="5375081"/>
                </a:cubicBezTo>
                <a:cubicBezTo>
                  <a:pt x="10374610" y="5465999"/>
                  <a:pt x="10387256" y="5571324"/>
                  <a:pt x="10387256" y="5691055"/>
                </a:cubicBezTo>
                <a:lnTo>
                  <a:pt x="10387256" y="6858000"/>
                </a:lnTo>
                <a:lnTo>
                  <a:pt x="9769714" y="6858000"/>
                </a:lnTo>
                <a:lnTo>
                  <a:pt x="9769714" y="5769808"/>
                </a:lnTo>
                <a:cubicBezTo>
                  <a:pt x="9769714" y="5685292"/>
                  <a:pt x="9759790" y="5611821"/>
                  <a:pt x="9739942" y="5549395"/>
                </a:cubicBezTo>
                <a:cubicBezTo>
                  <a:pt x="9720094" y="5486968"/>
                  <a:pt x="9688880" y="5435106"/>
                  <a:pt x="9646302" y="5393809"/>
                </a:cubicBezTo>
                <a:cubicBezTo>
                  <a:pt x="9603724" y="5352511"/>
                  <a:pt x="9549142" y="5321619"/>
                  <a:pt x="9482554" y="5301130"/>
                </a:cubicBezTo>
                <a:cubicBezTo>
                  <a:pt x="9415964" y="5280641"/>
                  <a:pt x="9335930" y="5270397"/>
                  <a:pt x="9242452" y="5270397"/>
                </a:cubicBezTo>
                <a:cubicBezTo>
                  <a:pt x="9168820" y="5270397"/>
                  <a:pt x="9099990" y="5275039"/>
                  <a:pt x="9035964" y="5284323"/>
                </a:cubicBezTo>
                <a:cubicBezTo>
                  <a:pt x="8971938" y="5293606"/>
                  <a:pt x="8912074" y="5305932"/>
                  <a:pt x="8856370" y="5321298"/>
                </a:cubicBezTo>
                <a:cubicBezTo>
                  <a:pt x="8800666" y="5336665"/>
                  <a:pt x="8748482" y="5354592"/>
                  <a:pt x="8699824" y="5375081"/>
                </a:cubicBezTo>
                <a:cubicBezTo>
                  <a:pt x="8651162" y="5395570"/>
                  <a:pt x="8605062" y="5417018"/>
                  <a:pt x="8561524" y="5439428"/>
                </a:cubicBezTo>
                <a:lnTo>
                  <a:pt x="8561524" y="6858000"/>
                </a:lnTo>
                <a:lnTo>
                  <a:pt x="7943983" y="6858000"/>
                </a:lnTo>
                <a:lnTo>
                  <a:pt x="7943983" y="4861263"/>
                </a:lnTo>
                <a:lnTo>
                  <a:pt x="8483732" y="4861263"/>
                </a:lnTo>
                <a:lnTo>
                  <a:pt x="8526950" y="5092721"/>
                </a:lnTo>
                <a:cubicBezTo>
                  <a:pt x="8578172" y="5046622"/>
                  <a:pt x="8634836" y="5005324"/>
                  <a:pt x="8696942" y="4968829"/>
                </a:cubicBezTo>
                <a:cubicBezTo>
                  <a:pt x="8759048" y="4932334"/>
                  <a:pt x="8825636" y="4901441"/>
                  <a:pt x="8896706" y="4876150"/>
                </a:cubicBezTo>
                <a:cubicBezTo>
                  <a:pt x="8967776" y="4850859"/>
                  <a:pt x="9043168" y="4831491"/>
                  <a:pt x="9122882" y="4818045"/>
                </a:cubicBezTo>
                <a:cubicBezTo>
                  <a:pt x="9202594" y="4804599"/>
                  <a:pt x="9285670" y="4797877"/>
                  <a:pt x="9372106" y="4797877"/>
                </a:cubicBezTo>
                <a:close/>
                <a:moveTo>
                  <a:pt x="6055298" y="4797877"/>
                </a:moveTo>
                <a:cubicBezTo>
                  <a:pt x="6240974" y="4797877"/>
                  <a:pt x="6406325" y="4813243"/>
                  <a:pt x="6551348" y="4843976"/>
                </a:cubicBezTo>
                <a:cubicBezTo>
                  <a:pt x="6696368" y="4874709"/>
                  <a:pt x="6818660" y="4923370"/>
                  <a:pt x="6918221" y="4989958"/>
                </a:cubicBezTo>
                <a:cubicBezTo>
                  <a:pt x="7017783" y="5056546"/>
                  <a:pt x="7093656" y="5142342"/>
                  <a:pt x="7145839" y="5247347"/>
                </a:cubicBezTo>
                <a:cubicBezTo>
                  <a:pt x="7198019" y="5352352"/>
                  <a:pt x="7224112" y="5479125"/>
                  <a:pt x="7224112" y="5627668"/>
                </a:cubicBezTo>
                <a:lnTo>
                  <a:pt x="7224112" y="6858000"/>
                </a:lnTo>
                <a:lnTo>
                  <a:pt x="6688949" y="6858000"/>
                </a:lnTo>
                <a:lnTo>
                  <a:pt x="6653629" y="6674511"/>
                </a:lnTo>
                <a:cubicBezTo>
                  <a:pt x="6603689" y="6716769"/>
                  <a:pt x="6547985" y="6754544"/>
                  <a:pt x="6486520" y="6787839"/>
                </a:cubicBezTo>
                <a:cubicBezTo>
                  <a:pt x="6455787" y="6804486"/>
                  <a:pt x="6423813" y="6819813"/>
                  <a:pt x="6390599" y="6833818"/>
                </a:cubicBezTo>
                <a:lnTo>
                  <a:pt x="6324918" y="6858000"/>
                </a:lnTo>
                <a:lnTo>
                  <a:pt x="5305209" y="6858000"/>
                </a:lnTo>
                <a:lnTo>
                  <a:pt x="5282051" y="6850145"/>
                </a:lnTo>
                <a:cubicBezTo>
                  <a:pt x="5236032" y="6829897"/>
                  <a:pt x="5194134" y="6806407"/>
                  <a:pt x="5156358" y="6779675"/>
                </a:cubicBezTo>
                <a:cubicBezTo>
                  <a:pt x="5080804" y="6726212"/>
                  <a:pt x="5023021" y="6660265"/>
                  <a:pt x="4983004" y="6581832"/>
                </a:cubicBezTo>
                <a:cubicBezTo>
                  <a:pt x="4942988" y="6503398"/>
                  <a:pt x="4922978" y="6413600"/>
                  <a:pt x="4922978" y="6312438"/>
                </a:cubicBezTo>
                <a:cubicBezTo>
                  <a:pt x="4922978" y="6228562"/>
                  <a:pt x="4937546" y="6154290"/>
                  <a:pt x="4966677" y="6089623"/>
                </a:cubicBezTo>
                <a:cubicBezTo>
                  <a:pt x="4995808" y="6024956"/>
                  <a:pt x="5037428" y="5968612"/>
                  <a:pt x="5091530" y="5920592"/>
                </a:cubicBezTo>
                <a:cubicBezTo>
                  <a:pt x="5145634" y="5872572"/>
                  <a:pt x="5211101" y="5832074"/>
                  <a:pt x="5287931" y="5799100"/>
                </a:cubicBezTo>
                <a:cubicBezTo>
                  <a:pt x="5364766" y="5766126"/>
                  <a:pt x="5450881" y="5739555"/>
                  <a:pt x="5546281" y="5719387"/>
                </a:cubicBezTo>
                <a:cubicBezTo>
                  <a:pt x="5641683" y="5699218"/>
                  <a:pt x="5745406" y="5684812"/>
                  <a:pt x="5857454" y="5676168"/>
                </a:cubicBezTo>
                <a:cubicBezTo>
                  <a:pt x="5969499" y="5667525"/>
                  <a:pt x="6087951" y="5663203"/>
                  <a:pt x="6212803" y="5663203"/>
                </a:cubicBezTo>
                <a:cubicBezTo>
                  <a:pt x="6264025" y="5663203"/>
                  <a:pt x="6314126" y="5663843"/>
                  <a:pt x="6363107" y="5665124"/>
                </a:cubicBezTo>
                <a:cubicBezTo>
                  <a:pt x="6412086" y="5666404"/>
                  <a:pt x="6457388" y="5668005"/>
                  <a:pt x="6499004" y="5669926"/>
                </a:cubicBezTo>
                <a:cubicBezTo>
                  <a:pt x="6540621" y="5671847"/>
                  <a:pt x="6581599" y="5673767"/>
                  <a:pt x="6621936" y="5675688"/>
                </a:cubicBezTo>
                <a:lnTo>
                  <a:pt x="6621936" y="5671847"/>
                </a:lnTo>
                <a:cubicBezTo>
                  <a:pt x="6621936" y="5600776"/>
                  <a:pt x="6608490" y="5539791"/>
                  <a:pt x="6581599" y="5488889"/>
                </a:cubicBezTo>
                <a:cubicBezTo>
                  <a:pt x="6554708" y="5437988"/>
                  <a:pt x="6514852" y="5396050"/>
                  <a:pt x="6462028" y="5363076"/>
                </a:cubicBezTo>
                <a:cubicBezTo>
                  <a:pt x="6409207" y="5330102"/>
                  <a:pt x="6343578" y="5305772"/>
                  <a:pt x="6265146" y="5290085"/>
                </a:cubicBezTo>
                <a:cubicBezTo>
                  <a:pt x="6186712" y="5274398"/>
                  <a:pt x="6095953" y="5266555"/>
                  <a:pt x="5992872" y="5266555"/>
                </a:cubicBezTo>
                <a:cubicBezTo>
                  <a:pt x="5907074" y="5266555"/>
                  <a:pt x="5825120" y="5270717"/>
                  <a:pt x="5747009" y="5279040"/>
                </a:cubicBezTo>
                <a:cubicBezTo>
                  <a:pt x="5668894" y="5287364"/>
                  <a:pt x="5594144" y="5298888"/>
                  <a:pt x="5522753" y="5313615"/>
                </a:cubicBezTo>
                <a:cubicBezTo>
                  <a:pt x="5451362" y="5328341"/>
                  <a:pt x="5383494" y="5345789"/>
                  <a:pt x="5319147" y="5365957"/>
                </a:cubicBezTo>
                <a:cubicBezTo>
                  <a:pt x="5254798" y="5386126"/>
                  <a:pt x="5193491" y="5408055"/>
                  <a:pt x="5135230" y="5431745"/>
                </a:cubicBezTo>
                <a:lnTo>
                  <a:pt x="5135230" y="4990918"/>
                </a:lnTo>
                <a:cubicBezTo>
                  <a:pt x="5192213" y="4962106"/>
                  <a:pt x="5254959" y="4935855"/>
                  <a:pt x="5323467" y="4912165"/>
                </a:cubicBezTo>
                <a:cubicBezTo>
                  <a:pt x="5391977" y="4888475"/>
                  <a:pt x="5465289" y="4868146"/>
                  <a:pt x="5543401" y="4851179"/>
                </a:cubicBezTo>
                <a:cubicBezTo>
                  <a:pt x="5621512" y="4834212"/>
                  <a:pt x="5703468" y="4821086"/>
                  <a:pt x="5789265" y="4811803"/>
                </a:cubicBezTo>
                <a:cubicBezTo>
                  <a:pt x="5875061" y="4802519"/>
                  <a:pt x="5963738" y="4797877"/>
                  <a:pt x="6055298" y="4797877"/>
                </a:cubicBezTo>
                <a:close/>
                <a:moveTo>
                  <a:pt x="2145913" y="4495349"/>
                </a:moveTo>
                <a:lnTo>
                  <a:pt x="2145913" y="6414241"/>
                </a:lnTo>
                <a:lnTo>
                  <a:pt x="2771137" y="6414241"/>
                </a:lnTo>
                <a:cubicBezTo>
                  <a:pt x="2905594" y="6414241"/>
                  <a:pt x="3025324" y="6403681"/>
                  <a:pt x="3130329" y="6382562"/>
                </a:cubicBezTo>
                <a:cubicBezTo>
                  <a:pt x="3235333" y="6361443"/>
                  <a:pt x="3327213" y="6331045"/>
                  <a:pt x="3405966" y="6291369"/>
                </a:cubicBezTo>
                <a:cubicBezTo>
                  <a:pt x="3484719" y="6251692"/>
                  <a:pt x="3551627" y="6203536"/>
                  <a:pt x="3606691" y="6146902"/>
                </a:cubicBezTo>
                <a:cubicBezTo>
                  <a:pt x="3661754" y="6090269"/>
                  <a:pt x="3706252" y="6026274"/>
                  <a:pt x="3740187" y="5954919"/>
                </a:cubicBezTo>
                <a:cubicBezTo>
                  <a:pt x="3774121" y="5883563"/>
                  <a:pt x="3798772" y="5805968"/>
                  <a:pt x="3814139" y="5722132"/>
                </a:cubicBezTo>
                <a:cubicBezTo>
                  <a:pt x="3829505" y="5638297"/>
                  <a:pt x="3837188" y="5549024"/>
                  <a:pt x="3837188" y="5454314"/>
                </a:cubicBezTo>
                <a:cubicBezTo>
                  <a:pt x="3837188" y="5359605"/>
                  <a:pt x="3829505" y="5270332"/>
                  <a:pt x="3814139" y="5186496"/>
                </a:cubicBezTo>
                <a:cubicBezTo>
                  <a:pt x="3798772" y="5102660"/>
                  <a:pt x="3774121" y="5025226"/>
                  <a:pt x="3740187" y="4954190"/>
                </a:cubicBezTo>
                <a:cubicBezTo>
                  <a:pt x="3706252" y="4883155"/>
                  <a:pt x="3661754" y="4819321"/>
                  <a:pt x="3606691" y="4762687"/>
                </a:cubicBezTo>
                <a:cubicBezTo>
                  <a:pt x="3551627" y="4706053"/>
                  <a:pt x="3484719" y="4657897"/>
                  <a:pt x="3405966" y="4618221"/>
                </a:cubicBezTo>
                <a:cubicBezTo>
                  <a:pt x="3327213" y="4578544"/>
                  <a:pt x="3235333" y="4548146"/>
                  <a:pt x="3130329" y="4527027"/>
                </a:cubicBezTo>
                <a:cubicBezTo>
                  <a:pt x="3025324" y="4505908"/>
                  <a:pt x="2905594" y="4495349"/>
                  <a:pt x="2771137" y="4495349"/>
                </a:cubicBezTo>
                <a:close/>
                <a:moveTo>
                  <a:pt x="11106284" y="4030512"/>
                </a:moveTo>
                <a:lnTo>
                  <a:pt x="11723824" y="4030512"/>
                </a:lnTo>
                <a:lnTo>
                  <a:pt x="11723824" y="5682951"/>
                </a:lnTo>
                <a:lnTo>
                  <a:pt x="12192000" y="5299647"/>
                </a:lnTo>
                <a:lnTo>
                  <a:pt x="12192000" y="6395999"/>
                </a:lnTo>
                <a:lnTo>
                  <a:pt x="11723824" y="5953786"/>
                </a:lnTo>
                <a:lnTo>
                  <a:pt x="11723824" y="6858000"/>
                </a:lnTo>
                <a:lnTo>
                  <a:pt x="11106284" y="6858000"/>
                </a:lnTo>
                <a:close/>
                <a:moveTo>
                  <a:pt x="1515885" y="4030512"/>
                </a:moveTo>
                <a:lnTo>
                  <a:pt x="2900792" y="4030512"/>
                </a:lnTo>
                <a:cubicBezTo>
                  <a:pt x="3083269" y="4030512"/>
                  <a:pt x="3248939" y="4046199"/>
                  <a:pt x="3397802" y="4077572"/>
                </a:cubicBezTo>
                <a:cubicBezTo>
                  <a:pt x="3546665" y="4108945"/>
                  <a:pt x="3679682" y="4153764"/>
                  <a:pt x="3796851" y="4212029"/>
                </a:cubicBezTo>
                <a:cubicBezTo>
                  <a:pt x="3914021" y="4270294"/>
                  <a:pt x="4015664" y="4340884"/>
                  <a:pt x="4101780" y="4423798"/>
                </a:cubicBezTo>
                <a:cubicBezTo>
                  <a:pt x="4187896" y="4506714"/>
                  <a:pt x="4259127" y="4600033"/>
                  <a:pt x="4315472" y="4703757"/>
                </a:cubicBezTo>
                <a:cubicBezTo>
                  <a:pt x="4371816" y="4807481"/>
                  <a:pt x="4413752" y="4920169"/>
                  <a:pt x="4441284" y="5041820"/>
                </a:cubicBezTo>
                <a:cubicBezTo>
                  <a:pt x="4468816" y="5163471"/>
                  <a:pt x="4482581" y="5292166"/>
                  <a:pt x="4482581" y="5427903"/>
                </a:cubicBezTo>
                <a:cubicBezTo>
                  <a:pt x="4482581" y="5561079"/>
                  <a:pt x="4468496" y="5689294"/>
                  <a:pt x="4440323" y="5812546"/>
                </a:cubicBezTo>
                <a:cubicBezTo>
                  <a:pt x="4412152" y="5935798"/>
                  <a:pt x="4369254" y="6051207"/>
                  <a:pt x="4311630" y="6158773"/>
                </a:cubicBezTo>
                <a:cubicBezTo>
                  <a:pt x="4254006" y="6266338"/>
                  <a:pt x="4181013" y="6364300"/>
                  <a:pt x="4092657" y="6452657"/>
                </a:cubicBezTo>
                <a:cubicBezTo>
                  <a:pt x="4004299" y="6541014"/>
                  <a:pt x="3900095" y="6616887"/>
                  <a:pt x="3780044" y="6680273"/>
                </a:cubicBezTo>
                <a:cubicBezTo>
                  <a:pt x="3659993" y="6743660"/>
                  <a:pt x="3523616" y="6792641"/>
                  <a:pt x="3370911" y="6827215"/>
                </a:cubicBezTo>
                <a:lnTo>
                  <a:pt x="3179456" y="6858000"/>
                </a:lnTo>
                <a:lnTo>
                  <a:pt x="1515885" y="6858000"/>
                </a:lnTo>
                <a:close/>
                <a:moveTo>
                  <a:pt x="8958568" y="510461"/>
                </a:moveTo>
                <a:cubicBezTo>
                  <a:pt x="8879174" y="510461"/>
                  <a:pt x="8805864" y="518625"/>
                  <a:pt x="8738634" y="534952"/>
                </a:cubicBezTo>
                <a:cubicBezTo>
                  <a:pt x="8671406" y="551279"/>
                  <a:pt x="8612020" y="576409"/>
                  <a:pt x="8560480" y="610344"/>
                </a:cubicBezTo>
                <a:cubicBezTo>
                  <a:pt x="8508938" y="644278"/>
                  <a:pt x="8465880" y="687176"/>
                  <a:pt x="8431304" y="739038"/>
                </a:cubicBezTo>
                <a:cubicBezTo>
                  <a:pt x="8396730" y="790900"/>
                  <a:pt x="8372080" y="852366"/>
                  <a:pt x="8357354" y="923437"/>
                </a:cubicBezTo>
                <a:lnTo>
                  <a:pt x="9564584" y="923437"/>
                </a:lnTo>
                <a:cubicBezTo>
                  <a:pt x="9549858" y="852366"/>
                  <a:pt x="9525048" y="790900"/>
                  <a:pt x="9490152" y="739038"/>
                </a:cubicBezTo>
                <a:cubicBezTo>
                  <a:pt x="9455258" y="687176"/>
                  <a:pt x="9411720" y="644278"/>
                  <a:pt x="9359538" y="610344"/>
                </a:cubicBezTo>
                <a:cubicBezTo>
                  <a:pt x="9307354" y="576409"/>
                  <a:pt x="9247330" y="551279"/>
                  <a:pt x="9179462" y="534952"/>
                </a:cubicBezTo>
                <a:cubicBezTo>
                  <a:pt x="9111592" y="518625"/>
                  <a:pt x="9037960" y="510461"/>
                  <a:pt x="8958568" y="510461"/>
                </a:cubicBezTo>
                <a:close/>
                <a:moveTo>
                  <a:pt x="4434196" y="510461"/>
                </a:moveTo>
                <a:cubicBezTo>
                  <a:pt x="4354800" y="510461"/>
                  <a:pt x="4281488" y="518625"/>
                  <a:pt x="4214263" y="534952"/>
                </a:cubicBezTo>
                <a:cubicBezTo>
                  <a:pt x="4147031" y="551279"/>
                  <a:pt x="4087646" y="576409"/>
                  <a:pt x="4036105" y="610344"/>
                </a:cubicBezTo>
                <a:cubicBezTo>
                  <a:pt x="3984563" y="644278"/>
                  <a:pt x="3941505" y="687176"/>
                  <a:pt x="3906931" y="739038"/>
                </a:cubicBezTo>
                <a:cubicBezTo>
                  <a:pt x="3872356" y="790900"/>
                  <a:pt x="3847705" y="852366"/>
                  <a:pt x="3832979" y="923437"/>
                </a:cubicBezTo>
                <a:lnTo>
                  <a:pt x="5040211" y="923437"/>
                </a:lnTo>
                <a:cubicBezTo>
                  <a:pt x="5025483" y="852366"/>
                  <a:pt x="5000674" y="790900"/>
                  <a:pt x="4965780" y="739038"/>
                </a:cubicBezTo>
                <a:cubicBezTo>
                  <a:pt x="4930883" y="687176"/>
                  <a:pt x="4887346" y="644278"/>
                  <a:pt x="4835163" y="610344"/>
                </a:cubicBezTo>
                <a:cubicBezTo>
                  <a:pt x="4782984" y="576409"/>
                  <a:pt x="4722955" y="551279"/>
                  <a:pt x="4655088" y="534952"/>
                </a:cubicBezTo>
                <a:cubicBezTo>
                  <a:pt x="4587219" y="518625"/>
                  <a:pt x="4513587" y="510461"/>
                  <a:pt x="4434196" y="510461"/>
                </a:cubicBezTo>
                <a:close/>
                <a:moveTo>
                  <a:pt x="1981334" y="136863"/>
                </a:moveTo>
                <a:lnTo>
                  <a:pt x="2598876" y="136863"/>
                </a:lnTo>
                <a:lnTo>
                  <a:pt x="2598876" y="2154678"/>
                </a:lnTo>
                <a:lnTo>
                  <a:pt x="1981334" y="2154678"/>
                </a:lnTo>
                <a:close/>
                <a:moveTo>
                  <a:pt x="12191508" y="73476"/>
                </a:moveTo>
                <a:lnTo>
                  <a:pt x="12192000" y="73491"/>
                </a:lnTo>
                <a:lnTo>
                  <a:pt x="12192000" y="553683"/>
                </a:lnTo>
                <a:lnTo>
                  <a:pt x="12191987" y="553680"/>
                </a:lnTo>
                <a:cubicBezTo>
                  <a:pt x="12151970" y="548557"/>
                  <a:pt x="12108591" y="545996"/>
                  <a:pt x="12061852" y="545996"/>
                </a:cubicBezTo>
                <a:cubicBezTo>
                  <a:pt x="11988220" y="545996"/>
                  <a:pt x="11919392" y="550639"/>
                  <a:pt x="11855366" y="559923"/>
                </a:cubicBezTo>
                <a:cubicBezTo>
                  <a:pt x="11791336" y="569206"/>
                  <a:pt x="11731474" y="581531"/>
                  <a:pt x="11675770" y="596898"/>
                </a:cubicBezTo>
                <a:cubicBezTo>
                  <a:pt x="11620066" y="612265"/>
                  <a:pt x="11567882" y="630192"/>
                  <a:pt x="11519224" y="650681"/>
                </a:cubicBezTo>
                <a:cubicBezTo>
                  <a:pt x="11470562" y="671170"/>
                  <a:pt x="11424462" y="692619"/>
                  <a:pt x="11380924" y="715028"/>
                </a:cubicBezTo>
                <a:lnTo>
                  <a:pt x="11380924" y="2154678"/>
                </a:lnTo>
                <a:lnTo>
                  <a:pt x="10763384" y="2154678"/>
                </a:lnTo>
                <a:lnTo>
                  <a:pt x="10763384" y="136863"/>
                </a:lnTo>
                <a:lnTo>
                  <a:pt x="11303132" y="136863"/>
                </a:lnTo>
                <a:lnTo>
                  <a:pt x="11346350" y="368321"/>
                </a:lnTo>
                <a:cubicBezTo>
                  <a:pt x="11397570" y="322222"/>
                  <a:pt x="11454234" y="280924"/>
                  <a:pt x="11516342" y="244429"/>
                </a:cubicBezTo>
                <a:cubicBezTo>
                  <a:pt x="11578448" y="207934"/>
                  <a:pt x="11645036" y="177041"/>
                  <a:pt x="11716106" y="151750"/>
                </a:cubicBezTo>
                <a:cubicBezTo>
                  <a:pt x="11787176" y="126459"/>
                  <a:pt x="11862568" y="107091"/>
                  <a:pt x="11942282" y="93645"/>
                </a:cubicBezTo>
                <a:cubicBezTo>
                  <a:pt x="12021994" y="80199"/>
                  <a:pt x="12105072" y="73476"/>
                  <a:pt x="12191508" y="73476"/>
                </a:cubicBezTo>
                <a:close/>
                <a:moveTo>
                  <a:pt x="8958568" y="73476"/>
                </a:moveTo>
                <a:cubicBezTo>
                  <a:pt x="9102628" y="73476"/>
                  <a:pt x="9233404" y="85802"/>
                  <a:pt x="9350894" y="110452"/>
                </a:cubicBezTo>
                <a:cubicBezTo>
                  <a:pt x="9468384" y="135103"/>
                  <a:pt x="9573068" y="169837"/>
                  <a:pt x="9664946" y="214656"/>
                </a:cubicBezTo>
                <a:cubicBezTo>
                  <a:pt x="9756824" y="259475"/>
                  <a:pt x="9836218" y="313418"/>
                  <a:pt x="9903128" y="376485"/>
                </a:cubicBezTo>
                <a:cubicBezTo>
                  <a:pt x="9970036" y="439552"/>
                  <a:pt x="10025418" y="509661"/>
                  <a:pt x="10069278" y="586814"/>
                </a:cubicBezTo>
                <a:cubicBezTo>
                  <a:pt x="10113136" y="663967"/>
                  <a:pt x="10145630" y="747202"/>
                  <a:pt x="10166760" y="836520"/>
                </a:cubicBezTo>
                <a:cubicBezTo>
                  <a:pt x="10187888" y="925837"/>
                  <a:pt x="10198452" y="1019157"/>
                  <a:pt x="10198452" y="1116478"/>
                </a:cubicBezTo>
                <a:cubicBezTo>
                  <a:pt x="10198452" y="1135046"/>
                  <a:pt x="10198132" y="1152813"/>
                  <a:pt x="10197492" y="1169780"/>
                </a:cubicBezTo>
                <a:cubicBezTo>
                  <a:pt x="10196850" y="1186748"/>
                  <a:pt x="10196050" y="1203235"/>
                  <a:pt x="10195092" y="1219241"/>
                </a:cubicBezTo>
                <a:cubicBezTo>
                  <a:pt x="10194130" y="1235248"/>
                  <a:pt x="10192850" y="1250295"/>
                  <a:pt x="10191250" y="1264381"/>
                </a:cubicBezTo>
                <a:cubicBezTo>
                  <a:pt x="10189648" y="1278467"/>
                  <a:pt x="10187888" y="1291912"/>
                  <a:pt x="10185968" y="1304718"/>
                </a:cubicBezTo>
                <a:lnTo>
                  <a:pt x="8348710" y="1304718"/>
                </a:lnTo>
                <a:cubicBezTo>
                  <a:pt x="8356392" y="1372586"/>
                  <a:pt x="8376082" y="1433732"/>
                  <a:pt x="8407774" y="1488155"/>
                </a:cubicBezTo>
                <a:cubicBezTo>
                  <a:pt x="8439468" y="1542578"/>
                  <a:pt x="8484766" y="1588838"/>
                  <a:pt x="8543672" y="1626934"/>
                </a:cubicBezTo>
                <a:cubicBezTo>
                  <a:pt x="8602576" y="1665030"/>
                  <a:pt x="8676208" y="1694323"/>
                  <a:pt x="8764566" y="1714811"/>
                </a:cubicBezTo>
                <a:cubicBezTo>
                  <a:pt x="8852924" y="1735300"/>
                  <a:pt x="8958246" y="1745544"/>
                  <a:pt x="9080540" y="1745544"/>
                </a:cubicBezTo>
                <a:cubicBezTo>
                  <a:pt x="9168896" y="1745544"/>
                  <a:pt x="9256614" y="1741543"/>
                  <a:pt x="9343690" y="1733539"/>
                </a:cubicBezTo>
                <a:cubicBezTo>
                  <a:pt x="9430766" y="1725536"/>
                  <a:pt x="9514482" y="1714331"/>
                  <a:pt x="9594838" y="1699925"/>
                </a:cubicBezTo>
                <a:cubicBezTo>
                  <a:pt x="9675190" y="1685519"/>
                  <a:pt x="9751062" y="1668552"/>
                  <a:pt x="9822454" y="1649023"/>
                </a:cubicBezTo>
                <a:cubicBezTo>
                  <a:pt x="9893844" y="1629495"/>
                  <a:pt x="9958670" y="1607886"/>
                  <a:pt x="10016936" y="1584196"/>
                </a:cubicBezTo>
                <a:lnTo>
                  <a:pt x="10016936" y="2025022"/>
                </a:lnTo>
                <a:cubicBezTo>
                  <a:pt x="9958670" y="2053835"/>
                  <a:pt x="9890802" y="2079766"/>
                  <a:pt x="9813330" y="2102815"/>
                </a:cubicBezTo>
                <a:cubicBezTo>
                  <a:pt x="9735856" y="2125865"/>
                  <a:pt x="9653102" y="2145553"/>
                  <a:pt x="9565064" y="2161880"/>
                </a:cubicBezTo>
                <a:cubicBezTo>
                  <a:pt x="9477026" y="2178207"/>
                  <a:pt x="9385628" y="2190853"/>
                  <a:pt x="9290868" y="2199816"/>
                </a:cubicBezTo>
                <a:cubicBezTo>
                  <a:pt x="9196108" y="2208780"/>
                  <a:pt x="9102628" y="2213262"/>
                  <a:pt x="9010430" y="2213262"/>
                </a:cubicBezTo>
                <a:cubicBezTo>
                  <a:pt x="8866368" y="2213262"/>
                  <a:pt x="8734472" y="2201097"/>
                  <a:pt x="8614742" y="2176767"/>
                </a:cubicBezTo>
                <a:cubicBezTo>
                  <a:pt x="8495012" y="2152436"/>
                  <a:pt x="8387446" y="2118022"/>
                  <a:pt x="8292046" y="2073523"/>
                </a:cubicBezTo>
                <a:cubicBezTo>
                  <a:pt x="8196644" y="2029024"/>
                  <a:pt x="8113410" y="1975081"/>
                  <a:pt x="8042340" y="1911694"/>
                </a:cubicBezTo>
                <a:cubicBezTo>
                  <a:pt x="7971270" y="1848308"/>
                  <a:pt x="7912045" y="1777398"/>
                  <a:pt x="7864665" y="1698964"/>
                </a:cubicBezTo>
                <a:cubicBezTo>
                  <a:pt x="7817284" y="1620531"/>
                  <a:pt x="7781909" y="1535695"/>
                  <a:pt x="7758540" y="1444457"/>
                </a:cubicBezTo>
                <a:cubicBezTo>
                  <a:pt x="7735169" y="1353218"/>
                  <a:pt x="7723486" y="1257018"/>
                  <a:pt x="7723486" y="1155855"/>
                </a:cubicBezTo>
                <a:cubicBezTo>
                  <a:pt x="7723486" y="1061095"/>
                  <a:pt x="7734209" y="968415"/>
                  <a:pt x="7755659" y="877817"/>
                </a:cubicBezTo>
                <a:cubicBezTo>
                  <a:pt x="7777108" y="787219"/>
                  <a:pt x="7809923" y="701903"/>
                  <a:pt x="7854100" y="621868"/>
                </a:cubicBezTo>
                <a:cubicBezTo>
                  <a:pt x="7898279" y="541835"/>
                  <a:pt x="7953983" y="468203"/>
                  <a:pt x="8021212" y="400975"/>
                </a:cubicBezTo>
                <a:cubicBezTo>
                  <a:pt x="8088440" y="333747"/>
                  <a:pt x="8167674" y="275802"/>
                  <a:pt x="8258912" y="227141"/>
                </a:cubicBezTo>
                <a:cubicBezTo>
                  <a:pt x="8350150" y="178481"/>
                  <a:pt x="8454034" y="140705"/>
                  <a:pt x="8570564" y="113813"/>
                </a:cubicBezTo>
                <a:cubicBezTo>
                  <a:pt x="8687092" y="86922"/>
                  <a:pt x="8816428" y="73476"/>
                  <a:pt x="8958568" y="73476"/>
                </a:cubicBezTo>
                <a:close/>
                <a:moveTo>
                  <a:pt x="4434196" y="73476"/>
                </a:moveTo>
                <a:cubicBezTo>
                  <a:pt x="4578256" y="73476"/>
                  <a:pt x="4709029" y="85802"/>
                  <a:pt x="4826521" y="110452"/>
                </a:cubicBezTo>
                <a:cubicBezTo>
                  <a:pt x="4944010" y="135103"/>
                  <a:pt x="5048695" y="169837"/>
                  <a:pt x="5140572" y="214656"/>
                </a:cubicBezTo>
                <a:cubicBezTo>
                  <a:pt x="5232452" y="259475"/>
                  <a:pt x="5311846" y="313418"/>
                  <a:pt x="5378755" y="376485"/>
                </a:cubicBezTo>
                <a:cubicBezTo>
                  <a:pt x="5445662" y="439552"/>
                  <a:pt x="5501046" y="509661"/>
                  <a:pt x="5544905" y="586814"/>
                </a:cubicBezTo>
                <a:cubicBezTo>
                  <a:pt x="5588765" y="663967"/>
                  <a:pt x="5621257" y="747202"/>
                  <a:pt x="5642385" y="836520"/>
                </a:cubicBezTo>
                <a:cubicBezTo>
                  <a:pt x="5663515" y="925837"/>
                  <a:pt x="5674079" y="1019157"/>
                  <a:pt x="5674079" y="1116478"/>
                </a:cubicBezTo>
                <a:cubicBezTo>
                  <a:pt x="5674079" y="1135046"/>
                  <a:pt x="5673760" y="1152813"/>
                  <a:pt x="5673118" y="1169780"/>
                </a:cubicBezTo>
                <a:cubicBezTo>
                  <a:pt x="5672478" y="1186748"/>
                  <a:pt x="5671677" y="1203235"/>
                  <a:pt x="5670717" y="1219241"/>
                </a:cubicBezTo>
                <a:cubicBezTo>
                  <a:pt x="5669756" y="1235248"/>
                  <a:pt x="5668477" y="1250295"/>
                  <a:pt x="5666877" y="1264381"/>
                </a:cubicBezTo>
                <a:cubicBezTo>
                  <a:pt x="5665276" y="1278467"/>
                  <a:pt x="5663515" y="1291912"/>
                  <a:pt x="5661595" y="1304718"/>
                </a:cubicBezTo>
                <a:lnTo>
                  <a:pt x="3824336" y="1304718"/>
                </a:lnTo>
                <a:cubicBezTo>
                  <a:pt x="3832019" y="1372586"/>
                  <a:pt x="3851707" y="1433732"/>
                  <a:pt x="3883401" y="1488155"/>
                </a:cubicBezTo>
                <a:cubicBezTo>
                  <a:pt x="3915094" y="1542578"/>
                  <a:pt x="3960393" y="1588838"/>
                  <a:pt x="4019298" y="1626934"/>
                </a:cubicBezTo>
                <a:cubicBezTo>
                  <a:pt x="4078202" y="1665030"/>
                  <a:pt x="4151833" y="1694323"/>
                  <a:pt x="4240191" y="1714811"/>
                </a:cubicBezTo>
                <a:cubicBezTo>
                  <a:pt x="4328548" y="1735300"/>
                  <a:pt x="4433874" y="1745544"/>
                  <a:pt x="4556165" y="1745544"/>
                </a:cubicBezTo>
                <a:cubicBezTo>
                  <a:pt x="4644524" y="1745544"/>
                  <a:pt x="4732242" y="1741543"/>
                  <a:pt x="4819317" y="1733539"/>
                </a:cubicBezTo>
                <a:cubicBezTo>
                  <a:pt x="4906393" y="1725536"/>
                  <a:pt x="4990110" y="1714331"/>
                  <a:pt x="5070464" y="1699925"/>
                </a:cubicBezTo>
                <a:cubicBezTo>
                  <a:pt x="5150816" y="1685519"/>
                  <a:pt x="5226687" y="1668552"/>
                  <a:pt x="5298079" y="1649023"/>
                </a:cubicBezTo>
                <a:cubicBezTo>
                  <a:pt x="5369469" y="1629495"/>
                  <a:pt x="5434296" y="1607886"/>
                  <a:pt x="5492561" y="1584196"/>
                </a:cubicBezTo>
                <a:lnTo>
                  <a:pt x="5492561" y="2025022"/>
                </a:lnTo>
                <a:cubicBezTo>
                  <a:pt x="5434296" y="2053835"/>
                  <a:pt x="5366429" y="2079766"/>
                  <a:pt x="5288957" y="2102815"/>
                </a:cubicBezTo>
                <a:cubicBezTo>
                  <a:pt x="5211484" y="2125865"/>
                  <a:pt x="5128729" y="2145553"/>
                  <a:pt x="5040693" y="2161880"/>
                </a:cubicBezTo>
                <a:cubicBezTo>
                  <a:pt x="4952653" y="2178207"/>
                  <a:pt x="4861255" y="2190853"/>
                  <a:pt x="4766496" y="2199816"/>
                </a:cubicBezTo>
                <a:cubicBezTo>
                  <a:pt x="4671736" y="2208780"/>
                  <a:pt x="4578256" y="2213262"/>
                  <a:pt x="4486058" y="2213262"/>
                </a:cubicBezTo>
                <a:cubicBezTo>
                  <a:pt x="4341996" y="2213262"/>
                  <a:pt x="4210099" y="2201097"/>
                  <a:pt x="4090368" y="2176767"/>
                </a:cubicBezTo>
                <a:cubicBezTo>
                  <a:pt x="3970637" y="2152436"/>
                  <a:pt x="3863072" y="2118022"/>
                  <a:pt x="3767672" y="2073523"/>
                </a:cubicBezTo>
                <a:cubicBezTo>
                  <a:pt x="3672271" y="2029024"/>
                  <a:pt x="3589036" y="1975081"/>
                  <a:pt x="3517966" y="1911694"/>
                </a:cubicBezTo>
                <a:cubicBezTo>
                  <a:pt x="3446896" y="1848308"/>
                  <a:pt x="3387671" y="1777398"/>
                  <a:pt x="3340290" y="1698964"/>
                </a:cubicBezTo>
                <a:cubicBezTo>
                  <a:pt x="3292911" y="1620531"/>
                  <a:pt x="3257535" y="1535695"/>
                  <a:pt x="3234166" y="1444457"/>
                </a:cubicBezTo>
                <a:cubicBezTo>
                  <a:pt x="3210795" y="1353218"/>
                  <a:pt x="3199111" y="1257018"/>
                  <a:pt x="3199111" y="1155855"/>
                </a:cubicBezTo>
                <a:cubicBezTo>
                  <a:pt x="3199111" y="1061095"/>
                  <a:pt x="3209835" y="968415"/>
                  <a:pt x="3231285" y="877817"/>
                </a:cubicBezTo>
                <a:cubicBezTo>
                  <a:pt x="3252733" y="787219"/>
                  <a:pt x="3285548" y="701903"/>
                  <a:pt x="3329726" y="621868"/>
                </a:cubicBezTo>
                <a:cubicBezTo>
                  <a:pt x="3373905" y="541835"/>
                  <a:pt x="3429609" y="468203"/>
                  <a:pt x="3496837" y="400975"/>
                </a:cubicBezTo>
                <a:cubicBezTo>
                  <a:pt x="3564066" y="333747"/>
                  <a:pt x="3643299" y="275802"/>
                  <a:pt x="3734538" y="227141"/>
                </a:cubicBezTo>
                <a:cubicBezTo>
                  <a:pt x="3825776" y="178481"/>
                  <a:pt x="3929660" y="140705"/>
                  <a:pt x="4046190" y="113813"/>
                </a:cubicBezTo>
                <a:cubicBezTo>
                  <a:pt x="4162719" y="86922"/>
                  <a:pt x="4292055" y="73476"/>
                  <a:pt x="4434196" y="73476"/>
                </a:cubicBezTo>
                <a:close/>
                <a:moveTo>
                  <a:pt x="6215959" y="0"/>
                </a:moveTo>
                <a:lnTo>
                  <a:pt x="6833500" y="0"/>
                </a:lnTo>
                <a:lnTo>
                  <a:pt x="6833500" y="1497759"/>
                </a:lnTo>
                <a:cubicBezTo>
                  <a:pt x="6833500" y="1532974"/>
                  <a:pt x="6836702" y="1564988"/>
                  <a:pt x="6843105" y="1593800"/>
                </a:cubicBezTo>
                <a:cubicBezTo>
                  <a:pt x="6849506" y="1622612"/>
                  <a:pt x="6862952" y="1647103"/>
                  <a:pt x="6883441" y="1667271"/>
                </a:cubicBezTo>
                <a:cubicBezTo>
                  <a:pt x="6903930" y="1687440"/>
                  <a:pt x="6933222" y="1702966"/>
                  <a:pt x="6971319" y="1713851"/>
                </a:cubicBezTo>
                <a:cubicBezTo>
                  <a:pt x="7009414" y="1724736"/>
                  <a:pt x="7060476" y="1730177"/>
                  <a:pt x="7124503" y="1730177"/>
                </a:cubicBezTo>
                <a:cubicBezTo>
                  <a:pt x="7184049" y="1730177"/>
                  <a:pt x="7240073" y="1725856"/>
                  <a:pt x="7292575" y="1717212"/>
                </a:cubicBezTo>
                <a:cubicBezTo>
                  <a:pt x="7345076" y="1708569"/>
                  <a:pt x="7395338" y="1698484"/>
                  <a:pt x="7443359" y="1686959"/>
                </a:cubicBezTo>
                <a:lnTo>
                  <a:pt x="7443359" y="2119142"/>
                </a:lnTo>
                <a:cubicBezTo>
                  <a:pt x="7410065" y="2131948"/>
                  <a:pt x="7372768" y="2143632"/>
                  <a:pt x="7331472" y="2154197"/>
                </a:cubicBezTo>
                <a:cubicBezTo>
                  <a:pt x="7290173" y="2164762"/>
                  <a:pt x="7246795" y="2173885"/>
                  <a:pt x="7201337" y="2181569"/>
                </a:cubicBezTo>
                <a:cubicBezTo>
                  <a:pt x="7155876" y="2189252"/>
                  <a:pt x="7109137" y="2195175"/>
                  <a:pt x="7061116" y="2199336"/>
                </a:cubicBezTo>
                <a:cubicBezTo>
                  <a:pt x="7013097" y="2203498"/>
                  <a:pt x="6966037" y="2205579"/>
                  <a:pt x="6919936" y="2205579"/>
                </a:cubicBezTo>
                <a:cubicBezTo>
                  <a:pt x="6791882" y="2205579"/>
                  <a:pt x="6683357" y="2191493"/>
                  <a:pt x="6594359" y="2163321"/>
                </a:cubicBezTo>
                <a:cubicBezTo>
                  <a:pt x="6505363" y="2135149"/>
                  <a:pt x="6432690" y="2094332"/>
                  <a:pt x="6376346" y="2040869"/>
                </a:cubicBezTo>
                <a:cubicBezTo>
                  <a:pt x="6320003" y="1987407"/>
                  <a:pt x="6279187" y="1921939"/>
                  <a:pt x="6253896" y="1844466"/>
                </a:cubicBezTo>
                <a:cubicBezTo>
                  <a:pt x="6228603" y="1766993"/>
                  <a:pt x="6215959" y="1678956"/>
                  <a:pt x="6215959" y="1580354"/>
                </a:cubicBezTo>
                <a:close/>
                <a:moveTo>
                  <a:pt x="592243" y="0"/>
                </a:moveTo>
                <a:lnTo>
                  <a:pt x="1265881" y="0"/>
                </a:lnTo>
                <a:lnTo>
                  <a:pt x="176623" y="2154678"/>
                </a:lnTo>
                <a:lnTo>
                  <a:pt x="0" y="2154678"/>
                </a:lnTo>
                <a:lnTo>
                  <a:pt x="0" y="1238035"/>
                </a:lnTo>
                <a:lnTo>
                  <a:pt x="7562" y="1222123"/>
                </a:lnTo>
                <a:close/>
              </a:path>
            </a:pathLst>
          </a:custGeom>
          <a:solidFill>
            <a:schemeClr val="accent5">
              <a:alpha val="3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de-DE" sz="3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"/>
                </a:srgbClr>
              </a:solidFill>
              <a:effectLst/>
              <a:uLnTx/>
              <a:uFillTx/>
              <a:latin typeface="Audi Type Extended" charset="0"/>
              <a:ea typeface="Audi Type Extended" charset="0"/>
              <a:cs typeface="Audi Type Extended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1494" y="4468479"/>
            <a:ext cx="8505825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521494" y="3286245"/>
            <a:ext cx="8505824" cy="734426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(maximal zwei-zeilig)</a:t>
            </a:r>
          </a:p>
        </p:txBody>
      </p:sp>
      <p:sp>
        <p:nvSpPr>
          <p:cNvPr id="11" name="Freeform 9">
            <a:extLst>
              <a:ext uri="{FF2B5EF4-FFF2-40B4-BE49-F238E27FC236}">
                <a16:creationId xmlns:a16="http://schemas.microsoft.com/office/drawing/2014/main" id="{9CB686D5-32D0-DA47-888A-CAB26B9AA955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64575" y="2347570"/>
            <a:ext cx="1470494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046099974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+ Text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0" y="1089026"/>
            <a:ext cx="6096000" cy="57689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6096000" y="1089026"/>
            <a:ext cx="3048000" cy="5768974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6246186" y="1260764"/>
            <a:ext cx="2781133" cy="544483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125000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25000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25000"/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125000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1494" y="-190013"/>
            <a:ext cx="3915966" cy="3013646"/>
          </a:xfrm>
        </p:spPr>
        <p:txBody>
          <a:bodyPr wrap="square" anchor="b">
            <a:sp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in maximal</a:t>
            </a:r>
            <a:br>
              <a:rPr lang="de-DE" noProof="0" dirty="0"/>
            </a:br>
            <a:r>
              <a:rPr lang="de-DE" noProof="0" dirty="0"/>
              <a:t>vier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595C-2F39-2845-AC37-5AB35A4FA6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1493" y="2984938"/>
            <a:ext cx="3915967" cy="251413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9" name="Bildplatzhalter 20">
            <a:extLst>
              <a:ext uri="{FF2B5EF4-FFF2-40B4-BE49-F238E27FC236}">
                <a16:creationId xmlns:a16="http://schemas.microsoft.com/office/drawing/2014/main" id="{CB0A2D61-E241-5E48-95FD-86D9FA6823EE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572000" y="0"/>
            <a:ext cx="4572000" cy="6858000"/>
          </a:xfrm>
          <a:custGeom>
            <a:avLst/>
            <a:gdLst>
              <a:gd name="connsiteX0" fmla="*/ 609011 w 6096000"/>
              <a:gd name="connsiteY0" fmla="*/ 4044239 h 6858000"/>
              <a:gd name="connsiteX1" fmla="*/ 1583858 w 6096000"/>
              <a:gd name="connsiteY1" fmla="*/ 5019086 h 6858000"/>
              <a:gd name="connsiteX2" fmla="*/ 609011 w 6096000"/>
              <a:gd name="connsiteY2" fmla="*/ 5993933 h 6858000"/>
              <a:gd name="connsiteX3" fmla="*/ 63965 w 6096000"/>
              <a:gd name="connsiteY3" fmla="*/ 5827445 h 6858000"/>
              <a:gd name="connsiteX4" fmla="*/ 20969 w 6096000"/>
              <a:gd name="connsiteY4" fmla="*/ 5791970 h 6858000"/>
              <a:gd name="connsiteX5" fmla="*/ 67695 w 6096000"/>
              <a:gd name="connsiteY5" fmla="*/ 5729485 h 6858000"/>
              <a:gd name="connsiteX6" fmla="*/ 284691 w 6096000"/>
              <a:gd name="connsiteY6" fmla="*/ 5019086 h 6858000"/>
              <a:gd name="connsiteX7" fmla="*/ 67695 w 6096000"/>
              <a:gd name="connsiteY7" fmla="*/ 4308688 h 6858000"/>
              <a:gd name="connsiteX8" fmla="*/ 20969 w 6096000"/>
              <a:gd name="connsiteY8" fmla="*/ 4246203 h 6858000"/>
              <a:gd name="connsiteX9" fmla="*/ 63965 w 6096000"/>
              <a:gd name="connsiteY9" fmla="*/ 4210728 h 6858000"/>
              <a:gd name="connsiteX10" fmla="*/ 609011 w 6096000"/>
              <a:gd name="connsiteY10" fmla="*/ 4044239 h 6858000"/>
              <a:gd name="connsiteX11" fmla="*/ 0 w 6096000"/>
              <a:gd name="connsiteY11" fmla="*/ 0 h 6858000"/>
              <a:gd name="connsiteX12" fmla="*/ 6096000 w 6096000"/>
              <a:gd name="connsiteY12" fmla="*/ 0 h 6858000"/>
              <a:gd name="connsiteX13" fmla="*/ 6096000 w 6096000"/>
              <a:gd name="connsiteY13" fmla="*/ 6858000 h 6858000"/>
              <a:gd name="connsiteX14" fmla="*/ 0 w 6096000"/>
              <a:gd name="connsiteY14" fmla="*/ 6858000 h 6858000"/>
              <a:gd name="connsiteX15" fmla="*/ 0 w 6096000"/>
              <a:gd name="connsiteY15" fmla="*/ 6130954 h 6858000"/>
              <a:gd name="connsiteX16" fmla="*/ 58159 w 6096000"/>
              <a:gd name="connsiteY16" fmla="*/ 6164382 h 6858000"/>
              <a:gd name="connsiteX17" fmla="*/ 609011 w 6096000"/>
              <a:gd name="connsiteY17" fmla="*/ 6289675 h 6858000"/>
              <a:gd name="connsiteX18" fmla="*/ 1879600 w 6096000"/>
              <a:gd name="connsiteY18" fmla="*/ 5019086 h 6858000"/>
              <a:gd name="connsiteX19" fmla="*/ 609011 w 6096000"/>
              <a:gd name="connsiteY19" fmla="*/ 3748497 h 6858000"/>
              <a:gd name="connsiteX20" fmla="*/ 58159 w 6096000"/>
              <a:gd name="connsiteY20" fmla="*/ 3873791 h 6858000"/>
              <a:gd name="connsiteX21" fmla="*/ 0 w 6096000"/>
              <a:gd name="connsiteY21" fmla="*/ 39072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6858000">
                <a:moveTo>
                  <a:pt x="609011" y="4044239"/>
                </a:moveTo>
                <a:cubicBezTo>
                  <a:pt x="1147404" y="4044239"/>
                  <a:pt x="1583858" y="4480693"/>
                  <a:pt x="1583858" y="5019086"/>
                </a:cubicBezTo>
                <a:cubicBezTo>
                  <a:pt x="1583858" y="5557479"/>
                  <a:pt x="1147404" y="5993933"/>
                  <a:pt x="609011" y="5993933"/>
                </a:cubicBezTo>
                <a:cubicBezTo>
                  <a:pt x="407114" y="5993933"/>
                  <a:pt x="219552" y="5932557"/>
                  <a:pt x="63965" y="5827445"/>
                </a:cubicBezTo>
                <a:lnTo>
                  <a:pt x="20969" y="5791970"/>
                </a:lnTo>
                <a:lnTo>
                  <a:pt x="67695" y="5729485"/>
                </a:lnTo>
                <a:cubicBezTo>
                  <a:pt x="204695" y="5526697"/>
                  <a:pt x="284691" y="5282234"/>
                  <a:pt x="284691" y="5019086"/>
                </a:cubicBezTo>
                <a:cubicBezTo>
                  <a:pt x="284691" y="4755939"/>
                  <a:pt x="204695" y="4511475"/>
                  <a:pt x="67695" y="4308688"/>
                </a:cubicBezTo>
                <a:lnTo>
                  <a:pt x="20969" y="4246203"/>
                </a:lnTo>
                <a:lnTo>
                  <a:pt x="63965" y="4210728"/>
                </a:lnTo>
                <a:cubicBezTo>
                  <a:pt x="219552" y="4105616"/>
                  <a:pt x="407114" y="4044239"/>
                  <a:pt x="609011" y="4044239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130954"/>
                </a:lnTo>
                <a:lnTo>
                  <a:pt x="58159" y="6164382"/>
                </a:lnTo>
                <a:cubicBezTo>
                  <a:pt x="224800" y="6244678"/>
                  <a:pt x="411651" y="6289675"/>
                  <a:pt x="609011" y="6289675"/>
                </a:cubicBezTo>
                <a:cubicBezTo>
                  <a:pt x="1310738" y="6289675"/>
                  <a:pt x="1879600" y="5720813"/>
                  <a:pt x="1879600" y="5019086"/>
                </a:cubicBezTo>
                <a:cubicBezTo>
                  <a:pt x="1879600" y="4317359"/>
                  <a:pt x="1310738" y="3748497"/>
                  <a:pt x="609011" y="3748497"/>
                </a:cubicBezTo>
                <a:cubicBezTo>
                  <a:pt x="411651" y="3748497"/>
                  <a:pt x="224800" y="3793495"/>
                  <a:pt x="58159" y="3873791"/>
                </a:cubicBezTo>
                <a:lnTo>
                  <a:pt x="0" y="3907219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56B90925-0C63-C345-B1BB-5B76A6238CE3}"/>
              </a:ext>
            </a:extLst>
          </p:cNvPr>
          <p:cNvSpPr/>
          <p:nvPr userDrawn="1"/>
        </p:nvSpPr>
        <p:spPr>
          <a:xfrm>
            <a:off x="487273" y="3748497"/>
            <a:ext cx="5494427" cy="2541178"/>
          </a:xfrm>
          <a:custGeom>
            <a:avLst/>
            <a:gdLst>
              <a:gd name="connsiteX0" fmla="*/ 5257860 w 7325903"/>
              <a:gd name="connsiteY0" fmla="*/ 712327 h 2541178"/>
              <a:gd name="connsiteX1" fmla="*/ 5246956 w 7325903"/>
              <a:gd name="connsiteY1" fmla="*/ 725543 h 2541178"/>
              <a:gd name="connsiteX2" fmla="*/ 5080467 w 7325903"/>
              <a:gd name="connsiteY2" fmla="*/ 1270589 h 2541178"/>
              <a:gd name="connsiteX3" fmla="*/ 5246956 w 7325903"/>
              <a:gd name="connsiteY3" fmla="*/ 1815635 h 2541178"/>
              <a:gd name="connsiteX4" fmla="*/ 5257860 w 7325903"/>
              <a:gd name="connsiteY4" fmla="*/ 1828851 h 2541178"/>
              <a:gd name="connsiteX5" fmla="*/ 5268764 w 7325903"/>
              <a:gd name="connsiteY5" fmla="*/ 1815635 h 2541178"/>
              <a:gd name="connsiteX6" fmla="*/ 5435252 w 7325903"/>
              <a:gd name="connsiteY6" fmla="*/ 1270589 h 2541178"/>
              <a:gd name="connsiteX7" fmla="*/ 5268764 w 7325903"/>
              <a:gd name="connsiteY7" fmla="*/ 725543 h 2541178"/>
              <a:gd name="connsiteX8" fmla="*/ 3662951 w 7325903"/>
              <a:gd name="connsiteY8" fmla="*/ 712327 h 2541178"/>
              <a:gd name="connsiteX9" fmla="*/ 3652047 w 7325903"/>
              <a:gd name="connsiteY9" fmla="*/ 725543 h 2541178"/>
              <a:gd name="connsiteX10" fmla="*/ 3485558 w 7325903"/>
              <a:gd name="connsiteY10" fmla="*/ 1270589 h 2541178"/>
              <a:gd name="connsiteX11" fmla="*/ 3652047 w 7325903"/>
              <a:gd name="connsiteY11" fmla="*/ 1815635 h 2541178"/>
              <a:gd name="connsiteX12" fmla="*/ 3662951 w 7325903"/>
              <a:gd name="connsiteY12" fmla="*/ 1828852 h 2541178"/>
              <a:gd name="connsiteX13" fmla="*/ 3673856 w 7325903"/>
              <a:gd name="connsiteY13" fmla="*/ 1815635 h 2541178"/>
              <a:gd name="connsiteX14" fmla="*/ 3840344 w 7325903"/>
              <a:gd name="connsiteY14" fmla="*/ 1270589 h 2541178"/>
              <a:gd name="connsiteX15" fmla="*/ 3673856 w 7325903"/>
              <a:gd name="connsiteY15" fmla="*/ 725543 h 2541178"/>
              <a:gd name="connsiteX16" fmla="*/ 2068043 w 7325903"/>
              <a:gd name="connsiteY16" fmla="*/ 712327 h 2541178"/>
              <a:gd name="connsiteX17" fmla="*/ 2057139 w 7325903"/>
              <a:gd name="connsiteY17" fmla="*/ 725543 h 2541178"/>
              <a:gd name="connsiteX18" fmla="*/ 1890650 w 7325903"/>
              <a:gd name="connsiteY18" fmla="*/ 1270589 h 2541178"/>
              <a:gd name="connsiteX19" fmla="*/ 2057139 w 7325903"/>
              <a:gd name="connsiteY19" fmla="*/ 1815635 h 2541178"/>
              <a:gd name="connsiteX20" fmla="*/ 2068043 w 7325903"/>
              <a:gd name="connsiteY20" fmla="*/ 1828852 h 2541178"/>
              <a:gd name="connsiteX21" fmla="*/ 2078948 w 7325903"/>
              <a:gd name="connsiteY21" fmla="*/ 1815635 h 2541178"/>
              <a:gd name="connsiteX22" fmla="*/ 2245436 w 7325903"/>
              <a:gd name="connsiteY22" fmla="*/ 1270589 h 2541178"/>
              <a:gd name="connsiteX23" fmla="*/ 2078948 w 7325903"/>
              <a:gd name="connsiteY23" fmla="*/ 725543 h 2541178"/>
              <a:gd name="connsiteX24" fmla="*/ 6055314 w 7325903"/>
              <a:gd name="connsiteY24" fmla="*/ 295742 h 2541178"/>
              <a:gd name="connsiteX25" fmla="*/ 5510268 w 7325903"/>
              <a:gd name="connsiteY25" fmla="*/ 462231 h 2541178"/>
              <a:gd name="connsiteX26" fmla="*/ 5467272 w 7325903"/>
              <a:gd name="connsiteY26" fmla="*/ 497706 h 2541178"/>
              <a:gd name="connsiteX27" fmla="*/ 5513998 w 7325903"/>
              <a:gd name="connsiteY27" fmla="*/ 560191 h 2541178"/>
              <a:gd name="connsiteX28" fmla="*/ 5730994 w 7325903"/>
              <a:gd name="connsiteY28" fmla="*/ 1270589 h 2541178"/>
              <a:gd name="connsiteX29" fmla="*/ 5513998 w 7325903"/>
              <a:gd name="connsiteY29" fmla="*/ 1980988 h 2541178"/>
              <a:gd name="connsiteX30" fmla="*/ 5467272 w 7325903"/>
              <a:gd name="connsiteY30" fmla="*/ 2043473 h 2541178"/>
              <a:gd name="connsiteX31" fmla="*/ 5510268 w 7325903"/>
              <a:gd name="connsiteY31" fmla="*/ 2078948 h 2541178"/>
              <a:gd name="connsiteX32" fmla="*/ 6055314 w 7325903"/>
              <a:gd name="connsiteY32" fmla="*/ 2245436 h 2541178"/>
              <a:gd name="connsiteX33" fmla="*/ 7030161 w 7325903"/>
              <a:gd name="connsiteY33" fmla="*/ 1270589 h 2541178"/>
              <a:gd name="connsiteX34" fmla="*/ 6055314 w 7325903"/>
              <a:gd name="connsiteY34" fmla="*/ 295742 h 2541178"/>
              <a:gd name="connsiteX35" fmla="*/ 4460405 w 7325903"/>
              <a:gd name="connsiteY35" fmla="*/ 295742 h 2541178"/>
              <a:gd name="connsiteX36" fmla="*/ 3915359 w 7325903"/>
              <a:gd name="connsiteY36" fmla="*/ 462231 h 2541178"/>
              <a:gd name="connsiteX37" fmla="*/ 3872364 w 7325903"/>
              <a:gd name="connsiteY37" fmla="*/ 497705 h 2541178"/>
              <a:gd name="connsiteX38" fmla="*/ 3919090 w 7325903"/>
              <a:gd name="connsiteY38" fmla="*/ 560191 h 2541178"/>
              <a:gd name="connsiteX39" fmla="*/ 4136086 w 7325903"/>
              <a:gd name="connsiteY39" fmla="*/ 1270589 h 2541178"/>
              <a:gd name="connsiteX40" fmla="*/ 3919090 w 7325903"/>
              <a:gd name="connsiteY40" fmla="*/ 1980988 h 2541178"/>
              <a:gd name="connsiteX41" fmla="*/ 3872364 w 7325903"/>
              <a:gd name="connsiteY41" fmla="*/ 2043473 h 2541178"/>
              <a:gd name="connsiteX42" fmla="*/ 3915359 w 7325903"/>
              <a:gd name="connsiteY42" fmla="*/ 2078948 h 2541178"/>
              <a:gd name="connsiteX43" fmla="*/ 4460405 w 7325903"/>
              <a:gd name="connsiteY43" fmla="*/ 2245436 h 2541178"/>
              <a:gd name="connsiteX44" fmla="*/ 5005451 w 7325903"/>
              <a:gd name="connsiteY44" fmla="*/ 2078948 h 2541178"/>
              <a:gd name="connsiteX45" fmla="*/ 5048447 w 7325903"/>
              <a:gd name="connsiteY45" fmla="*/ 2043473 h 2541178"/>
              <a:gd name="connsiteX46" fmla="*/ 5001722 w 7325903"/>
              <a:gd name="connsiteY46" fmla="*/ 1980988 h 2541178"/>
              <a:gd name="connsiteX47" fmla="*/ 4784725 w 7325903"/>
              <a:gd name="connsiteY47" fmla="*/ 1270589 h 2541178"/>
              <a:gd name="connsiteX48" fmla="*/ 5001722 w 7325903"/>
              <a:gd name="connsiteY48" fmla="*/ 560191 h 2541178"/>
              <a:gd name="connsiteX49" fmla="*/ 5048447 w 7325903"/>
              <a:gd name="connsiteY49" fmla="*/ 497706 h 2541178"/>
              <a:gd name="connsiteX50" fmla="*/ 5005451 w 7325903"/>
              <a:gd name="connsiteY50" fmla="*/ 462231 h 2541178"/>
              <a:gd name="connsiteX51" fmla="*/ 4460405 w 7325903"/>
              <a:gd name="connsiteY51" fmla="*/ 295742 h 2541178"/>
              <a:gd name="connsiteX52" fmla="*/ 2865497 w 7325903"/>
              <a:gd name="connsiteY52" fmla="*/ 295742 h 2541178"/>
              <a:gd name="connsiteX53" fmla="*/ 2320451 w 7325903"/>
              <a:gd name="connsiteY53" fmla="*/ 462231 h 2541178"/>
              <a:gd name="connsiteX54" fmla="*/ 2277456 w 7325903"/>
              <a:gd name="connsiteY54" fmla="*/ 497705 h 2541178"/>
              <a:gd name="connsiteX55" fmla="*/ 2324182 w 7325903"/>
              <a:gd name="connsiteY55" fmla="*/ 560191 h 2541178"/>
              <a:gd name="connsiteX56" fmla="*/ 2541178 w 7325903"/>
              <a:gd name="connsiteY56" fmla="*/ 1270589 h 2541178"/>
              <a:gd name="connsiteX57" fmla="*/ 2324182 w 7325903"/>
              <a:gd name="connsiteY57" fmla="*/ 1980988 h 2541178"/>
              <a:gd name="connsiteX58" fmla="*/ 2277456 w 7325903"/>
              <a:gd name="connsiteY58" fmla="*/ 2043473 h 2541178"/>
              <a:gd name="connsiteX59" fmla="*/ 2320451 w 7325903"/>
              <a:gd name="connsiteY59" fmla="*/ 2078948 h 2541178"/>
              <a:gd name="connsiteX60" fmla="*/ 2865497 w 7325903"/>
              <a:gd name="connsiteY60" fmla="*/ 2245436 h 2541178"/>
              <a:gd name="connsiteX61" fmla="*/ 3410544 w 7325903"/>
              <a:gd name="connsiteY61" fmla="*/ 2078948 h 2541178"/>
              <a:gd name="connsiteX62" fmla="*/ 3453539 w 7325903"/>
              <a:gd name="connsiteY62" fmla="*/ 2043473 h 2541178"/>
              <a:gd name="connsiteX63" fmla="*/ 3406813 w 7325903"/>
              <a:gd name="connsiteY63" fmla="*/ 1980988 h 2541178"/>
              <a:gd name="connsiteX64" fmla="*/ 3189816 w 7325903"/>
              <a:gd name="connsiteY64" fmla="*/ 1270589 h 2541178"/>
              <a:gd name="connsiteX65" fmla="*/ 3406813 w 7325903"/>
              <a:gd name="connsiteY65" fmla="*/ 560191 h 2541178"/>
              <a:gd name="connsiteX66" fmla="*/ 3453539 w 7325903"/>
              <a:gd name="connsiteY66" fmla="*/ 497705 h 2541178"/>
              <a:gd name="connsiteX67" fmla="*/ 3410544 w 7325903"/>
              <a:gd name="connsiteY67" fmla="*/ 462231 h 2541178"/>
              <a:gd name="connsiteX68" fmla="*/ 2865497 w 7325903"/>
              <a:gd name="connsiteY68" fmla="*/ 295742 h 2541178"/>
              <a:gd name="connsiteX69" fmla="*/ 1270589 w 7325903"/>
              <a:gd name="connsiteY69" fmla="*/ 295742 h 2541178"/>
              <a:gd name="connsiteX70" fmla="*/ 295742 w 7325903"/>
              <a:gd name="connsiteY70" fmla="*/ 1270589 h 2541178"/>
              <a:gd name="connsiteX71" fmla="*/ 1270589 w 7325903"/>
              <a:gd name="connsiteY71" fmla="*/ 2245436 h 2541178"/>
              <a:gd name="connsiteX72" fmla="*/ 1815635 w 7325903"/>
              <a:gd name="connsiteY72" fmla="*/ 2078948 h 2541178"/>
              <a:gd name="connsiteX73" fmla="*/ 1858631 w 7325903"/>
              <a:gd name="connsiteY73" fmla="*/ 2043473 h 2541178"/>
              <a:gd name="connsiteX74" fmla="*/ 1811905 w 7325903"/>
              <a:gd name="connsiteY74" fmla="*/ 1980988 h 2541178"/>
              <a:gd name="connsiteX75" fmla="*/ 1594908 w 7325903"/>
              <a:gd name="connsiteY75" fmla="*/ 1270589 h 2541178"/>
              <a:gd name="connsiteX76" fmla="*/ 1811905 w 7325903"/>
              <a:gd name="connsiteY76" fmla="*/ 560191 h 2541178"/>
              <a:gd name="connsiteX77" fmla="*/ 1858631 w 7325903"/>
              <a:gd name="connsiteY77" fmla="*/ 497705 h 2541178"/>
              <a:gd name="connsiteX78" fmla="*/ 1815635 w 7325903"/>
              <a:gd name="connsiteY78" fmla="*/ 462231 h 2541178"/>
              <a:gd name="connsiteX79" fmla="*/ 1270589 w 7325903"/>
              <a:gd name="connsiteY79" fmla="*/ 295742 h 2541178"/>
              <a:gd name="connsiteX80" fmla="*/ 1270589 w 7325903"/>
              <a:gd name="connsiteY80" fmla="*/ 0 h 2541178"/>
              <a:gd name="connsiteX81" fmla="*/ 1980988 w 7325903"/>
              <a:gd name="connsiteY81" fmla="*/ 216997 h 2541178"/>
              <a:gd name="connsiteX82" fmla="*/ 2068043 w 7325903"/>
              <a:gd name="connsiteY82" fmla="*/ 282096 h 2541178"/>
              <a:gd name="connsiteX83" fmla="*/ 2155099 w 7325903"/>
              <a:gd name="connsiteY83" fmla="*/ 216997 h 2541178"/>
              <a:gd name="connsiteX84" fmla="*/ 2865497 w 7325903"/>
              <a:gd name="connsiteY84" fmla="*/ 0 h 2541178"/>
              <a:gd name="connsiteX85" fmla="*/ 3575896 w 7325903"/>
              <a:gd name="connsiteY85" fmla="*/ 216997 h 2541178"/>
              <a:gd name="connsiteX86" fmla="*/ 3662951 w 7325903"/>
              <a:gd name="connsiteY86" fmla="*/ 282096 h 2541178"/>
              <a:gd name="connsiteX87" fmla="*/ 3750007 w 7325903"/>
              <a:gd name="connsiteY87" fmla="*/ 216997 h 2541178"/>
              <a:gd name="connsiteX88" fmla="*/ 4460405 w 7325903"/>
              <a:gd name="connsiteY88" fmla="*/ 0 h 2541178"/>
              <a:gd name="connsiteX89" fmla="*/ 5170804 w 7325903"/>
              <a:gd name="connsiteY89" fmla="*/ 216997 h 2541178"/>
              <a:gd name="connsiteX90" fmla="*/ 5257860 w 7325903"/>
              <a:gd name="connsiteY90" fmla="*/ 282096 h 2541178"/>
              <a:gd name="connsiteX91" fmla="*/ 5344916 w 7325903"/>
              <a:gd name="connsiteY91" fmla="*/ 216997 h 2541178"/>
              <a:gd name="connsiteX92" fmla="*/ 6055314 w 7325903"/>
              <a:gd name="connsiteY92" fmla="*/ 0 h 2541178"/>
              <a:gd name="connsiteX93" fmla="*/ 7325903 w 7325903"/>
              <a:gd name="connsiteY93" fmla="*/ 1270589 h 2541178"/>
              <a:gd name="connsiteX94" fmla="*/ 6055314 w 7325903"/>
              <a:gd name="connsiteY94" fmla="*/ 2541178 h 2541178"/>
              <a:gd name="connsiteX95" fmla="*/ 5344916 w 7325903"/>
              <a:gd name="connsiteY95" fmla="*/ 2324182 h 2541178"/>
              <a:gd name="connsiteX96" fmla="*/ 5257860 w 7325903"/>
              <a:gd name="connsiteY96" fmla="*/ 2259082 h 2541178"/>
              <a:gd name="connsiteX97" fmla="*/ 5170804 w 7325903"/>
              <a:gd name="connsiteY97" fmla="*/ 2324182 h 2541178"/>
              <a:gd name="connsiteX98" fmla="*/ 4460405 w 7325903"/>
              <a:gd name="connsiteY98" fmla="*/ 2541178 h 2541178"/>
              <a:gd name="connsiteX99" fmla="*/ 3750007 w 7325903"/>
              <a:gd name="connsiteY99" fmla="*/ 2324182 h 2541178"/>
              <a:gd name="connsiteX100" fmla="*/ 3662951 w 7325903"/>
              <a:gd name="connsiteY100" fmla="*/ 2259083 h 2541178"/>
              <a:gd name="connsiteX101" fmla="*/ 3575896 w 7325903"/>
              <a:gd name="connsiteY101" fmla="*/ 2324182 h 2541178"/>
              <a:gd name="connsiteX102" fmla="*/ 2865497 w 7325903"/>
              <a:gd name="connsiteY102" fmla="*/ 2541178 h 2541178"/>
              <a:gd name="connsiteX103" fmla="*/ 2155099 w 7325903"/>
              <a:gd name="connsiteY103" fmla="*/ 2324182 h 2541178"/>
              <a:gd name="connsiteX104" fmla="*/ 2068043 w 7325903"/>
              <a:gd name="connsiteY104" fmla="*/ 2259083 h 2541178"/>
              <a:gd name="connsiteX105" fmla="*/ 1980988 w 7325903"/>
              <a:gd name="connsiteY105" fmla="*/ 2324182 h 2541178"/>
              <a:gd name="connsiteX106" fmla="*/ 1270589 w 7325903"/>
              <a:gd name="connsiteY106" fmla="*/ 2541178 h 2541178"/>
              <a:gd name="connsiteX107" fmla="*/ 0 w 7325903"/>
              <a:gd name="connsiteY107" fmla="*/ 1270589 h 2541178"/>
              <a:gd name="connsiteX108" fmla="*/ 1270589 w 7325903"/>
              <a:gd name="connsiteY108" fmla="*/ 0 h 2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325903" h="2541178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680931562"/>
      </p:ext>
    </p:extLst>
  </p:cSld>
  <p:clrMapOvr>
    <a:masterClrMapping/>
  </p:clrMapOvr>
  <p:transition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1494" y="2474456"/>
            <a:ext cx="7283994" cy="2123658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des </a:t>
            </a:r>
            <a:r>
              <a:rPr lang="de-DE" noProof="0" dirty="0" err="1"/>
              <a:t>Kapiteltrenners</a:t>
            </a:r>
            <a:r>
              <a:rPr lang="de-DE" noProof="0" dirty="0"/>
              <a:t> in maximal drei Zeilen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521494" y="4797248"/>
            <a:ext cx="7283994" cy="304699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10000"/>
              </a:lnSpc>
              <a:defRPr sz="1800" b="0" i="0">
                <a:solidFill>
                  <a:schemeClr val="bg1"/>
                </a:solidFill>
                <a:latin typeface="Audi Type Normal" panose="020B0503040200000003" pitchFamily="34" charset="0"/>
                <a:ea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zum Kapitel</a:t>
            </a:r>
          </a:p>
        </p:txBody>
      </p:sp>
    </p:spTree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rot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6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4" name="Freihandform 13">
            <a:extLst>
              <a:ext uri="{FF2B5EF4-FFF2-40B4-BE49-F238E27FC236}">
                <a16:creationId xmlns:a16="http://schemas.microsoft.com/office/drawing/2014/main" id="{E2CA047F-24E6-2843-84EE-833359B01FAF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>
              <a:gd name="connsiteX0" fmla="*/ 6306923 w 12192000"/>
              <a:gd name="connsiteY0" fmla="*/ 6025276 h 6858000"/>
              <a:gd name="connsiteX1" fmla="*/ 5963098 w 12192000"/>
              <a:gd name="connsiteY1" fmla="*/ 6039202 h 6858000"/>
              <a:gd name="connsiteX2" fmla="*/ 5728759 w 12192000"/>
              <a:gd name="connsiteY2" fmla="*/ 6084821 h 6858000"/>
              <a:gd name="connsiteX3" fmla="*/ 5594783 w 12192000"/>
              <a:gd name="connsiteY3" fmla="*/ 6166936 h 6858000"/>
              <a:gd name="connsiteX4" fmla="*/ 5552044 w 12192000"/>
              <a:gd name="connsiteY4" fmla="*/ 6289388 h 6858000"/>
              <a:gd name="connsiteX5" fmla="*/ 5574134 w 12192000"/>
              <a:gd name="connsiteY5" fmla="*/ 6382547 h 6858000"/>
              <a:gd name="connsiteX6" fmla="*/ 5643765 w 12192000"/>
              <a:gd name="connsiteY6" fmla="*/ 6460340 h 6858000"/>
              <a:gd name="connsiteX7" fmla="*/ 5766216 w 12192000"/>
              <a:gd name="connsiteY7" fmla="*/ 6513643 h 6858000"/>
              <a:gd name="connsiteX8" fmla="*/ 5945811 w 12192000"/>
              <a:gd name="connsiteY8" fmla="*/ 6533331 h 6858000"/>
              <a:gd name="connsiteX9" fmla="*/ 6155660 w 12192000"/>
              <a:gd name="connsiteY9" fmla="*/ 6519885 h 6858000"/>
              <a:gd name="connsiteX10" fmla="*/ 6335256 w 12192000"/>
              <a:gd name="connsiteY10" fmla="*/ 6482430 h 6858000"/>
              <a:gd name="connsiteX11" fmla="*/ 6488920 w 12192000"/>
              <a:gd name="connsiteY11" fmla="*/ 6425285 h 6858000"/>
              <a:gd name="connsiteX12" fmla="*/ 6621936 w 12192000"/>
              <a:gd name="connsiteY12" fmla="*/ 6351814 h 6858000"/>
              <a:gd name="connsiteX13" fmla="*/ 6621936 w 12192000"/>
              <a:gd name="connsiteY13" fmla="*/ 6025276 h 6858000"/>
              <a:gd name="connsiteX14" fmla="*/ 9372106 w 12192000"/>
              <a:gd name="connsiteY14" fmla="*/ 4797877 h 6858000"/>
              <a:gd name="connsiteX15" fmla="*/ 9634298 w 12192000"/>
              <a:gd name="connsiteY15" fmla="*/ 4814204 h 6858000"/>
              <a:gd name="connsiteX16" fmla="*/ 9874880 w 12192000"/>
              <a:gd name="connsiteY16" fmla="*/ 4869427 h 6858000"/>
              <a:gd name="connsiteX17" fmla="*/ 10081846 w 12192000"/>
              <a:gd name="connsiteY17" fmla="*/ 4974111 h 6858000"/>
              <a:gd name="connsiteX18" fmla="*/ 10243676 w 12192000"/>
              <a:gd name="connsiteY18" fmla="*/ 5139301 h 6858000"/>
              <a:gd name="connsiteX19" fmla="*/ 10349320 w 12192000"/>
              <a:gd name="connsiteY19" fmla="*/ 5375081 h 6858000"/>
              <a:gd name="connsiteX20" fmla="*/ 10387256 w 12192000"/>
              <a:gd name="connsiteY20" fmla="*/ 5691055 h 6858000"/>
              <a:gd name="connsiteX21" fmla="*/ 10387256 w 12192000"/>
              <a:gd name="connsiteY21" fmla="*/ 6858000 h 6858000"/>
              <a:gd name="connsiteX22" fmla="*/ 9769714 w 12192000"/>
              <a:gd name="connsiteY22" fmla="*/ 6858000 h 6858000"/>
              <a:gd name="connsiteX23" fmla="*/ 9769714 w 12192000"/>
              <a:gd name="connsiteY23" fmla="*/ 5769808 h 6858000"/>
              <a:gd name="connsiteX24" fmla="*/ 9739942 w 12192000"/>
              <a:gd name="connsiteY24" fmla="*/ 5549395 h 6858000"/>
              <a:gd name="connsiteX25" fmla="*/ 9646302 w 12192000"/>
              <a:gd name="connsiteY25" fmla="*/ 5393809 h 6858000"/>
              <a:gd name="connsiteX26" fmla="*/ 9482554 w 12192000"/>
              <a:gd name="connsiteY26" fmla="*/ 5301130 h 6858000"/>
              <a:gd name="connsiteX27" fmla="*/ 9242452 w 12192000"/>
              <a:gd name="connsiteY27" fmla="*/ 5270397 h 6858000"/>
              <a:gd name="connsiteX28" fmla="*/ 9035964 w 12192000"/>
              <a:gd name="connsiteY28" fmla="*/ 5284323 h 6858000"/>
              <a:gd name="connsiteX29" fmla="*/ 8856370 w 12192000"/>
              <a:gd name="connsiteY29" fmla="*/ 5321298 h 6858000"/>
              <a:gd name="connsiteX30" fmla="*/ 8699824 w 12192000"/>
              <a:gd name="connsiteY30" fmla="*/ 5375081 h 6858000"/>
              <a:gd name="connsiteX31" fmla="*/ 8561524 w 12192000"/>
              <a:gd name="connsiteY31" fmla="*/ 5439428 h 6858000"/>
              <a:gd name="connsiteX32" fmla="*/ 8561524 w 12192000"/>
              <a:gd name="connsiteY32" fmla="*/ 6858000 h 6858000"/>
              <a:gd name="connsiteX33" fmla="*/ 7943983 w 12192000"/>
              <a:gd name="connsiteY33" fmla="*/ 6858000 h 6858000"/>
              <a:gd name="connsiteX34" fmla="*/ 7943983 w 12192000"/>
              <a:gd name="connsiteY34" fmla="*/ 4861263 h 6858000"/>
              <a:gd name="connsiteX35" fmla="*/ 8483732 w 12192000"/>
              <a:gd name="connsiteY35" fmla="*/ 4861263 h 6858000"/>
              <a:gd name="connsiteX36" fmla="*/ 8526950 w 12192000"/>
              <a:gd name="connsiteY36" fmla="*/ 5092721 h 6858000"/>
              <a:gd name="connsiteX37" fmla="*/ 8696942 w 12192000"/>
              <a:gd name="connsiteY37" fmla="*/ 4968829 h 6858000"/>
              <a:gd name="connsiteX38" fmla="*/ 8896706 w 12192000"/>
              <a:gd name="connsiteY38" fmla="*/ 4876150 h 6858000"/>
              <a:gd name="connsiteX39" fmla="*/ 9122882 w 12192000"/>
              <a:gd name="connsiteY39" fmla="*/ 4818045 h 6858000"/>
              <a:gd name="connsiteX40" fmla="*/ 9372106 w 12192000"/>
              <a:gd name="connsiteY40" fmla="*/ 4797877 h 6858000"/>
              <a:gd name="connsiteX41" fmla="*/ 6055298 w 12192000"/>
              <a:gd name="connsiteY41" fmla="*/ 4797877 h 6858000"/>
              <a:gd name="connsiteX42" fmla="*/ 6551348 w 12192000"/>
              <a:gd name="connsiteY42" fmla="*/ 4843976 h 6858000"/>
              <a:gd name="connsiteX43" fmla="*/ 6918221 w 12192000"/>
              <a:gd name="connsiteY43" fmla="*/ 4989958 h 6858000"/>
              <a:gd name="connsiteX44" fmla="*/ 7145839 w 12192000"/>
              <a:gd name="connsiteY44" fmla="*/ 5247347 h 6858000"/>
              <a:gd name="connsiteX45" fmla="*/ 7224112 w 12192000"/>
              <a:gd name="connsiteY45" fmla="*/ 5627668 h 6858000"/>
              <a:gd name="connsiteX46" fmla="*/ 7224112 w 12192000"/>
              <a:gd name="connsiteY46" fmla="*/ 6858000 h 6858000"/>
              <a:gd name="connsiteX47" fmla="*/ 6688949 w 12192000"/>
              <a:gd name="connsiteY47" fmla="*/ 6858000 h 6858000"/>
              <a:gd name="connsiteX48" fmla="*/ 6653629 w 12192000"/>
              <a:gd name="connsiteY48" fmla="*/ 6674511 h 6858000"/>
              <a:gd name="connsiteX49" fmla="*/ 6486520 w 12192000"/>
              <a:gd name="connsiteY49" fmla="*/ 6787839 h 6858000"/>
              <a:gd name="connsiteX50" fmla="*/ 6390599 w 12192000"/>
              <a:gd name="connsiteY50" fmla="*/ 6833818 h 6858000"/>
              <a:gd name="connsiteX51" fmla="*/ 6324918 w 12192000"/>
              <a:gd name="connsiteY51" fmla="*/ 6858000 h 6858000"/>
              <a:gd name="connsiteX52" fmla="*/ 5305209 w 12192000"/>
              <a:gd name="connsiteY52" fmla="*/ 6858000 h 6858000"/>
              <a:gd name="connsiteX53" fmla="*/ 5282051 w 12192000"/>
              <a:gd name="connsiteY53" fmla="*/ 6850145 h 6858000"/>
              <a:gd name="connsiteX54" fmla="*/ 5156358 w 12192000"/>
              <a:gd name="connsiteY54" fmla="*/ 6779675 h 6858000"/>
              <a:gd name="connsiteX55" fmla="*/ 4983004 w 12192000"/>
              <a:gd name="connsiteY55" fmla="*/ 6581832 h 6858000"/>
              <a:gd name="connsiteX56" fmla="*/ 4922978 w 12192000"/>
              <a:gd name="connsiteY56" fmla="*/ 6312438 h 6858000"/>
              <a:gd name="connsiteX57" fmla="*/ 4966677 w 12192000"/>
              <a:gd name="connsiteY57" fmla="*/ 6089623 h 6858000"/>
              <a:gd name="connsiteX58" fmla="*/ 5091530 w 12192000"/>
              <a:gd name="connsiteY58" fmla="*/ 5920592 h 6858000"/>
              <a:gd name="connsiteX59" fmla="*/ 5287931 w 12192000"/>
              <a:gd name="connsiteY59" fmla="*/ 5799100 h 6858000"/>
              <a:gd name="connsiteX60" fmla="*/ 5546281 w 12192000"/>
              <a:gd name="connsiteY60" fmla="*/ 5719387 h 6858000"/>
              <a:gd name="connsiteX61" fmla="*/ 5857454 w 12192000"/>
              <a:gd name="connsiteY61" fmla="*/ 5676168 h 6858000"/>
              <a:gd name="connsiteX62" fmla="*/ 6212803 w 12192000"/>
              <a:gd name="connsiteY62" fmla="*/ 5663203 h 6858000"/>
              <a:gd name="connsiteX63" fmla="*/ 6363107 w 12192000"/>
              <a:gd name="connsiteY63" fmla="*/ 5665124 h 6858000"/>
              <a:gd name="connsiteX64" fmla="*/ 6499004 w 12192000"/>
              <a:gd name="connsiteY64" fmla="*/ 5669926 h 6858000"/>
              <a:gd name="connsiteX65" fmla="*/ 6621936 w 12192000"/>
              <a:gd name="connsiteY65" fmla="*/ 5675688 h 6858000"/>
              <a:gd name="connsiteX66" fmla="*/ 6621936 w 12192000"/>
              <a:gd name="connsiteY66" fmla="*/ 5671847 h 6858000"/>
              <a:gd name="connsiteX67" fmla="*/ 6581599 w 12192000"/>
              <a:gd name="connsiteY67" fmla="*/ 5488889 h 6858000"/>
              <a:gd name="connsiteX68" fmla="*/ 6462028 w 12192000"/>
              <a:gd name="connsiteY68" fmla="*/ 5363076 h 6858000"/>
              <a:gd name="connsiteX69" fmla="*/ 6265146 w 12192000"/>
              <a:gd name="connsiteY69" fmla="*/ 5290085 h 6858000"/>
              <a:gd name="connsiteX70" fmla="*/ 5992872 w 12192000"/>
              <a:gd name="connsiteY70" fmla="*/ 5266555 h 6858000"/>
              <a:gd name="connsiteX71" fmla="*/ 5747009 w 12192000"/>
              <a:gd name="connsiteY71" fmla="*/ 5279040 h 6858000"/>
              <a:gd name="connsiteX72" fmla="*/ 5522753 w 12192000"/>
              <a:gd name="connsiteY72" fmla="*/ 5313615 h 6858000"/>
              <a:gd name="connsiteX73" fmla="*/ 5319147 w 12192000"/>
              <a:gd name="connsiteY73" fmla="*/ 5365957 h 6858000"/>
              <a:gd name="connsiteX74" fmla="*/ 5135230 w 12192000"/>
              <a:gd name="connsiteY74" fmla="*/ 5431745 h 6858000"/>
              <a:gd name="connsiteX75" fmla="*/ 5135230 w 12192000"/>
              <a:gd name="connsiteY75" fmla="*/ 4990918 h 6858000"/>
              <a:gd name="connsiteX76" fmla="*/ 5323467 w 12192000"/>
              <a:gd name="connsiteY76" fmla="*/ 4912165 h 6858000"/>
              <a:gd name="connsiteX77" fmla="*/ 5543401 w 12192000"/>
              <a:gd name="connsiteY77" fmla="*/ 4851179 h 6858000"/>
              <a:gd name="connsiteX78" fmla="*/ 5789265 w 12192000"/>
              <a:gd name="connsiteY78" fmla="*/ 4811803 h 6858000"/>
              <a:gd name="connsiteX79" fmla="*/ 6055298 w 12192000"/>
              <a:gd name="connsiteY79" fmla="*/ 4797877 h 6858000"/>
              <a:gd name="connsiteX80" fmla="*/ 2145913 w 12192000"/>
              <a:gd name="connsiteY80" fmla="*/ 4495349 h 6858000"/>
              <a:gd name="connsiteX81" fmla="*/ 2145913 w 12192000"/>
              <a:gd name="connsiteY81" fmla="*/ 6414241 h 6858000"/>
              <a:gd name="connsiteX82" fmla="*/ 2771137 w 12192000"/>
              <a:gd name="connsiteY82" fmla="*/ 6414241 h 6858000"/>
              <a:gd name="connsiteX83" fmla="*/ 3130329 w 12192000"/>
              <a:gd name="connsiteY83" fmla="*/ 6382562 h 6858000"/>
              <a:gd name="connsiteX84" fmla="*/ 3405966 w 12192000"/>
              <a:gd name="connsiteY84" fmla="*/ 6291369 h 6858000"/>
              <a:gd name="connsiteX85" fmla="*/ 3606691 w 12192000"/>
              <a:gd name="connsiteY85" fmla="*/ 6146902 h 6858000"/>
              <a:gd name="connsiteX86" fmla="*/ 3740187 w 12192000"/>
              <a:gd name="connsiteY86" fmla="*/ 5954919 h 6858000"/>
              <a:gd name="connsiteX87" fmla="*/ 3814139 w 12192000"/>
              <a:gd name="connsiteY87" fmla="*/ 5722132 h 6858000"/>
              <a:gd name="connsiteX88" fmla="*/ 3837188 w 12192000"/>
              <a:gd name="connsiteY88" fmla="*/ 5454314 h 6858000"/>
              <a:gd name="connsiteX89" fmla="*/ 3814139 w 12192000"/>
              <a:gd name="connsiteY89" fmla="*/ 5186496 h 6858000"/>
              <a:gd name="connsiteX90" fmla="*/ 3740187 w 12192000"/>
              <a:gd name="connsiteY90" fmla="*/ 4954190 h 6858000"/>
              <a:gd name="connsiteX91" fmla="*/ 3606691 w 12192000"/>
              <a:gd name="connsiteY91" fmla="*/ 4762687 h 6858000"/>
              <a:gd name="connsiteX92" fmla="*/ 3405966 w 12192000"/>
              <a:gd name="connsiteY92" fmla="*/ 4618221 h 6858000"/>
              <a:gd name="connsiteX93" fmla="*/ 3130329 w 12192000"/>
              <a:gd name="connsiteY93" fmla="*/ 4527027 h 6858000"/>
              <a:gd name="connsiteX94" fmla="*/ 2771137 w 12192000"/>
              <a:gd name="connsiteY94" fmla="*/ 4495349 h 6858000"/>
              <a:gd name="connsiteX95" fmla="*/ 11106284 w 12192000"/>
              <a:gd name="connsiteY95" fmla="*/ 4030512 h 6858000"/>
              <a:gd name="connsiteX96" fmla="*/ 11723824 w 12192000"/>
              <a:gd name="connsiteY96" fmla="*/ 4030512 h 6858000"/>
              <a:gd name="connsiteX97" fmla="*/ 11723824 w 12192000"/>
              <a:gd name="connsiteY97" fmla="*/ 5682951 h 6858000"/>
              <a:gd name="connsiteX98" fmla="*/ 12192000 w 12192000"/>
              <a:gd name="connsiteY98" fmla="*/ 5299647 h 6858000"/>
              <a:gd name="connsiteX99" fmla="*/ 12192000 w 12192000"/>
              <a:gd name="connsiteY99" fmla="*/ 6395999 h 6858000"/>
              <a:gd name="connsiteX100" fmla="*/ 11723824 w 12192000"/>
              <a:gd name="connsiteY100" fmla="*/ 5953786 h 6858000"/>
              <a:gd name="connsiteX101" fmla="*/ 11723824 w 12192000"/>
              <a:gd name="connsiteY101" fmla="*/ 6858000 h 6858000"/>
              <a:gd name="connsiteX102" fmla="*/ 11106284 w 12192000"/>
              <a:gd name="connsiteY102" fmla="*/ 6858000 h 6858000"/>
              <a:gd name="connsiteX103" fmla="*/ 1515885 w 12192000"/>
              <a:gd name="connsiteY103" fmla="*/ 4030512 h 6858000"/>
              <a:gd name="connsiteX104" fmla="*/ 2900792 w 12192000"/>
              <a:gd name="connsiteY104" fmla="*/ 4030512 h 6858000"/>
              <a:gd name="connsiteX105" fmla="*/ 3397802 w 12192000"/>
              <a:gd name="connsiteY105" fmla="*/ 4077572 h 6858000"/>
              <a:gd name="connsiteX106" fmla="*/ 3796851 w 12192000"/>
              <a:gd name="connsiteY106" fmla="*/ 4212029 h 6858000"/>
              <a:gd name="connsiteX107" fmla="*/ 4101780 w 12192000"/>
              <a:gd name="connsiteY107" fmla="*/ 4423798 h 6858000"/>
              <a:gd name="connsiteX108" fmla="*/ 4315472 w 12192000"/>
              <a:gd name="connsiteY108" fmla="*/ 4703757 h 6858000"/>
              <a:gd name="connsiteX109" fmla="*/ 4441284 w 12192000"/>
              <a:gd name="connsiteY109" fmla="*/ 5041820 h 6858000"/>
              <a:gd name="connsiteX110" fmla="*/ 4482581 w 12192000"/>
              <a:gd name="connsiteY110" fmla="*/ 5427903 h 6858000"/>
              <a:gd name="connsiteX111" fmla="*/ 4440323 w 12192000"/>
              <a:gd name="connsiteY111" fmla="*/ 5812546 h 6858000"/>
              <a:gd name="connsiteX112" fmla="*/ 4311630 w 12192000"/>
              <a:gd name="connsiteY112" fmla="*/ 6158773 h 6858000"/>
              <a:gd name="connsiteX113" fmla="*/ 4092657 w 12192000"/>
              <a:gd name="connsiteY113" fmla="*/ 6452657 h 6858000"/>
              <a:gd name="connsiteX114" fmla="*/ 3780044 w 12192000"/>
              <a:gd name="connsiteY114" fmla="*/ 6680273 h 6858000"/>
              <a:gd name="connsiteX115" fmla="*/ 3370911 w 12192000"/>
              <a:gd name="connsiteY115" fmla="*/ 6827215 h 6858000"/>
              <a:gd name="connsiteX116" fmla="*/ 3179456 w 12192000"/>
              <a:gd name="connsiteY116" fmla="*/ 6858000 h 6858000"/>
              <a:gd name="connsiteX117" fmla="*/ 1515885 w 12192000"/>
              <a:gd name="connsiteY117" fmla="*/ 6858000 h 6858000"/>
              <a:gd name="connsiteX118" fmla="*/ 8958568 w 12192000"/>
              <a:gd name="connsiteY118" fmla="*/ 510461 h 6858000"/>
              <a:gd name="connsiteX119" fmla="*/ 8738634 w 12192000"/>
              <a:gd name="connsiteY119" fmla="*/ 534952 h 6858000"/>
              <a:gd name="connsiteX120" fmla="*/ 8560480 w 12192000"/>
              <a:gd name="connsiteY120" fmla="*/ 610344 h 6858000"/>
              <a:gd name="connsiteX121" fmla="*/ 8431304 w 12192000"/>
              <a:gd name="connsiteY121" fmla="*/ 739038 h 6858000"/>
              <a:gd name="connsiteX122" fmla="*/ 8357354 w 12192000"/>
              <a:gd name="connsiteY122" fmla="*/ 923437 h 6858000"/>
              <a:gd name="connsiteX123" fmla="*/ 9564584 w 12192000"/>
              <a:gd name="connsiteY123" fmla="*/ 923437 h 6858000"/>
              <a:gd name="connsiteX124" fmla="*/ 9490152 w 12192000"/>
              <a:gd name="connsiteY124" fmla="*/ 739038 h 6858000"/>
              <a:gd name="connsiteX125" fmla="*/ 9359538 w 12192000"/>
              <a:gd name="connsiteY125" fmla="*/ 610344 h 6858000"/>
              <a:gd name="connsiteX126" fmla="*/ 9179462 w 12192000"/>
              <a:gd name="connsiteY126" fmla="*/ 534952 h 6858000"/>
              <a:gd name="connsiteX127" fmla="*/ 8958568 w 12192000"/>
              <a:gd name="connsiteY127" fmla="*/ 510461 h 6858000"/>
              <a:gd name="connsiteX128" fmla="*/ 4434196 w 12192000"/>
              <a:gd name="connsiteY128" fmla="*/ 510461 h 6858000"/>
              <a:gd name="connsiteX129" fmla="*/ 4214263 w 12192000"/>
              <a:gd name="connsiteY129" fmla="*/ 534952 h 6858000"/>
              <a:gd name="connsiteX130" fmla="*/ 4036105 w 12192000"/>
              <a:gd name="connsiteY130" fmla="*/ 610344 h 6858000"/>
              <a:gd name="connsiteX131" fmla="*/ 3906931 w 12192000"/>
              <a:gd name="connsiteY131" fmla="*/ 739038 h 6858000"/>
              <a:gd name="connsiteX132" fmla="*/ 3832979 w 12192000"/>
              <a:gd name="connsiteY132" fmla="*/ 923437 h 6858000"/>
              <a:gd name="connsiteX133" fmla="*/ 5040211 w 12192000"/>
              <a:gd name="connsiteY133" fmla="*/ 923437 h 6858000"/>
              <a:gd name="connsiteX134" fmla="*/ 4965780 w 12192000"/>
              <a:gd name="connsiteY134" fmla="*/ 739038 h 6858000"/>
              <a:gd name="connsiteX135" fmla="*/ 4835163 w 12192000"/>
              <a:gd name="connsiteY135" fmla="*/ 610344 h 6858000"/>
              <a:gd name="connsiteX136" fmla="*/ 4655088 w 12192000"/>
              <a:gd name="connsiteY136" fmla="*/ 534952 h 6858000"/>
              <a:gd name="connsiteX137" fmla="*/ 4434196 w 12192000"/>
              <a:gd name="connsiteY137" fmla="*/ 510461 h 6858000"/>
              <a:gd name="connsiteX138" fmla="*/ 1981334 w 12192000"/>
              <a:gd name="connsiteY138" fmla="*/ 136863 h 6858000"/>
              <a:gd name="connsiteX139" fmla="*/ 2598876 w 12192000"/>
              <a:gd name="connsiteY139" fmla="*/ 136863 h 6858000"/>
              <a:gd name="connsiteX140" fmla="*/ 2598876 w 12192000"/>
              <a:gd name="connsiteY140" fmla="*/ 2154678 h 6858000"/>
              <a:gd name="connsiteX141" fmla="*/ 1981334 w 12192000"/>
              <a:gd name="connsiteY141" fmla="*/ 2154678 h 6858000"/>
              <a:gd name="connsiteX142" fmla="*/ 12191508 w 12192000"/>
              <a:gd name="connsiteY142" fmla="*/ 73476 h 6858000"/>
              <a:gd name="connsiteX143" fmla="*/ 12192000 w 12192000"/>
              <a:gd name="connsiteY143" fmla="*/ 73491 h 6858000"/>
              <a:gd name="connsiteX144" fmla="*/ 12192000 w 12192000"/>
              <a:gd name="connsiteY144" fmla="*/ 553683 h 6858000"/>
              <a:gd name="connsiteX145" fmla="*/ 12191987 w 12192000"/>
              <a:gd name="connsiteY145" fmla="*/ 553680 h 6858000"/>
              <a:gd name="connsiteX146" fmla="*/ 12061852 w 12192000"/>
              <a:gd name="connsiteY146" fmla="*/ 545996 h 6858000"/>
              <a:gd name="connsiteX147" fmla="*/ 11855366 w 12192000"/>
              <a:gd name="connsiteY147" fmla="*/ 559923 h 6858000"/>
              <a:gd name="connsiteX148" fmla="*/ 11675770 w 12192000"/>
              <a:gd name="connsiteY148" fmla="*/ 596898 h 6858000"/>
              <a:gd name="connsiteX149" fmla="*/ 11519224 w 12192000"/>
              <a:gd name="connsiteY149" fmla="*/ 650681 h 6858000"/>
              <a:gd name="connsiteX150" fmla="*/ 11380924 w 12192000"/>
              <a:gd name="connsiteY150" fmla="*/ 715028 h 6858000"/>
              <a:gd name="connsiteX151" fmla="*/ 11380924 w 12192000"/>
              <a:gd name="connsiteY151" fmla="*/ 2154678 h 6858000"/>
              <a:gd name="connsiteX152" fmla="*/ 10763384 w 12192000"/>
              <a:gd name="connsiteY152" fmla="*/ 2154678 h 6858000"/>
              <a:gd name="connsiteX153" fmla="*/ 10763384 w 12192000"/>
              <a:gd name="connsiteY153" fmla="*/ 136863 h 6858000"/>
              <a:gd name="connsiteX154" fmla="*/ 11303132 w 12192000"/>
              <a:gd name="connsiteY154" fmla="*/ 136863 h 6858000"/>
              <a:gd name="connsiteX155" fmla="*/ 11346350 w 12192000"/>
              <a:gd name="connsiteY155" fmla="*/ 368321 h 6858000"/>
              <a:gd name="connsiteX156" fmla="*/ 11516342 w 12192000"/>
              <a:gd name="connsiteY156" fmla="*/ 244429 h 6858000"/>
              <a:gd name="connsiteX157" fmla="*/ 11716106 w 12192000"/>
              <a:gd name="connsiteY157" fmla="*/ 151750 h 6858000"/>
              <a:gd name="connsiteX158" fmla="*/ 11942282 w 12192000"/>
              <a:gd name="connsiteY158" fmla="*/ 93645 h 6858000"/>
              <a:gd name="connsiteX159" fmla="*/ 12191508 w 12192000"/>
              <a:gd name="connsiteY159" fmla="*/ 73476 h 6858000"/>
              <a:gd name="connsiteX160" fmla="*/ 8958568 w 12192000"/>
              <a:gd name="connsiteY160" fmla="*/ 73476 h 6858000"/>
              <a:gd name="connsiteX161" fmla="*/ 9350894 w 12192000"/>
              <a:gd name="connsiteY161" fmla="*/ 110452 h 6858000"/>
              <a:gd name="connsiteX162" fmla="*/ 9664946 w 12192000"/>
              <a:gd name="connsiteY162" fmla="*/ 214656 h 6858000"/>
              <a:gd name="connsiteX163" fmla="*/ 9903128 w 12192000"/>
              <a:gd name="connsiteY163" fmla="*/ 376485 h 6858000"/>
              <a:gd name="connsiteX164" fmla="*/ 10069278 w 12192000"/>
              <a:gd name="connsiteY164" fmla="*/ 586814 h 6858000"/>
              <a:gd name="connsiteX165" fmla="*/ 10166760 w 12192000"/>
              <a:gd name="connsiteY165" fmla="*/ 836520 h 6858000"/>
              <a:gd name="connsiteX166" fmla="*/ 10198452 w 12192000"/>
              <a:gd name="connsiteY166" fmla="*/ 1116478 h 6858000"/>
              <a:gd name="connsiteX167" fmla="*/ 10197492 w 12192000"/>
              <a:gd name="connsiteY167" fmla="*/ 1169780 h 6858000"/>
              <a:gd name="connsiteX168" fmla="*/ 10195092 w 12192000"/>
              <a:gd name="connsiteY168" fmla="*/ 1219241 h 6858000"/>
              <a:gd name="connsiteX169" fmla="*/ 10191250 w 12192000"/>
              <a:gd name="connsiteY169" fmla="*/ 1264381 h 6858000"/>
              <a:gd name="connsiteX170" fmla="*/ 10185968 w 12192000"/>
              <a:gd name="connsiteY170" fmla="*/ 1304718 h 6858000"/>
              <a:gd name="connsiteX171" fmla="*/ 8348710 w 12192000"/>
              <a:gd name="connsiteY171" fmla="*/ 1304718 h 6858000"/>
              <a:gd name="connsiteX172" fmla="*/ 8407774 w 12192000"/>
              <a:gd name="connsiteY172" fmla="*/ 1488155 h 6858000"/>
              <a:gd name="connsiteX173" fmla="*/ 8543672 w 12192000"/>
              <a:gd name="connsiteY173" fmla="*/ 1626934 h 6858000"/>
              <a:gd name="connsiteX174" fmla="*/ 8764566 w 12192000"/>
              <a:gd name="connsiteY174" fmla="*/ 1714811 h 6858000"/>
              <a:gd name="connsiteX175" fmla="*/ 9080540 w 12192000"/>
              <a:gd name="connsiteY175" fmla="*/ 1745544 h 6858000"/>
              <a:gd name="connsiteX176" fmla="*/ 9343690 w 12192000"/>
              <a:gd name="connsiteY176" fmla="*/ 1733539 h 6858000"/>
              <a:gd name="connsiteX177" fmla="*/ 9594838 w 12192000"/>
              <a:gd name="connsiteY177" fmla="*/ 1699925 h 6858000"/>
              <a:gd name="connsiteX178" fmla="*/ 9822454 w 12192000"/>
              <a:gd name="connsiteY178" fmla="*/ 1649023 h 6858000"/>
              <a:gd name="connsiteX179" fmla="*/ 10016936 w 12192000"/>
              <a:gd name="connsiteY179" fmla="*/ 1584196 h 6858000"/>
              <a:gd name="connsiteX180" fmla="*/ 10016936 w 12192000"/>
              <a:gd name="connsiteY180" fmla="*/ 2025022 h 6858000"/>
              <a:gd name="connsiteX181" fmla="*/ 9813330 w 12192000"/>
              <a:gd name="connsiteY181" fmla="*/ 2102815 h 6858000"/>
              <a:gd name="connsiteX182" fmla="*/ 9565064 w 12192000"/>
              <a:gd name="connsiteY182" fmla="*/ 2161880 h 6858000"/>
              <a:gd name="connsiteX183" fmla="*/ 9290868 w 12192000"/>
              <a:gd name="connsiteY183" fmla="*/ 2199816 h 6858000"/>
              <a:gd name="connsiteX184" fmla="*/ 9010430 w 12192000"/>
              <a:gd name="connsiteY184" fmla="*/ 2213262 h 6858000"/>
              <a:gd name="connsiteX185" fmla="*/ 8614742 w 12192000"/>
              <a:gd name="connsiteY185" fmla="*/ 2176767 h 6858000"/>
              <a:gd name="connsiteX186" fmla="*/ 8292046 w 12192000"/>
              <a:gd name="connsiteY186" fmla="*/ 2073523 h 6858000"/>
              <a:gd name="connsiteX187" fmla="*/ 8042340 w 12192000"/>
              <a:gd name="connsiteY187" fmla="*/ 1911694 h 6858000"/>
              <a:gd name="connsiteX188" fmla="*/ 7864665 w 12192000"/>
              <a:gd name="connsiteY188" fmla="*/ 1698964 h 6858000"/>
              <a:gd name="connsiteX189" fmla="*/ 7758540 w 12192000"/>
              <a:gd name="connsiteY189" fmla="*/ 1444457 h 6858000"/>
              <a:gd name="connsiteX190" fmla="*/ 7723486 w 12192000"/>
              <a:gd name="connsiteY190" fmla="*/ 1155855 h 6858000"/>
              <a:gd name="connsiteX191" fmla="*/ 7755659 w 12192000"/>
              <a:gd name="connsiteY191" fmla="*/ 877817 h 6858000"/>
              <a:gd name="connsiteX192" fmla="*/ 7854100 w 12192000"/>
              <a:gd name="connsiteY192" fmla="*/ 621868 h 6858000"/>
              <a:gd name="connsiteX193" fmla="*/ 8021212 w 12192000"/>
              <a:gd name="connsiteY193" fmla="*/ 400975 h 6858000"/>
              <a:gd name="connsiteX194" fmla="*/ 8258912 w 12192000"/>
              <a:gd name="connsiteY194" fmla="*/ 227141 h 6858000"/>
              <a:gd name="connsiteX195" fmla="*/ 8570564 w 12192000"/>
              <a:gd name="connsiteY195" fmla="*/ 113813 h 6858000"/>
              <a:gd name="connsiteX196" fmla="*/ 8958568 w 12192000"/>
              <a:gd name="connsiteY196" fmla="*/ 73476 h 6858000"/>
              <a:gd name="connsiteX197" fmla="*/ 4434196 w 12192000"/>
              <a:gd name="connsiteY197" fmla="*/ 73476 h 6858000"/>
              <a:gd name="connsiteX198" fmla="*/ 4826521 w 12192000"/>
              <a:gd name="connsiteY198" fmla="*/ 110452 h 6858000"/>
              <a:gd name="connsiteX199" fmla="*/ 5140572 w 12192000"/>
              <a:gd name="connsiteY199" fmla="*/ 214656 h 6858000"/>
              <a:gd name="connsiteX200" fmla="*/ 5378755 w 12192000"/>
              <a:gd name="connsiteY200" fmla="*/ 376485 h 6858000"/>
              <a:gd name="connsiteX201" fmla="*/ 5544905 w 12192000"/>
              <a:gd name="connsiteY201" fmla="*/ 586814 h 6858000"/>
              <a:gd name="connsiteX202" fmla="*/ 5642385 w 12192000"/>
              <a:gd name="connsiteY202" fmla="*/ 836520 h 6858000"/>
              <a:gd name="connsiteX203" fmla="*/ 5674079 w 12192000"/>
              <a:gd name="connsiteY203" fmla="*/ 1116478 h 6858000"/>
              <a:gd name="connsiteX204" fmla="*/ 5673118 w 12192000"/>
              <a:gd name="connsiteY204" fmla="*/ 1169780 h 6858000"/>
              <a:gd name="connsiteX205" fmla="*/ 5670717 w 12192000"/>
              <a:gd name="connsiteY205" fmla="*/ 1219241 h 6858000"/>
              <a:gd name="connsiteX206" fmla="*/ 5666877 w 12192000"/>
              <a:gd name="connsiteY206" fmla="*/ 1264381 h 6858000"/>
              <a:gd name="connsiteX207" fmla="*/ 5661595 w 12192000"/>
              <a:gd name="connsiteY207" fmla="*/ 1304718 h 6858000"/>
              <a:gd name="connsiteX208" fmla="*/ 3824336 w 12192000"/>
              <a:gd name="connsiteY208" fmla="*/ 1304718 h 6858000"/>
              <a:gd name="connsiteX209" fmla="*/ 3883401 w 12192000"/>
              <a:gd name="connsiteY209" fmla="*/ 1488155 h 6858000"/>
              <a:gd name="connsiteX210" fmla="*/ 4019298 w 12192000"/>
              <a:gd name="connsiteY210" fmla="*/ 1626934 h 6858000"/>
              <a:gd name="connsiteX211" fmla="*/ 4240191 w 12192000"/>
              <a:gd name="connsiteY211" fmla="*/ 1714811 h 6858000"/>
              <a:gd name="connsiteX212" fmla="*/ 4556165 w 12192000"/>
              <a:gd name="connsiteY212" fmla="*/ 1745544 h 6858000"/>
              <a:gd name="connsiteX213" fmla="*/ 4819317 w 12192000"/>
              <a:gd name="connsiteY213" fmla="*/ 1733539 h 6858000"/>
              <a:gd name="connsiteX214" fmla="*/ 5070464 w 12192000"/>
              <a:gd name="connsiteY214" fmla="*/ 1699925 h 6858000"/>
              <a:gd name="connsiteX215" fmla="*/ 5298079 w 12192000"/>
              <a:gd name="connsiteY215" fmla="*/ 1649023 h 6858000"/>
              <a:gd name="connsiteX216" fmla="*/ 5492561 w 12192000"/>
              <a:gd name="connsiteY216" fmla="*/ 1584196 h 6858000"/>
              <a:gd name="connsiteX217" fmla="*/ 5492561 w 12192000"/>
              <a:gd name="connsiteY217" fmla="*/ 2025022 h 6858000"/>
              <a:gd name="connsiteX218" fmla="*/ 5288957 w 12192000"/>
              <a:gd name="connsiteY218" fmla="*/ 2102815 h 6858000"/>
              <a:gd name="connsiteX219" fmla="*/ 5040693 w 12192000"/>
              <a:gd name="connsiteY219" fmla="*/ 2161880 h 6858000"/>
              <a:gd name="connsiteX220" fmla="*/ 4766496 w 12192000"/>
              <a:gd name="connsiteY220" fmla="*/ 2199816 h 6858000"/>
              <a:gd name="connsiteX221" fmla="*/ 4486058 w 12192000"/>
              <a:gd name="connsiteY221" fmla="*/ 2213262 h 6858000"/>
              <a:gd name="connsiteX222" fmla="*/ 4090368 w 12192000"/>
              <a:gd name="connsiteY222" fmla="*/ 2176767 h 6858000"/>
              <a:gd name="connsiteX223" fmla="*/ 3767672 w 12192000"/>
              <a:gd name="connsiteY223" fmla="*/ 2073523 h 6858000"/>
              <a:gd name="connsiteX224" fmla="*/ 3517966 w 12192000"/>
              <a:gd name="connsiteY224" fmla="*/ 1911694 h 6858000"/>
              <a:gd name="connsiteX225" fmla="*/ 3340290 w 12192000"/>
              <a:gd name="connsiteY225" fmla="*/ 1698964 h 6858000"/>
              <a:gd name="connsiteX226" fmla="*/ 3234166 w 12192000"/>
              <a:gd name="connsiteY226" fmla="*/ 1444457 h 6858000"/>
              <a:gd name="connsiteX227" fmla="*/ 3199111 w 12192000"/>
              <a:gd name="connsiteY227" fmla="*/ 1155855 h 6858000"/>
              <a:gd name="connsiteX228" fmla="*/ 3231285 w 12192000"/>
              <a:gd name="connsiteY228" fmla="*/ 877817 h 6858000"/>
              <a:gd name="connsiteX229" fmla="*/ 3329726 w 12192000"/>
              <a:gd name="connsiteY229" fmla="*/ 621868 h 6858000"/>
              <a:gd name="connsiteX230" fmla="*/ 3496837 w 12192000"/>
              <a:gd name="connsiteY230" fmla="*/ 400975 h 6858000"/>
              <a:gd name="connsiteX231" fmla="*/ 3734538 w 12192000"/>
              <a:gd name="connsiteY231" fmla="*/ 227141 h 6858000"/>
              <a:gd name="connsiteX232" fmla="*/ 4046190 w 12192000"/>
              <a:gd name="connsiteY232" fmla="*/ 113813 h 6858000"/>
              <a:gd name="connsiteX233" fmla="*/ 4434196 w 12192000"/>
              <a:gd name="connsiteY233" fmla="*/ 73476 h 6858000"/>
              <a:gd name="connsiteX234" fmla="*/ 6215959 w 12192000"/>
              <a:gd name="connsiteY234" fmla="*/ 0 h 6858000"/>
              <a:gd name="connsiteX235" fmla="*/ 6833500 w 12192000"/>
              <a:gd name="connsiteY235" fmla="*/ 0 h 6858000"/>
              <a:gd name="connsiteX236" fmla="*/ 6833500 w 12192000"/>
              <a:gd name="connsiteY236" fmla="*/ 1497759 h 6858000"/>
              <a:gd name="connsiteX237" fmla="*/ 6843105 w 12192000"/>
              <a:gd name="connsiteY237" fmla="*/ 1593800 h 6858000"/>
              <a:gd name="connsiteX238" fmla="*/ 6883441 w 12192000"/>
              <a:gd name="connsiteY238" fmla="*/ 1667271 h 6858000"/>
              <a:gd name="connsiteX239" fmla="*/ 6971319 w 12192000"/>
              <a:gd name="connsiteY239" fmla="*/ 1713851 h 6858000"/>
              <a:gd name="connsiteX240" fmla="*/ 7124503 w 12192000"/>
              <a:gd name="connsiteY240" fmla="*/ 1730177 h 6858000"/>
              <a:gd name="connsiteX241" fmla="*/ 7292575 w 12192000"/>
              <a:gd name="connsiteY241" fmla="*/ 1717212 h 6858000"/>
              <a:gd name="connsiteX242" fmla="*/ 7443359 w 12192000"/>
              <a:gd name="connsiteY242" fmla="*/ 1686959 h 6858000"/>
              <a:gd name="connsiteX243" fmla="*/ 7443359 w 12192000"/>
              <a:gd name="connsiteY243" fmla="*/ 2119142 h 6858000"/>
              <a:gd name="connsiteX244" fmla="*/ 7331472 w 12192000"/>
              <a:gd name="connsiteY244" fmla="*/ 2154197 h 6858000"/>
              <a:gd name="connsiteX245" fmla="*/ 7201337 w 12192000"/>
              <a:gd name="connsiteY245" fmla="*/ 2181569 h 6858000"/>
              <a:gd name="connsiteX246" fmla="*/ 7061116 w 12192000"/>
              <a:gd name="connsiteY246" fmla="*/ 2199336 h 6858000"/>
              <a:gd name="connsiteX247" fmla="*/ 6919936 w 12192000"/>
              <a:gd name="connsiteY247" fmla="*/ 2205579 h 6858000"/>
              <a:gd name="connsiteX248" fmla="*/ 6594359 w 12192000"/>
              <a:gd name="connsiteY248" fmla="*/ 2163321 h 6858000"/>
              <a:gd name="connsiteX249" fmla="*/ 6376346 w 12192000"/>
              <a:gd name="connsiteY249" fmla="*/ 2040869 h 6858000"/>
              <a:gd name="connsiteX250" fmla="*/ 6253896 w 12192000"/>
              <a:gd name="connsiteY250" fmla="*/ 1844466 h 6858000"/>
              <a:gd name="connsiteX251" fmla="*/ 6215959 w 12192000"/>
              <a:gd name="connsiteY251" fmla="*/ 1580354 h 6858000"/>
              <a:gd name="connsiteX252" fmla="*/ 592243 w 12192000"/>
              <a:gd name="connsiteY252" fmla="*/ 0 h 6858000"/>
              <a:gd name="connsiteX253" fmla="*/ 1265881 w 12192000"/>
              <a:gd name="connsiteY253" fmla="*/ 0 h 6858000"/>
              <a:gd name="connsiteX254" fmla="*/ 176623 w 12192000"/>
              <a:gd name="connsiteY254" fmla="*/ 2154678 h 6858000"/>
              <a:gd name="connsiteX255" fmla="*/ 0 w 12192000"/>
              <a:gd name="connsiteY255" fmla="*/ 2154678 h 6858000"/>
              <a:gd name="connsiteX256" fmla="*/ 0 w 12192000"/>
              <a:gd name="connsiteY256" fmla="*/ 1238035 h 6858000"/>
              <a:gd name="connsiteX257" fmla="*/ 7562 w 12192000"/>
              <a:gd name="connsiteY257" fmla="*/ 12221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2000" h="6858000">
                <a:moveTo>
                  <a:pt x="6306923" y="6025276"/>
                </a:moveTo>
                <a:cubicBezTo>
                  <a:pt x="6173105" y="6025276"/>
                  <a:pt x="6058499" y="6029918"/>
                  <a:pt x="5963098" y="6039202"/>
                </a:cubicBezTo>
                <a:cubicBezTo>
                  <a:pt x="5867697" y="6048486"/>
                  <a:pt x="5789585" y="6063692"/>
                  <a:pt x="5728759" y="6084821"/>
                </a:cubicBezTo>
                <a:cubicBezTo>
                  <a:pt x="5667933" y="6105950"/>
                  <a:pt x="5623274" y="6133322"/>
                  <a:pt x="5594783" y="6166936"/>
                </a:cubicBezTo>
                <a:cubicBezTo>
                  <a:pt x="5566290" y="6200550"/>
                  <a:pt x="5552044" y="6241368"/>
                  <a:pt x="5552044" y="6289388"/>
                </a:cubicBezTo>
                <a:cubicBezTo>
                  <a:pt x="5552044" y="6322042"/>
                  <a:pt x="5559408" y="6353094"/>
                  <a:pt x="5574134" y="6382547"/>
                </a:cubicBezTo>
                <a:cubicBezTo>
                  <a:pt x="5588860" y="6412000"/>
                  <a:pt x="5612071" y="6437931"/>
                  <a:pt x="5643765" y="6460340"/>
                </a:cubicBezTo>
                <a:cubicBezTo>
                  <a:pt x="5675457" y="6482749"/>
                  <a:pt x="5716275" y="6500517"/>
                  <a:pt x="5766216" y="6513643"/>
                </a:cubicBezTo>
                <a:cubicBezTo>
                  <a:pt x="5816157" y="6526768"/>
                  <a:pt x="5876020" y="6533331"/>
                  <a:pt x="5945811" y="6533331"/>
                </a:cubicBezTo>
                <a:cubicBezTo>
                  <a:pt x="6021362" y="6533331"/>
                  <a:pt x="6091310" y="6528849"/>
                  <a:pt x="6155660" y="6519885"/>
                </a:cubicBezTo>
                <a:cubicBezTo>
                  <a:pt x="6220005" y="6510921"/>
                  <a:pt x="6279871" y="6498436"/>
                  <a:pt x="6335256" y="6482430"/>
                </a:cubicBezTo>
                <a:cubicBezTo>
                  <a:pt x="6390637" y="6466422"/>
                  <a:pt x="6441859" y="6447375"/>
                  <a:pt x="6488920" y="6425285"/>
                </a:cubicBezTo>
                <a:cubicBezTo>
                  <a:pt x="6535980" y="6403196"/>
                  <a:pt x="6580318" y="6378706"/>
                  <a:pt x="6621936" y="6351814"/>
                </a:cubicBezTo>
                <a:lnTo>
                  <a:pt x="6621936" y="6025276"/>
                </a:lnTo>
                <a:close/>
                <a:moveTo>
                  <a:pt x="9372106" y="4797877"/>
                </a:moveTo>
                <a:cubicBezTo>
                  <a:pt x="9461744" y="4797877"/>
                  <a:pt x="9549142" y="4803319"/>
                  <a:pt x="9634298" y="4814204"/>
                </a:cubicBezTo>
                <a:cubicBezTo>
                  <a:pt x="9719452" y="4825088"/>
                  <a:pt x="9799646" y="4843496"/>
                  <a:pt x="9874880" y="4869427"/>
                </a:cubicBezTo>
                <a:cubicBezTo>
                  <a:pt x="9950110" y="4895358"/>
                  <a:pt x="10019100" y="4930253"/>
                  <a:pt x="10081846" y="4974111"/>
                </a:cubicBezTo>
                <a:cubicBezTo>
                  <a:pt x="10144594" y="5017970"/>
                  <a:pt x="10198536" y="5073033"/>
                  <a:pt x="10243676" y="5139301"/>
                </a:cubicBezTo>
                <a:cubicBezTo>
                  <a:pt x="10288814" y="5205569"/>
                  <a:pt x="10324028" y="5284163"/>
                  <a:pt x="10349320" y="5375081"/>
                </a:cubicBezTo>
                <a:cubicBezTo>
                  <a:pt x="10374610" y="5465999"/>
                  <a:pt x="10387256" y="5571324"/>
                  <a:pt x="10387256" y="5691055"/>
                </a:cubicBezTo>
                <a:lnTo>
                  <a:pt x="10387256" y="6858000"/>
                </a:lnTo>
                <a:lnTo>
                  <a:pt x="9769714" y="6858000"/>
                </a:lnTo>
                <a:lnTo>
                  <a:pt x="9769714" y="5769808"/>
                </a:lnTo>
                <a:cubicBezTo>
                  <a:pt x="9769714" y="5685292"/>
                  <a:pt x="9759790" y="5611821"/>
                  <a:pt x="9739942" y="5549395"/>
                </a:cubicBezTo>
                <a:cubicBezTo>
                  <a:pt x="9720094" y="5486968"/>
                  <a:pt x="9688880" y="5435106"/>
                  <a:pt x="9646302" y="5393809"/>
                </a:cubicBezTo>
                <a:cubicBezTo>
                  <a:pt x="9603724" y="5352511"/>
                  <a:pt x="9549142" y="5321619"/>
                  <a:pt x="9482554" y="5301130"/>
                </a:cubicBezTo>
                <a:cubicBezTo>
                  <a:pt x="9415964" y="5280641"/>
                  <a:pt x="9335930" y="5270397"/>
                  <a:pt x="9242452" y="5270397"/>
                </a:cubicBezTo>
                <a:cubicBezTo>
                  <a:pt x="9168820" y="5270397"/>
                  <a:pt x="9099990" y="5275039"/>
                  <a:pt x="9035964" y="5284323"/>
                </a:cubicBezTo>
                <a:cubicBezTo>
                  <a:pt x="8971938" y="5293606"/>
                  <a:pt x="8912074" y="5305932"/>
                  <a:pt x="8856370" y="5321298"/>
                </a:cubicBezTo>
                <a:cubicBezTo>
                  <a:pt x="8800666" y="5336665"/>
                  <a:pt x="8748482" y="5354592"/>
                  <a:pt x="8699824" y="5375081"/>
                </a:cubicBezTo>
                <a:cubicBezTo>
                  <a:pt x="8651162" y="5395570"/>
                  <a:pt x="8605062" y="5417018"/>
                  <a:pt x="8561524" y="5439428"/>
                </a:cubicBezTo>
                <a:lnTo>
                  <a:pt x="8561524" y="6858000"/>
                </a:lnTo>
                <a:lnTo>
                  <a:pt x="7943983" y="6858000"/>
                </a:lnTo>
                <a:lnTo>
                  <a:pt x="7943983" y="4861263"/>
                </a:lnTo>
                <a:lnTo>
                  <a:pt x="8483732" y="4861263"/>
                </a:lnTo>
                <a:lnTo>
                  <a:pt x="8526950" y="5092721"/>
                </a:lnTo>
                <a:cubicBezTo>
                  <a:pt x="8578172" y="5046622"/>
                  <a:pt x="8634836" y="5005324"/>
                  <a:pt x="8696942" y="4968829"/>
                </a:cubicBezTo>
                <a:cubicBezTo>
                  <a:pt x="8759048" y="4932334"/>
                  <a:pt x="8825636" y="4901441"/>
                  <a:pt x="8896706" y="4876150"/>
                </a:cubicBezTo>
                <a:cubicBezTo>
                  <a:pt x="8967776" y="4850859"/>
                  <a:pt x="9043168" y="4831491"/>
                  <a:pt x="9122882" y="4818045"/>
                </a:cubicBezTo>
                <a:cubicBezTo>
                  <a:pt x="9202594" y="4804599"/>
                  <a:pt x="9285670" y="4797877"/>
                  <a:pt x="9372106" y="4797877"/>
                </a:cubicBezTo>
                <a:close/>
                <a:moveTo>
                  <a:pt x="6055298" y="4797877"/>
                </a:moveTo>
                <a:cubicBezTo>
                  <a:pt x="6240974" y="4797877"/>
                  <a:pt x="6406325" y="4813243"/>
                  <a:pt x="6551348" y="4843976"/>
                </a:cubicBezTo>
                <a:cubicBezTo>
                  <a:pt x="6696368" y="4874709"/>
                  <a:pt x="6818660" y="4923370"/>
                  <a:pt x="6918221" y="4989958"/>
                </a:cubicBezTo>
                <a:cubicBezTo>
                  <a:pt x="7017783" y="5056546"/>
                  <a:pt x="7093656" y="5142342"/>
                  <a:pt x="7145839" y="5247347"/>
                </a:cubicBezTo>
                <a:cubicBezTo>
                  <a:pt x="7198019" y="5352352"/>
                  <a:pt x="7224112" y="5479125"/>
                  <a:pt x="7224112" y="5627668"/>
                </a:cubicBezTo>
                <a:lnTo>
                  <a:pt x="7224112" y="6858000"/>
                </a:lnTo>
                <a:lnTo>
                  <a:pt x="6688949" y="6858000"/>
                </a:lnTo>
                <a:lnTo>
                  <a:pt x="6653629" y="6674511"/>
                </a:lnTo>
                <a:cubicBezTo>
                  <a:pt x="6603689" y="6716769"/>
                  <a:pt x="6547985" y="6754544"/>
                  <a:pt x="6486520" y="6787839"/>
                </a:cubicBezTo>
                <a:cubicBezTo>
                  <a:pt x="6455787" y="6804486"/>
                  <a:pt x="6423813" y="6819813"/>
                  <a:pt x="6390599" y="6833818"/>
                </a:cubicBezTo>
                <a:lnTo>
                  <a:pt x="6324918" y="6858000"/>
                </a:lnTo>
                <a:lnTo>
                  <a:pt x="5305209" y="6858000"/>
                </a:lnTo>
                <a:lnTo>
                  <a:pt x="5282051" y="6850145"/>
                </a:lnTo>
                <a:cubicBezTo>
                  <a:pt x="5236032" y="6829897"/>
                  <a:pt x="5194134" y="6806407"/>
                  <a:pt x="5156358" y="6779675"/>
                </a:cubicBezTo>
                <a:cubicBezTo>
                  <a:pt x="5080804" y="6726212"/>
                  <a:pt x="5023021" y="6660265"/>
                  <a:pt x="4983004" y="6581832"/>
                </a:cubicBezTo>
                <a:cubicBezTo>
                  <a:pt x="4942988" y="6503398"/>
                  <a:pt x="4922978" y="6413600"/>
                  <a:pt x="4922978" y="6312438"/>
                </a:cubicBezTo>
                <a:cubicBezTo>
                  <a:pt x="4922978" y="6228562"/>
                  <a:pt x="4937546" y="6154290"/>
                  <a:pt x="4966677" y="6089623"/>
                </a:cubicBezTo>
                <a:cubicBezTo>
                  <a:pt x="4995808" y="6024956"/>
                  <a:pt x="5037428" y="5968612"/>
                  <a:pt x="5091530" y="5920592"/>
                </a:cubicBezTo>
                <a:cubicBezTo>
                  <a:pt x="5145634" y="5872572"/>
                  <a:pt x="5211101" y="5832074"/>
                  <a:pt x="5287931" y="5799100"/>
                </a:cubicBezTo>
                <a:cubicBezTo>
                  <a:pt x="5364766" y="5766126"/>
                  <a:pt x="5450881" y="5739555"/>
                  <a:pt x="5546281" y="5719387"/>
                </a:cubicBezTo>
                <a:cubicBezTo>
                  <a:pt x="5641683" y="5699218"/>
                  <a:pt x="5745406" y="5684812"/>
                  <a:pt x="5857454" y="5676168"/>
                </a:cubicBezTo>
                <a:cubicBezTo>
                  <a:pt x="5969499" y="5667525"/>
                  <a:pt x="6087951" y="5663203"/>
                  <a:pt x="6212803" y="5663203"/>
                </a:cubicBezTo>
                <a:cubicBezTo>
                  <a:pt x="6264025" y="5663203"/>
                  <a:pt x="6314126" y="5663843"/>
                  <a:pt x="6363107" y="5665124"/>
                </a:cubicBezTo>
                <a:cubicBezTo>
                  <a:pt x="6412086" y="5666404"/>
                  <a:pt x="6457388" y="5668005"/>
                  <a:pt x="6499004" y="5669926"/>
                </a:cubicBezTo>
                <a:cubicBezTo>
                  <a:pt x="6540621" y="5671847"/>
                  <a:pt x="6581599" y="5673767"/>
                  <a:pt x="6621936" y="5675688"/>
                </a:cubicBezTo>
                <a:lnTo>
                  <a:pt x="6621936" y="5671847"/>
                </a:lnTo>
                <a:cubicBezTo>
                  <a:pt x="6621936" y="5600776"/>
                  <a:pt x="6608490" y="5539791"/>
                  <a:pt x="6581599" y="5488889"/>
                </a:cubicBezTo>
                <a:cubicBezTo>
                  <a:pt x="6554708" y="5437988"/>
                  <a:pt x="6514852" y="5396050"/>
                  <a:pt x="6462028" y="5363076"/>
                </a:cubicBezTo>
                <a:cubicBezTo>
                  <a:pt x="6409207" y="5330102"/>
                  <a:pt x="6343578" y="5305772"/>
                  <a:pt x="6265146" y="5290085"/>
                </a:cubicBezTo>
                <a:cubicBezTo>
                  <a:pt x="6186712" y="5274398"/>
                  <a:pt x="6095953" y="5266555"/>
                  <a:pt x="5992872" y="5266555"/>
                </a:cubicBezTo>
                <a:cubicBezTo>
                  <a:pt x="5907074" y="5266555"/>
                  <a:pt x="5825120" y="5270717"/>
                  <a:pt x="5747009" y="5279040"/>
                </a:cubicBezTo>
                <a:cubicBezTo>
                  <a:pt x="5668894" y="5287364"/>
                  <a:pt x="5594144" y="5298888"/>
                  <a:pt x="5522753" y="5313615"/>
                </a:cubicBezTo>
                <a:cubicBezTo>
                  <a:pt x="5451362" y="5328341"/>
                  <a:pt x="5383494" y="5345789"/>
                  <a:pt x="5319147" y="5365957"/>
                </a:cubicBezTo>
                <a:cubicBezTo>
                  <a:pt x="5254798" y="5386126"/>
                  <a:pt x="5193491" y="5408055"/>
                  <a:pt x="5135230" y="5431745"/>
                </a:cubicBezTo>
                <a:lnTo>
                  <a:pt x="5135230" y="4990918"/>
                </a:lnTo>
                <a:cubicBezTo>
                  <a:pt x="5192213" y="4962106"/>
                  <a:pt x="5254959" y="4935855"/>
                  <a:pt x="5323467" y="4912165"/>
                </a:cubicBezTo>
                <a:cubicBezTo>
                  <a:pt x="5391977" y="4888475"/>
                  <a:pt x="5465289" y="4868146"/>
                  <a:pt x="5543401" y="4851179"/>
                </a:cubicBezTo>
                <a:cubicBezTo>
                  <a:pt x="5621512" y="4834212"/>
                  <a:pt x="5703468" y="4821086"/>
                  <a:pt x="5789265" y="4811803"/>
                </a:cubicBezTo>
                <a:cubicBezTo>
                  <a:pt x="5875061" y="4802519"/>
                  <a:pt x="5963738" y="4797877"/>
                  <a:pt x="6055298" y="4797877"/>
                </a:cubicBezTo>
                <a:close/>
                <a:moveTo>
                  <a:pt x="2145913" y="4495349"/>
                </a:moveTo>
                <a:lnTo>
                  <a:pt x="2145913" y="6414241"/>
                </a:lnTo>
                <a:lnTo>
                  <a:pt x="2771137" y="6414241"/>
                </a:lnTo>
                <a:cubicBezTo>
                  <a:pt x="2905594" y="6414241"/>
                  <a:pt x="3025324" y="6403681"/>
                  <a:pt x="3130329" y="6382562"/>
                </a:cubicBezTo>
                <a:cubicBezTo>
                  <a:pt x="3235333" y="6361443"/>
                  <a:pt x="3327213" y="6331045"/>
                  <a:pt x="3405966" y="6291369"/>
                </a:cubicBezTo>
                <a:cubicBezTo>
                  <a:pt x="3484719" y="6251692"/>
                  <a:pt x="3551627" y="6203536"/>
                  <a:pt x="3606691" y="6146902"/>
                </a:cubicBezTo>
                <a:cubicBezTo>
                  <a:pt x="3661754" y="6090269"/>
                  <a:pt x="3706252" y="6026274"/>
                  <a:pt x="3740187" y="5954919"/>
                </a:cubicBezTo>
                <a:cubicBezTo>
                  <a:pt x="3774121" y="5883563"/>
                  <a:pt x="3798772" y="5805968"/>
                  <a:pt x="3814139" y="5722132"/>
                </a:cubicBezTo>
                <a:cubicBezTo>
                  <a:pt x="3829505" y="5638297"/>
                  <a:pt x="3837188" y="5549024"/>
                  <a:pt x="3837188" y="5454314"/>
                </a:cubicBezTo>
                <a:cubicBezTo>
                  <a:pt x="3837188" y="5359605"/>
                  <a:pt x="3829505" y="5270332"/>
                  <a:pt x="3814139" y="5186496"/>
                </a:cubicBezTo>
                <a:cubicBezTo>
                  <a:pt x="3798772" y="5102660"/>
                  <a:pt x="3774121" y="5025226"/>
                  <a:pt x="3740187" y="4954190"/>
                </a:cubicBezTo>
                <a:cubicBezTo>
                  <a:pt x="3706252" y="4883155"/>
                  <a:pt x="3661754" y="4819321"/>
                  <a:pt x="3606691" y="4762687"/>
                </a:cubicBezTo>
                <a:cubicBezTo>
                  <a:pt x="3551627" y="4706053"/>
                  <a:pt x="3484719" y="4657897"/>
                  <a:pt x="3405966" y="4618221"/>
                </a:cubicBezTo>
                <a:cubicBezTo>
                  <a:pt x="3327213" y="4578544"/>
                  <a:pt x="3235333" y="4548146"/>
                  <a:pt x="3130329" y="4527027"/>
                </a:cubicBezTo>
                <a:cubicBezTo>
                  <a:pt x="3025324" y="4505908"/>
                  <a:pt x="2905594" y="4495349"/>
                  <a:pt x="2771137" y="4495349"/>
                </a:cubicBezTo>
                <a:close/>
                <a:moveTo>
                  <a:pt x="11106284" y="4030512"/>
                </a:moveTo>
                <a:lnTo>
                  <a:pt x="11723824" y="4030512"/>
                </a:lnTo>
                <a:lnTo>
                  <a:pt x="11723824" y="5682951"/>
                </a:lnTo>
                <a:lnTo>
                  <a:pt x="12192000" y="5299647"/>
                </a:lnTo>
                <a:lnTo>
                  <a:pt x="12192000" y="6395999"/>
                </a:lnTo>
                <a:lnTo>
                  <a:pt x="11723824" y="5953786"/>
                </a:lnTo>
                <a:lnTo>
                  <a:pt x="11723824" y="6858000"/>
                </a:lnTo>
                <a:lnTo>
                  <a:pt x="11106284" y="6858000"/>
                </a:lnTo>
                <a:close/>
                <a:moveTo>
                  <a:pt x="1515885" y="4030512"/>
                </a:moveTo>
                <a:lnTo>
                  <a:pt x="2900792" y="4030512"/>
                </a:lnTo>
                <a:cubicBezTo>
                  <a:pt x="3083269" y="4030512"/>
                  <a:pt x="3248939" y="4046199"/>
                  <a:pt x="3397802" y="4077572"/>
                </a:cubicBezTo>
                <a:cubicBezTo>
                  <a:pt x="3546665" y="4108945"/>
                  <a:pt x="3679682" y="4153764"/>
                  <a:pt x="3796851" y="4212029"/>
                </a:cubicBezTo>
                <a:cubicBezTo>
                  <a:pt x="3914021" y="4270294"/>
                  <a:pt x="4015664" y="4340884"/>
                  <a:pt x="4101780" y="4423798"/>
                </a:cubicBezTo>
                <a:cubicBezTo>
                  <a:pt x="4187896" y="4506714"/>
                  <a:pt x="4259127" y="4600033"/>
                  <a:pt x="4315472" y="4703757"/>
                </a:cubicBezTo>
                <a:cubicBezTo>
                  <a:pt x="4371816" y="4807481"/>
                  <a:pt x="4413752" y="4920169"/>
                  <a:pt x="4441284" y="5041820"/>
                </a:cubicBezTo>
                <a:cubicBezTo>
                  <a:pt x="4468816" y="5163471"/>
                  <a:pt x="4482581" y="5292166"/>
                  <a:pt x="4482581" y="5427903"/>
                </a:cubicBezTo>
                <a:cubicBezTo>
                  <a:pt x="4482581" y="5561079"/>
                  <a:pt x="4468496" y="5689294"/>
                  <a:pt x="4440323" y="5812546"/>
                </a:cubicBezTo>
                <a:cubicBezTo>
                  <a:pt x="4412152" y="5935798"/>
                  <a:pt x="4369254" y="6051207"/>
                  <a:pt x="4311630" y="6158773"/>
                </a:cubicBezTo>
                <a:cubicBezTo>
                  <a:pt x="4254006" y="6266338"/>
                  <a:pt x="4181013" y="6364300"/>
                  <a:pt x="4092657" y="6452657"/>
                </a:cubicBezTo>
                <a:cubicBezTo>
                  <a:pt x="4004299" y="6541014"/>
                  <a:pt x="3900095" y="6616887"/>
                  <a:pt x="3780044" y="6680273"/>
                </a:cubicBezTo>
                <a:cubicBezTo>
                  <a:pt x="3659993" y="6743660"/>
                  <a:pt x="3523616" y="6792641"/>
                  <a:pt x="3370911" y="6827215"/>
                </a:cubicBezTo>
                <a:lnTo>
                  <a:pt x="3179456" y="6858000"/>
                </a:lnTo>
                <a:lnTo>
                  <a:pt x="1515885" y="6858000"/>
                </a:lnTo>
                <a:close/>
                <a:moveTo>
                  <a:pt x="8958568" y="510461"/>
                </a:moveTo>
                <a:cubicBezTo>
                  <a:pt x="8879174" y="510461"/>
                  <a:pt x="8805864" y="518625"/>
                  <a:pt x="8738634" y="534952"/>
                </a:cubicBezTo>
                <a:cubicBezTo>
                  <a:pt x="8671406" y="551279"/>
                  <a:pt x="8612020" y="576409"/>
                  <a:pt x="8560480" y="610344"/>
                </a:cubicBezTo>
                <a:cubicBezTo>
                  <a:pt x="8508938" y="644278"/>
                  <a:pt x="8465880" y="687176"/>
                  <a:pt x="8431304" y="739038"/>
                </a:cubicBezTo>
                <a:cubicBezTo>
                  <a:pt x="8396730" y="790900"/>
                  <a:pt x="8372080" y="852366"/>
                  <a:pt x="8357354" y="923437"/>
                </a:cubicBezTo>
                <a:lnTo>
                  <a:pt x="9564584" y="923437"/>
                </a:lnTo>
                <a:cubicBezTo>
                  <a:pt x="9549858" y="852366"/>
                  <a:pt x="9525048" y="790900"/>
                  <a:pt x="9490152" y="739038"/>
                </a:cubicBezTo>
                <a:cubicBezTo>
                  <a:pt x="9455258" y="687176"/>
                  <a:pt x="9411720" y="644278"/>
                  <a:pt x="9359538" y="610344"/>
                </a:cubicBezTo>
                <a:cubicBezTo>
                  <a:pt x="9307354" y="576409"/>
                  <a:pt x="9247330" y="551279"/>
                  <a:pt x="9179462" y="534952"/>
                </a:cubicBezTo>
                <a:cubicBezTo>
                  <a:pt x="9111592" y="518625"/>
                  <a:pt x="9037960" y="510461"/>
                  <a:pt x="8958568" y="510461"/>
                </a:cubicBezTo>
                <a:close/>
                <a:moveTo>
                  <a:pt x="4434196" y="510461"/>
                </a:moveTo>
                <a:cubicBezTo>
                  <a:pt x="4354800" y="510461"/>
                  <a:pt x="4281488" y="518625"/>
                  <a:pt x="4214263" y="534952"/>
                </a:cubicBezTo>
                <a:cubicBezTo>
                  <a:pt x="4147031" y="551279"/>
                  <a:pt x="4087646" y="576409"/>
                  <a:pt x="4036105" y="610344"/>
                </a:cubicBezTo>
                <a:cubicBezTo>
                  <a:pt x="3984563" y="644278"/>
                  <a:pt x="3941505" y="687176"/>
                  <a:pt x="3906931" y="739038"/>
                </a:cubicBezTo>
                <a:cubicBezTo>
                  <a:pt x="3872356" y="790900"/>
                  <a:pt x="3847705" y="852366"/>
                  <a:pt x="3832979" y="923437"/>
                </a:cubicBezTo>
                <a:lnTo>
                  <a:pt x="5040211" y="923437"/>
                </a:lnTo>
                <a:cubicBezTo>
                  <a:pt x="5025483" y="852366"/>
                  <a:pt x="5000674" y="790900"/>
                  <a:pt x="4965780" y="739038"/>
                </a:cubicBezTo>
                <a:cubicBezTo>
                  <a:pt x="4930883" y="687176"/>
                  <a:pt x="4887346" y="644278"/>
                  <a:pt x="4835163" y="610344"/>
                </a:cubicBezTo>
                <a:cubicBezTo>
                  <a:pt x="4782984" y="576409"/>
                  <a:pt x="4722955" y="551279"/>
                  <a:pt x="4655088" y="534952"/>
                </a:cubicBezTo>
                <a:cubicBezTo>
                  <a:pt x="4587219" y="518625"/>
                  <a:pt x="4513587" y="510461"/>
                  <a:pt x="4434196" y="510461"/>
                </a:cubicBezTo>
                <a:close/>
                <a:moveTo>
                  <a:pt x="1981334" y="136863"/>
                </a:moveTo>
                <a:lnTo>
                  <a:pt x="2598876" y="136863"/>
                </a:lnTo>
                <a:lnTo>
                  <a:pt x="2598876" y="2154678"/>
                </a:lnTo>
                <a:lnTo>
                  <a:pt x="1981334" y="2154678"/>
                </a:lnTo>
                <a:close/>
                <a:moveTo>
                  <a:pt x="12191508" y="73476"/>
                </a:moveTo>
                <a:lnTo>
                  <a:pt x="12192000" y="73491"/>
                </a:lnTo>
                <a:lnTo>
                  <a:pt x="12192000" y="553683"/>
                </a:lnTo>
                <a:lnTo>
                  <a:pt x="12191987" y="553680"/>
                </a:lnTo>
                <a:cubicBezTo>
                  <a:pt x="12151970" y="548557"/>
                  <a:pt x="12108591" y="545996"/>
                  <a:pt x="12061852" y="545996"/>
                </a:cubicBezTo>
                <a:cubicBezTo>
                  <a:pt x="11988220" y="545996"/>
                  <a:pt x="11919392" y="550639"/>
                  <a:pt x="11855366" y="559923"/>
                </a:cubicBezTo>
                <a:cubicBezTo>
                  <a:pt x="11791336" y="569206"/>
                  <a:pt x="11731474" y="581531"/>
                  <a:pt x="11675770" y="596898"/>
                </a:cubicBezTo>
                <a:cubicBezTo>
                  <a:pt x="11620066" y="612265"/>
                  <a:pt x="11567882" y="630192"/>
                  <a:pt x="11519224" y="650681"/>
                </a:cubicBezTo>
                <a:cubicBezTo>
                  <a:pt x="11470562" y="671170"/>
                  <a:pt x="11424462" y="692619"/>
                  <a:pt x="11380924" y="715028"/>
                </a:cubicBezTo>
                <a:lnTo>
                  <a:pt x="11380924" y="2154678"/>
                </a:lnTo>
                <a:lnTo>
                  <a:pt x="10763384" y="2154678"/>
                </a:lnTo>
                <a:lnTo>
                  <a:pt x="10763384" y="136863"/>
                </a:lnTo>
                <a:lnTo>
                  <a:pt x="11303132" y="136863"/>
                </a:lnTo>
                <a:lnTo>
                  <a:pt x="11346350" y="368321"/>
                </a:lnTo>
                <a:cubicBezTo>
                  <a:pt x="11397570" y="322222"/>
                  <a:pt x="11454234" y="280924"/>
                  <a:pt x="11516342" y="244429"/>
                </a:cubicBezTo>
                <a:cubicBezTo>
                  <a:pt x="11578448" y="207934"/>
                  <a:pt x="11645036" y="177041"/>
                  <a:pt x="11716106" y="151750"/>
                </a:cubicBezTo>
                <a:cubicBezTo>
                  <a:pt x="11787176" y="126459"/>
                  <a:pt x="11862568" y="107091"/>
                  <a:pt x="11942282" y="93645"/>
                </a:cubicBezTo>
                <a:cubicBezTo>
                  <a:pt x="12021994" y="80199"/>
                  <a:pt x="12105072" y="73476"/>
                  <a:pt x="12191508" y="73476"/>
                </a:cubicBezTo>
                <a:close/>
                <a:moveTo>
                  <a:pt x="8958568" y="73476"/>
                </a:moveTo>
                <a:cubicBezTo>
                  <a:pt x="9102628" y="73476"/>
                  <a:pt x="9233404" y="85802"/>
                  <a:pt x="9350894" y="110452"/>
                </a:cubicBezTo>
                <a:cubicBezTo>
                  <a:pt x="9468384" y="135103"/>
                  <a:pt x="9573068" y="169837"/>
                  <a:pt x="9664946" y="214656"/>
                </a:cubicBezTo>
                <a:cubicBezTo>
                  <a:pt x="9756824" y="259475"/>
                  <a:pt x="9836218" y="313418"/>
                  <a:pt x="9903128" y="376485"/>
                </a:cubicBezTo>
                <a:cubicBezTo>
                  <a:pt x="9970036" y="439552"/>
                  <a:pt x="10025418" y="509661"/>
                  <a:pt x="10069278" y="586814"/>
                </a:cubicBezTo>
                <a:cubicBezTo>
                  <a:pt x="10113136" y="663967"/>
                  <a:pt x="10145630" y="747202"/>
                  <a:pt x="10166760" y="836520"/>
                </a:cubicBezTo>
                <a:cubicBezTo>
                  <a:pt x="10187888" y="925837"/>
                  <a:pt x="10198452" y="1019157"/>
                  <a:pt x="10198452" y="1116478"/>
                </a:cubicBezTo>
                <a:cubicBezTo>
                  <a:pt x="10198452" y="1135046"/>
                  <a:pt x="10198132" y="1152813"/>
                  <a:pt x="10197492" y="1169780"/>
                </a:cubicBezTo>
                <a:cubicBezTo>
                  <a:pt x="10196850" y="1186748"/>
                  <a:pt x="10196050" y="1203235"/>
                  <a:pt x="10195092" y="1219241"/>
                </a:cubicBezTo>
                <a:cubicBezTo>
                  <a:pt x="10194130" y="1235248"/>
                  <a:pt x="10192850" y="1250295"/>
                  <a:pt x="10191250" y="1264381"/>
                </a:cubicBezTo>
                <a:cubicBezTo>
                  <a:pt x="10189648" y="1278467"/>
                  <a:pt x="10187888" y="1291912"/>
                  <a:pt x="10185968" y="1304718"/>
                </a:cubicBezTo>
                <a:lnTo>
                  <a:pt x="8348710" y="1304718"/>
                </a:lnTo>
                <a:cubicBezTo>
                  <a:pt x="8356392" y="1372586"/>
                  <a:pt x="8376082" y="1433732"/>
                  <a:pt x="8407774" y="1488155"/>
                </a:cubicBezTo>
                <a:cubicBezTo>
                  <a:pt x="8439468" y="1542578"/>
                  <a:pt x="8484766" y="1588838"/>
                  <a:pt x="8543672" y="1626934"/>
                </a:cubicBezTo>
                <a:cubicBezTo>
                  <a:pt x="8602576" y="1665030"/>
                  <a:pt x="8676208" y="1694323"/>
                  <a:pt x="8764566" y="1714811"/>
                </a:cubicBezTo>
                <a:cubicBezTo>
                  <a:pt x="8852924" y="1735300"/>
                  <a:pt x="8958246" y="1745544"/>
                  <a:pt x="9080540" y="1745544"/>
                </a:cubicBezTo>
                <a:cubicBezTo>
                  <a:pt x="9168896" y="1745544"/>
                  <a:pt x="9256614" y="1741543"/>
                  <a:pt x="9343690" y="1733539"/>
                </a:cubicBezTo>
                <a:cubicBezTo>
                  <a:pt x="9430766" y="1725536"/>
                  <a:pt x="9514482" y="1714331"/>
                  <a:pt x="9594838" y="1699925"/>
                </a:cubicBezTo>
                <a:cubicBezTo>
                  <a:pt x="9675190" y="1685519"/>
                  <a:pt x="9751062" y="1668552"/>
                  <a:pt x="9822454" y="1649023"/>
                </a:cubicBezTo>
                <a:cubicBezTo>
                  <a:pt x="9893844" y="1629495"/>
                  <a:pt x="9958670" y="1607886"/>
                  <a:pt x="10016936" y="1584196"/>
                </a:cubicBezTo>
                <a:lnTo>
                  <a:pt x="10016936" y="2025022"/>
                </a:lnTo>
                <a:cubicBezTo>
                  <a:pt x="9958670" y="2053835"/>
                  <a:pt x="9890802" y="2079766"/>
                  <a:pt x="9813330" y="2102815"/>
                </a:cubicBezTo>
                <a:cubicBezTo>
                  <a:pt x="9735856" y="2125865"/>
                  <a:pt x="9653102" y="2145553"/>
                  <a:pt x="9565064" y="2161880"/>
                </a:cubicBezTo>
                <a:cubicBezTo>
                  <a:pt x="9477026" y="2178207"/>
                  <a:pt x="9385628" y="2190853"/>
                  <a:pt x="9290868" y="2199816"/>
                </a:cubicBezTo>
                <a:cubicBezTo>
                  <a:pt x="9196108" y="2208780"/>
                  <a:pt x="9102628" y="2213262"/>
                  <a:pt x="9010430" y="2213262"/>
                </a:cubicBezTo>
                <a:cubicBezTo>
                  <a:pt x="8866368" y="2213262"/>
                  <a:pt x="8734472" y="2201097"/>
                  <a:pt x="8614742" y="2176767"/>
                </a:cubicBezTo>
                <a:cubicBezTo>
                  <a:pt x="8495012" y="2152436"/>
                  <a:pt x="8387446" y="2118022"/>
                  <a:pt x="8292046" y="2073523"/>
                </a:cubicBezTo>
                <a:cubicBezTo>
                  <a:pt x="8196644" y="2029024"/>
                  <a:pt x="8113410" y="1975081"/>
                  <a:pt x="8042340" y="1911694"/>
                </a:cubicBezTo>
                <a:cubicBezTo>
                  <a:pt x="7971270" y="1848308"/>
                  <a:pt x="7912045" y="1777398"/>
                  <a:pt x="7864665" y="1698964"/>
                </a:cubicBezTo>
                <a:cubicBezTo>
                  <a:pt x="7817284" y="1620531"/>
                  <a:pt x="7781909" y="1535695"/>
                  <a:pt x="7758540" y="1444457"/>
                </a:cubicBezTo>
                <a:cubicBezTo>
                  <a:pt x="7735169" y="1353218"/>
                  <a:pt x="7723486" y="1257018"/>
                  <a:pt x="7723486" y="1155855"/>
                </a:cubicBezTo>
                <a:cubicBezTo>
                  <a:pt x="7723486" y="1061095"/>
                  <a:pt x="7734209" y="968415"/>
                  <a:pt x="7755659" y="877817"/>
                </a:cubicBezTo>
                <a:cubicBezTo>
                  <a:pt x="7777108" y="787219"/>
                  <a:pt x="7809923" y="701903"/>
                  <a:pt x="7854100" y="621868"/>
                </a:cubicBezTo>
                <a:cubicBezTo>
                  <a:pt x="7898279" y="541835"/>
                  <a:pt x="7953983" y="468203"/>
                  <a:pt x="8021212" y="400975"/>
                </a:cubicBezTo>
                <a:cubicBezTo>
                  <a:pt x="8088440" y="333747"/>
                  <a:pt x="8167674" y="275802"/>
                  <a:pt x="8258912" y="227141"/>
                </a:cubicBezTo>
                <a:cubicBezTo>
                  <a:pt x="8350150" y="178481"/>
                  <a:pt x="8454034" y="140705"/>
                  <a:pt x="8570564" y="113813"/>
                </a:cubicBezTo>
                <a:cubicBezTo>
                  <a:pt x="8687092" y="86922"/>
                  <a:pt x="8816428" y="73476"/>
                  <a:pt x="8958568" y="73476"/>
                </a:cubicBezTo>
                <a:close/>
                <a:moveTo>
                  <a:pt x="4434196" y="73476"/>
                </a:moveTo>
                <a:cubicBezTo>
                  <a:pt x="4578256" y="73476"/>
                  <a:pt x="4709029" y="85802"/>
                  <a:pt x="4826521" y="110452"/>
                </a:cubicBezTo>
                <a:cubicBezTo>
                  <a:pt x="4944010" y="135103"/>
                  <a:pt x="5048695" y="169837"/>
                  <a:pt x="5140572" y="214656"/>
                </a:cubicBezTo>
                <a:cubicBezTo>
                  <a:pt x="5232452" y="259475"/>
                  <a:pt x="5311846" y="313418"/>
                  <a:pt x="5378755" y="376485"/>
                </a:cubicBezTo>
                <a:cubicBezTo>
                  <a:pt x="5445662" y="439552"/>
                  <a:pt x="5501046" y="509661"/>
                  <a:pt x="5544905" y="586814"/>
                </a:cubicBezTo>
                <a:cubicBezTo>
                  <a:pt x="5588765" y="663967"/>
                  <a:pt x="5621257" y="747202"/>
                  <a:pt x="5642385" y="836520"/>
                </a:cubicBezTo>
                <a:cubicBezTo>
                  <a:pt x="5663515" y="925837"/>
                  <a:pt x="5674079" y="1019157"/>
                  <a:pt x="5674079" y="1116478"/>
                </a:cubicBezTo>
                <a:cubicBezTo>
                  <a:pt x="5674079" y="1135046"/>
                  <a:pt x="5673760" y="1152813"/>
                  <a:pt x="5673118" y="1169780"/>
                </a:cubicBezTo>
                <a:cubicBezTo>
                  <a:pt x="5672478" y="1186748"/>
                  <a:pt x="5671677" y="1203235"/>
                  <a:pt x="5670717" y="1219241"/>
                </a:cubicBezTo>
                <a:cubicBezTo>
                  <a:pt x="5669756" y="1235248"/>
                  <a:pt x="5668477" y="1250295"/>
                  <a:pt x="5666877" y="1264381"/>
                </a:cubicBezTo>
                <a:cubicBezTo>
                  <a:pt x="5665276" y="1278467"/>
                  <a:pt x="5663515" y="1291912"/>
                  <a:pt x="5661595" y="1304718"/>
                </a:cubicBezTo>
                <a:lnTo>
                  <a:pt x="3824336" y="1304718"/>
                </a:lnTo>
                <a:cubicBezTo>
                  <a:pt x="3832019" y="1372586"/>
                  <a:pt x="3851707" y="1433732"/>
                  <a:pt x="3883401" y="1488155"/>
                </a:cubicBezTo>
                <a:cubicBezTo>
                  <a:pt x="3915094" y="1542578"/>
                  <a:pt x="3960393" y="1588838"/>
                  <a:pt x="4019298" y="1626934"/>
                </a:cubicBezTo>
                <a:cubicBezTo>
                  <a:pt x="4078202" y="1665030"/>
                  <a:pt x="4151833" y="1694323"/>
                  <a:pt x="4240191" y="1714811"/>
                </a:cubicBezTo>
                <a:cubicBezTo>
                  <a:pt x="4328548" y="1735300"/>
                  <a:pt x="4433874" y="1745544"/>
                  <a:pt x="4556165" y="1745544"/>
                </a:cubicBezTo>
                <a:cubicBezTo>
                  <a:pt x="4644524" y="1745544"/>
                  <a:pt x="4732242" y="1741543"/>
                  <a:pt x="4819317" y="1733539"/>
                </a:cubicBezTo>
                <a:cubicBezTo>
                  <a:pt x="4906393" y="1725536"/>
                  <a:pt x="4990110" y="1714331"/>
                  <a:pt x="5070464" y="1699925"/>
                </a:cubicBezTo>
                <a:cubicBezTo>
                  <a:pt x="5150816" y="1685519"/>
                  <a:pt x="5226687" y="1668552"/>
                  <a:pt x="5298079" y="1649023"/>
                </a:cubicBezTo>
                <a:cubicBezTo>
                  <a:pt x="5369469" y="1629495"/>
                  <a:pt x="5434296" y="1607886"/>
                  <a:pt x="5492561" y="1584196"/>
                </a:cubicBezTo>
                <a:lnTo>
                  <a:pt x="5492561" y="2025022"/>
                </a:lnTo>
                <a:cubicBezTo>
                  <a:pt x="5434296" y="2053835"/>
                  <a:pt x="5366429" y="2079766"/>
                  <a:pt x="5288957" y="2102815"/>
                </a:cubicBezTo>
                <a:cubicBezTo>
                  <a:pt x="5211484" y="2125865"/>
                  <a:pt x="5128729" y="2145553"/>
                  <a:pt x="5040693" y="2161880"/>
                </a:cubicBezTo>
                <a:cubicBezTo>
                  <a:pt x="4952653" y="2178207"/>
                  <a:pt x="4861255" y="2190853"/>
                  <a:pt x="4766496" y="2199816"/>
                </a:cubicBezTo>
                <a:cubicBezTo>
                  <a:pt x="4671736" y="2208780"/>
                  <a:pt x="4578256" y="2213262"/>
                  <a:pt x="4486058" y="2213262"/>
                </a:cubicBezTo>
                <a:cubicBezTo>
                  <a:pt x="4341996" y="2213262"/>
                  <a:pt x="4210099" y="2201097"/>
                  <a:pt x="4090368" y="2176767"/>
                </a:cubicBezTo>
                <a:cubicBezTo>
                  <a:pt x="3970637" y="2152436"/>
                  <a:pt x="3863072" y="2118022"/>
                  <a:pt x="3767672" y="2073523"/>
                </a:cubicBezTo>
                <a:cubicBezTo>
                  <a:pt x="3672271" y="2029024"/>
                  <a:pt x="3589036" y="1975081"/>
                  <a:pt x="3517966" y="1911694"/>
                </a:cubicBezTo>
                <a:cubicBezTo>
                  <a:pt x="3446896" y="1848308"/>
                  <a:pt x="3387671" y="1777398"/>
                  <a:pt x="3340290" y="1698964"/>
                </a:cubicBezTo>
                <a:cubicBezTo>
                  <a:pt x="3292911" y="1620531"/>
                  <a:pt x="3257535" y="1535695"/>
                  <a:pt x="3234166" y="1444457"/>
                </a:cubicBezTo>
                <a:cubicBezTo>
                  <a:pt x="3210795" y="1353218"/>
                  <a:pt x="3199111" y="1257018"/>
                  <a:pt x="3199111" y="1155855"/>
                </a:cubicBezTo>
                <a:cubicBezTo>
                  <a:pt x="3199111" y="1061095"/>
                  <a:pt x="3209835" y="968415"/>
                  <a:pt x="3231285" y="877817"/>
                </a:cubicBezTo>
                <a:cubicBezTo>
                  <a:pt x="3252733" y="787219"/>
                  <a:pt x="3285548" y="701903"/>
                  <a:pt x="3329726" y="621868"/>
                </a:cubicBezTo>
                <a:cubicBezTo>
                  <a:pt x="3373905" y="541835"/>
                  <a:pt x="3429609" y="468203"/>
                  <a:pt x="3496837" y="400975"/>
                </a:cubicBezTo>
                <a:cubicBezTo>
                  <a:pt x="3564066" y="333747"/>
                  <a:pt x="3643299" y="275802"/>
                  <a:pt x="3734538" y="227141"/>
                </a:cubicBezTo>
                <a:cubicBezTo>
                  <a:pt x="3825776" y="178481"/>
                  <a:pt x="3929660" y="140705"/>
                  <a:pt x="4046190" y="113813"/>
                </a:cubicBezTo>
                <a:cubicBezTo>
                  <a:pt x="4162719" y="86922"/>
                  <a:pt x="4292055" y="73476"/>
                  <a:pt x="4434196" y="73476"/>
                </a:cubicBezTo>
                <a:close/>
                <a:moveTo>
                  <a:pt x="6215959" y="0"/>
                </a:moveTo>
                <a:lnTo>
                  <a:pt x="6833500" y="0"/>
                </a:lnTo>
                <a:lnTo>
                  <a:pt x="6833500" y="1497759"/>
                </a:lnTo>
                <a:cubicBezTo>
                  <a:pt x="6833500" y="1532974"/>
                  <a:pt x="6836702" y="1564988"/>
                  <a:pt x="6843105" y="1593800"/>
                </a:cubicBezTo>
                <a:cubicBezTo>
                  <a:pt x="6849506" y="1622612"/>
                  <a:pt x="6862952" y="1647103"/>
                  <a:pt x="6883441" y="1667271"/>
                </a:cubicBezTo>
                <a:cubicBezTo>
                  <a:pt x="6903930" y="1687440"/>
                  <a:pt x="6933222" y="1702966"/>
                  <a:pt x="6971319" y="1713851"/>
                </a:cubicBezTo>
                <a:cubicBezTo>
                  <a:pt x="7009414" y="1724736"/>
                  <a:pt x="7060476" y="1730177"/>
                  <a:pt x="7124503" y="1730177"/>
                </a:cubicBezTo>
                <a:cubicBezTo>
                  <a:pt x="7184049" y="1730177"/>
                  <a:pt x="7240073" y="1725856"/>
                  <a:pt x="7292575" y="1717212"/>
                </a:cubicBezTo>
                <a:cubicBezTo>
                  <a:pt x="7345076" y="1708569"/>
                  <a:pt x="7395338" y="1698484"/>
                  <a:pt x="7443359" y="1686959"/>
                </a:cubicBezTo>
                <a:lnTo>
                  <a:pt x="7443359" y="2119142"/>
                </a:lnTo>
                <a:cubicBezTo>
                  <a:pt x="7410065" y="2131948"/>
                  <a:pt x="7372768" y="2143632"/>
                  <a:pt x="7331472" y="2154197"/>
                </a:cubicBezTo>
                <a:cubicBezTo>
                  <a:pt x="7290173" y="2164762"/>
                  <a:pt x="7246795" y="2173885"/>
                  <a:pt x="7201337" y="2181569"/>
                </a:cubicBezTo>
                <a:cubicBezTo>
                  <a:pt x="7155876" y="2189252"/>
                  <a:pt x="7109137" y="2195175"/>
                  <a:pt x="7061116" y="2199336"/>
                </a:cubicBezTo>
                <a:cubicBezTo>
                  <a:pt x="7013097" y="2203498"/>
                  <a:pt x="6966037" y="2205579"/>
                  <a:pt x="6919936" y="2205579"/>
                </a:cubicBezTo>
                <a:cubicBezTo>
                  <a:pt x="6791882" y="2205579"/>
                  <a:pt x="6683357" y="2191493"/>
                  <a:pt x="6594359" y="2163321"/>
                </a:cubicBezTo>
                <a:cubicBezTo>
                  <a:pt x="6505363" y="2135149"/>
                  <a:pt x="6432690" y="2094332"/>
                  <a:pt x="6376346" y="2040869"/>
                </a:cubicBezTo>
                <a:cubicBezTo>
                  <a:pt x="6320003" y="1987407"/>
                  <a:pt x="6279187" y="1921939"/>
                  <a:pt x="6253896" y="1844466"/>
                </a:cubicBezTo>
                <a:cubicBezTo>
                  <a:pt x="6228603" y="1766993"/>
                  <a:pt x="6215959" y="1678956"/>
                  <a:pt x="6215959" y="1580354"/>
                </a:cubicBezTo>
                <a:close/>
                <a:moveTo>
                  <a:pt x="592243" y="0"/>
                </a:moveTo>
                <a:lnTo>
                  <a:pt x="1265881" y="0"/>
                </a:lnTo>
                <a:lnTo>
                  <a:pt x="176623" y="2154678"/>
                </a:lnTo>
                <a:lnTo>
                  <a:pt x="0" y="2154678"/>
                </a:lnTo>
                <a:lnTo>
                  <a:pt x="0" y="1238035"/>
                </a:lnTo>
                <a:lnTo>
                  <a:pt x="7562" y="1222123"/>
                </a:lnTo>
                <a:close/>
              </a:path>
            </a:pathLst>
          </a:custGeom>
          <a:solidFill>
            <a:srgbClr val="000000">
              <a:alpha val="7000"/>
            </a:srgb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de-DE" sz="3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"/>
                </a:srgbClr>
              </a:solidFill>
              <a:effectLst/>
              <a:uLnTx/>
              <a:uFillTx/>
              <a:latin typeface="Audi Type Extended" charset="0"/>
              <a:ea typeface="Audi Type Extended" charset="0"/>
              <a:cs typeface="Audi Type Extended" charset="0"/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422672" y="3129639"/>
            <a:ext cx="8299847" cy="1189442"/>
          </a:xfrm>
          <a:prstGeom prst="rect">
            <a:avLst/>
          </a:prstGeom>
          <a:noFill/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r>
              <a:rPr lang="de-DE" sz="6800" b="1" i="0" dirty="0">
                <a:solidFill>
                  <a:schemeClr val="bg1"/>
                </a:solidFill>
                <a:latin typeface="Audi Type Extended" charset="0"/>
                <a:ea typeface="Audi Type Extended" charset="0"/>
                <a:cs typeface="Audi Type Extended" charset="0"/>
              </a:rPr>
              <a:t>Vielen Dank!</a:t>
            </a:r>
          </a:p>
        </p:txBody>
      </p:sp>
    </p:spTree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elfolie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noProof="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1494" y="4468479"/>
            <a:ext cx="8505825" cy="251767"/>
          </a:xfrm>
        </p:spPr>
        <p:txBody>
          <a:bodyPr anchor="t"/>
          <a:lstStyle>
            <a:lvl1pPr marL="0" indent="0" algn="l">
              <a:buNone/>
              <a:defRPr sz="1400" b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Ort | Datum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521494" y="3286245"/>
            <a:ext cx="8505824" cy="734426"/>
          </a:xfrm>
        </p:spPr>
        <p:txBody>
          <a:bodyPr anchor="t" anchorCtr="0"/>
          <a:lstStyle>
            <a:lvl1pPr>
              <a:lnSpc>
                <a:spcPct val="100000"/>
              </a:lnSpc>
              <a:defRPr sz="2800" b="1">
                <a:solidFill>
                  <a:schemeClr val="bg1"/>
                </a:solidFill>
              </a:defRPr>
            </a:lvl1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(maximal zwei-zeilig)</a:t>
            </a:r>
          </a:p>
        </p:txBody>
      </p:sp>
      <p:sp>
        <p:nvSpPr>
          <p:cNvPr id="12" name="Freeform 9">
            <a:extLst>
              <a:ext uri="{FF2B5EF4-FFF2-40B4-BE49-F238E27FC236}">
                <a16:creationId xmlns:a16="http://schemas.microsoft.com/office/drawing/2014/main" id="{EB48B66A-0E2F-914D-A1BA-3744AF5C7528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64575" y="2347570"/>
            <a:ext cx="1470494" cy="680464"/>
          </a:xfrm>
          <a:custGeom>
            <a:avLst/>
            <a:gdLst>
              <a:gd name="T0" fmla="*/ 2147483647 w 3769"/>
              <a:gd name="T1" fmla="*/ 2147483647 h 1303"/>
              <a:gd name="T2" fmla="*/ 2147483647 w 3769"/>
              <a:gd name="T3" fmla="*/ 2147483647 h 1303"/>
              <a:gd name="T4" fmla="*/ 2147483647 w 3769"/>
              <a:gd name="T5" fmla="*/ 2147483647 h 1303"/>
              <a:gd name="T6" fmla="*/ 2147483647 w 3769"/>
              <a:gd name="T7" fmla="*/ 2147483647 h 1303"/>
              <a:gd name="T8" fmla="*/ 2147483647 w 3769"/>
              <a:gd name="T9" fmla="*/ 2147483647 h 1303"/>
              <a:gd name="T10" fmla="*/ 2147483647 w 3769"/>
              <a:gd name="T11" fmla="*/ 2147483647 h 1303"/>
              <a:gd name="T12" fmla="*/ 2147483647 w 3769"/>
              <a:gd name="T13" fmla="*/ 2147483647 h 1303"/>
              <a:gd name="T14" fmla="*/ 2147483647 w 3769"/>
              <a:gd name="T15" fmla="*/ 2147483647 h 1303"/>
              <a:gd name="T16" fmla="*/ 2147483647 w 3769"/>
              <a:gd name="T17" fmla="*/ 2147483647 h 1303"/>
              <a:gd name="T18" fmla="*/ 2147483647 w 3769"/>
              <a:gd name="T19" fmla="*/ 2147483647 h 1303"/>
              <a:gd name="T20" fmla="*/ 2147483647 w 3769"/>
              <a:gd name="T21" fmla="*/ 2147483647 h 1303"/>
              <a:gd name="T22" fmla="*/ 2147483647 w 3769"/>
              <a:gd name="T23" fmla="*/ 2147483647 h 1303"/>
              <a:gd name="T24" fmla="*/ 2147483647 w 3769"/>
              <a:gd name="T25" fmla="*/ 2147483647 h 1303"/>
              <a:gd name="T26" fmla="*/ 2147483647 w 3769"/>
              <a:gd name="T27" fmla="*/ 2147483647 h 1303"/>
              <a:gd name="T28" fmla="*/ 2147483647 w 3769"/>
              <a:gd name="T29" fmla="*/ 2147483647 h 1303"/>
              <a:gd name="T30" fmla="*/ 2147483647 w 3769"/>
              <a:gd name="T31" fmla="*/ 2147483647 h 1303"/>
              <a:gd name="T32" fmla="*/ 2147483647 w 3769"/>
              <a:gd name="T33" fmla="*/ 2147483647 h 1303"/>
              <a:gd name="T34" fmla="*/ 2147483647 w 3769"/>
              <a:gd name="T35" fmla="*/ 2147483647 h 1303"/>
              <a:gd name="T36" fmla="*/ 2147483647 w 3769"/>
              <a:gd name="T37" fmla="*/ 2147483647 h 1303"/>
              <a:gd name="T38" fmla="*/ 2147483647 w 3769"/>
              <a:gd name="T39" fmla="*/ 2147483647 h 1303"/>
              <a:gd name="T40" fmla="*/ 2147483647 w 3769"/>
              <a:gd name="T41" fmla="*/ 2147483647 h 1303"/>
              <a:gd name="T42" fmla="*/ 2147483647 w 3769"/>
              <a:gd name="T43" fmla="*/ 2147483647 h 1303"/>
              <a:gd name="T44" fmla="*/ 2147483647 w 3769"/>
              <a:gd name="T45" fmla="*/ 2147483647 h 1303"/>
              <a:gd name="T46" fmla="*/ 2147483647 w 3769"/>
              <a:gd name="T47" fmla="*/ 2147483647 h 1303"/>
              <a:gd name="T48" fmla="*/ 2147483647 w 3769"/>
              <a:gd name="T49" fmla="*/ 2147483647 h 1303"/>
              <a:gd name="T50" fmla="*/ 2147483647 w 3769"/>
              <a:gd name="T51" fmla="*/ 2147483647 h 1303"/>
              <a:gd name="T52" fmla="*/ 2147483647 w 3769"/>
              <a:gd name="T53" fmla="*/ 2147483647 h 1303"/>
              <a:gd name="T54" fmla="*/ 2147483647 w 3769"/>
              <a:gd name="T55" fmla="*/ 2147483647 h 1303"/>
              <a:gd name="T56" fmla="*/ 2147483647 w 3769"/>
              <a:gd name="T57" fmla="*/ 2147483647 h 1303"/>
              <a:gd name="T58" fmla="*/ 2147483647 w 3769"/>
              <a:gd name="T59" fmla="*/ 2147483647 h 1303"/>
              <a:gd name="T60" fmla="*/ 2147483647 w 3769"/>
              <a:gd name="T61" fmla="*/ 0 h 1303"/>
              <a:gd name="T62" fmla="*/ 2147483647 w 3769"/>
              <a:gd name="T63" fmla="*/ 2147483647 h 1303"/>
              <a:gd name="T64" fmla="*/ 2147483647 w 3769"/>
              <a:gd name="T65" fmla="*/ 2147483647 h 1303"/>
              <a:gd name="T66" fmla="*/ 2147483647 w 3769"/>
              <a:gd name="T67" fmla="*/ 2147483647 h 1303"/>
              <a:gd name="T68" fmla="*/ 0 w 3769"/>
              <a:gd name="T69" fmla="*/ 2147483647 h 1303"/>
              <a:gd name="T70" fmla="*/ 2147483647 w 3769"/>
              <a:gd name="T71" fmla="*/ 2147483647 h 1303"/>
              <a:gd name="T72" fmla="*/ 2147483647 w 3769"/>
              <a:gd name="T73" fmla="*/ 2147483647 h 1303"/>
              <a:gd name="T74" fmla="*/ 2147483647 w 3769"/>
              <a:gd name="T75" fmla="*/ 2147483647 h 1303"/>
              <a:gd name="T76" fmla="*/ 2147483647 w 3769"/>
              <a:gd name="T77" fmla="*/ 2147483647 h 1303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</a:gdLst>
            <a:ahLst/>
            <a:cxnLst>
              <a:cxn ang="T78">
                <a:pos x="T0" y="T1"/>
              </a:cxn>
              <a:cxn ang="T79">
                <a:pos x="T2" y="T3"/>
              </a:cxn>
              <a:cxn ang="T80">
                <a:pos x="T4" y="T5"/>
              </a:cxn>
              <a:cxn ang="T81">
                <a:pos x="T6" y="T7"/>
              </a:cxn>
              <a:cxn ang="T82">
                <a:pos x="T8" y="T9"/>
              </a:cxn>
              <a:cxn ang="T83">
                <a:pos x="T10" y="T11"/>
              </a:cxn>
              <a:cxn ang="T84">
                <a:pos x="T12" y="T13"/>
              </a:cxn>
              <a:cxn ang="T85">
                <a:pos x="T14" y="T15"/>
              </a:cxn>
              <a:cxn ang="T86">
                <a:pos x="T16" y="T17"/>
              </a:cxn>
              <a:cxn ang="T87">
                <a:pos x="T18" y="T19"/>
              </a:cxn>
              <a:cxn ang="T88">
                <a:pos x="T20" y="T21"/>
              </a:cxn>
              <a:cxn ang="T89">
                <a:pos x="T22" y="T23"/>
              </a:cxn>
              <a:cxn ang="T90">
                <a:pos x="T24" y="T25"/>
              </a:cxn>
              <a:cxn ang="T91">
                <a:pos x="T26" y="T27"/>
              </a:cxn>
              <a:cxn ang="T92">
                <a:pos x="T28" y="T29"/>
              </a:cxn>
              <a:cxn ang="T93">
                <a:pos x="T30" y="T31"/>
              </a:cxn>
              <a:cxn ang="T94">
                <a:pos x="T32" y="T33"/>
              </a:cxn>
              <a:cxn ang="T95">
                <a:pos x="T34" y="T35"/>
              </a:cxn>
              <a:cxn ang="T96">
                <a:pos x="T36" y="T37"/>
              </a:cxn>
              <a:cxn ang="T97">
                <a:pos x="T38" y="T39"/>
              </a:cxn>
              <a:cxn ang="T98">
                <a:pos x="T40" y="T41"/>
              </a:cxn>
              <a:cxn ang="T99">
                <a:pos x="T42" y="T43"/>
              </a:cxn>
              <a:cxn ang="T100">
                <a:pos x="T44" y="T45"/>
              </a:cxn>
              <a:cxn ang="T101">
                <a:pos x="T46" y="T47"/>
              </a:cxn>
              <a:cxn ang="T102">
                <a:pos x="T48" y="T49"/>
              </a:cxn>
              <a:cxn ang="T103">
                <a:pos x="T50" y="T51"/>
              </a:cxn>
              <a:cxn ang="T104">
                <a:pos x="T52" y="T53"/>
              </a:cxn>
              <a:cxn ang="T105">
                <a:pos x="T54" y="T55"/>
              </a:cxn>
              <a:cxn ang="T106">
                <a:pos x="T56" y="T57"/>
              </a:cxn>
              <a:cxn ang="T107">
                <a:pos x="T58" y="T59"/>
              </a:cxn>
              <a:cxn ang="T108">
                <a:pos x="T60" y="T61"/>
              </a:cxn>
              <a:cxn ang="T109">
                <a:pos x="T62" y="T63"/>
              </a:cxn>
              <a:cxn ang="T110">
                <a:pos x="T64" y="T65"/>
              </a:cxn>
              <a:cxn ang="T111">
                <a:pos x="T66" y="T67"/>
              </a:cxn>
              <a:cxn ang="T112">
                <a:pos x="T68" y="T69"/>
              </a:cxn>
              <a:cxn ang="T113">
                <a:pos x="T70" y="T71"/>
              </a:cxn>
              <a:cxn ang="T114">
                <a:pos x="T72" y="T73"/>
              </a:cxn>
              <a:cxn ang="T115">
                <a:pos x="T74" y="T75"/>
              </a:cxn>
              <a:cxn ang="T116">
                <a:pos x="T76" y="T77"/>
              </a:cxn>
            </a:cxnLst>
            <a:rect l="0" t="0" r="r" b="b"/>
            <a:pathLst>
              <a:path w="3769" h="1303">
                <a:moveTo>
                  <a:pt x="3117" y="1156"/>
                </a:moveTo>
                <a:lnTo>
                  <a:pt x="3117" y="1156"/>
                </a:lnTo>
                <a:cubicBezTo>
                  <a:pt x="3002" y="1156"/>
                  <a:pt x="2895" y="1117"/>
                  <a:pt x="2810" y="1052"/>
                </a:cubicBezTo>
                <a:cubicBezTo>
                  <a:pt x="2896" y="941"/>
                  <a:pt x="2948" y="802"/>
                  <a:pt x="2948" y="651"/>
                </a:cubicBezTo>
                <a:cubicBezTo>
                  <a:pt x="2948" y="500"/>
                  <a:pt x="2896" y="361"/>
                  <a:pt x="2810" y="251"/>
                </a:cubicBezTo>
                <a:cubicBezTo>
                  <a:pt x="2895" y="186"/>
                  <a:pt x="3002" y="147"/>
                  <a:pt x="3117" y="147"/>
                </a:cubicBezTo>
                <a:cubicBezTo>
                  <a:pt x="3396" y="147"/>
                  <a:pt x="3622" y="373"/>
                  <a:pt x="3622" y="651"/>
                </a:cubicBezTo>
                <a:cubicBezTo>
                  <a:pt x="3622" y="930"/>
                  <a:pt x="3396" y="1156"/>
                  <a:pt x="3117" y="1156"/>
                </a:cubicBezTo>
                <a:close/>
                <a:moveTo>
                  <a:pt x="1989" y="1052"/>
                </a:moveTo>
                <a:lnTo>
                  <a:pt x="1989" y="1052"/>
                </a:lnTo>
                <a:cubicBezTo>
                  <a:pt x="2075" y="941"/>
                  <a:pt x="2126" y="802"/>
                  <a:pt x="2126" y="651"/>
                </a:cubicBezTo>
                <a:cubicBezTo>
                  <a:pt x="2126" y="500"/>
                  <a:pt x="2075" y="361"/>
                  <a:pt x="1989" y="251"/>
                </a:cubicBezTo>
                <a:cubicBezTo>
                  <a:pt x="2074" y="186"/>
                  <a:pt x="2180" y="147"/>
                  <a:pt x="2296" y="147"/>
                </a:cubicBezTo>
                <a:cubicBezTo>
                  <a:pt x="2411" y="147"/>
                  <a:pt x="2518" y="186"/>
                  <a:pt x="2603" y="251"/>
                </a:cubicBezTo>
                <a:cubicBezTo>
                  <a:pt x="2517" y="362"/>
                  <a:pt x="2465" y="500"/>
                  <a:pt x="2465" y="651"/>
                </a:cubicBezTo>
                <a:cubicBezTo>
                  <a:pt x="2465" y="802"/>
                  <a:pt x="2517" y="941"/>
                  <a:pt x="2603" y="1052"/>
                </a:cubicBezTo>
                <a:cubicBezTo>
                  <a:pt x="2518" y="1117"/>
                  <a:pt x="2411" y="1156"/>
                  <a:pt x="2296" y="1156"/>
                </a:cubicBezTo>
                <a:cubicBezTo>
                  <a:pt x="2180" y="1156"/>
                  <a:pt x="2074" y="1117"/>
                  <a:pt x="1989" y="1052"/>
                </a:cubicBezTo>
                <a:close/>
                <a:moveTo>
                  <a:pt x="1167" y="1052"/>
                </a:moveTo>
                <a:lnTo>
                  <a:pt x="1167" y="1052"/>
                </a:lnTo>
                <a:cubicBezTo>
                  <a:pt x="1253" y="941"/>
                  <a:pt x="1305" y="802"/>
                  <a:pt x="1305" y="651"/>
                </a:cubicBezTo>
                <a:cubicBezTo>
                  <a:pt x="1305" y="500"/>
                  <a:pt x="1253" y="361"/>
                  <a:pt x="1167" y="251"/>
                </a:cubicBezTo>
                <a:cubicBezTo>
                  <a:pt x="1252" y="186"/>
                  <a:pt x="1359" y="147"/>
                  <a:pt x="1474" y="147"/>
                </a:cubicBezTo>
                <a:cubicBezTo>
                  <a:pt x="1590" y="147"/>
                  <a:pt x="1696" y="186"/>
                  <a:pt x="1781" y="251"/>
                </a:cubicBezTo>
                <a:cubicBezTo>
                  <a:pt x="1695" y="361"/>
                  <a:pt x="1644" y="500"/>
                  <a:pt x="1644" y="651"/>
                </a:cubicBezTo>
                <a:cubicBezTo>
                  <a:pt x="1644" y="802"/>
                  <a:pt x="1695" y="941"/>
                  <a:pt x="1781" y="1052"/>
                </a:cubicBezTo>
                <a:cubicBezTo>
                  <a:pt x="1696" y="1117"/>
                  <a:pt x="1590" y="1156"/>
                  <a:pt x="1474" y="1156"/>
                </a:cubicBezTo>
                <a:cubicBezTo>
                  <a:pt x="1359" y="1156"/>
                  <a:pt x="1252" y="1117"/>
                  <a:pt x="1167" y="1052"/>
                </a:cubicBezTo>
                <a:close/>
                <a:moveTo>
                  <a:pt x="148" y="651"/>
                </a:moveTo>
                <a:lnTo>
                  <a:pt x="148" y="651"/>
                </a:lnTo>
                <a:cubicBezTo>
                  <a:pt x="148" y="373"/>
                  <a:pt x="374" y="147"/>
                  <a:pt x="653" y="147"/>
                </a:cubicBezTo>
                <a:cubicBezTo>
                  <a:pt x="768" y="147"/>
                  <a:pt x="875" y="186"/>
                  <a:pt x="960" y="251"/>
                </a:cubicBezTo>
                <a:cubicBezTo>
                  <a:pt x="874" y="361"/>
                  <a:pt x="822" y="500"/>
                  <a:pt x="822" y="651"/>
                </a:cubicBezTo>
                <a:cubicBezTo>
                  <a:pt x="822" y="802"/>
                  <a:pt x="874" y="941"/>
                  <a:pt x="960" y="1052"/>
                </a:cubicBezTo>
                <a:cubicBezTo>
                  <a:pt x="875" y="1117"/>
                  <a:pt x="768" y="1156"/>
                  <a:pt x="653" y="1156"/>
                </a:cubicBezTo>
                <a:cubicBezTo>
                  <a:pt x="374" y="1156"/>
                  <a:pt x="148" y="930"/>
                  <a:pt x="148" y="651"/>
                </a:cubicBezTo>
                <a:close/>
                <a:moveTo>
                  <a:pt x="1063" y="944"/>
                </a:moveTo>
                <a:lnTo>
                  <a:pt x="1063" y="944"/>
                </a:lnTo>
                <a:cubicBezTo>
                  <a:pt x="1004" y="862"/>
                  <a:pt x="969" y="761"/>
                  <a:pt x="969" y="651"/>
                </a:cubicBezTo>
                <a:cubicBezTo>
                  <a:pt x="969" y="542"/>
                  <a:pt x="1004" y="441"/>
                  <a:pt x="1063" y="358"/>
                </a:cubicBezTo>
                <a:cubicBezTo>
                  <a:pt x="1122" y="441"/>
                  <a:pt x="1157" y="542"/>
                  <a:pt x="1157" y="651"/>
                </a:cubicBezTo>
                <a:cubicBezTo>
                  <a:pt x="1157" y="761"/>
                  <a:pt x="1122" y="862"/>
                  <a:pt x="1063" y="944"/>
                </a:cubicBezTo>
                <a:close/>
                <a:moveTo>
                  <a:pt x="1885" y="944"/>
                </a:moveTo>
                <a:lnTo>
                  <a:pt x="1885" y="944"/>
                </a:lnTo>
                <a:cubicBezTo>
                  <a:pt x="1826" y="862"/>
                  <a:pt x="1791" y="761"/>
                  <a:pt x="1791" y="651"/>
                </a:cubicBezTo>
                <a:cubicBezTo>
                  <a:pt x="1791" y="542"/>
                  <a:pt x="1826" y="441"/>
                  <a:pt x="1885" y="358"/>
                </a:cubicBezTo>
                <a:cubicBezTo>
                  <a:pt x="1944" y="441"/>
                  <a:pt x="1979" y="542"/>
                  <a:pt x="1979" y="651"/>
                </a:cubicBezTo>
                <a:cubicBezTo>
                  <a:pt x="1979" y="761"/>
                  <a:pt x="1944" y="862"/>
                  <a:pt x="1885" y="944"/>
                </a:cubicBezTo>
                <a:close/>
                <a:moveTo>
                  <a:pt x="2707" y="944"/>
                </a:moveTo>
                <a:lnTo>
                  <a:pt x="2707" y="944"/>
                </a:lnTo>
                <a:cubicBezTo>
                  <a:pt x="2648" y="862"/>
                  <a:pt x="2613" y="761"/>
                  <a:pt x="2613" y="651"/>
                </a:cubicBezTo>
                <a:cubicBezTo>
                  <a:pt x="2613" y="542"/>
                  <a:pt x="2648" y="441"/>
                  <a:pt x="2707" y="358"/>
                </a:cubicBezTo>
                <a:cubicBezTo>
                  <a:pt x="2766" y="441"/>
                  <a:pt x="2800" y="542"/>
                  <a:pt x="2800" y="651"/>
                </a:cubicBezTo>
                <a:cubicBezTo>
                  <a:pt x="2800" y="761"/>
                  <a:pt x="2766" y="862"/>
                  <a:pt x="2707" y="944"/>
                </a:cubicBezTo>
                <a:close/>
                <a:moveTo>
                  <a:pt x="3117" y="0"/>
                </a:moveTo>
                <a:lnTo>
                  <a:pt x="3117" y="0"/>
                </a:lnTo>
                <a:cubicBezTo>
                  <a:pt x="2962" y="0"/>
                  <a:pt x="2819" y="54"/>
                  <a:pt x="2707" y="145"/>
                </a:cubicBezTo>
                <a:cubicBezTo>
                  <a:pt x="2594" y="54"/>
                  <a:pt x="2452" y="0"/>
                  <a:pt x="2296" y="0"/>
                </a:cubicBezTo>
                <a:cubicBezTo>
                  <a:pt x="2140" y="0"/>
                  <a:pt x="1997" y="54"/>
                  <a:pt x="1885" y="145"/>
                </a:cubicBezTo>
                <a:cubicBezTo>
                  <a:pt x="1773" y="54"/>
                  <a:pt x="1630" y="0"/>
                  <a:pt x="1474" y="0"/>
                </a:cubicBezTo>
                <a:cubicBezTo>
                  <a:pt x="1318" y="0"/>
                  <a:pt x="1175" y="54"/>
                  <a:pt x="1063" y="145"/>
                </a:cubicBezTo>
                <a:cubicBezTo>
                  <a:pt x="951" y="54"/>
                  <a:pt x="808" y="0"/>
                  <a:pt x="653" y="0"/>
                </a:cubicBezTo>
                <a:cubicBezTo>
                  <a:pt x="292" y="0"/>
                  <a:pt x="0" y="291"/>
                  <a:pt x="0" y="651"/>
                </a:cubicBezTo>
                <a:cubicBezTo>
                  <a:pt x="0" y="1011"/>
                  <a:pt x="292" y="1303"/>
                  <a:pt x="653" y="1303"/>
                </a:cubicBezTo>
                <a:cubicBezTo>
                  <a:pt x="808" y="1303"/>
                  <a:pt x="951" y="1249"/>
                  <a:pt x="1063" y="1158"/>
                </a:cubicBezTo>
                <a:cubicBezTo>
                  <a:pt x="1175" y="1249"/>
                  <a:pt x="1318" y="1303"/>
                  <a:pt x="1474" y="1303"/>
                </a:cubicBezTo>
                <a:cubicBezTo>
                  <a:pt x="1630" y="1303"/>
                  <a:pt x="1773" y="1249"/>
                  <a:pt x="1885" y="1158"/>
                </a:cubicBezTo>
                <a:cubicBezTo>
                  <a:pt x="1997" y="1249"/>
                  <a:pt x="2140" y="1303"/>
                  <a:pt x="2296" y="1303"/>
                </a:cubicBezTo>
                <a:cubicBezTo>
                  <a:pt x="2452" y="1303"/>
                  <a:pt x="2594" y="1249"/>
                  <a:pt x="2707" y="1158"/>
                </a:cubicBezTo>
                <a:cubicBezTo>
                  <a:pt x="2819" y="1249"/>
                  <a:pt x="2962" y="1303"/>
                  <a:pt x="3117" y="1303"/>
                </a:cubicBezTo>
                <a:cubicBezTo>
                  <a:pt x="3478" y="1303"/>
                  <a:pt x="3769" y="1011"/>
                  <a:pt x="3769" y="651"/>
                </a:cubicBezTo>
                <a:cubicBezTo>
                  <a:pt x="3769" y="291"/>
                  <a:pt x="3478" y="0"/>
                  <a:pt x="311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0">
                <a:solidFill>
                  <a:srgbClr val="000000"/>
                </a:solidFill>
                <a:prstDash val="solid"/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de-DE" sz="1800"/>
          </a:p>
        </p:txBody>
      </p:sp>
    </p:spTree>
    <p:extLst>
      <p:ext uri="{BB962C8B-B14F-4D97-AF65-F5344CB8AC3E}">
        <p14:creationId xmlns:p14="http://schemas.microsoft.com/office/powerpoint/2010/main" val="3456519539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Bild + Text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Bildplatzhalt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0" y="1089026"/>
            <a:ext cx="6096000" cy="5768975"/>
          </a:xfr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6" name="Rechteck 5"/>
          <p:cNvSpPr/>
          <p:nvPr userDrawn="1"/>
        </p:nvSpPr>
        <p:spPr>
          <a:xfrm>
            <a:off x="6096000" y="1089026"/>
            <a:ext cx="3048000" cy="5768974"/>
          </a:xfrm>
          <a:prstGeom prst="rect">
            <a:avLst/>
          </a:prstGeom>
          <a:solidFill>
            <a:schemeClr val="accent5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extplatzhalter 16"/>
          <p:cNvSpPr>
            <a:spLocks noGrp="1"/>
          </p:cNvSpPr>
          <p:nvPr>
            <p:ph type="body" sz="quarter" idx="15"/>
          </p:nvPr>
        </p:nvSpPr>
        <p:spPr>
          <a:xfrm>
            <a:off x="6246186" y="1260764"/>
            <a:ext cx="2781133" cy="5444836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buSzPct val="125000"/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buSzPct val="125000"/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buSzPct val="125000"/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buSzPct val="125000"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 userDrawn="1"/>
        </p:nvSpPr>
        <p:spPr>
          <a:xfrm>
            <a:off x="0" y="0"/>
            <a:ext cx="4572000" cy="6858000"/>
          </a:xfrm>
          <a:prstGeom prst="rect">
            <a:avLst/>
          </a:pr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1494" y="-190013"/>
            <a:ext cx="3915966" cy="3013646"/>
          </a:xfrm>
        </p:spPr>
        <p:txBody>
          <a:bodyPr wrap="square" anchor="b">
            <a:spAutoFit/>
          </a:bodyPr>
          <a:lstStyle>
            <a:lvl1pPr marL="0" indent="0" algn="l">
              <a:lnSpc>
                <a:spcPts val="4740"/>
              </a:lnSpc>
              <a:spcBef>
                <a:spcPts val="0"/>
              </a:spcBef>
              <a:buNone/>
              <a:defRPr sz="42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der Präsentation</a:t>
            </a:r>
            <a:br>
              <a:rPr lang="de-DE" noProof="0" dirty="0"/>
            </a:br>
            <a:r>
              <a:rPr lang="de-DE" noProof="0" dirty="0"/>
              <a:t>in maximal</a:t>
            </a:r>
            <a:br>
              <a:rPr lang="de-DE" noProof="0" dirty="0"/>
            </a:br>
            <a:r>
              <a:rPr lang="de-DE" noProof="0" dirty="0"/>
              <a:t>vier Zeilen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9AE595C-2F39-2845-AC37-5AB35A4FA64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21493" y="2984938"/>
            <a:ext cx="3915967" cy="251413"/>
          </a:xfrm>
        </p:spPr>
        <p:txBody>
          <a:bodyPr/>
          <a:lstStyle>
            <a:lvl1pPr>
              <a:defRPr sz="1400" b="0" i="0">
                <a:solidFill>
                  <a:schemeClr val="bg1"/>
                </a:solidFill>
                <a:latin typeface="Audi Type Extended Normal" panose="020B0505040200000003" pitchFamily="34" charset="0"/>
                <a:cs typeface="Audi Type Extended Normal" panose="020B0505040200000003" pitchFamily="34" charset="0"/>
              </a:defRPr>
            </a:lvl1pPr>
          </a:lstStyle>
          <a:p>
            <a:pPr lvl="0"/>
            <a:r>
              <a:rPr lang="de-DE" dirty="0"/>
              <a:t>Ort | Datum</a:t>
            </a:r>
          </a:p>
        </p:txBody>
      </p:sp>
      <p:sp>
        <p:nvSpPr>
          <p:cNvPr id="9" name="Bildplatzhalter 20">
            <a:extLst>
              <a:ext uri="{FF2B5EF4-FFF2-40B4-BE49-F238E27FC236}">
                <a16:creationId xmlns:a16="http://schemas.microsoft.com/office/drawing/2014/main" id="{BE0BA764-A313-3648-B6FF-670CF606B224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4572000" y="0"/>
            <a:ext cx="4572000" cy="6858000"/>
          </a:xfrm>
          <a:custGeom>
            <a:avLst/>
            <a:gdLst>
              <a:gd name="connsiteX0" fmla="*/ 609011 w 6096000"/>
              <a:gd name="connsiteY0" fmla="*/ 4044239 h 6858000"/>
              <a:gd name="connsiteX1" fmla="*/ 1583858 w 6096000"/>
              <a:gd name="connsiteY1" fmla="*/ 5019086 h 6858000"/>
              <a:gd name="connsiteX2" fmla="*/ 609011 w 6096000"/>
              <a:gd name="connsiteY2" fmla="*/ 5993933 h 6858000"/>
              <a:gd name="connsiteX3" fmla="*/ 63965 w 6096000"/>
              <a:gd name="connsiteY3" fmla="*/ 5827445 h 6858000"/>
              <a:gd name="connsiteX4" fmla="*/ 20969 w 6096000"/>
              <a:gd name="connsiteY4" fmla="*/ 5791970 h 6858000"/>
              <a:gd name="connsiteX5" fmla="*/ 67695 w 6096000"/>
              <a:gd name="connsiteY5" fmla="*/ 5729485 h 6858000"/>
              <a:gd name="connsiteX6" fmla="*/ 284691 w 6096000"/>
              <a:gd name="connsiteY6" fmla="*/ 5019086 h 6858000"/>
              <a:gd name="connsiteX7" fmla="*/ 67695 w 6096000"/>
              <a:gd name="connsiteY7" fmla="*/ 4308688 h 6858000"/>
              <a:gd name="connsiteX8" fmla="*/ 20969 w 6096000"/>
              <a:gd name="connsiteY8" fmla="*/ 4246203 h 6858000"/>
              <a:gd name="connsiteX9" fmla="*/ 63965 w 6096000"/>
              <a:gd name="connsiteY9" fmla="*/ 4210728 h 6858000"/>
              <a:gd name="connsiteX10" fmla="*/ 609011 w 6096000"/>
              <a:gd name="connsiteY10" fmla="*/ 4044239 h 6858000"/>
              <a:gd name="connsiteX11" fmla="*/ 0 w 6096000"/>
              <a:gd name="connsiteY11" fmla="*/ 0 h 6858000"/>
              <a:gd name="connsiteX12" fmla="*/ 6096000 w 6096000"/>
              <a:gd name="connsiteY12" fmla="*/ 0 h 6858000"/>
              <a:gd name="connsiteX13" fmla="*/ 6096000 w 6096000"/>
              <a:gd name="connsiteY13" fmla="*/ 6858000 h 6858000"/>
              <a:gd name="connsiteX14" fmla="*/ 0 w 6096000"/>
              <a:gd name="connsiteY14" fmla="*/ 6858000 h 6858000"/>
              <a:gd name="connsiteX15" fmla="*/ 0 w 6096000"/>
              <a:gd name="connsiteY15" fmla="*/ 6130954 h 6858000"/>
              <a:gd name="connsiteX16" fmla="*/ 58159 w 6096000"/>
              <a:gd name="connsiteY16" fmla="*/ 6164382 h 6858000"/>
              <a:gd name="connsiteX17" fmla="*/ 609011 w 6096000"/>
              <a:gd name="connsiteY17" fmla="*/ 6289675 h 6858000"/>
              <a:gd name="connsiteX18" fmla="*/ 1879600 w 6096000"/>
              <a:gd name="connsiteY18" fmla="*/ 5019086 h 6858000"/>
              <a:gd name="connsiteX19" fmla="*/ 609011 w 6096000"/>
              <a:gd name="connsiteY19" fmla="*/ 3748497 h 6858000"/>
              <a:gd name="connsiteX20" fmla="*/ 58159 w 6096000"/>
              <a:gd name="connsiteY20" fmla="*/ 3873791 h 6858000"/>
              <a:gd name="connsiteX21" fmla="*/ 0 w 6096000"/>
              <a:gd name="connsiteY21" fmla="*/ 390721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096000" h="6858000">
                <a:moveTo>
                  <a:pt x="609011" y="4044239"/>
                </a:moveTo>
                <a:cubicBezTo>
                  <a:pt x="1147404" y="4044239"/>
                  <a:pt x="1583858" y="4480693"/>
                  <a:pt x="1583858" y="5019086"/>
                </a:cubicBezTo>
                <a:cubicBezTo>
                  <a:pt x="1583858" y="5557479"/>
                  <a:pt x="1147404" y="5993933"/>
                  <a:pt x="609011" y="5993933"/>
                </a:cubicBezTo>
                <a:cubicBezTo>
                  <a:pt x="407114" y="5993933"/>
                  <a:pt x="219552" y="5932557"/>
                  <a:pt x="63965" y="5827445"/>
                </a:cubicBezTo>
                <a:lnTo>
                  <a:pt x="20969" y="5791970"/>
                </a:lnTo>
                <a:lnTo>
                  <a:pt x="67695" y="5729485"/>
                </a:lnTo>
                <a:cubicBezTo>
                  <a:pt x="204695" y="5526697"/>
                  <a:pt x="284691" y="5282234"/>
                  <a:pt x="284691" y="5019086"/>
                </a:cubicBezTo>
                <a:cubicBezTo>
                  <a:pt x="284691" y="4755939"/>
                  <a:pt x="204695" y="4511475"/>
                  <a:pt x="67695" y="4308688"/>
                </a:cubicBezTo>
                <a:lnTo>
                  <a:pt x="20969" y="4246203"/>
                </a:lnTo>
                <a:lnTo>
                  <a:pt x="63965" y="4210728"/>
                </a:lnTo>
                <a:cubicBezTo>
                  <a:pt x="219552" y="4105616"/>
                  <a:pt x="407114" y="4044239"/>
                  <a:pt x="609011" y="4044239"/>
                </a:cubicBezTo>
                <a:close/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lnTo>
                  <a:pt x="0" y="6130954"/>
                </a:lnTo>
                <a:lnTo>
                  <a:pt x="58159" y="6164382"/>
                </a:lnTo>
                <a:cubicBezTo>
                  <a:pt x="224800" y="6244678"/>
                  <a:pt x="411651" y="6289675"/>
                  <a:pt x="609011" y="6289675"/>
                </a:cubicBezTo>
                <a:cubicBezTo>
                  <a:pt x="1310738" y="6289675"/>
                  <a:pt x="1879600" y="5720813"/>
                  <a:pt x="1879600" y="5019086"/>
                </a:cubicBezTo>
                <a:cubicBezTo>
                  <a:pt x="1879600" y="4317359"/>
                  <a:pt x="1310738" y="3748497"/>
                  <a:pt x="609011" y="3748497"/>
                </a:cubicBezTo>
                <a:cubicBezTo>
                  <a:pt x="411651" y="3748497"/>
                  <a:pt x="224800" y="3793495"/>
                  <a:pt x="58159" y="3873791"/>
                </a:cubicBezTo>
                <a:lnTo>
                  <a:pt x="0" y="3907219"/>
                </a:lnTo>
                <a:close/>
              </a:path>
            </a:pathLst>
          </a:custGeom>
          <a:pattFill prst="dkUpDiag">
            <a:fgClr>
              <a:schemeClr val="accent1"/>
            </a:fgClr>
            <a:bgClr>
              <a:schemeClr val="bg1"/>
            </a:bgClr>
          </a:pattFill>
        </p:spPr>
        <p:txBody>
          <a:bodyPr vert="horz" wrap="square" lIns="0" tIns="0" rIns="0" bIns="900000" rtlCol="0" anchor="ctr" anchorCtr="0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 lang="de-DE" dirty="0"/>
            </a:lvl1pPr>
          </a:lstStyle>
          <a:p>
            <a:pPr marL="0" marR="0" lvl="0" indent="0" algn="ctr" defTabSz="914400" rtl="0" eaLnBrk="1" fontAlgn="auto" latinLnBrk="0" hangingPunct="1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r>
              <a:rPr lang="de-DE" noProof="0" dirty="0"/>
              <a:t>Bild auf Platzhalter ziehen oder durch Klicken auf Symbol hinzufügen</a:t>
            </a:r>
          </a:p>
        </p:txBody>
      </p:sp>
      <p:sp>
        <p:nvSpPr>
          <p:cNvPr id="10" name="Freihandform 9">
            <a:extLst>
              <a:ext uri="{FF2B5EF4-FFF2-40B4-BE49-F238E27FC236}">
                <a16:creationId xmlns:a16="http://schemas.microsoft.com/office/drawing/2014/main" id="{28076585-37E2-D741-ABEF-F2C8E08AAFF4}"/>
              </a:ext>
            </a:extLst>
          </p:cNvPr>
          <p:cNvSpPr/>
          <p:nvPr userDrawn="1"/>
        </p:nvSpPr>
        <p:spPr>
          <a:xfrm>
            <a:off x="487273" y="3748497"/>
            <a:ext cx="5494427" cy="2541178"/>
          </a:xfrm>
          <a:custGeom>
            <a:avLst/>
            <a:gdLst>
              <a:gd name="connsiteX0" fmla="*/ 5257860 w 7325903"/>
              <a:gd name="connsiteY0" fmla="*/ 712327 h 2541178"/>
              <a:gd name="connsiteX1" fmla="*/ 5246956 w 7325903"/>
              <a:gd name="connsiteY1" fmla="*/ 725543 h 2541178"/>
              <a:gd name="connsiteX2" fmla="*/ 5080467 w 7325903"/>
              <a:gd name="connsiteY2" fmla="*/ 1270589 h 2541178"/>
              <a:gd name="connsiteX3" fmla="*/ 5246956 w 7325903"/>
              <a:gd name="connsiteY3" fmla="*/ 1815635 h 2541178"/>
              <a:gd name="connsiteX4" fmla="*/ 5257860 w 7325903"/>
              <a:gd name="connsiteY4" fmla="*/ 1828851 h 2541178"/>
              <a:gd name="connsiteX5" fmla="*/ 5268764 w 7325903"/>
              <a:gd name="connsiteY5" fmla="*/ 1815635 h 2541178"/>
              <a:gd name="connsiteX6" fmla="*/ 5435252 w 7325903"/>
              <a:gd name="connsiteY6" fmla="*/ 1270589 h 2541178"/>
              <a:gd name="connsiteX7" fmla="*/ 5268764 w 7325903"/>
              <a:gd name="connsiteY7" fmla="*/ 725543 h 2541178"/>
              <a:gd name="connsiteX8" fmla="*/ 3662951 w 7325903"/>
              <a:gd name="connsiteY8" fmla="*/ 712327 h 2541178"/>
              <a:gd name="connsiteX9" fmla="*/ 3652047 w 7325903"/>
              <a:gd name="connsiteY9" fmla="*/ 725543 h 2541178"/>
              <a:gd name="connsiteX10" fmla="*/ 3485558 w 7325903"/>
              <a:gd name="connsiteY10" fmla="*/ 1270589 h 2541178"/>
              <a:gd name="connsiteX11" fmla="*/ 3652047 w 7325903"/>
              <a:gd name="connsiteY11" fmla="*/ 1815635 h 2541178"/>
              <a:gd name="connsiteX12" fmla="*/ 3662951 w 7325903"/>
              <a:gd name="connsiteY12" fmla="*/ 1828852 h 2541178"/>
              <a:gd name="connsiteX13" fmla="*/ 3673856 w 7325903"/>
              <a:gd name="connsiteY13" fmla="*/ 1815635 h 2541178"/>
              <a:gd name="connsiteX14" fmla="*/ 3840344 w 7325903"/>
              <a:gd name="connsiteY14" fmla="*/ 1270589 h 2541178"/>
              <a:gd name="connsiteX15" fmla="*/ 3673856 w 7325903"/>
              <a:gd name="connsiteY15" fmla="*/ 725543 h 2541178"/>
              <a:gd name="connsiteX16" fmla="*/ 2068043 w 7325903"/>
              <a:gd name="connsiteY16" fmla="*/ 712327 h 2541178"/>
              <a:gd name="connsiteX17" fmla="*/ 2057139 w 7325903"/>
              <a:gd name="connsiteY17" fmla="*/ 725543 h 2541178"/>
              <a:gd name="connsiteX18" fmla="*/ 1890650 w 7325903"/>
              <a:gd name="connsiteY18" fmla="*/ 1270589 h 2541178"/>
              <a:gd name="connsiteX19" fmla="*/ 2057139 w 7325903"/>
              <a:gd name="connsiteY19" fmla="*/ 1815635 h 2541178"/>
              <a:gd name="connsiteX20" fmla="*/ 2068043 w 7325903"/>
              <a:gd name="connsiteY20" fmla="*/ 1828852 h 2541178"/>
              <a:gd name="connsiteX21" fmla="*/ 2078948 w 7325903"/>
              <a:gd name="connsiteY21" fmla="*/ 1815635 h 2541178"/>
              <a:gd name="connsiteX22" fmla="*/ 2245436 w 7325903"/>
              <a:gd name="connsiteY22" fmla="*/ 1270589 h 2541178"/>
              <a:gd name="connsiteX23" fmla="*/ 2078948 w 7325903"/>
              <a:gd name="connsiteY23" fmla="*/ 725543 h 2541178"/>
              <a:gd name="connsiteX24" fmla="*/ 6055314 w 7325903"/>
              <a:gd name="connsiteY24" fmla="*/ 295742 h 2541178"/>
              <a:gd name="connsiteX25" fmla="*/ 5510268 w 7325903"/>
              <a:gd name="connsiteY25" fmla="*/ 462231 h 2541178"/>
              <a:gd name="connsiteX26" fmla="*/ 5467272 w 7325903"/>
              <a:gd name="connsiteY26" fmla="*/ 497706 h 2541178"/>
              <a:gd name="connsiteX27" fmla="*/ 5513998 w 7325903"/>
              <a:gd name="connsiteY27" fmla="*/ 560191 h 2541178"/>
              <a:gd name="connsiteX28" fmla="*/ 5730994 w 7325903"/>
              <a:gd name="connsiteY28" fmla="*/ 1270589 h 2541178"/>
              <a:gd name="connsiteX29" fmla="*/ 5513998 w 7325903"/>
              <a:gd name="connsiteY29" fmla="*/ 1980988 h 2541178"/>
              <a:gd name="connsiteX30" fmla="*/ 5467272 w 7325903"/>
              <a:gd name="connsiteY30" fmla="*/ 2043473 h 2541178"/>
              <a:gd name="connsiteX31" fmla="*/ 5510268 w 7325903"/>
              <a:gd name="connsiteY31" fmla="*/ 2078948 h 2541178"/>
              <a:gd name="connsiteX32" fmla="*/ 6055314 w 7325903"/>
              <a:gd name="connsiteY32" fmla="*/ 2245436 h 2541178"/>
              <a:gd name="connsiteX33" fmla="*/ 7030161 w 7325903"/>
              <a:gd name="connsiteY33" fmla="*/ 1270589 h 2541178"/>
              <a:gd name="connsiteX34" fmla="*/ 6055314 w 7325903"/>
              <a:gd name="connsiteY34" fmla="*/ 295742 h 2541178"/>
              <a:gd name="connsiteX35" fmla="*/ 4460405 w 7325903"/>
              <a:gd name="connsiteY35" fmla="*/ 295742 h 2541178"/>
              <a:gd name="connsiteX36" fmla="*/ 3915359 w 7325903"/>
              <a:gd name="connsiteY36" fmla="*/ 462231 h 2541178"/>
              <a:gd name="connsiteX37" fmla="*/ 3872364 w 7325903"/>
              <a:gd name="connsiteY37" fmla="*/ 497705 h 2541178"/>
              <a:gd name="connsiteX38" fmla="*/ 3919090 w 7325903"/>
              <a:gd name="connsiteY38" fmla="*/ 560191 h 2541178"/>
              <a:gd name="connsiteX39" fmla="*/ 4136086 w 7325903"/>
              <a:gd name="connsiteY39" fmla="*/ 1270589 h 2541178"/>
              <a:gd name="connsiteX40" fmla="*/ 3919090 w 7325903"/>
              <a:gd name="connsiteY40" fmla="*/ 1980988 h 2541178"/>
              <a:gd name="connsiteX41" fmla="*/ 3872364 w 7325903"/>
              <a:gd name="connsiteY41" fmla="*/ 2043473 h 2541178"/>
              <a:gd name="connsiteX42" fmla="*/ 3915359 w 7325903"/>
              <a:gd name="connsiteY42" fmla="*/ 2078948 h 2541178"/>
              <a:gd name="connsiteX43" fmla="*/ 4460405 w 7325903"/>
              <a:gd name="connsiteY43" fmla="*/ 2245436 h 2541178"/>
              <a:gd name="connsiteX44" fmla="*/ 5005451 w 7325903"/>
              <a:gd name="connsiteY44" fmla="*/ 2078948 h 2541178"/>
              <a:gd name="connsiteX45" fmla="*/ 5048447 w 7325903"/>
              <a:gd name="connsiteY45" fmla="*/ 2043473 h 2541178"/>
              <a:gd name="connsiteX46" fmla="*/ 5001722 w 7325903"/>
              <a:gd name="connsiteY46" fmla="*/ 1980988 h 2541178"/>
              <a:gd name="connsiteX47" fmla="*/ 4784725 w 7325903"/>
              <a:gd name="connsiteY47" fmla="*/ 1270589 h 2541178"/>
              <a:gd name="connsiteX48" fmla="*/ 5001722 w 7325903"/>
              <a:gd name="connsiteY48" fmla="*/ 560191 h 2541178"/>
              <a:gd name="connsiteX49" fmla="*/ 5048447 w 7325903"/>
              <a:gd name="connsiteY49" fmla="*/ 497706 h 2541178"/>
              <a:gd name="connsiteX50" fmla="*/ 5005451 w 7325903"/>
              <a:gd name="connsiteY50" fmla="*/ 462231 h 2541178"/>
              <a:gd name="connsiteX51" fmla="*/ 4460405 w 7325903"/>
              <a:gd name="connsiteY51" fmla="*/ 295742 h 2541178"/>
              <a:gd name="connsiteX52" fmla="*/ 2865497 w 7325903"/>
              <a:gd name="connsiteY52" fmla="*/ 295742 h 2541178"/>
              <a:gd name="connsiteX53" fmla="*/ 2320451 w 7325903"/>
              <a:gd name="connsiteY53" fmla="*/ 462231 h 2541178"/>
              <a:gd name="connsiteX54" fmla="*/ 2277456 w 7325903"/>
              <a:gd name="connsiteY54" fmla="*/ 497705 h 2541178"/>
              <a:gd name="connsiteX55" fmla="*/ 2324182 w 7325903"/>
              <a:gd name="connsiteY55" fmla="*/ 560191 h 2541178"/>
              <a:gd name="connsiteX56" fmla="*/ 2541178 w 7325903"/>
              <a:gd name="connsiteY56" fmla="*/ 1270589 h 2541178"/>
              <a:gd name="connsiteX57" fmla="*/ 2324182 w 7325903"/>
              <a:gd name="connsiteY57" fmla="*/ 1980988 h 2541178"/>
              <a:gd name="connsiteX58" fmla="*/ 2277456 w 7325903"/>
              <a:gd name="connsiteY58" fmla="*/ 2043473 h 2541178"/>
              <a:gd name="connsiteX59" fmla="*/ 2320451 w 7325903"/>
              <a:gd name="connsiteY59" fmla="*/ 2078948 h 2541178"/>
              <a:gd name="connsiteX60" fmla="*/ 2865497 w 7325903"/>
              <a:gd name="connsiteY60" fmla="*/ 2245436 h 2541178"/>
              <a:gd name="connsiteX61" fmla="*/ 3410544 w 7325903"/>
              <a:gd name="connsiteY61" fmla="*/ 2078948 h 2541178"/>
              <a:gd name="connsiteX62" fmla="*/ 3453539 w 7325903"/>
              <a:gd name="connsiteY62" fmla="*/ 2043473 h 2541178"/>
              <a:gd name="connsiteX63" fmla="*/ 3406813 w 7325903"/>
              <a:gd name="connsiteY63" fmla="*/ 1980988 h 2541178"/>
              <a:gd name="connsiteX64" fmla="*/ 3189816 w 7325903"/>
              <a:gd name="connsiteY64" fmla="*/ 1270589 h 2541178"/>
              <a:gd name="connsiteX65" fmla="*/ 3406813 w 7325903"/>
              <a:gd name="connsiteY65" fmla="*/ 560191 h 2541178"/>
              <a:gd name="connsiteX66" fmla="*/ 3453539 w 7325903"/>
              <a:gd name="connsiteY66" fmla="*/ 497705 h 2541178"/>
              <a:gd name="connsiteX67" fmla="*/ 3410544 w 7325903"/>
              <a:gd name="connsiteY67" fmla="*/ 462231 h 2541178"/>
              <a:gd name="connsiteX68" fmla="*/ 2865497 w 7325903"/>
              <a:gd name="connsiteY68" fmla="*/ 295742 h 2541178"/>
              <a:gd name="connsiteX69" fmla="*/ 1270589 w 7325903"/>
              <a:gd name="connsiteY69" fmla="*/ 295742 h 2541178"/>
              <a:gd name="connsiteX70" fmla="*/ 295742 w 7325903"/>
              <a:gd name="connsiteY70" fmla="*/ 1270589 h 2541178"/>
              <a:gd name="connsiteX71" fmla="*/ 1270589 w 7325903"/>
              <a:gd name="connsiteY71" fmla="*/ 2245436 h 2541178"/>
              <a:gd name="connsiteX72" fmla="*/ 1815635 w 7325903"/>
              <a:gd name="connsiteY72" fmla="*/ 2078948 h 2541178"/>
              <a:gd name="connsiteX73" fmla="*/ 1858631 w 7325903"/>
              <a:gd name="connsiteY73" fmla="*/ 2043473 h 2541178"/>
              <a:gd name="connsiteX74" fmla="*/ 1811905 w 7325903"/>
              <a:gd name="connsiteY74" fmla="*/ 1980988 h 2541178"/>
              <a:gd name="connsiteX75" fmla="*/ 1594908 w 7325903"/>
              <a:gd name="connsiteY75" fmla="*/ 1270589 h 2541178"/>
              <a:gd name="connsiteX76" fmla="*/ 1811905 w 7325903"/>
              <a:gd name="connsiteY76" fmla="*/ 560191 h 2541178"/>
              <a:gd name="connsiteX77" fmla="*/ 1858631 w 7325903"/>
              <a:gd name="connsiteY77" fmla="*/ 497705 h 2541178"/>
              <a:gd name="connsiteX78" fmla="*/ 1815635 w 7325903"/>
              <a:gd name="connsiteY78" fmla="*/ 462231 h 2541178"/>
              <a:gd name="connsiteX79" fmla="*/ 1270589 w 7325903"/>
              <a:gd name="connsiteY79" fmla="*/ 295742 h 2541178"/>
              <a:gd name="connsiteX80" fmla="*/ 1270589 w 7325903"/>
              <a:gd name="connsiteY80" fmla="*/ 0 h 2541178"/>
              <a:gd name="connsiteX81" fmla="*/ 1980988 w 7325903"/>
              <a:gd name="connsiteY81" fmla="*/ 216997 h 2541178"/>
              <a:gd name="connsiteX82" fmla="*/ 2068043 w 7325903"/>
              <a:gd name="connsiteY82" fmla="*/ 282096 h 2541178"/>
              <a:gd name="connsiteX83" fmla="*/ 2155099 w 7325903"/>
              <a:gd name="connsiteY83" fmla="*/ 216997 h 2541178"/>
              <a:gd name="connsiteX84" fmla="*/ 2865497 w 7325903"/>
              <a:gd name="connsiteY84" fmla="*/ 0 h 2541178"/>
              <a:gd name="connsiteX85" fmla="*/ 3575896 w 7325903"/>
              <a:gd name="connsiteY85" fmla="*/ 216997 h 2541178"/>
              <a:gd name="connsiteX86" fmla="*/ 3662951 w 7325903"/>
              <a:gd name="connsiteY86" fmla="*/ 282096 h 2541178"/>
              <a:gd name="connsiteX87" fmla="*/ 3750007 w 7325903"/>
              <a:gd name="connsiteY87" fmla="*/ 216997 h 2541178"/>
              <a:gd name="connsiteX88" fmla="*/ 4460405 w 7325903"/>
              <a:gd name="connsiteY88" fmla="*/ 0 h 2541178"/>
              <a:gd name="connsiteX89" fmla="*/ 5170804 w 7325903"/>
              <a:gd name="connsiteY89" fmla="*/ 216997 h 2541178"/>
              <a:gd name="connsiteX90" fmla="*/ 5257860 w 7325903"/>
              <a:gd name="connsiteY90" fmla="*/ 282096 h 2541178"/>
              <a:gd name="connsiteX91" fmla="*/ 5344916 w 7325903"/>
              <a:gd name="connsiteY91" fmla="*/ 216997 h 2541178"/>
              <a:gd name="connsiteX92" fmla="*/ 6055314 w 7325903"/>
              <a:gd name="connsiteY92" fmla="*/ 0 h 2541178"/>
              <a:gd name="connsiteX93" fmla="*/ 7325903 w 7325903"/>
              <a:gd name="connsiteY93" fmla="*/ 1270589 h 2541178"/>
              <a:gd name="connsiteX94" fmla="*/ 6055314 w 7325903"/>
              <a:gd name="connsiteY94" fmla="*/ 2541178 h 2541178"/>
              <a:gd name="connsiteX95" fmla="*/ 5344916 w 7325903"/>
              <a:gd name="connsiteY95" fmla="*/ 2324182 h 2541178"/>
              <a:gd name="connsiteX96" fmla="*/ 5257860 w 7325903"/>
              <a:gd name="connsiteY96" fmla="*/ 2259082 h 2541178"/>
              <a:gd name="connsiteX97" fmla="*/ 5170804 w 7325903"/>
              <a:gd name="connsiteY97" fmla="*/ 2324182 h 2541178"/>
              <a:gd name="connsiteX98" fmla="*/ 4460405 w 7325903"/>
              <a:gd name="connsiteY98" fmla="*/ 2541178 h 2541178"/>
              <a:gd name="connsiteX99" fmla="*/ 3750007 w 7325903"/>
              <a:gd name="connsiteY99" fmla="*/ 2324182 h 2541178"/>
              <a:gd name="connsiteX100" fmla="*/ 3662951 w 7325903"/>
              <a:gd name="connsiteY100" fmla="*/ 2259083 h 2541178"/>
              <a:gd name="connsiteX101" fmla="*/ 3575896 w 7325903"/>
              <a:gd name="connsiteY101" fmla="*/ 2324182 h 2541178"/>
              <a:gd name="connsiteX102" fmla="*/ 2865497 w 7325903"/>
              <a:gd name="connsiteY102" fmla="*/ 2541178 h 2541178"/>
              <a:gd name="connsiteX103" fmla="*/ 2155099 w 7325903"/>
              <a:gd name="connsiteY103" fmla="*/ 2324182 h 2541178"/>
              <a:gd name="connsiteX104" fmla="*/ 2068043 w 7325903"/>
              <a:gd name="connsiteY104" fmla="*/ 2259083 h 2541178"/>
              <a:gd name="connsiteX105" fmla="*/ 1980988 w 7325903"/>
              <a:gd name="connsiteY105" fmla="*/ 2324182 h 2541178"/>
              <a:gd name="connsiteX106" fmla="*/ 1270589 w 7325903"/>
              <a:gd name="connsiteY106" fmla="*/ 2541178 h 2541178"/>
              <a:gd name="connsiteX107" fmla="*/ 0 w 7325903"/>
              <a:gd name="connsiteY107" fmla="*/ 1270589 h 2541178"/>
              <a:gd name="connsiteX108" fmla="*/ 1270589 w 7325903"/>
              <a:gd name="connsiteY108" fmla="*/ 0 h 25411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</a:cxnLst>
            <a:rect l="l" t="t" r="r" b="b"/>
            <a:pathLst>
              <a:path w="7325903" h="2541178">
                <a:moveTo>
                  <a:pt x="5257860" y="712327"/>
                </a:moveTo>
                <a:lnTo>
                  <a:pt x="5246956" y="725543"/>
                </a:lnTo>
                <a:cubicBezTo>
                  <a:pt x="5141844" y="881130"/>
                  <a:pt x="5080467" y="1068692"/>
                  <a:pt x="5080467" y="1270589"/>
                </a:cubicBezTo>
                <a:cubicBezTo>
                  <a:pt x="5080467" y="1472487"/>
                  <a:pt x="5141844" y="1660049"/>
                  <a:pt x="5246956" y="1815635"/>
                </a:cubicBezTo>
                <a:lnTo>
                  <a:pt x="5257860" y="1828851"/>
                </a:lnTo>
                <a:lnTo>
                  <a:pt x="5268764" y="1815635"/>
                </a:lnTo>
                <a:cubicBezTo>
                  <a:pt x="5373876" y="1660049"/>
                  <a:pt x="5435252" y="1472487"/>
                  <a:pt x="5435252" y="1270589"/>
                </a:cubicBezTo>
                <a:cubicBezTo>
                  <a:pt x="5435252" y="1068692"/>
                  <a:pt x="5373876" y="881130"/>
                  <a:pt x="5268764" y="725543"/>
                </a:cubicBezTo>
                <a:close/>
                <a:moveTo>
                  <a:pt x="3662951" y="712327"/>
                </a:moveTo>
                <a:lnTo>
                  <a:pt x="3652047" y="725543"/>
                </a:lnTo>
                <a:cubicBezTo>
                  <a:pt x="3546935" y="881130"/>
                  <a:pt x="3485558" y="1068692"/>
                  <a:pt x="3485558" y="1270589"/>
                </a:cubicBezTo>
                <a:cubicBezTo>
                  <a:pt x="3485558" y="1472487"/>
                  <a:pt x="3546935" y="1660049"/>
                  <a:pt x="3652047" y="1815635"/>
                </a:cubicBezTo>
                <a:lnTo>
                  <a:pt x="3662951" y="1828852"/>
                </a:lnTo>
                <a:lnTo>
                  <a:pt x="3673856" y="1815635"/>
                </a:lnTo>
                <a:cubicBezTo>
                  <a:pt x="3778968" y="1660049"/>
                  <a:pt x="3840344" y="1472487"/>
                  <a:pt x="3840344" y="1270589"/>
                </a:cubicBezTo>
                <a:cubicBezTo>
                  <a:pt x="3840344" y="1068692"/>
                  <a:pt x="3778968" y="881130"/>
                  <a:pt x="3673856" y="725543"/>
                </a:cubicBezTo>
                <a:close/>
                <a:moveTo>
                  <a:pt x="2068043" y="712327"/>
                </a:moveTo>
                <a:lnTo>
                  <a:pt x="2057139" y="725543"/>
                </a:lnTo>
                <a:cubicBezTo>
                  <a:pt x="1952027" y="881130"/>
                  <a:pt x="1890650" y="1068692"/>
                  <a:pt x="1890650" y="1270589"/>
                </a:cubicBezTo>
                <a:cubicBezTo>
                  <a:pt x="1890650" y="1472487"/>
                  <a:pt x="1952027" y="1660049"/>
                  <a:pt x="2057139" y="1815635"/>
                </a:cubicBezTo>
                <a:lnTo>
                  <a:pt x="2068043" y="1828852"/>
                </a:lnTo>
                <a:lnTo>
                  <a:pt x="2078948" y="1815635"/>
                </a:lnTo>
                <a:cubicBezTo>
                  <a:pt x="2184060" y="1660049"/>
                  <a:pt x="2245436" y="1472487"/>
                  <a:pt x="2245436" y="1270589"/>
                </a:cubicBezTo>
                <a:cubicBezTo>
                  <a:pt x="2245436" y="1068692"/>
                  <a:pt x="2184060" y="881130"/>
                  <a:pt x="2078948" y="725543"/>
                </a:cubicBezTo>
                <a:close/>
                <a:moveTo>
                  <a:pt x="6055314" y="295742"/>
                </a:moveTo>
                <a:cubicBezTo>
                  <a:pt x="5853417" y="295742"/>
                  <a:pt x="5665855" y="357119"/>
                  <a:pt x="5510268" y="462231"/>
                </a:cubicBezTo>
                <a:lnTo>
                  <a:pt x="5467272" y="497706"/>
                </a:lnTo>
                <a:lnTo>
                  <a:pt x="5513998" y="560191"/>
                </a:lnTo>
                <a:cubicBezTo>
                  <a:pt x="5650998" y="762978"/>
                  <a:pt x="5730994" y="1007442"/>
                  <a:pt x="5730994" y="1270589"/>
                </a:cubicBezTo>
                <a:cubicBezTo>
                  <a:pt x="5730994" y="1533737"/>
                  <a:pt x="5650998" y="1778200"/>
                  <a:pt x="5513998" y="1980988"/>
                </a:cubicBezTo>
                <a:lnTo>
                  <a:pt x="5467272" y="2043473"/>
                </a:lnTo>
                <a:lnTo>
                  <a:pt x="5510268" y="2078948"/>
                </a:lnTo>
                <a:cubicBezTo>
                  <a:pt x="5665855" y="2184060"/>
                  <a:pt x="5853417" y="2245436"/>
                  <a:pt x="6055314" y="2245436"/>
                </a:cubicBezTo>
                <a:cubicBezTo>
                  <a:pt x="6593707" y="2245436"/>
                  <a:pt x="7030161" y="1808982"/>
                  <a:pt x="7030161" y="1270589"/>
                </a:cubicBezTo>
                <a:cubicBezTo>
                  <a:pt x="7030161" y="732196"/>
                  <a:pt x="6593707" y="295742"/>
                  <a:pt x="6055314" y="295742"/>
                </a:cubicBezTo>
                <a:close/>
                <a:moveTo>
                  <a:pt x="4460405" y="295742"/>
                </a:moveTo>
                <a:cubicBezTo>
                  <a:pt x="4258508" y="295742"/>
                  <a:pt x="4070946" y="357119"/>
                  <a:pt x="3915359" y="462231"/>
                </a:cubicBezTo>
                <a:lnTo>
                  <a:pt x="3872364" y="497705"/>
                </a:lnTo>
                <a:lnTo>
                  <a:pt x="3919090" y="560191"/>
                </a:lnTo>
                <a:cubicBezTo>
                  <a:pt x="4056090" y="762978"/>
                  <a:pt x="4136086" y="1007442"/>
                  <a:pt x="4136086" y="1270589"/>
                </a:cubicBezTo>
                <a:cubicBezTo>
                  <a:pt x="4136086" y="1533737"/>
                  <a:pt x="4056090" y="1778200"/>
                  <a:pt x="3919090" y="1980988"/>
                </a:cubicBezTo>
                <a:lnTo>
                  <a:pt x="3872364" y="2043473"/>
                </a:lnTo>
                <a:lnTo>
                  <a:pt x="3915359" y="2078948"/>
                </a:lnTo>
                <a:cubicBezTo>
                  <a:pt x="4070946" y="2184060"/>
                  <a:pt x="4258508" y="2245436"/>
                  <a:pt x="4460405" y="2245436"/>
                </a:cubicBezTo>
                <a:cubicBezTo>
                  <a:pt x="4662303" y="2245436"/>
                  <a:pt x="4849865" y="2184060"/>
                  <a:pt x="5005451" y="2078948"/>
                </a:cubicBezTo>
                <a:lnTo>
                  <a:pt x="5048447" y="2043473"/>
                </a:lnTo>
                <a:lnTo>
                  <a:pt x="5001722" y="1980988"/>
                </a:lnTo>
                <a:cubicBezTo>
                  <a:pt x="4864721" y="1778200"/>
                  <a:pt x="4784725" y="1533737"/>
                  <a:pt x="4784725" y="1270589"/>
                </a:cubicBezTo>
                <a:cubicBezTo>
                  <a:pt x="4784725" y="1007442"/>
                  <a:pt x="4864721" y="762978"/>
                  <a:pt x="5001722" y="560191"/>
                </a:cubicBezTo>
                <a:lnTo>
                  <a:pt x="5048447" y="497706"/>
                </a:lnTo>
                <a:lnTo>
                  <a:pt x="5005451" y="462231"/>
                </a:lnTo>
                <a:cubicBezTo>
                  <a:pt x="4849865" y="357119"/>
                  <a:pt x="4662303" y="295742"/>
                  <a:pt x="4460405" y="295742"/>
                </a:cubicBezTo>
                <a:close/>
                <a:moveTo>
                  <a:pt x="2865497" y="295742"/>
                </a:moveTo>
                <a:cubicBezTo>
                  <a:pt x="2663600" y="295742"/>
                  <a:pt x="2476038" y="357119"/>
                  <a:pt x="2320451" y="462231"/>
                </a:cubicBezTo>
                <a:lnTo>
                  <a:pt x="2277456" y="497705"/>
                </a:lnTo>
                <a:lnTo>
                  <a:pt x="2324182" y="560191"/>
                </a:lnTo>
                <a:cubicBezTo>
                  <a:pt x="2461182" y="762978"/>
                  <a:pt x="2541178" y="1007442"/>
                  <a:pt x="2541178" y="1270589"/>
                </a:cubicBezTo>
                <a:cubicBezTo>
                  <a:pt x="2541178" y="1533737"/>
                  <a:pt x="2461182" y="1778200"/>
                  <a:pt x="2324182" y="1980988"/>
                </a:cubicBezTo>
                <a:lnTo>
                  <a:pt x="2277456" y="2043473"/>
                </a:lnTo>
                <a:lnTo>
                  <a:pt x="2320451" y="2078948"/>
                </a:lnTo>
                <a:cubicBezTo>
                  <a:pt x="2476038" y="2184060"/>
                  <a:pt x="2663600" y="2245436"/>
                  <a:pt x="2865497" y="2245436"/>
                </a:cubicBezTo>
                <a:cubicBezTo>
                  <a:pt x="3067395" y="2245436"/>
                  <a:pt x="3254957" y="2184060"/>
                  <a:pt x="3410544" y="2078948"/>
                </a:cubicBezTo>
                <a:lnTo>
                  <a:pt x="3453539" y="2043473"/>
                </a:lnTo>
                <a:lnTo>
                  <a:pt x="3406813" y="1980988"/>
                </a:lnTo>
                <a:cubicBezTo>
                  <a:pt x="3269813" y="1778200"/>
                  <a:pt x="3189816" y="1533737"/>
                  <a:pt x="3189816" y="1270589"/>
                </a:cubicBezTo>
                <a:cubicBezTo>
                  <a:pt x="3189816" y="1007442"/>
                  <a:pt x="3269813" y="762978"/>
                  <a:pt x="3406813" y="560191"/>
                </a:cubicBezTo>
                <a:lnTo>
                  <a:pt x="3453539" y="497705"/>
                </a:lnTo>
                <a:lnTo>
                  <a:pt x="3410544" y="462231"/>
                </a:lnTo>
                <a:cubicBezTo>
                  <a:pt x="3254957" y="357119"/>
                  <a:pt x="3067395" y="295742"/>
                  <a:pt x="2865497" y="295742"/>
                </a:cubicBezTo>
                <a:close/>
                <a:moveTo>
                  <a:pt x="1270589" y="295742"/>
                </a:moveTo>
                <a:cubicBezTo>
                  <a:pt x="732196" y="295742"/>
                  <a:pt x="295742" y="732196"/>
                  <a:pt x="295742" y="1270589"/>
                </a:cubicBezTo>
                <a:cubicBezTo>
                  <a:pt x="295742" y="1808982"/>
                  <a:pt x="732196" y="2245436"/>
                  <a:pt x="1270589" y="2245436"/>
                </a:cubicBezTo>
                <a:cubicBezTo>
                  <a:pt x="1472487" y="2245436"/>
                  <a:pt x="1660049" y="2184060"/>
                  <a:pt x="1815635" y="2078948"/>
                </a:cubicBezTo>
                <a:lnTo>
                  <a:pt x="1858631" y="2043473"/>
                </a:lnTo>
                <a:lnTo>
                  <a:pt x="1811905" y="1980988"/>
                </a:lnTo>
                <a:cubicBezTo>
                  <a:pt x="1674904" y="1778200"/>
                  <a:pt x="1594908" y="1533737"/>
                  <a:pt x="1594908" y="1270589"/>
                </a:cubicBezTo>
                <a:cubicBezTo>
                  <a:pt x="1594908" y="1007442"/>
                  <a:pt x="1674904" y="762978"/>
                  <a:pt x="1811905" y="560191"/>
                </a:cubicBezTo>
                <a:lnTo>
                  <a:pt x="1858631" y="497705"/>
                </a:lnTo>
                <a:lnTo>
                  <a:pt x="1815635" y="462231"/>
                </a:lnTo>
                <a:cubicBezTo>
                  <a:pt x="1660049" y="357119"/>
                  <a:pt x="1472487" y="295742"/>
                  <a:pt x="1270589" y="295742"/>
                </a:cubicBezTo>
                <a:close/>
                <a:moveTo>
                  <a:pt x="1270589" y="0"/>
                </a:moveTo>
                <a:cubicBezTo>
                  <a:pt x="1533737" y="0"/>
                  <a:pt x="1778200" y="79996"/>
                  <a:pt x="1980988" y="216997"/>
                </a:cubicBezTo>
                <a:lnTo>
                  <a:pt x="2068043" y="282096"/>
                </a:lnTo>
                <a:lnTo>
                  <a:pt x="2155099" y="216997"/>
                </a:lnTo>
                <a:cubicBezTo>
                  <a:pt x="2357886" y="79996"/>
                  <a:pt x="2602350" y="0"/>
                  <a:pt x="2865497" y="0"/>
                </a:cubicBezTo>
                <a:cubicBezTo>
                  <a:pt x="3128645" y="0"/>
                  <a:pt x="3373109" y="79996"/>
                  <a:pt x="3575896" y="216997"/>
                </a:cubicBezTo>
                <a:lnTo>
                  <a:pt x="3662951" y="282096"/>
                </a:lnTo>
                <a:lnTo>
                  <a:pt x="3750007" y="216997"/>
                </a:lnTo>
                <a:cubicBezTo>
                  <a:pt x="3952794" y="79996"/>
                  <a:pt x="4197258" y="0"/>
                  <a:pt x="4460405" y="0"/>
                </a:cubicBezTo>
                <a:cubicBezTo>
                  <a:pt x="4723553" y="0"/>
                  <a:pt x="4968016" y="79996"/>
                  <a:pt x="5170804" y="216997"/>
                </a:cubicBezTo>
                <a:lnTo>
                  <a:pt x="5257860" y="282096"/>
                </a:lnTo>
                <a:lnTo>
                  <a:pt x="5344916" y="216997"/>
                </a:lnTo>
                <a:cubicBezTo>
                  <a:pt x="5547703" y="79996"/>
                  <a:pt x="5792167" y="0"/>
                  <a:pt x="6055314" y="0"/>
                </a:cubicBezTo>
                <a:cubicBezTo>
                  <a:pt x="6757041" y="0"/>
                  <a:pt x="7325903" y="568862"/>
                  <a:pt x="7325903" y="1270589"/>
                </a:cubicBezTo>
                <a:cubicBezTo>
                  <a:pt x="7325903" y="1972316"/>
                  <a:pt x="6757041" y="2541178"/>
                  <a:pt x="6055314" y="2541178"/>
                </a:cubicBezTo>
                <a:cubicBezTo>
                  <a:pt x="5792167" y="2541178"/>
                  <a:pt x="5547703" y="2461182"/>
                  <a:pt x="5344916" y="2324182"/>
                </a:cubicBezTo>
                <a:lnTo>
                  <a:pt x="5257860" y="2259082"/>
                </a:lnTo>
                <a:lnTo>
                  <a:pt x="5170804" y="2324182"/>
                </a:lnTo>
                <a:cubicBezTo>
                  <a:pt x="4968016" y="2461182"/>
                  <a:pt x="4723553" y="2541178"/>
                  <a:pt x="4460405" y="2541178"/>
                </a:cubicBezTo>
                <a:cubicBezTo>
                  <a:pt x="4197258" y="2541178"/>
                  <a:pt x="3952794" y="2461182"/>
                  <a:pt x="3750007" y="2324182"/>
                </a:cubicBezTo>
                <a:lnTo>
                  <a:pt x="3662951" y="2259083"/>
                </a:lnTo>
                <a:lnTo>
                  <a:pt x="3575896" y="2324182"/>
                </a:lnTo>
                <a:cubicBezTo>
                  <a:pt x="3373109" y="2461182"/>
                  <a:pt x="3128645" y="2541178"/>
                  <a:pt x="2865497" y="2541178"/>
                </a:cubicBezTo>
                <a:cubicBezTo>
                  <a:pt x="2602350" y="2541178"/>
                  <a:pt x="2357886" y="2461182"/>
                  <a:pt x="2155099" y="2324182"/>
                </a:cubicBezTo>
                <a:lnTo>
                  <a:pt x="2068043" y="2259083"/>
                </a:lnTo>
                <a:lnTo>
                  <a:pt x="1980988" y="2324182"/>
                </a:lnTo>
                <a:cubicBezTo>
                  <a:pt x="1778200" y="2461182"/>
                  <a:pt x="1533737" y="2541178"/>
                  <a:pt x="1270589" y="2541178"/>
                </a:cubicBezTo>
                <a:cubicBezTo>
                  <a:pt x="568862" y="2541178"/>
                  <a:pt x="0" y="1972316"/>
                  <a:pt x="0" y="1270589"/>
                </a:cubicBezTo>
                <a:cubicBezTo>
                  <a:pt x="0" y="568862"/>
                  <a:pt x="568862" y="0"/>
                  <a:pt x="1270589" y="0"/>
                </a:cubicBezTo>
                <a:close/>
              </a:path>
            </a:pathLst>
          </a:custGeom>
          <a:solidFill>
            <a:schemeClr val="bg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72093575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eltrenner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>
              <a:solidFill>
                <a:schemeClr val="tx1"/>
              </a:solidFill>
              <a:latin typeface="+mn-lt"/>
            </a:endParaRP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521494" y="2474456"/>
            <a:ext cx="7283994" cy="2123658"/>
          </a:xfrm>
        </p:spPr>
        <p:txBody>
          <a:bodyPr wrap="square" anchor="b">
            <a:sp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4600" b="1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noProof="0" dirty="0"/>
              <a:t>Titel des </a:t>
            </a:r>
            <a:r>
              <a:rPr lang="de-DE" noProof="0" dirty="0" err="1"/>
              <a:t>Kapiteltrenners</a:t>
            </a:r>
            <a:r>
              <a:rPr lang="de-DE" noProof="0" dirty="0"/>
              <a:t> in maximal drei Zeilen</a:t>
            </a:r>
          </a:p>
        </p:txBody>
      </p:sp>
      <p:sp>
        <p:nvSpPr>
          <p:cNvPr id="8" name="Titel 7"/>
          <p:cNvSpPr>
            <a:spLocks noGrp="1"/>
          </p:cNvSpPr>
          <p:nvPr>
            <p:ph type="title" hasCustomPrompt="1"/>
          </p:nvPr>
        </p:nvSpPr>
        <p:spPr bwMode="gray">
          <a:xfrm>
            <a:off x="521494" y="4797248"/>
            <a:ext cx="7283994" cy="304699"/>
          </a:xfrm>
        </p:spPr>
        <p:txBody>
          <a:bodyPr wrap="square" anchor="t" anchorCtr="0">
            <a:spAutoFit/>
          </a:bodyPr>
          <a:lstStyle>
            <a:lvl1pPr algn="l">
              <a:lnSpc>
                <a:spcPct val="110000"/>
              </a:lnSpc>
              <a:defRPr sz="1800" b="0" i="0">
                <a:solidFill>
                  <a:schemeClr val="bg1"/>
                </a:solidFill>
                <a:latin typeface="Audi Type Normal" panose="020B0503040200000003" pitchFamily="34" charset="0"/>
                <a:ea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Untertitel und/oder erklärender Text zum Kapitel</a:t>
            </a:r>
          </a:p>
        </p:txBody>
      </p:sp>
    </p:spTree>
    <p:extLst>
      <p:ext uri="{BB962C8B-B14F-4D97-AF65-F5344CB8AC3E}">
        <p14:creationId xmlns:p14="http://schemas.microsoft.com/office/powerpoint/2010/main" val="202800798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210407314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bschlussfolie (schwarz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 bwMode="gray">
          <a:xfrm>
            <a:off x="0" y="0"/>
            <a:ext cx="9144000" cy="6858000"/>
          </a:xfrm>
          <a:prstGeom prst="rect">
            <a:avLst/>
          </a:prstGeom>
          <a:solidFill>
            <a:schemeClr val="accent5"/>
          </a:solidFill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noProof="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4" name="Rechteck 3"/>
          <p:cNvSpPr/>
          <p:nvPr userDrawn="1"/>
        </p:nvSpPr>
        <p:spPr>
          <a:xfrm>
            <a:off x="422672" y="3129639"/>
            <a:ext cx="8299847" cy="1189442"/>
          </a:xfrm>
          <a:prstGeom prst="rect">
            <a:avLst/>
          </a:prstGeom>
          <a:noFill/>
          <a:ln w="9525" cap="sq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r>
              <a:rPr lang="de-DE" sz="6800" b="1" i="0" dirty="0">
                <a:solidFill>
                  <a:schemeClr val="bg1"/>
                </a:solidFill>
                <a:latin typeface="Audi Type Extended" charset="0"/>
                <a:ea typeface="Audi Type Extended" charset="0"/>
                <a:cs typeface="Audi Type Extended" charset="0"/>
              </a:rPr>
              <a:t>Vielen Dank!</a:t>
            </a:r>
          </a:p>
        </p:txBody>
      </p:sp>
      <p:sp>
        <p:nvSpPr>
          <p:cNvPr id="5" name="Freihandform 4">
            <a:extLst>
              <a:ext uri="{FF2B5EF4-FFF2-40B4-BE49-F238E27FC236}">
                <a16:creationId xmlns:a16="http://schemas.microsoft.com/office/drawing/2014/main" id="{5491D732-0CC6-B047-8582-CADA55B70633}"/>
              </a:ext>
            </a:extLst>
          </p:cNvPr>
          <p:cNvSpPr/>
          <p:nvPr userDrawn="1"/>
        </p:nvSpPr>
        <p:spPr>
          <a:xfrm>
            <a:off x="0" y="0"/>
            <a:ext cx="9144000" cy="6858000"/>
          </a:xfrm>
          <a:custGeom>
            <a:avLst/>
            <a:gdLst>
              <a:gd name="connsiteX0" fmla="*/ 6306923 w 12192000"/>
              <a:gd name="connsiteY0" fmla="*/ 6025276 h 6858000"/>
              <a:gd name="connsiteX1" fmla="*/ 5963098 w 12192000"/>
              <a:gd name="connsiteY1" fmla="*/ 6039202 h 6858000"/>
              <a:gd name="connsiteX2" fmla="*/ 5728759 w 12192000"/>
              <a:gd name="connsiteY2" fmla="*/ 6084821 h 6858000"/>
              <a:gd name="connsiteX3" fmla="*/ 5594783 w 12192000"/>
              <a:gd name="connsiteY3" fmla="*/ 6166936 h 6858000"/>
              <a:gd name="connsiteX4" fmla="*/ 5552044 w 12192000"/>
              <a:gd name="connsiteY4" fmla="*/ 6289388 h 6858000"/>
              <a:gd name="connsiteX5" fmla="*/ 5574134 w 12192000"/>
              <a:gd name="connsiteY5" fmla="*/ 6382547 h 6858000"/>
              <a:gd name="connsiteX6" fmla="*/ 5643765 w 12192000"/>
              <a:gd name="connsiteY6" fmla="*/ 6460340 h 6858000"/>
              <a:gd name="connsiteX7" fmla="*/ 5766216 w 12192000"/>
              <a:gd name="connsiteY7" fmla="*/ 6513643 h 6858000"/>
              <a:gd name="connsiteX8" fmla="*/ 5945811 w 12192000"/>
              <a:gd name="connsiteY8" fmla="*/ 6533331 h 6858000"/>
              <a:gd name="connsiteX9" fmla="*/ 6155660 w 12192000"/>
              <a:gd name="connsiteY9" fmla="*/ 6519885 h 6858000"/>
              <a:gd name="connsiteX10" fmla="*/ 6335256 w 12192000"/>
              <a:gd name="connsiteY10" fmla="*/ 6482430 h 6858000"/>
              <a:gd name="connsiteX11" fmla="*/ 6488920 w 12192000"/>
              <a:gd name="connsiteY11" fmla="*/ 6425285 h 6858000"/>
              <a:gd name="connsiteX12" fmla="*/ 6621936 w 12192000"/>
              <a:gd name="connsiteY12" fmla="*/ 6351814 h 6858000"/>
              <a:gd name="connsiteX13" fmla="*/ 6621936 w 12192000"/>
              <a:gd name="connsiteY13" fmla="*/ 6025276 h 6858000"/>
              <a:gd name="connsiteX14" fmla="*/ 9372106 w 12192000"/>
              <a:gd name="connsiteY14" fmla="*/ 4797877 h 6858000"/>
              <a:gd name="connsiteX15" fmla="*/ 9634298 w 12192000"/>
              <a:gd name="connsiteY15" fmla="*/ 4814204 h 6858000"/>
              <a:gd name="connsiteX16" fmla="*/ 9874880 w 12192000"/>
              <a:gd name="connsiteY16" fmla="*/ 4869427 h 6858000"/>
              <a:gd name="connsiteX17" fmla="*/ 10081846 w 12192000"/>
              <a:gd name="connsiteY17" fmla="*/ 4974111 h 6858000"/>
              <a:gd name="connsiteX18" fmla="*/ 10243676 w 12192000"/>
              <a:gd name="connsiteY18" fmla="*/ 5139301 h 6858000"/>
              <a:gd name="connsiteX19" fmla="*/ 10349320 w 12192000"/>
              <a:gd name="connsiteY19" fmla="*/ 5375081 h 6858000"/>
              <a:gd name="connsiteX20" fmla="*/ 10387256 w 12192000"/>
              <a:gd name="connsiteY20" fmla="*/ 5691055 h 6858000"/>
              <a:gd name="connsiteX21" fmla="*/ 10387256 w 12192000"/>
              <a:gd name="connsiteY21" fmla="*/ 6858000 h 6858000"/>
              <a:gd name="connsiteX22" fmla="*/ 9769714 w 12192000"/>
              <a:gd name="connsiteY22" fmla="*/ 6858000 h 6858000"/>
              <a:gd name="connsiteX23" fmla="*/ 9769714 w 12192000"/>
              <a:gd name="connsiteY23" fmla="*/ 5769808 h 6858000"/>
              <a:gd name="connsiteX24" fmla="*/ 9739942 w 12192000"/>
              <a:gd name="connsiteY24" fmla="*/ 5549395 h 6858000"/>
              <a:gd name="connsiteX25" fmla="*/ 9646302 w 12192000"/>
              <a:gd name="connsiteY25" fmla="*/ 5393809 h 6858000"/>
              <a:gd name="connsiteX26" fmla="*/ 9482554 w 12192000"/>
              <a:gd name="connsiteY26" fmla="*/ 5301130 h 6858000"/>
              <a:gd name="connsiteX27" fmla="*/ 9242452 w 12192000"/>
              <a:gd name="connsiteY27" fmla="*/ 5270397 h 6858000"/>
              <a:gd name="connsiteX28" fmla="*/ 9035964 w 12192000"/>
              <a:gd name="connsiteY28" fmla="*/ 5284323 h 6858000"/>
              <a:gd name="connsiteX29" fmla="*/ 8856370 w 12192000"/>
              <a:gd name="connsiteY29" fmla="*/ 5321298 h 6858000"/>
              <a:gd name="connsiteX30" fmla="*/ 8699824 w 12192000"/>
              <a:gd name="connsiteY30" fmla="*/ 5375081 h 6858000"/>
              <a:gd name="connsiteX31" fmla="*/ 8561524 w 12192000"/>
              <a:gd name="connsiteY31" fmla="*/ 5439428 h 6858000"/>
              <a:gd name="connsiteX32" fmla="*/ 8561524 w 12192000"/>
              <a:gd name="connsiteY32" fmla="*/ 6858000 h 6858000"/>
              <a:gd name="connsiteX33" fmla="*/ 7943983 w 12192000"/>
              <a:gd name="connsiteY33" fmla="*/ 6858000 h 6858000"/>
              <a:gd name="connsiteX34" fmla="*/ 7943983 w 12192000"/>
              <a:gd name="connsiteY34" fmla="*/ 4861263 h 6858000"/>
              <a:gd name="connsiteX35" fmla="*/ 8483732 w 12192000"/>
              <a:gd name="connsiteY35" fmla="*/ 4861263 h 6858000"/>
              <a:gd name="connsiteX36" fmla="*/ 8526950 w 12192000"/>
              <a:gd name="connsiteY36" fmla="*/ 5092721 h 6858000"/>
              <a:gd name="connsiteX37" fmla="*/ 8696942 w 12192000"/>
              <a:gd name="connsiteY37" fmla="*/ 4968829 h 6858000"/>
              <a:gd name="connsiteX38" fmla="*/ 8896706 w 12192000"/>
              <a:gd name="connsiteY38" fmla="*/ 4876150 h 6858000"/>
              <a:gd name="connsiteX39" fmla="*/ 9122882 w 12192000"/>
              <a:gd name="connsiteY39" fmla="*/ 4818045 h 6858000"/>
              <a:gd name="connsiteX40" fmla="*/ 9372106 w 12192000"/>
              <a:gd name="connsiteY40" fmla="*/ 4797877 h 6858000"/>
              <a:gd name="connsiteX41" fmla="*/ 6055298 w 12192000"/>
              <a:gd name="connsiteY41" fmla="*/ 4797877 h 6858000"/>
              <a:gd name="connsiteX42" fmla="*/ 6551348 w 12192000"/>
              <a:gd name="connsiteY42" fmla="*/ 4843976 h 6858000"/>
              <a:gd name="connsiteX43" fmla="*/ 6918221 w 12192000"/>
              <a:gd name="connsiteY43" fmla="*/ 4989958 h 6858000"/>
              <a:gd name="connsiteX44" fmla="*/ 7145839 w 12192000"/>
              <a:gd name="connsiteY44" fmla="*/ 5247347 h 6858000"/>
              <a:gd name="connsiteX45" fmla="*/ 7224112 w 12192000"/>
              <a:gd name="connsiteY45" fmla="*/ 5627668 h 6858000"/>
              <a:gd name="connsiteX46" fmla="*/ 7224112 w 12192000"/>
              <a:gd name="connsiteY46" fmla="*/ 6858000 h 6858000"/>
              <a:gd name="connsiteX47" fmla="*/ 6688949 w 12192000"/>
              <a:gd name="connsiteY47" fmla="*/ 6858000 h 6858000"/>
              <a:gd name="connsiteX48" fmla="*/ 6653629 w 12192000"/>
              <a:gd name="connsiteY48" fmla="*/ 6674511 h 6858000"/>
              <a:gd name="connsiteX49" fmla="*/ 6486520 w 12192000"/>
              <a:gd name="connsiteY49" fmla="*/ 6787839 h 6858000"/>
              <a:gd name="connsiteX50" fmla="*/ 6390599 w 12192000"/>
              <a:gd name="connsiteY50" fmla="*/ 6833818 h 6858000"/>
              <a:gd name="connsiteX51" fmla="*/ 6324918 w 12192000"/>
              <a:gd name="connsiteY51" fmla="*/ 6858000 h 6858000"/>
              <a:gd name="connsiteX52" fmla="*/ 5305209 w 12192000"/>
              <a:gd name="connsiteY52" fmla="*/ 6858000 h 6858000"/>
              <a:gd name="connsiteX53" fmla="*/ 5282051 w 12192000"/>
              <a:gd name="connsiteY53" fmla="*/ 6850145 h 6858000"/>
              <a:gd name="connsiteX54" fmla="*/ 5156358 w 12192000"/>
              <a:gd name="connsiteY54" fmla="*/ 6779675 h 6858000"/>
              <a:gd name="connsiteX55" fmla="*/ 4983004 w 12192000"/>
              <a:gd name="connsiteY55" fmla="*/ 6581832 h 6858000"/>
              <a:gd name="connsiteX56" fmla="*/ 4922978 w 12192000"/>
              <a:gd name="connsiteY56" fmla="*/ 6312438 h 6858000"/>
              <a:gd name="connsiteX57" fmla="*/ 4966677 w 12192000"/>
              <a:gd name="connsiteY57" fmla="*/ 6089623 h 6858000"/>
              <a:gd name="connsiteX58" fmla="*/ 5091530 w 12192000"/>
              <a:gd name="connsiteY58" fmla="*/ 5920592 h 6858000"/>
              <a:gd name="connsiteX59" fmla="*/ 5287931 w 12192000"/>
              <a:gd name="connsiteY59" fmla="*/ 5799100 h 6858000"/>
              <a:gd name="connsiteX60" fmla="*/ 5546281 w 12192000"/>
              <a:gd name="connsiteY60" fmla="*/ 5719387 h 6858000"/>
              <a:gd name="connsiteX61" fmla="*/ 5857454 w 12192000"/>
              <a:gd name="connsiteY61" fmla="*/ 5676168 h 6858000"/>
              <a:gd name="connsiteX62" fmla="*/ 6212803 w 12192000"/>
              <a:gd name="connsiteY62" fmla="*/ 5663203 h 6858000"/>
              <a:gd name="connsiteX63" fmla="*/ 6363107 w 12192000"/>
              <a:gd name="connsiteY63" fmla="*/ 5665124 h 6858000"/>
              <a:gd name="connsiteX64" fmla="*/ 6499004 w 12192000"/>
              <a:gd name="connsiteY64" fmla="*/ 5669926 h 6858000"/>
              <a:gd name="connsiteX65" fmla="*/ 6621936 w 12192000"/>
              <a:gd name="connsiteY65" fmla="*/ 5675688 h 6858000"/>
              <a:gd name="connsiteX66" fmla="*/ 6621936 w 12192000"/>
              <a:gd name="connsiteY66" fmla="*/ 5671847 h 6858000"/>
              <a:gd name="connsiteX67" fmla="*/ 6581599 w 12192000"/>
              <a:gd name="connsiteY67" fmla="*/ 5488889 h 6858000"/>
              <a:gd name="connsiteX68" fmla="*/ 6462028 w 12192000"/>
              <a:gd name="connsiteY68" fmla="*/ 5363076 h 6858000"/>
              <a:gd name="connsiteX69" fmla="*/ 6265146 w 12192000"/>
              <a:gd name="connsiteY69" fmla="*/ 5290085 h 6858000"/>
              <a:gd name="connsiteX70" fmla="*/ 5992872 w 12192000"/>
              <a:gd name="connsiteY70" fmla="*/ 5266555 h 6858000"/>
              <a:gd name="connsiteX71" fmla="*/ 5747009 w 12192000"/>
              <a:gd name="connsiteY71" fmla="*/ 5279040 h 6858000"/>
              <a:gd name="connsiteX72" fmla="*/ 5522753 w 12192000"/>
              <a:gd name="connsiteY72" fmla="*/ 5313615 h 6858000"/>
              <a:gd name="connsiteX73" fmla="*/ 5319147 w 12192000"/>
              <a:gd name="connsiteY73" fmla="*/ 5365957 h 6858000"/>
              <a:gd name="connsiteX74" fmla="*/ 5135230 w 12192000"/>
              <a:gd name="connsiteY74" fmla="*/ 5431745 h 6858000"/>
              <a:gd name="connsiteX75" fmla="*/ 5135230 w 12192000"/>
              <a:gd name="connsiteY75" fmla="*/ 4990918 h 6858000"/>
              <a:gd name="connsiteX76" fmla="*/ 5323467 w 12192000"/>
              <a:gd name="connsiteY76" fmla="*/ 4912165 h 6858000"/>
              <a:gd name="connsiteX77" fmla="*/ 5543401 w 12192000"/>
              <a:gd name="connsiteY77" fmla="*/ 4851179 h 6858000"/>
              <a:gd name="connsiteX78" fmla="*/ 5789265 w 12192000"/>
              <a:gd name="connsiteY78" fmla="*/ 4811803 h 6858000"/>
              <a:gd name="connsiteX79" fmla="*/ 6055298 w 12192000"/>
              <a:gd name="connsiteY79" fmla="*/ 4797877 h 6858000"/>
              <a:gd name="connsiteX80" fmla="*/ 2145913 w 12192000"/>
              <a:gd name="connsiteY80" fmla="*/ 4495349 h 6858000"/>
              <a:gd name="connsiteX81" fmla="*/ 2145913 w 12192000"/>
              <a:gd name="connsiteY81" fmla="*/ 6414241 h 6858000"/>
              <a:gd name="connsiteX82" fmla="*/ 2771137 w 12192000"/>
              <a:gd name="connsiteY82" fmla="*/ 6414241 h 6858000"/>
              <a:gd name="connsiteX83" fmla="*/ 3130329 w 12192000"/>
              <a:gd name="connsiteY83" fmla="*/ 6382562 h 6858000"/>
              <a:gd name="connsiteX84" fmla="*/ 3405966 w 12192000"/>
              <a:gd name="connsiteY84" fmla="*/ 6291369 h 6858000"/>
              <a:gd name="connsiteX85" fmla="*/ 3606691 w 12192000"/>
              <a:gd name="connsiteY85" fmla="*/ 6146902 h 6858000"/>
              <a:gd name="connsiteX86" fmla="*/ 3740187 w 12192000"/>
              <a:gd name="connsiteY86" fmla="*/ 5954919 h 6858000"/>
              <a:gd name="connsiteX87" fmla="*/ 3814139 w 12192000"/>
              <a:gd name="connsiteY87" fmla="*/ 5722132 h 6858000"/>
              <a:gd name="connsiteX88" fmla="*/ 3837188 w 12192000"/>
              <a:gd name="connsiteY88" fmla="*/ 5454314 h 6858000"/>
              <a:gd name="connsiteX89" fmla="*/ 3814139 w 12192000"/>
              <a:gd name="connsiteY89" fmla="*/ 5186496 h 6858000"/>
              <a:gd name="connsiteX90" fmla="*/ 3740187 w 12192000"/>
              <a:gd name="connsiteY90" fmla="*/ 4954190 h 6858000"/>
              <a:gd name="connsiteX91" fmla="*/ 3606691 w 12192000"/>
              <a:gd name="connsiteY91" fmla="*/ 4762687 h 6858000"/>
              <a:gd name="connsiteX92" fmla="*/ 3405966 w 12192000"/>
              <a:gd name="connsiteY92" fmla="*/ 4618221 h 6858000"/>
              <a:gd name="connsiteX93" fmla="*/ 3130329 w 12192000"/>
              <a:gd name="connsiteY93" fmla="*/ 4527027 h 6858000"/>
              <a:gd name="connsiteX94" fmla="*/ 2771137 w 12192000"/>
              <a:gd name="connsiteY94" fmla="*/ 4495349 h 6858000"/>
              <a:gd name="connsiteX95" fmla="*/ 11106284 w 12192000"/>
              <a:gd name="connsiteY95" fmla="*/ 4030512 h 6858000"/>
              <a:gd name="connsiteX96" fmla="*/ 11723824 w 12192000"/>
              <a:gd name="connsiteY96" fmla="*/ 4030512 h 6858000"/>
              <a:gd name="connsiteX97" fmla="*/ 11723824 w 12192000"/>
              <a:gd name="connsiteY97" fmla="*/ 5682951 h 6858000"/>
              <a:gd name="connsiteX98" fmla="*/ 12192000 w 12192000"/>
              <a:gd name="connsiteY98" fmla="*/ 5299647 h 6858000"/>
              <a:gd name="connsiteX99" fmla="*/ 12192000 w 12192000"/>
              <a:gd name="connsiteY99" fmla="*/ 6395999 h 6858000"/>
              <a:gd name="connsiteX100" fmla="*/ 11723824 w 12192000"/>
              <a:gd name="connsiteY100" fmla="*/ 5953786 h 6858000"/>
              <a:gd name="connsiteX101" fmla="*/ 11723824 w 12192000"/>
              <a:gd name="connsiteY101" fmla="*/ 6858000 h 6858000"/>
              <a:gd name="connsiteX102" fmla="*/ 11106284 w 12192000"/>
              <a:gd name="connsiteY102" fmla="*/ 6858000 h 6858000"/>
              <a:gd name="connsiteX103" fmla="*/ 1515885 w 12192000"/>
              <a:gd name="connsiteY103" fmla="*/ 4030512 h 6858000"/>
              <a:gd name="connsiteX104" fmla="*/ 2900792 w 12192000"/>
              <a:gd name="connsiteY104" fmla="*/ 4030512 h 6858000"/>
              <a:gd name="connsiteX105" fmla="*/ 3397802 w 12192000"/>
              <a:gd name="connsiteY105" fmla="*/ 4077572 h 6858000"/>
              <a:gd name="connsiteX106" fmla="*/ 3796851 w 12192000"/>
              <a:gd name="connsiteY106" fmla="*/ 4212029 h 6858000"/>
              <a:gd name="connsiteX107" fmla="*/ 4101780 w 12192000"/>
              <a:gd name="connsiteY107" fmla="*/ 4423798 h 6858000"/>
              <a:gd name="connsiteX108" fmla="*/ 4315472 w 12192000"/>
              <a:gd name="connsiteY108" fmla="*/ 4703757 h 6858000"/>
              <a:gd name="connsiteX109" fmla="*/ 4441284 w 12192000"/>
              <a:gd name="connsiteY109" fmla="*/ 5041820 h 6858000"/>
              <a:gd name="connsiteX110" fmla="*/ 4482581 w 12192000"/>
              <a:gd name="connsiteY110" fmla="*/ 5427903 h 6858000"/>
              <a:gd name="connsiteX111" fmla="*/ 4440323 w 12192000"/>
              <a:gd name="connsiteY111" fmla="*/ 5812546 h 6858000"/>
              <a:gd name="connsiteX112" fmla="*/ 4311630 w 12192000"/>
              <a:gd name="connsiteY112" fmla="*/ 6158773 h 6858000"/>
              <a:gd name="connsiteX113" fmla="*/ 4092657 w 12192000"/>
              <a:gd name="connsiteY113" fmla="*/ 6452657 h 6858000"/>
              <a:gd name="connsiteX114" fmla="*/ 3780044 w 12192000"/>
              <a:gd name="connsiteY114" fmla="*/ 6680273 h 6858000"/>
              <a:gd name="connsiteX115" fmla="*/ 3370911 w 12192000"/>
              <a:gd name="connsiteY115" fmla="*/ 6827215 h 6858000"/>
              <a:gd name="connsiteX116" fmla="*/ 3179456 w 12192000"/>
              <a:gd name="connsiteY116" fmla="*/ 6858000 h 6858000"/>
              <a:gd name="connsiteX117" fmla="*/ 1515885 w 12192000"/>
              <a:gd name="connsiteY117" fmla="*/ 6858000 h 6858000"/>
              <a:gd name="connsiteX118" fmla="*/ 8958568 w 12192000"/>
              <a:gd name="connsiteY118" fmla="*/ 510461 h 6858000"/>
              <a:gd name="connsiteX119" fmla="*/ 8738634 w 12192000"/>
              <a:gd name="connsiteY119" fmla="*/ 534952 h 6858000"/>
              <a:gd name="connsiteX120" fmla="*/ 8560480 w 12192000"/>
              <a:gd name="connsiteY120" fmla="*/ 610344 h 6858000"/>
              <a:gd name="connsiteX121" fmla="*/ 8431304 w 12192000"/>
              <a:gd name="connsiteY121" fmla="*/ 739038 h 6858000"/>
              <a:gd name="connsiteX122" fmla="*/ 8357354 w 12192000"/>
              <a:gd name="connsiteY122" fmla="*/ 923437 h 6858000"/>
              <a:gd name="connsiteX123" fmla="*/ 9564584 w 12192000"/>
              <a:gd name="connsiteY123" fmla="*/ 923437 h 6858000"/>
              <a:gd name="connsiteX124" fmla="*/ 9490152 w 12192000"/>
              <a:gd name="connsiteY124" fmla="*/ 739038 h 6858000"/>
              <a:gd name="connsiteX125" fmla="*/ 9359538 w 12192000"/>
              <a:gd name="connsiteY125" fmla="*/ 610344 h 6858000"/>
              <a:gd name="connsiteX126" fmla="*/ 9179462 w 12192000"/>
              <a:gd name="connsiteY126" fmla="*/ 534952 h 6858000"/>
              <a:gd name="connsiteX127" fmla="*/ 8958568 w 12192000"/>
              <a:gd name="connsiteY127" fmla="*/ 510461 h 6858000"/>
              <a:gd name="connsiteX128" fmla="*/ 4434196 w 12192000"/>
              <a:gd name="connsiteY128" fmla="*/ 510461 h 6858000"/>
              <a:gd name="connsiteX129" fmla="*/ 4214263 w 12192000"/>
              <a:gd name="connsiteY129" fmla="*/ 534952 h 6858000"/>
              <a:gd name="connsiteX130" fmla="*/ 4036105 w 12192000"/>
              <a:gd name="connsiteY130" fmla="*/ 610344 h 6858000"/>
              <a:gd name="connsiteX131" fmla="*/ 3906931 w 12192000"/>
              <a:gd name="connsiteY131" fmla="*/ 739038 h 6858000"/>
              <a:gd name="connsiteX132" fmla="*/ 3832979 w 12192000"/>
              <a:gd name="connsiteY132" fmla="*/ 923437 h 6858000"/>
              <a:gd name="connsiteX133" fmla="*/ 5040211 w 12192000"/>
              <a:gd name="connsiteY133" fmla="*/ 923437 h 6858000"/>
              <a:gd name="connsiteX134" fmla="*/ 4965780 w 12192000"/>
              <a:gd name="connsiteY134" fmla="*/ 739038 h 6858000"/>
              <a:gd name="connsiteX135" fmla="*/ 4835163 w 12192000"/>
              <a:gd name="connsiteY135" fmla="*/ 610344 h 6858000"/>
              <a:gd name="connsiteX136" fmla="*/ 4655088 w 12192000"/>
              <a:gd name="connsiteY136" fmla="*/ 534952 h 6858000"/>
              <a:gd name="connsiteX137" fmla="*/ 4434196 w 12192000"/>
              <a:gd name="connsiteY137" fmla="*/ 510461 h 6858000"/>
              <a:gd name="connsiteX138" fmla="*/ 1981334 w 12192000"/>
              <a:gd name="connsiteY138" fmla="*/ 136863 h 6858000"/>
              <a:gd name="connsiteX139" fmla="*/ 2598876 w 12192000"/>
              <a:gd name="connsiteY139" fmla="*/ 136863 h 6858000"/>
              <a:gd name="connsiteX140" fmla="*/ 2598876 w 12192000"/>
              <a:gd name="connsiteY140" fmla="*/ 2154678 h 6858000"/>
              <a:gd name="connsiteX141" fmla="*/ 1981334 w 12192000"/>
              <a:gd name="connsiteY141" fmla="*/ 2154678 h 6858000"/>
              <a:gd name="connsiteX142" fmla="*/ 12191508 w 12192000"/>
              <a:gd name="connsiteY142" fmla="*/ 73476 h 6858000"/>
              <a:gd name="connsiteX143" fmla="*/ 12192000 w 12192000"/>
              <a:gd name="connsiteY143" fmla="*/ 73491 h 6858000"/>
              <a:gd name="connsiteX144" fmla="*/ 12192000 w 12192000"/>
              <a:gd name="connsiteY144" fmla="*/ 553683 h 6858000"/>
              <a:gd name="connsiteX145" fmla="*/ 12191987 w 12192000"/>
              <a:gd name="connsiteY145" fmla="*/ 553680 h 6858000"/>
              <a:gd name="connsiteX146" fmla="*/ 12061852 w 12192000"/>
              <a:gd name="connsiteY146" fmla="*/ 545996 h 6858000"/>
              <a:gd name="connsiteX147" fmla="*/ 11855366 w 12192000"/>
              <a:gd name="connsiteY147" fmla="*/ 559923 h 6858000"/>
              <a:gd name="connsiteX148" fmla="*/ 11675770 w 12192000"/>
              <a:gd name="connsiteY148" fmla="*/ 596898 h 6858000"/>
              <a:gd name="connsiteX149" fmla="*/ 11519224 w 12192000"/>
              <a:gd name="connsiteY149" fmla="*/ 650681 h 6858000"/>
              <a:gd name="connsiteX150" fmla="*/ 11380924 w 12192000"/>
              <a:gd name="connsiteY150" fmla="*/ 715028 h 6858000"/>
              <a:gd name="connsiteX151" fmla="*/ 11380924 w 12192000"/>
              <a:gd name="connsiteY151" fmla="*/ 2154678 h 6858000"/>
              <a:gd name="connsiteX152" fmla="*/ 10763384 w 12192000"/>
              <a:gd name="connsiteY152" fmla="*/ 2154678 h 6858000"/>
              <a:gd name="connsiteX153" fmla="*/ 10763384 w 12192000"/>
              <a:gd name="connsiteY153" fmla="*/ 136863 h 6858000"/>
              <a:gd name="connsiteX154" fmla="*/ 11303132 w 12192000"/>
              <a:gd name="connsiteY154" fmla="*/ 136863 h 6858000"/>
              <a:gd name="connsiteX155" fmla="*/ 11346350 w 12192000"/>
              <a:gd name="connsiteY155" fmla="*/ 368321 h 6858000"/>
              <a:gd name="connsiteX156" fmla="*/ 11516342 w 12192000"/>
              <a:gd name="connsiteY156" fmla="*/ 244429 h 6858000"/>
              <a:gd name="connsiteX157" fmla="*/ 11716106 w 12192000"/>
              <a:gd name="connsiteY157" fmla="*/ 151750 h 6858000"/>
              <a:gd name="connsiteX158" fmla="*/ 11942282 w 12192000"/>
              <a:gd name="connsiteY158" fmla="*/ 93645 h 6858000"/>
              <a:gd name="connsiteX159" fmla="*/ 12191508 w 12192000"/>
              <a:gd name="connsiteY159" fmla="*/ 73476 h 6858000"/>
              <a:gd name="connsiteX160" fmla="*/ 8958568 w 12192000"/>
              <a:gd name="connsiteY160" fmla="*/ 73476 h 6858000"/>
              <a:gd name="connsiteX161" fmla="*/ 9350894 w 12192000"/>
              <a:gd name="connsiteY161" fmla="*/ 110452 h 6858000"/>
              <a:gd name="connsiteX162" fmla="*/ 9664946 w 12192000"/>
              <a:gd name="connsiteY162" fmla="*/ 214656 h 6858000"/>
              <a:gd name="connsiteX163" fmla="*/ 9903128 w 12192000"/>
              <a:gd name="connsiteY163" fmla="*/ 376485 h 6858000"/>
              <a:gd name="connsiteX164" fmla="*/ 10069278 w 12192000"/>
              <a:gd name="connsiteY164" fmla="*/ 586814 h 6858000"/>
              <a:gd name="connsiteX165" fmla="*/ 10166760 w 12192000"/>
              <a:gd name="connsiteY165" fmla="*/ 836520 h 6858000"/>
              <a:gd name="connsiteX166" fmla="*/ 10198452 w 12192000"/>
              <a:gd name="connsiteY166" fmla="*/ 1116478 h 6858000"/>
              <a:gd name="connsiteX167" fmla="*/ 10197492 w 12192000"/>
              <a:gd name="connsiteY167" fmla="*/ 1169780 h 6858000"/>
              <a:gd name="connsiteX168" fmla="*/ 10195092 w 12192000"/>
              <a:gd name="connsiteY168" fmla="*/ 1219241 h 6858000"/>
              <a:gd name="connsiteX169" fmla="*/ 10191250 w 12192000"/>
              <a:gd name="connsiteY169" fmla="*/ 1264381 h 6858000"/>
              <a:gd name="connsiteX170" fmla="*/ 10185968 w 12192000"/>
              <a:gd name="connsiteY170" fmla="*/ 1304718 h 6858000"/>
              <a:gd name="connsiteX171" fmla="*/ 8348710 w 12192000"/>
              <a:gd name="connsiteY171" fmla="*/ 1304718 h 6858000"/>
              <a:gd name="connsiteX172" fmla="*/ 8407774 w 12192000"/>
              <a:gd name="connsiteY172" fmla="*/ 1488155 h 6858000"/>
              <a:gd name="connsiteX173" fmla="*/ 8543672 w 12192000"/>
              <a:gd name="connsiteY173" fmla="*/ 1626934 h 6858000"/>
              <a:gd name="connsiteX174" fmla="*/ 8764566 w 12192000"/>
              <a:gd name="connsiteY174" fmla="*/ 1714811 h 6858000"/>
              <a:gd name="connsiteX175" fmla="*/ 9080540 w 12192000"/>
              <a:gd name="connsiteY175" fmla="*/ 1745544 h 6858000"/>
              <a:gd name="connsiteX176" fmla="*/ 9343690 w 12192000"/>
              <a:gd name="connsiteY176" fmla="*/ 1733539 h 6858000"/>
              <a:gd name="connsiteX177" fmla="*/ 9594838 w 12192000"/>
              <a:gd name="connsiteY177" fmla="*/ 1699925 h 6858000"/>
              <a:gd name="connsiteX178" fmla="*/ 9822454 w 12192000"/>
              <a:gd name="connsiteY178" fmla="*/ 1649023 h 6858000"/>
              <a:gd name="connsiteX179" fmla="*/ 10016936 w 12192000"/>
              <a:gd name="connsiteY179" fmla="*/ 1584196 h 6858000"/>
              <a:gd name="connsiteX180" fmla="*/ 10016936 w 12192000"/>
              <a:gd name="connsiteY180" fmla="*/ 2025022 h 6858000"/>
              <a:gd name="connsiteX181" fmla="*/ 9813330 w 12192000"/>
              <a:gd name="connsiteY181" fmla="*/ 2102815 h 6858000"/>
              <a:gd name="connsiteX182" fmla="*/ 9565064 w 12192000"/>
              <a:gd name="connsiteY182" fmla="*/ 2161880 h 6858000"/>
              <a:gd name="connsiteX183" fmla="*/ 9290868 w 12192000"/>
              <a:gd name="connsiteY183" fmla="*/ 2199816 h 6858000"/>
              <a:gd name="connsiteX184" fmla="*/ 9010430 w 12192000"/>
              <a:gd name="connsiteY184" fmla="*/ 2213262 h 6858000"/>
              <a:gd name="connsiteX185" fmla="*/ 8614742 w 12192000"/>
              <a:gd name="connsiteY185" fmla="*/ 2176767 h 6858000"/>
              <a:gd name="connsiteX186" fmla="*/ 8292046 w 12192000"/>
              <a:gd name="connsiteY186" fmla="*/ 2073523 h 6858000"/>
              <a:gd name="connsiteX187" fmla="*/ 8042340 w 12192000"/>
              <a:gd name="connsiteY187" fmla="*/ 1911694 h 6858000"/>
              <a:gd name="connsiteX188" fmla="*/ 7864665 w 12192000"/>
              <a:gd name="connsiteY188" fmla="*/ 1698964 h 6858000"/>
              <a:gd name="connsiteX189" fmla="*/ 7758540 w 12192000"/>
              <a:gd name="connsiteY189" fmla="*/ 1444457 h 6858000"/>
              <a:gd name="connsiteX190" fmla="*/ 7723486 w 12192000"/>
              <a:gd name="connsiteY190" fmla="*/ 1155855 h 6858000"/>
              <a:gd name="connsiteX191" fmla="*/ 7755659 w 12192000"/>
              <a:gd name="connsiteY191" fmla="*/ 877817 h 6858000"/>
              <a:gd name="connsiteX192" fmla="*/ 7854100 w 12192000"/>
              <a:gd name="connsiteY192" fmla="*/ 621868 h 6858000"/>
              <a:gd name="connsiteX193" fmla="*/ 8021212 w 12192000"/>
              <a:gd name="connsiteY193" fmla="*/ 400975 h 6858000"/>
              <a:gd name="connsiteX194" fmla="*/ 8258912 w 12192000"/>
              <a:gd name="connsiteY194" fmla="*/ 227141 h 6858000"/>
              <a:gd name="connsiteX195" fmla="*/ 8570564 w 12192000"/>
              <a:gd name="connsiteY195" fmla="*/ 113813 h 6858000"/>
              <a:gd name="connsiteX196" fmla="*/ 8958568 w 12192000"/>
              <a:gd name="connsiteY196" fmla="*/ 73476 h 6858000"/>
              <a:gd name="connsiteX197" fmla="*/ 4434196 w 12192000"/>
              <a:gd name="connsiteY197" fmla="*/ 73476 h 6858000"/>
              <a:gd name="connsiteX198" fmla="*/ 4826521 w 12192000"/>
              <a:gd name="connsiteY198" fmla="*/ 110452 h 6858000"/>
              <a:gd name="connsiteX199" fmla="*/ 5140572 w 12192000"/>
              <a:gd name="connsiteY199" fmla="*/ 214656 h 6858000"/>
              <a:gd name="connsiteX200" fmla="*/ 5378755 w 12192000"/>
              <a:gd name="connsiteY200" fmla="*/ 376485 h 6858000"/>
              <a:gd name="connsiteX201" fmla="*/ 5544905 w 12192000"/>
              <a:gd name="connsiteY201" fmla="*/ 586814 h 6858000"/>
              <a:gd name="connsiteX202" fmla="*/ 5642385 w 12192000"/>
              <a:gd name="connsiteY202" fmla="*/ 836520 h 6858000"/>
              <a:gd name="connsiteX203" fmla="*/ 5674079 w 12192000"/>
              <a:gd name="connsiteY203" fmla="*/ 1116478 h 6858000"/>
              <a:gd name="connsiteX204" fmla="*/ 5673118 w 12192000"/>
              <a:gd name="connsiteY204" fmla="*/ 1169780 h 6858000"/>
              <a:gd name="connsiteX205" fmla="*/ 5670717 w 12192000"/>
              <a:gd name="connsiteY205" fmla="*/ 1219241 h 6858000"/>
              <a:gd name="connsiteX206" fmla="*/ 5666877 w 12192000"/>
              <a:gd name="connsiteY206" fmla="*/ 1264381 h 6858000"/>
              <a:gd name="connsiteX207" fmla="*/ 5661595 w 12192000"/>
              <a:gd name="connsiteY207" fmla="*/ 1304718 h 6858000"/>
              <a:gd name="connsiteX208" fmla="*/ 3824336 w 12192000"/>
              <a:gd name="connsiteY208" fmla="*/ 1304718 h 6858000"/>
              <a:gd name="connsiteX209" fmla="*/ 3883401 w 12192000"/>
              <a:gd name="connsiteY209" fmla="*/ 1488155 h 6858000"/>
              <a:gd name="connsiteX210" fmla="*/ 4019298 w 12192000"/>
              <a:gd name="connsiteY210" fmla="*/ 1626934 h 6858000"/>
              <a:gd name="connsiteX211" fmla="*/ 4240191 w 12192000"/>
              <a:gd name="connsiteY211" fmla="*/ 1714811 h 6858000"/>
              <a:gd name="connsiteX212" fmla="*/ 4556165 w 12192000"/>
              <a:gd name="connsiteY212" fmla="*/ 1745544 h 6858000"/>
              <a:gd name="connsiteX213" fmla="*/ 4819317 w 12192000"/>
              <a:gd name="connsiteY213" fmla="*/ 1733539 h 6858000"/>
              <a:gd name="connsiteX214" fmla="*/ 5070464 w 12192000"/>
              <a:gd name="connsiteY214" fmla="*/ 1699925 h 6858000"/>
              <a:gd name="connsiteX215" fmla="*/ 5298079 w 12192000"/>
              <a:gd name="connsiteY215" fmla="*/ 1649023 h 6858000"/>
              <a:gd name="connsiteX216" fmla="*/ 5492561 w 12192000"/>
              <a:gd name="connsiteY216" fmla="*/ 1584196 h 6858000"/>
              <a:gd name="connsiteX217" fmla="*/ 5492561 w 12192000"/>
              <a:gd name="connsiteY217" fmla="*/ 2025022 h 6858000"/>
              <a:gd name="connsiteX218" fmla="*/ 5288957 w 12192000"/>
              <a:gd name="connsiteY218" fmla="*/ 2102815 h 6858000"/>
              <a:gd name="connsiteX219" fmla="*/ 5040693 w 12192000"/>
              <a:gd name="connsiteY219" fmla="*/ 2161880 h 6858000"/>
              <a:gd name="connsiteX220" fmla="*/ 4766496 w 12192000"/>
              <a:gd name="connsiteY220" fmla="*/ 2199816 h 6858000"/>
              <a:gd name="connsiteX221" fmla="*/ 4486058 w 12192000"/>
              <a:gd name="connsiteY221" fmla="*/ 2213262 h 6858000"/>
              <a:gd name="connsiteX222" fmla="*/ 4090368 w 12192000"/>
              <a:gd name="connsiteY222" fmla="*/ 2176767 h 6858000"/>
              <a:gd name="connsiteX223" fmla="*/ 3767672 w 12192000"/>
              <a:gd name="connsiteY223" fmla="*/ 2073523 h 6858000"/>
              <a:gd name="connsiteX224" fmla="*/ 3517966 w 12192000"/>
              <a:gd name="connsiteY224" fmla="*/ 1911694 h 6858000"/>
              <a:gd name="connsiteX225" fmla="*/ 3340290 w 12192000"/>
              <a:gd name="connsiteY225" fmla="*/ 1698964 h 6858000"/>
              <a:gd name="connsiteX226" fmla="*/ 3234166 w 12192000"/>
              <a:gd name="connsiteY226" fmla="*/ 1444457 h 6858000"/>
              <a:gd name="connsiteX227" fmla="*/ 3199111 w 12192000"/>
              <a:gd name="connsiteY227" fmla="*/ 1155855 h 6858000"/>
              <a:gd name="connsiteX228" fmla="*/ 3231285 w 12192000"/>
              <a:gd name="connsiteY228" fmla="*/ 877817 h 6858000"/>
              <a:gd name="connsiteX229" fmla="*/ 3329726 w 12192000"/>
              <a:gd name="connsiteY229" fmla="*/ 621868 h 6858000"/>
              <a:gd name="connsiteX230" fmla="*/ 3496837 w 12192000"/>
              <a:gd name="connsiteY230" fmla="*/ 400975 h 6858000"/>
              <a:gd name="connsiteX231" fmla="*/ 3734538 w 12192000"/>
              <a:gd name="connsiteY231" fmla="*/ 227141 h 6858000"/>
              <a:gd name="connsiteX232" fmla="*/ 4046190 w 12192000"/>
              <a:gd name="connsiteY232" fmla="*/ 113813 h 6858000"/>
              <a:gd name="connsiteX233" fmla="*/ 4434196 w 12192000"/>
              <a:gd name="connsiteY233" fmla="*/ 73476 h 6858000"/>
              <a:gd name="connsiteX234" fmla="*/ 6215959 w 12192000"/>
              <a:gd name="connsiteY234" fmla="*/ 0 h 6858000"/>
              <a:gd name="connsiteX235" fmla="*/ 6833500 w 12192000"/>
              <a:gd name="connsiteY235" fmla="*/ 0 h 6858000"/>
              <a:gd name="connsiteX236" fmla="*/ 6833500 w 12192000"/>
              <a:gd name="connsiteY236" fmla="*/ 1497759 h 6858000"/>
              <a:gd name="connsiteX237" fmla="*/ 6843105 w 12192000"/>
              <a:gd name="connsiteY237" fmla="*/ 1593800 h 6858000"/>
              <a:gd name="connsiteX238" fmla="*/ 6883441 w 12192000"/>
              <a:gd name="connsiteY238" fmla="*/ 1667271 h 6858000"/>
              <a:gd name="connsiteX239" fmla="*/ 6971319 w 12192000"/>
              <a:gd name="connsiteY239" fmla="*/ 1713851 h 6858000"/>
              <a:gd name="connsiteX240" fmla="*/ 7124503 w 12192000"/>
              <a:gd name="connsiteY240" fmla="*/ 1730177 h 6858000"/>
              <a:gd name="connsiteX241" fmla="*/ 7292575 w 12192000"/>
              <a:gd name="connsiteY241" fmla="*/ 1717212 h 6858000"/>
              <a:gd name="connsiteX242" fmla="*/ 7443359 w 12192000"/>
              <a:gd name="connsiteY242" fmla="*/ 1686959 h 6858000"/>
              <a:gd name="connsiteX243" fmla="*/ 7443359 w 12192000"/>
              <a:gd name="connsiteY243" fmla="*/ 2119142 h 6858000"/>
              <a:gd name="connsiteX244" fmla="*/ 7331472 w 12192000"/>
              <a:gd name="connsiteY244" fmla="*/ 2154197 h 6858000"/>
              <a:gd name="connsiteX245" fmla="*/ 7201337 w 12192000"/>
              <a:gd name="connsiteY245" fmla="*/ 2181569 h 6858000"/>
              <a:gd name="connsiteX246" fmla="*/ 7061116 w 12192000"/>
              <a:gd name="connsiteY246" fmla="*/ 2199336 h 6858000"/>
              <a:gd name="connsiteX247" fmla="*/ 6919936 w 12192000"/>
              <a:gd name="connsiteY247" fmla="*/ 2205579 h 6858000"/>
              <a:gd name="connsiteX248" fmla="*/ 6594359 w 12192000"/>
              <a:gd name="connsiteY248" fmla="*/ 2163321 h 6858000"/>
              <a:gd name="connsiteX249" fmla="*/ 6376346 w 12192000"/>
              <a:gd name="connsiteY249" fmla="*/ 2040869 h 6858000"/>
              <a:gd name="connsiteX250" fmla="*/ 6253896 w 12192000"/>
              <a:gd name="connsiteY250" fmla="*/ 1844466 h 6858000"/>
              <a:gd name="connsiteX251" fmla="*/ 6215959 w 12192000"/>
              <a:gd name="connsiteY251" fmla="*/ 1580354 h 6858000"/>
              <a:gd name="connsiteX252" fmla="*/ 592243 w 12192000"/>
              <a:gd name="connsiteY252" fmla="*/ 0 h 6858000"/>
              <a:gd name="connsiteX253" fmla="*/ 1265881 w 12192000"/>
              <a:gd name="connsiteY253" fmla="*/ 0 h 6858000"/>
              <a:gd name="connsiteX254" fmla="*/ 176623 w 12192000"/>
              <a:gd name="connsiteY254" fmla="*/ 2154678 h 6858000"/>
              <a:gd name="connsiteX255" fmla="*/ 0 w 12192000"/>
              <a:gd name="connsiteY255" fmla="*/ 2154678 h 6858000"/>
              <a:gd name="connsiteX256" fmla="*/ 0 w 12192000"/>
              <a:gd name="connsiteY256" fmla="*/ 1238035 h 6858000"/>
              <a:gd name="connsiteX257" fmla="*/ 7562 w 12192000"/>
              <a:gd name="connsiteY257" fmla="*/ 122212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192000" h="6858000">
                <a:moveTo>
                  <a:pt x="6306923" y="6025276"/>
                </a:moveTo>
                <a:cubicBezTo>
                  <a:pt x="6173105" y="6025276"/>
                  <a:pt x="6058499" y="6029918"/>
                  <a:pt x="5963098" y="6039202"/>
                </a:cubicBezTo>
                <a:cubicBezTo>
                  <a:pt x="5867697" y="6048486"/>
                  <a:pt x="5789585" y="6063692"/>
                  <a:pt x="5728759" y="6084821"/>
                </a:cubicBezTo>
                <a:cubicBezTo>
                  <a:pt x="5667933" y="6105950"/>
                  <a:pt x="5623274" y="6133322"/>
                  <a:pt x="5594783" y="6166936"/>
                </a:cubicBezTo>
                <a:cubicBezTo>
                  <a:pt x="5566290" y="6200550"/>
                  <a:pt x="5552044" y="6241368"/>
                  <a:pt x="5552044" y="6289388"/>
                </a:cubicBezTo>
                <a:cubicBezTo>
                  <a:pt x="5552044" y="6322042"/>
                  <a:pt x="5559408" y="6353094"/>
                  <a:pt x="5574134" y="6382547"/>
                </a:cubicBezTo>
                <a:cubicBezTo>
                  <a:pt x="5588860" y="6412000"/>
                  <a:pt x="5612071" y="6437931"/>
                  <a:pt x="5643765" y="6460340"/>
                </a:cubicBezTo>
                <a:cubicBezTo>
                  <a:pt x="5675457" y="6482749"/>
                  <a:pt x="5716275" y="6500517"/>
                  <a:pt x="5766216" y="6513643"/>
                </a:cubicBezTo>
                <a:cubicBezTo>
                  <a:pt x="5816157" y="6526768"/>
                  <a:pt x="5876020" y="6533331"/>
                  <a:pt x="5945811" y="6533331"/>
                </a:cubicBezTo>
                <a:cubicBezTo>
                  <a:pt x="6021362" y="6533331"/>
                  <a:pt x="6091310" y="6528849"/>
                  <a:pt x="6155660" y="6519885"/>
                </a:cubicBezTo>
                <a:cubicBezTo>
                  <a:pt x="6220005" y="6510921"/>
                  <a:pt x="6279871" y="6498436"/>
                  <a:pt x="6335256" y="6482430"/>
                </a:cubicBezTo>
                <a:cubicBezTo>
                  <a:pt x="6390637" y="6466422"/>
                  <a:pt x="6441859" y="6447375"/>
                  <a:pt x="6488920" y="6425285"/>
                </a:cubicBezTo>
                <a:cubicBezTo>
                  <a:pt x="6535980" y="6403196"/>
                  <a:pt x="6580318" y="6378706"/>
                  <a:pt x="6621936" y="6351814"/>
                </a:cubicBezTo>
                <a:lnTo>
                  <a:pt x="6621936" y="6025276"/>
                </a:lnTo>
                <a:close/>
                <a:moveTo>
                  <a:pt x="9372106" y="4797877"/>
                </a:moveTo>
                <a:cubicBezTo>
                  <a:pt x="9461744" y="4797877"/>
                  <a:pt x="9549142" y="4803319"/>
                  <a:pt x="9634298" y="4814204"/>
                </a:cubicBezTo>
                <a:cubicBezTo>
                  <a:pt x="9719452" y="4825088"/>
                  <a:pt x="9799646" y="4843496"/>
                  <a:pt x="9874880" y="4869427"/>
                </a:cubicBezTo>
                <a:cubicBezTo>
                  <a:pt x="9950110" y="4895358"/>
                  <a:pt x="10019100" y="4930253"/>
                  <a:pt x="10081846" y="4974111"/>
                </a:cubicBezTo>
                <a:cubicBezTo>
                  <a:pt x="10144594" y="5017970"/>
                  <a:pt x="10198536" y="5073033"/>
                  <a:pt x="10243676" y="5139301"/>
                </a:cubicBezTo>
                <a:cubicBezTo>
                  <a:pt x="10288814" y="5205569"/>
                  <a:pt x="10324028" y="5284163"/>
                  <a:pt x="10349320" y="5375081"/>
                </a:cubicBezTo>
                <a:cubicBezTo>
                  <a:pt x="10374610" y="5465999"/>
                  <a:pt x="10387256" y="5571324"/>
                  <a:pt x="10387256" y="5691055"/>
                </a:cubicBezTo>
                <a:lnTo>
                  <a:pt x="10387256" y="6858000"/>
                </a:lnTo>
                <a:lnTo>
                  <a:pt x="9769714" y="6858000"/>
                </a:lnTo>
                <a:lnTo>
                  <a:pt x="9769714" y="5769808"/>
                </a:lnTo>
                <a:cubicBezTo>
                  <a:pt x="9769714" y="5685292"/>
                  <a:pt x="9759790" y="5611821"/>
                  <a:pt x="9739942" y="5549395"/>
                </a:cubicBezTo>
                <a:cubicBezTo>
                  <a:pt x="9720094" y="5486968"/>
                  <a:pt x="9688880" y="5435106"/>
                  <a:pt x="9646302" y="5393809"/>
                </a:cubicBezTo>
                <a:cubicBezTo>
                  <a:pt x="9603724" y="5352511"/>
                  <a:pt x="9549142" y="5321619"/>
                  <a:pt x="9482554" y="5301130"/>
                </a:cubicBezTo>
                <a:cubicBezTo>
                  <a:pt x="9415964" y="5280641"/>
                  <a:pt x="9335930" y="5270397"/>
                  <a:pt x="9242452" y="5270397"/>
                </a:cubicBezTo>
                <a:cubicBezTo>
                  <a:pt x="9168820" y="5270397"/>
                  <a:pt x="9099990" y="5275039"/>
                  <a:pt x="9035964" y="5284323"/>
                </a:cubicBezTo>
                <a:cubicBezTo>
                  <a:pt x="8971938" y="5293606"/>
                  <a:pt x="8912074" y="5305932"/>
                  <a:pt x="8856370" y="5321298"/>
                </a:cubicBezTo>
                <a:cubicBezTo>
                  <a:pt x="8800666" y="5336665"/>
                  <a:pt x="8748482" y="5354592"/>
                  <a:pt x="8699824" y="5375081"/>
                </a:cubicBezTo>
                <a:cubicBezTo>
                  <a:pt x="8651162" y="5395570"/>
                  <a:pt x="8605062" y="5417018"/>
                  <a:pt x="8561524" y="5439428"/>
                </a:cubicBezTo>
                <a:lnTo>
                  <a:pt x="8561524" y="6858000"/>
                </a:lnTo>
                <a:lnTo>
                  <a:pt x="7943983" y="6858000"/>
                </a:lnTo>
                <a:lnTo>
                  <a:pt x="7943983" y="4861263"/>
                </a:lnTo>
                <a:lnTo>
                  <a:pt x="8483732" y="4861263"/>
                </a:lnTo>
                <a:lnTo>
                  <a:pt x="8526950" y="5092721"/>
                </a:lnTo>
                <a:cubicBezTo>
                  <a:pt x="8578172" y="5046622"/>
                  <a:pt x="8634836" y="5005324"/>
                  <a:pt x="8696942" y="4968829"/>
                </a:cubicBezTo>
                <a:cubicBezTo>
                  <a:pt x="8759048" y="4932334"/>
                  <a:pt x="8825636" y="4901441"/>
                  <a:pt x="8896706" y="4876150"/>
                </a:cubicBezTo>
                <a:cubicBezTo>
                  <a:pt x="8967776" y="4850859"/>
                  <a:pt x="9043168" y="4831491"/>
                  <a:pt x="9122882" y="4818045"/>
                </a:cubicBezTo>
                <a:cubicBezTo>
                  <a:pt x="9202594" y="4804599"/>
                  <a:pt x="9285670" y="4797877"/>
                  <a:pt x="9372106" y="4797877"/>
                </a:cubicBezTo>
                <a:close/>
                <a:moveTo>
                  <a:pt x="6055298" y="4797877"/>
                </a:moveTo>
                <a:cubicBezTo>
                  <a:pt x="6240974" y="4797877"/>
                  <a:pt x="6406325" y="4813243"/>
                  <a:pt x="6551348" y="4843976"/>
                </a:cubicBezTo>
                <a:cubicBezTo>
                  <a:pt x="6696368" y="4874709"/>
                  <a:pt x="6818660" y="4923370"/>
                  <a:pt x="6918221" y="4989958"/>
                </a:cubicBezTo>
                <a:cubicBezTo>
                  <a:pt x="7017783" y="5056546"/>
                  <a:pt x="7093656" y="5142342"/>
                  <a:pt x="7145839" y="5247347"/>
                </a:cubicBezTo>
                <a:cubicBezTo>
                  <a:pt x="7198019" y="5352352"/>
                  <a:pt x="7224112" y="5479125"/>
                  <a:pt x="7224112" y="5627668"/>
                </a:cubicBezTo>
                <a:lnTo>
                  <a:pt x="7224112" y="6858000"/>
                </a:lnTo>
                <a:lnTo>
                  <a:pt x="6688949" y="6858000"/>
                </a:lnTo>
                <a:lnTo>
                  <a:pt x="6653629" y="6674511"/>
                </a:lnTo>
                <a:cubicBezTo>
                  <a:pt x="6603689" y="6716769"/>
                  <a:pt x="6547985" y="6754544"/>
                  <a:pt x="6486520" y="6787839"/>
                </a:cubicBezTo>
                <a:cubicBezTo>
                  <a:pt x="6455787" y="6804486"/>
                  <a:pt x="6423813" y="6819813"/>
                  <a:pt x="6390599" y="6833818"/>
                </a:cubicBezTo>
                <a:lnTo>
                  <a:pt x="6324918" y="6858000"/>
                </a:lnTo>
                <a:lnTo>
                  <a:pt x="5305209" y="6858000"/>
                </a:lnTo>
                <a:lnTo>
                  <a:pt x="5282051" y="6850145"/>
                </a:lnTo>
                <a:cubicBezTo>
                  <a:pt x="5236032" y="6829897"/>
                  <a:pt x="5194134" y="6806407"/>
                  <a:pt x="5156358" y="6779675"/>
                </a:cubicBezTo>
                <a:cubicBezTo>
                  <a:pt x="5080804" y="6726212"/>
                  <a:pt x="5023021" y="6660265"/>
                  <a:pt x="4983004" y="6581832"/>
                </a:cubicBezTo>
                <a:cubicBezTo>
                  <a:pt x="4942988" y="6503398"/>
                  <a:pt x="4922978" y="6413600"/>
                  <a:pt x="4922978" y="6312438"/>
                </a:cubicBezTo>
                <a:cubicBezTo>
                  <a:pt x="4922978" y="6228562"/>
                  <a:pt x="4937546" y="6154290"/>
                  <a:pt x="4966677" y="6089623"/>
                </a:cubicBezTo>
                <a:cubicBezTo>
                  <a:pt x="4995808" y="6024956"/>
                  <a:pt x="5037428" y="5968612"/>
                  <a:pt x="5091530" y="5920592"/>
                </a:cubicBezTo>
                <a:cubicBezTo>
                  <a:pt x="5145634" y="5872572"/>
                  <a:pt x="5211101" y="5832074"/>
                  <a:pt x="5287931" y="5799100"/>
                </a:cubicBezTo>
                <a:cubicBezTo>
                  <a:pt x="5364766" y="5766126"/>
                  <a:pt x="5450881" y="5739555"/>
                  <a:pt x="5546281" y="5719387"/>
                </a:cubicBezTo>
                <a:cubicBezTo>
                  <a:pt x="5641683" y="5699218"/>
                  <a:pt x="5745406" y="5684812"/>
                  <a:pt x="5857454" y="5676168"/>
                </a:cubicBezTo>
                <a:cubicBezTo>
                  <a:pt x="5969499" y="5667525"/>
                  <a:pt x="6087951" y="5663203"/>
                  <a:pt x="6212803" y="5663203"/>
                </a:cubicBezTo>
                <a:cubicBezTo>
                  <a:pt x="6264025" y="5663203"/>
                  <a:pt x="6314126" y="5663843"/>
                  <a:pt x="6363107" y="5665124"/>
                </a:cubicBezTo>
                <a:cubicBezTo>
                  <a:pt x="6412086" y="5666404"/>
                  <a:pt x="6457388" y="5668005"/>
                  <a:pt x="6499004" y="5669926"/>
                </a:cubicBezTo>
                <a:cubicBezTo>
                  <a:pt x="6540621" y="5671847"/>
                  <a:pt x="6581599" y="5673767"/>
                  <a:pt x="6621936" y="5675688"/>
                </a:cubicBezTo>
                <a:lnTo>
                  <a:pt x="6621936" y="5671847"/>
                </a:lnTo>
                <a:cubicBezTo>
                  <a:pt x="6621936" y="5600776"/>
                  <a:pt x="6608490" y="5539791"/>
                  <a:pt x="6581599" y="5488889"/>
                </a:cubicBezTo>
                <a:cubicBezTo>
                  <a:pt x="6554708" y="5437988"/>
                  <a:pt x="6514852" y="5396050"/>
                  <a:pt x="6462028" y="5363076"/>
                </a:cubicBezTo>
                <a:cubicBezTo>
                  <a:pt x="6409207" y="5330102"/>
                  <a:pt x="6343578" y="5305772"/>
                  <a:pt x="6265146" y="5290085"/>
                </a:cubicBezTo>
                <a:cubicBezTo>
                  <a:pt x="6186712" y="5274398"/>
                  <a:pt x="6095953" y="5266555"/>
                  <a:pt x="5992872" y="5266555"/>
                </a:cubicBezTo>
                <a:cubicBezTo>
                  <a:pt x="5907074" y="5266555"/>
                  <a:pt x="5825120" y="5270717"/>
                  <a:pt x="5747009" y="5279040"/>
                </a:cubicBezTo>
                <a:cubicBezTo>
                  <a:pt x="5668894" y="5287364"/>
                  <a:pt x="5594144" y="5298888"/>
                  <a:pt x="5522753" y="5313615"/>
                </a:cubicBezTo>
                <a:cubicBezTo>
                  <a:pt x="5451362" y="5328341"/>
                  <a:pt x="5383494" y="5345789"/>
                  <a:pt x="5319147" y="5365957"/>
                </a:cubicBezTo>
                <a:cubicBezTo>
                  <a:pt x="5254798" y="5386126"/>
                  <a:pt x="5193491" y="5408055"/>
                  <a:pt x="5135230" y="5431745"/>
                </a:cubicBezTo>
                <a:lnTo>
                  <a:pt x="5135230" y="4990918"/>
                </a:lnTo>
                <a:cubicBezTo>
                  <a:pt x="5192213" y="4962106"/>
                  <a:pt x="5254959" y="4935855"/>
                  <a:pt x="5323467" y="4912165"/>
                </a:cubicBezTo>
                <a:cubicBezTo>
                  <a:pt x="5391977" y="4888475"/>
                  <a:pt x="5465289" y="4868146"/>
                  <a:pt x="5543401" y="4851179"/>
                </a:cubicBezTo>
                <a:cubicBezTo>
                  <a:pt x="5621512" y="4834212"/>
                  <a:pt x="5703468" y="4821086"/>
                  <a:pt x="5789265" y="4811803"/>
                </a:cubicBezTo>
                <a:cubicBezTo>
                  <a:pt x="5875061" y="4802519"/>
                  <a:pt x="5963738" y="4797877"/>
                  <a:pt x="6055298" y="4797877"/>
                </a:cubicBezTo>
                <a:close/>
                <a:moveTo>
                  <a:pt x="2145913" y="4495349"/>
                </a:moveTo>
                <a:lnTo>
                  <a:pt x="2145913" y="6414241"/>
                </a:lnTo>
                <a:lnTo>
                  <a:pt x="2771137" y="6414241"/>
                </a:lnTo>
                <a:cubicBezTo>
                  <a:pt x="2905594" y="6414241"/>
                  <a:pt x="3025324" y="6403681"/>
                  <a:pt x="3130329" y="6382562"/>
                </a:cubicBezTo>
                <a:cubicBezTo>
                  <a:pt x="3235333" y="6361443"/>
                  <a:pt x="3327213" y="6331045"/>
                  <a:pt x="3405966" y="6291369"/>
                </a:cubicBezTo>
                <a:cubicBezTo>
                  <a:pt x="3484719" y="6251692"/>
                  <a:pt x="3551627" y="6203536"/>
                  <a:pt x="3606691" y="6146902"/>
                </a:cubicBezTo>
                <a:cubicBezTo>
                  <a:pt x="3661754" y="6090269"/>
                  <a:pt x="3706252" y="6026274"/>
                  <a:pt x="3740187" y="5954919"/>
                </a:cubicBezTo>
                <a:cubicBezTo>
                  <a:pt x="3774121" y="5883563"/>
                  <a:pt x="3798772" y="5805968"/>
                  <a:pt x="3814139" y="5722132"/>
                </a:cubicBezTo>
                <a:cubicBezTo>
                  <a:pt x="3829505" y="5638297"/>
                  <a:pt x="3837188" y="5549024"/>
                  <a:pt x="3837188" y="5454314"/>
                </a:cubicBezTo>
                <a:cubicBezTo>
                  <a:pt x="3837188" y="5359605"/>
                  <a:pt x="3829505" y="5270332"/>
                  <a:pt x="3814139" y="5186496"/>
                </a:cubicBezTo>
                <a:cubicBezTo>
                  <a:pt x="3798772" y="5102660"/>
                  <a:pt x="3774121" y="5025226"/>
                  <a:pt x="3740187" y="4954190"/>
                </a:cubicBezTo>
                <a:cubicBezTo>
                  <a:pt x="3706252" y="4883155"/>
                  <a:pt x="3661754" y="4819321"/>
                  <a:pt x="3606691" y="4762687"/>
                </a:cubicBezTo>
                <a:cubicBezTo>
                  <a:pt x="3551627" y="4706053"/>
                  <a:pt x="3484719" y="4657897"/>
                  <a:pt x="3405966" y="4618221"/>
                </a:cubicBezTo>
                <a:cubicBezTo>
                  <a:pt x="3327213" y="4578544"/>
                  <a:pt x="3235333" y="4548146"/>
                  <a:pt x="3130329" y="4527027"/>
                </a:cubicBezTo>
                <a:cubicBezTo>
                  <a:pt x="3025324" y="4505908"/>
                  <a:pt x="2905594" y="4495349"/>
                  <a:pt x="2771137" y="4495349"/>
                </a:cubicBezTo>
                <a:close/>
                <a:moveTo>
                  <a:pt x="11106284" y="4030512"/>
                </a:moveTo>
                <a:lnTo>
                  <a:pt x="11723824" y="4030512"/>
                </a:lnTo>
                <a:lnTo>
                  <a:pt x="11723824" y="5682951"/>
                </a:lnTo>
                <a:lnTo>
                  <a:pt x="12192000" y="5299647"/>
                </a:lnTo>
                <a:lnTo>
                  <a:pt x="12192000" y="6395999"/>
                </a:lnTo>
                <a:lnTo>
                  <a:pt x="11723824" y="5953786"/>
                </a:lnTo>
                <a:lnTo>
                  <a:pt x="11723824" y="6858000"/>
                </a:lnTo>
                <a:lnTo>
                  <a:pt x="11106284" y="6858000"/>
                </a:lnTo>
                <a:close/>
                <a:moveTo>
                  <a:pt x="1515885" y="4030512"/>
                </a:moveTo>
                <a:lnTo>
                  <a:pt x="2900792" y="4030512"/>
                </a:lnTo>
                <a:cubicBezTo>
                  <a:pt x="3083269" y="4030512"/>
                  <a:pt x="3248939" y="4046199"/>
                  <a:pt x="3397802" y="4077572"/>
                </a:cubicBezTo>
                <a:cubicBezTo>
                  <a:pt x="3546665" y="4108945"/>
                  <a:pt x="3679682" y="4153764"/>
                  <a:pt x="3796851" y="4212029"/>
                </a:cubicBezTo>
                <a:cubicBezTo>
                  <a:pt x="3914021" y="4270294"/>
                  <a:pt x="4015664" y="4340884"/>
                  <a:pt x="4101780" y="4423798"/>
                </a:cubicBezTo>
                <a:cubicBezTo>
                  <a:pt x="4187896" y="4506714"/>
                  <a:pt x="4259127" y="4600033"/>
                  <a:pt x="4315472" y="4703757"/>
                </a:cubicBezTo>
                <a:cubicBezTo>
                  <a:pt x="4371816" y="4807481"/>
                  <a:pt x="4413752" y="4920169"/>
                  <a:pt x="4441284" y="5041820"/>
                </a:cubicBezTo>
                <a:cubicBezTo>
                  <a:pt x="4468816" y="5163471"/>
                  <a:pt x="4482581" y="5292166"/>
                  <a:pt x="4482581" y="5427903"/>
                </a:cubicBezTo>
                <a:cubicBezTo>
                  <a:pt x="4482581" y="5561079"/>
                  <a:pt x="4468496" y="5689294"/>
                  <a:pt x="4440323" y="5812546"/>
                </a:cubicBezTo>
                <a:cubicBezTo>
                  <a:pt x="4412152" y="5935798"/>
                  <a:pt x="4369254" y="6051207"/>
                  <a:pt x="4311630" y="6158773"/>
                </a:cubicBezTo>
                <a:cubicBezTo>
                  <a:pt x="4254006" y="6266338"/>
                  <a:pt x="4181013" y="6364300"/>
                  <a:pt x="4092657" y="6452657"/>
                </a:cubicBezTo>
                <a:cubicBezTo>
                  <a:pt x="4004299" y="6541014"/>
                  <a:pt x="3900095" y="6616887"/>
                  <a:pt x="3780044" y="6680273"/>
                </a:cubicBezTo>
                <a:cubicBezTo>
                  <a:pt x="3659993" y="6743660"/>
                  <a:pt x="3523616" y="6792641"/>
                  <a:pt x="3370911" y="6827215"/>
                </a:cubicBezTo>
                <a:lnTo>
                  <a:pt x="3179456" y="6858000"/>
                </a:lnTo>
                <a:lnTo>
                  <a:pt x="1515885" y="6858000"/>
                </a:lnTo>
                <a:close/>
                <a:moveTo>
                  <a:pt x="8958568" y="510461"/>
                </a:moveTo>
                <a:cubicBezTo>
                  <a:pt x="8879174" y="510461"/>
                  <a:pt x="8805864" y="518625"/>
                  <a:pt x="8738634" y="534952"/>
                </a:cubicBezTo>
                <a:cubicBezTo>
                  <a:pt x="8671406" y="551279"/>
                  <a:pt x="8612020" y="576409"/>
                  <a:pt x="8560480" y="610344"/>
                </a:cubicBezTo>
                <a:cubicBezTo>
                  <a:pt x="8508938" y="644278"/>
                  <a:pt x="8465880" y="687176"/>
                  <a:pt x="8431304" y="739038"/>
                </a:cubicBezTo>
                <a:cubicBezTo>
                  <a:pt x="8396730" y="790900"/>
                  <a:pt x="8372080" y="852366"/>
                  <a:pt x="8357354" y="923437"/>
                </a:cubicBezTo>
                <a:lnTo>
                  <a:pt x="9564584" y="923437"/>
                </a:lnTo>
                <a:cubicBezTo>
                  <a:pt x="9549858" y="852366"/>
                  <a:pt x="9525048" y="790900"/>
                  <a:pt x="9490152" y="739038"/>
                </a:cubicBezTo>
                <a:cubicBezTo>
                  <a:pt x="9455258" y="687176"/>
                  <a:pt x="9411720" y="644278"/>
                  <a:pt x="9359538" y="610344"/>
                </a:cubicBezTo>
                <a:cubicBezTo>
                  <a:pt x="9307354" y="576409"/>
                  <a:pt x="9247330" y="551279"/>
                  <a:pt x="9179462" y="534952"/>
                </a:cubicBezTo>
                <a:cubicBezTo>
                  <a:pt x="9111592" y="518625"/>
                  <a:pt x="9037960" y="510461"/>
                  <a:pt x="8958568" y="510461"/>
                </a:cubicBezTo>
                <a:close/>
                <a:moveTo>
                  <a:pt x="4434196" y="510461"/>
                </a:moveTo>
                <a:cubicBezTo>
                  <a:pt x="4354800" y="510461"/>
                  <a:pt x="4281488" y="518625"/>
                  <a:pt x="4214263" y="534952"/>
                </a:cubicBezTo>
                <a:cubicBezTo>
                  <a:pt x="4147031" y="551279"/>
                  <a:pt x="4087646" y="576409"/>
                  <a:pt x="4036105" y="610344"/>
                </a:cubicBezTo>
                <a:cubicBezTo>
                  <a:pt x="3984563" y="644278"/>
                  <a:pt x="3941505" y="687176"/>
                  <a:pt x="3906931" y="739038"/>
                </a:cubicBezTo>
                <a:cubicBezTo>
                  <a:pt x="3872356" y="790900"/>
                  <a:pt x="3847705" y="852366"/>
                  <a:pt x="3832979" y="923437"/>
                </a:cubicBezTo>
                <a:lnTo>
                  <a:pt x="5040211" y="923437"/>
                </a:lnTo>
                <a:cubicBezTo>
                  <a:pt x="5025483" y="852366"/>
                  <a:pt x="5000674" y="790900"/>
                  <a:pt x="4965780" y="739038"/>
                </a:cubicBezTo>
                <a:cubicBezTo>
                  <a:pt x="4930883" y="687176"/>
                  <a:pt x="4887346" y="644278"/>
                  <a:pt x="4835163" y="610344"/>
                </a:cubicBezTo>
                <a:cubicBezTo>
                  <a:pt x="4782984" y="576409"/>
                  <a:pt x="4722955" y="551279"/>
                  <a:pt x="4655088" y="534952"/>
                </a:cubicBezTo>
                <a:cubicBezTo>
                  <a:pt x="4587219" y="518625"/>
                  <a:pt x="4513587" y="510461"/>
                  <a:pt x="4434196" y="510461"/>
                </a:cubicBezTo>
                <a:close/>
                <a:moveTo>
                  <a:pt x="1981334" y="136863"/>
                </a:moveTo>
                <a:lnTo>
                  <a:pt x="2598876" y="136863"/>
                </a:lnTo>
                <a:lnTo>
                  <a:pt x="2598876" y="2154678"/>
                </a:lnTo>
                <a:lnTo>
                  <a:pt x="1981334" y="2154678"/>
                </a:lnTo>
                <a:close/>
                <a:moveTo>
                  <a:pt x="12191508" y="73476"/>
                </a:moveTo>
                <a:lnTo>
                  <a:pt x="12192000" y="73491"/>
                </a:lnTo>
                <a:lnTo>
                  <a:pt x="12192000" y="553683"/>
                </a:lnTo>
                <a:lnTo>
                  <a:pt x="12191987" y="553680"/>
                </a:lnTo>
                <a:cubicBezTo>
                  <a:pt x="12151970" y="548557"/>
                  <a:pt x="12108591" y="545996"/>
                  <a:pt x="12061852" y="545996"/>
                </a:cubicBezTo>
                <a:cubicBezTo>
                  <a:pt x="11988220" y="545996"/>
                  <a:pt x="11919392" y="550639"/>
                  <a:pt x="11855366" y="559923"/>
                </a:cubicBezTo>
                <a:cubicBezTo>
                  <a:pt x="11791336" y="569206"/>
                  <a:pt x="11731474" y="581531"/>
                  <a:pt x="11675770" y="596898"/>
                </a:cubicBezTo>
                <a:cubicBezTo>
                  <a:pt x="11620066" y="612265"/>
                  <a:pt x="11567882" y="630192"/>
                  <a:pt x="11519224" y="650681"/>
                </a:cubicBezTo>
                <a:cubicBezTo>
                  <a:pt x="11470562" y="671170"/>
                  <a:pt x="11424462" y="692619"/>
                  <a:pt x="11380924" y="715028"/>
                </a:cubicBezTo>
                <a:lnTo>
                  <a:pt x="11380924" y="2154678"/>
                </a:lnTo>
                <a:lnTo>
                  <a:pt x="10763384" y="2154678"/>
                </a:lnTo>
                <a:lnTo>
                  <a:pt x="10763384" y="136863"/>
                </a:lnTo>
                <a:lnTo>
                  <a:pt x="11303132" y="136863"/>
                </a:lnTo>
                <a:lnTo>
                  <a:pt x="11346350" y="368321"/>
                </a:lnTo>
                <a:cubicBezTo>
                  <a:pt x="11397570" y="322222"/>
                  <a:pt x="11454234" y="280924"/>
                  <a:pt x="11516342" y="244429"/>
                </a:cubicBezTo>
                <a:cubicBezTo>
                  <a:pt x="11578448" y="207934"/>
                  <a:pt x="11645036" y="177041"/>
                  <a:pt x="11716106" y="151750"/>
                </a:cubicBezTo>
                <a:cubicBezTo>
                  <a:pt x="11787176" y="126459"/>
                  <a:pt x="11862568" y="107091"/>
                  <a:pt x="11942282" y="93645"/>
                </a:cubicBezTo>
                <a:cubicBezTo>
                  <a:pt x="12021994" y="80199"/>
                  <a:pt x="12105072" y="73476"/>
                  <a:pt x="12191508" y="73476"/>
                </a:cubicBezTo>
                <a:close/>
                <a:moveTo>
                  <a:pt x="8958568" y="73476"/>
                </a:moveTo>
                <a:cubicBezTo>
                  <a:pt x="9102628" y="73476"/>
                  <a:pt x="9233404" y="85802"/>
                  <a:pt x="9350894" y="110452"/>
                </a:cubicBezTo>
                <a:cubicBezTo>
                  <a:pt x="9468384" y="135103"/>
                  <a:pt x="9573068" y="169837"/>
                  <a:pt x="9664946" y="214656"/>
                </a:cubicBezTo>
                <a:cubicBezTo>
                  <a:pt x="9756824" y="259475"/>
                  <a:pt x="9836218" y="313418"/>
                  <a:pt x="9903128" y="376485"/>
                </a:cubicBezTo>
                <a:cubicBezTo>
                  <a:pt x="9970036" y="439552"/>
                  <a:pt x="10025418" y="509661"/>
                  <a:pt x="10069278" y="586814"/>
                </a:cubicBezTo>
                <a:cubicBezTo>
                  <a:pt x="10113136" y="663967"/>
                  <a:pt x="10145630" y="747202"/>
                  <a:pt x="10166760" y="836520"/>
                </a:cubicBezTo>
                <a:cubicBezTo>
                  <a:pt x="10187888" y="925837"/>
                  <a:pt x="10198452" y="1019157"/>
                  <a:pt x="10198452" y="1116478"/>
                </a:cubicBezTo>
                <a:cubicBezTo>
                  <a:pt x="10198452" y="1135046"/>
                  <a:pt x="10198132" y="1152813"/>
                  <a:pt x="10197492" y="1169780"/>
                </a:cubicBezTo>
                <a:cubicBezTo>
                  <a:pt x="10196850" y="1186748"/>
                  <a:pt x="10196050" y="1203235"/>
                  <a:pt x="10195092" y="1219241"/>
                </a:cubicBezTo>
                <a:cubicBezTo>
                  <a:pt x="10194130" y="1235248"/>
                  <a:pt x="10192850" y="1250295"/>
                  <a:pt x="10191250" y="1264381"/>
                </a:cubicBezTo>
                <a:cubicBezTo>
                  <a:pt x="10189648" y="1278467"/>
                  <a:pt x="10187888" y="1291912"/>
                  <a:pt x="10185968" y="1304718"/>
                </a:cubicBezTo>
                <a:lnTo>
                  <a:pt x="8348710" y="1304718"/>
                </a:lnTo>
                <a:cubicBezTo>
                  <a:pt x="8356392" y="1372586"/>
                  <a:pt x="8376082" y="1433732"/>
                  <a:pt x="8407774" y="1488155"/>
                </a:cubicBezTo>
                <a:cubicBezTo>
                  <a:pt x="8439468" y="1542578"/>
                  <a:pt x="8484766" y="1588838"/>
                  <a:pt x="8543672" y="1626934"/>
                </a:cubicBezTo>
                <a:cubicBezTo>
                  <a:pt x="8602576" y="1665030"/>
                  <a:pt x="8676208" y="1694323"/>
                  <a:pt x="8764566" y="1714811"/>
                </a:cubicBezTo>
                <a:cubicBezTo>
                  <a:pt x="8852924" y="1735300"/>
                  <a:pt x="8958246" y="1745544"/>
                  <a:pt x="9080540" y="1745544"/>
                </a:cubicBezTo>
                <a:cubicBezTo>
                  <a:pt x="9168896" y="1745544"/>
                  <a:pt x="9256614" y="1741543"/>
                  <a:pt x="9343690" y="1733539"/>
                </a:cubicBezTo>
                <a:cubicBezTo>
                  <a:pt x="9430766" y="1725536"/>
                  <a:pt x="9514482" y="1714331"/>
                  <a:pt x="9594838" y="1699925"/>
                </a:cubicBezTo>
                <a:cubicBezTo>
                  <a:pt x="9675190" y="1685519"/>
                  <a:pt x="9751062" y="1668552"/>
                  <a:pt x="9822454" y="1649023"/>
                </a:cubicBezTo>
                <a:cubicBezTo>
                  <a:pt x="9893844" y="1629495"/>
                  <a:pt x="9958670" y="1607886"/>
                  <a:pt x="10016936" y="1584196"/>
                </a:cubicBezTo>
                <a:lnTo>
                  <a:pt x="10016936" y="2025022"/>
                </a:lnTo>
                <a:cubicBezTo>
                  <a:pt x="9958670" y="2053835"/>
                  <a:pt x="9890802" y="2079766"/>
                  <a:pt x="9813330" y="2102815"/>
                </a:cubicBezTo>
                <a:cubicBezTo>
                  <a:pt x="9735856" y="2125865"/>
                  <a:pt x="9653102" y="2145553"/>
                  <a:pt x="9565064" y="2161880"/>
                </a:cubicBezTo>
                <a:cubicBezTo>
                  <a:pt x="9477026" y="2178207"/>
                  <a:pt x="9385628" y="2190853"/>
                  <a:pt x="9290868" y="2199816"/>
                </a:cubicBezTo>
                <a:cubicBezTo>
                  <a:pt x="9196108" y="2208780"/>
                  <a:pt x="9102628" y="2213262"/>
                  <a:pt x="9010430" y="2213262"/>
                </a:cubicBezTo>
                <a:cubicBezTo>
                  <a:pt x="8866368" y="2213262"/>
                  <a:pt x="8734472" y="2201097"/>
                  <a:pt x="8614742" y="2176767"/>
                </a:cubicBezTo>
                <a:cubicBezTo>
                  <a:pt x="8495012" y="2152436"/>
                  <a:pt x="8387446" y="2118022"/>
                  <a:pt x="8292046" y="2073523"/>
                </a:cubicBezTo>
                <a:cubicBezTo>
                  <a:pt x="8196644" y="2029024"/>
                  <a:pt x="8113410" y="1975081"/>
                  <a:pt x="8042340" y="1911694"/>
                </a:cubicBezTo>
                <a:cubicBezTo>
                  <a:pt x="7971270" y="1848308"/>
                  <a:pt x="7912045" y="1777398"/>
                  <a:pt x="7864665" y="1698964"/>
                </a:cubicBezTo>
                <a:cubicBezTo>
                  <a:pt x="7817284" y="1620531"/>
                  <a:pt x="7781909" y="1535695"/>
                  <a:pt x="7758540" y="1444457"/>
                </a:cubicBezTo>
                <a:cubicBezTo>
                  <a:pt x="7735169" y="1353218"/>
                  <a:pt x="7723486" y="1257018"/>
                  <a:pt x="7723486" y="1155855"/>
                </a:cubicBezTo>
                <a:cubicBezTo>
                  <a:pt x="7723486" y="1061095"/>
                  <a:pt x="7734209" y="968415"/>
                  <a:pt x="7755659" y="877817"/>
                </a:cubicBezTo>
                <a:cubicBezTo>
                  <a:pt x="7777108" y="787219"/>
                  <a:pt x="7809923" y="701903"/>
                  <a:pt x="7854100" y="621868"/>
                </a:cubicBezTo>
                <a:cubicBezTo>
                  <a:pt x="7898279" y="541835"/>
                  <a:pt x="7953983" y="468203"/>
                  <a:pt x="8021212" y="400975"/>
                </a:cubicBezTo>
                <a:cubicBezTo>
                  <a:pt x="8088440" y="333747"/>
                  <a:pt x="8167674" y="275802"/>
                  <a:pt x="8258912" y="227141"/>
                </a:cubicBezTo>
                <a:cubicBezTo>
                  <a:pt x="8350150" y="178481"/>
                  <a:pt x="8454034" y="140705"/>
                  <a:pt x="8570564" y="113813"/>
                </a:cubicBezTo>
                <a:cubicBezTo>
                  <a:pt x="8687092" y="86922"/>
                  <a:pt x="8816428" y="73476"/>
                  <a:pt x="8958568" y="73476"/>
                </a:cubicBezTo>
                <a:close/>
                <a:moveTo>
                  <a:pt x="4434196" y="73476"/>
                </a:moveTo>
                <a:cubicBezTo>
                  <a:pt x="4578256" y="73476"/>
                  <a:pt x="4709029" y="85802"/>
                  <a:pt x="4826521" y="110452"/>
                </a:cubicBezTo>
                <a:cubicBezTo>
                  <a:pt x="4944010" y="135103"/>
                  <a:pt x="5048695" y="169837"/>
                  <a:pt x="5140572" y="214656"/>
                </a:cubicBezTo>
                <a:cubicBezTo>
                  <a:pt x="5232452" y="259475"/>
                  <a:pt x="5311846" y="313418"/>
                  <a:pt x="5378755" y="376485"/>
                </a:cubicBezTo>
                <a:cubicBezTo>
                  <a:pt x="5445662" y="439552"/>
                  <a:pt x="5501046" y="509661"/>
                  <a:pt x="5544905" y="586814"/>
                </a:cubicBezTo>
                <a:cubicBezTo>
                  <a:pt x="5588765" y="663967"/>
                  <a:pt x="5621257" y="747202"/>
                  <a:pt x="5642385" y="836520"/>
                </a:cubicBezTo>
                <a:cubicBezTo>
                  <a:pt x="5663515" y="925837"/>
                  <a:pt x="5674079" y="1019157"/>
                  <a:pt x="5674079" y="1116478"/>
                </a:cubicBezTo>
                <a:cubicBezTo>
                  <a:pt x="5674079" y="1135046"/>
                  <a:pt x="5673760" y="1152813"/>
                  <a:pt x="5673118" y="1169780"/>
                </a:cubicBezTo>
                <a:cubicBezTo>
                  <a:pt x="5672478" y="1186748"/>
                  <a:pt x="5671677" y="1203235"/>
                  <a:pt x="5670717" y="1219241"/>
                </a:cubicBezTo>
                <a:cubicBezTo>
                  <a:pt x="5669756" y="1235248"/>
                  <a:pt x="5668477" y="1250295"/>
                  <a:pt x="5666877" y="1264381"/>
                </a:cubicBezTo>
                <a:cubicBezTo>
                  <a:pt x="5665276" y="1278467"/>
                  <a:pt x="5663515" y="1291912"/>
                  <a:pt x="5661595" y="1304718"/>
                </a:cubicBezTo>
                <a:lnTo>
                  <a:pt x="3824336" y="1304718"/>
                </a:lnTo>
                <a:cubicBezTo>
                  <a:pt x="3832019" y="1372586"/>
                  <a:pt x="3851707" y="1433732"/>
                  <a:pt x="3883401" y="1488155"/>
                </a:cubicBezTo>
                <a:cubicBezTo>
                  <a:pt x="3915094" y="1542578"/>
                  <a:pt x="3960393" y="1588838"/>
                  <a:pt x="4019298" y="1626934"/>
                </a:cubicBezTo>
                <a:cubicBezTo>
                  <a:pt x="4078202" y="1665030"/>
                  <a:pt x="4151833" y="1694323"/>
                  <a:pt x="4240191" y="1714811"/>
                </a:cubicBezTo>
                <a:cubicBezTo>
                  <a:pt x="4328548" y="1735300"/>
                  <a:pt x="4433874" y="1745544"/>
                  <a:pt x="4556165" y="1745544"/>
                </a:cubicBezTo>
                <a:cubicBezTo>
                  <a:pt x="4644524" y="1745544"/>
                  <a:pt x="4732242" y="1741543"/>
                  <a:pt x="4819317" y="1733539"/>
                </a:cubicBezTo>
                <a:cubicBezTo>
                  <a:pt x="4906393" y="1725536"/>
                  <a:pt x="4990110" y="1714331"/>
                  <a:pt x="5070464" y="1699925"/>
                </a:cubicBezTo>
                <a:cubicBezTo>
                  <a:pt x="5150816" y="1685519"/>
                  <a:pt x="5226687" y="1668552"/>
                  <a:pt x="5298079" y="1649023"/>
                </a:cubicBezTo>
                <a:cubicBezTo>
                  <a:pt x="5369469" y="1629495"/>
                  <a:pt x="5434296" y="1607886"/>
                  <a:pt x="5492561" y="1584196"/>
                </a:cubicBezTo>
                <a:lnTo>
                  <a:pt x="5492561" y="2025022"/>
                </a:lnTo>
                <a:cubicBezTo>
                  <a:pt x="5434296" y="2053835"/>
                  <a:pt x="5366429" y="2079766"/>
                  <a:pt x="5288957" y="2102815"/>
                </a:cubicBezTo>
                <a:cubicBezTo>
                  <a:pt x="5211484" y="2125865"/>
                  <a:pt x="5128729" y="2145553"/>
                  <a:pt x="5040693" y="2161880"/>
                </a:cubicBezTo>
                <a:cubicBezTo>
                  <a:pt x="4952653" y="2178207"/>
                  <a:pt x="4861255" y="2190853"/>
                  <a:pt x="4766496" y="2199816"/>
                </a:cubicBezTo>
                <a:cubicBezTo>
                  <a:pt x="4671736" y="2208780"/>
                  <a:pt x="4578256" y="2213262"/>
                  <a:pt x="4486058" y="2213262"/>
                </a:cubicBezTo>
                <a:cubicBezTo>
                  <a:pt x="4341996" y="2213262"/>
                  <a:pt x="4210099" y="2201097"/>
                  <a:pt x="4090368" y="2176767"/>
                </a:cubicBezTo>
                <a:cubicBezTo>
                  <a:pt x="3970637" y="2152436"/>
                  <a:pt x="3863072" y="2118022"/>
                  <a:pt x="3767672" y="2073523"/>
                </a:cubicBezTo>
                <a:cubicBezTo>
                  <a:pt x="3672271" y="2029024"/>
                  <a:pt x="3589036" y="1975081"/>
                  <a:pt x="3517966" y="1911694"/>
                </a:cubicBezTo>
                <a:cubicBezTo>
                  <a:pt x="3446896" y="1848308"/>
                  <a:pt x="3387671" y="1777398"/>
                  <a:pt x="3340290" y="1698964"/>
                </a:cubicBezTo>
                <a:cubicBezTo>
                  <a:pt x="3292911" y="1620531"/>
                  <a:pt x="3257535" y="1535695"/>
                  <a:pt x="3234166" y="1444457"/>
                </a:cubicBezTo>
                <a:cubicBezTo>
                  <a:pt x="3210795" y="1353218"/>
                  <a:pt x="3199111" y="1257018"/>
                  <a:pt x="3199111" y="1155855"/>
                </a:cubicBezTo>
                <a:cubicBezTo>
                  <a:pt x="3199111" y="1061095"/>
                  <a:pt x="3209835" y="968415"/>
                  <a:pt x="3231285" y="877817"/>
                </a:cubicBezTo>
                <a:cubicBezTo>
                  <a:pt x="3252733" y="787219"/>
                  <a:pt x="3285548" y="701903"/>
                  <a:pt x="3329726" y="621868"/>
                </a:cubicBezTo>
                <a:cubicBezTo>
                  <a:pt x="3373905" y="541835"/>
                  <a:pt x="3429609" y="468203"/>
                  <a:pt x="3496837" y="400975"/>
                </a:cubicBezTo>
                <a:cubicBezTo>
                  <a:pt x="3564066" y="333747"/>
                  <a:pt x="3643299" y="275802"/>
                  <a:pt x="3734538" y="227141"/>
                </a:cubicBezTo>
                <a:cubicBezTo>
                  <a:pt x="3825776" y="178481"/>
                  <a:pt x="3929660" y="140705"/>
                  <a:pt x="4046190" y="113813"/>
                </a:cubicBezTo>
                <a:cubicBezTo>
                  <a:pt x="4162719" y="86922"/>
                  <a:pt x="4292055" y="73476"/>
                  <a:pt x="4434196" y="73476"/>
                </a:cubicBezTo>
                <a:close/>
                <a:moveTo>
                  <a:pt x="6215959" y="0"/>
                </a:moveTo>
                <a:lnTo>
                  <a:pt x="6833500" y="0"/>
                </a:lnTo>
                <a:lnTo>
                  <a:pt x="6833500" y="1497759"/>
                </a:lnTo>
                <a:cubicBezTo>
                  <a:pt x="6833500" y="1532974"/>
                  <a:pt x="6836702" y="1564988"/>
                  <a:pt x="6843105" y="1593800"/>
                </a:cubicBezTo>
                <a:cubicBezTo>
                  <a:pt x="6849506" y="1622612"/>
                  <a:pt x="6862952" y="1647103"/>
                  <a:pt x="6883441" y="1667271"/>
                </a:cubicBezTo>
                <a:cubicBezTo>
                  <a:pt x="6903930" y="1687440"/>
                  <a:pt x="6933222" y="1702966"/>
                  <a:pt x="6971319" y="1713851"/>
                </a:cubicBezTo>
                <a:cubicBezTo>
                  <a:pt x="7009414" y="1724736"/>
                  <a:pt x="7060476" y="1730177"/>
                  <a:pt x="7124503" y="1730177"/>
                </a:cubicBezTo>
                <a:cubicBezTo>
                  <a:pt x="7184049" y="1730177"/>
                  <a:pt x="7240073" y="1725856"/>
                  <a:pt x="7292575" y="1717212"/>
                </a:cubicBezTo>
                <a:cubicBezTo>
                  <a:pt x="7345076" y="1708569"/>
                  <a:pt x="7395338" y="1698484"/>
                  <a:pt x="7443359" y="1686959"/>
                </a:cubicBezTo>
                <a:lnTo>
                  <a:pt x="7443359" y="2119142"/>
                </a:lnTo>
                <a:cubicBezTo>
                  <a:pt x="7410065" y="2131948"/>
                  <a:pt x="7372768" y="2143632"/>
                  <a:pt x="7331472" y="2154197"/>
                </a:cubicBezTo>
                <a:cubicBezTo>
                  <a:pt x="7290173" y="2164762"/>
                  <a:pt x="7246795" y="2173885"/>
                  <a:pt x="7201337" y="2181569"/>
                </a:cubicBezTo>
                <a:cubicBezTo>
                  <a:pt x="7155876" y="2189252"/>
                  <a:pt x="7109137" y="2195175"/>
                  <a:pt x="7061116" y="2199336"/>
                </a:cubicBezTo>
                <a:cubicBezTo>
                  <a:pt x="7013097" y="2203498"/>
                  <a:pt x="6966037" y="2205579"/>
                  <a:pt x="6919936" y="2205579"/>
                </a:cubicBezTo>
                <a:cubicBezTo>
                  <a:pt x="6791882" y="2205579"/>
                  <a:pt x="6683357" y="2191493"/>
                  <a:pt x="6594359" y="2163321"/>
                </a:cubicBezTo>
                <a:cubicBezTo>
                  <a:pt x="6505363" y="2135149"/>
                  <a:pt x="6432690" y="2094332"/>
                  <a:pt x="6376346" y="2040869"/>
                </a:cubicBezTo>
                <a:cubicBezTo>
                  <a:pt x="6320003" y="1987407"/>
                  <a:pt x="6279187" y="1921939"/>
                  <a:pt x="6253896" y="1844466"/>
                </a:cubicBezTo>
                <a:cubicBezTo>
                  <a:pt x="6228603" y="1766993"/>
                  <a:pt x="6215959" y="1678956"/>
                  <a:pt x="6215959" y="1580354"/>
                </a:cubicBezTo>
                <a:close/>
                <a:moveTo>
                  <a:pt x="592243" y="0"/>
                </a:moveTo>
                <a:lnTo>
                  <a:pt x="1265881" y="0"/>
                </a:lnTo>
                <a:lnTo>
                  <a:pt x="176623" y="2154678"/>
                </a:lnTo>
                <a:lnTo>
                  <a:pt x="0" y="2154678"/>
                </a:lnTo>
                <a:lnTo>
                  <a:pt x="0" y="1238035"/>
                </a:lnTo>
                <a:lnTo>
                  <a:pt x="7562" y="1222123"/>
                </a:lnTo>
                <a:close/>
              </a:path>
            </a:pathLst>
          </a:custGeom>
          <a:solidFill>
            <a:schemeClr val="bg1">
              <a:alpha val="7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None/>
              <a:tabLst/>
              <a:defRPr/>
            </a:pPr>
            <a:endParaRPr kumimoji="0" lang="de-DE" sz="31000" b="1" i="0" u="none" strike="noStrike" kern="1200" cap="none" spc="0" normalizeH="0" baseline="0" noProof="0" dirty="0">
              <a:ln>
                <a:noFill/>
              </a:ln>
              <a:solidFill>
                <a:srgbClr val="000000">
                  <a:alpha val="7000"/>
                </a:srgbClr>
              </a:solidFill>
              <a:effectLst/>
              <a:uLnTx/>
              <a:uFillTx/>
              <a:latin typeface="Audi Type Extended" charset="0"/>
              <a:ea typeface="Audi Type Extended" charset="0"/>
              <a:cs typeface="Audi Type Extended" charset="0"/>
            </a:endParaRPr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493" y="300396"/>
            <a:ext cx="8505826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sp>
        <p:nvSpPr>
          <p:cNvPr id="4" name="Inhaltsplatzhalter 6"/>
          <p:cNvSpPr>
            <a:spLocks noGrp="1"/>
          </p:cNvSpPr>
          <p:nvPr>
            <p:ph sz="quarter" idx="13"/>
          </p:nvPr>
        </p:nvSpPr>
        <p:spPr bwMode="gray">
          <a:xfrm>
            <a:off x="521493" y="1089025"/>
            <a:ext cx="4119780" cy="5616574"/>
          </a:xfrm>
        </p:spPr>
        <p:txBody>
          <a:bodyPr/>
          <a:lstStyle>
            <a:lvl1pPr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  <p:sp>
        <p:nvSpPr>
          <p:cNvPr id="10" name="Inhaltsplatzhalter 6">
            <a:extLst>
              <a:ext uri="{FF2B5EF4-FFF2-40B4-BE49-F238E27FC236}">
                <a16:creationId xmlns:a16="http://schemas.microsoft.com/office/drawing/2014/main" id="{FB55AC34-8F56-CD40-A154-2542D581FDC6}"/>
              </a:ext>
            </a:extLst>
          </p:cNvPr>
          <p:cNvSpPr>
            <a:spLocks noGrp="1"/>
          </p:cNvSpPr>
          <p:nvPr>
            <p:ph sz="quarter" idx="21"/>
          </p:nvPr>
        </p:nvSpPr>
        <p:spPr bwMode="gray">
          <a:xfrm>
            <a:off x="4907539" y="1089025"/>
            <a:ext cx="4119780" cy="5616574"/>
          </a:xfrm>
        </p:spPr>
        <p:txBody>
          <a:bodyPr/>
          <a:lstStyle>
            <a:lvl1pPr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smtClean="0"/>
              <a:t>Formatvorlagen des Textmasters bearbeiten</a:t>
            </a:r>
          </a:p>
          <a:p>
            <a:pPr lvl="1"/>
            <a:r>
              <a:rPr lang="de-DE" noProof="0" smtClean="0"/>
              <a:t>Zweite Ebene</a:t>
            </a:r>
          </a:p>
          <a:p>
            <a:pPr lvl="2"/>
            <a:r>
              <a:rPr lang="de-DE" noProof="0" smtClean="0"/>
              <a:t>Dritte Ebene</a:t>
            </a:r>
          </a:p>
          <a:p>
            <a:pPr lvl="3"/>
            <a:r>
              <a:rPr lang="de-DE" noProof="0" smtClean="0"/>
              <a:t>Vierte Ebene</a:t>
            </a:r>
          </a:p>
          <a:p>
            <a:pPr lvl="4"/>
            <a:r>
              <a:rPr lang="de-DE" noProof="0" smtClean="0"/>
              <a:t>Fünfte Ebene</a:t>
            </a:r>
            <a:endParaRPr lang="de-DE" noProof="0" dirty="0"/>
          </a:p>
        </p:txBody>
      </p:sp>
    </p:spTree>
    <p:extLst>
      <p:ext uri="{BB962C8B-B14F-4D97-AF65-F5344CB8AC3E}">
        <p14:creationId xmlns:p14="http://schemas.microsoft.com/office/powerpoint/2010/main" val="1449676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2-spalti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493" y="300396"/>
            <a:ext cx="8505826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521494" y="1374626"/>
            <a:ext cx="411977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3F7ABBF-FC26-7448-BCEF-CB9D612BC011}"/>
              </a:ext>
            </a:extLst>
          </p:cNvPr>
          <p:cNvCxnSpPr>
            <a:cxnSpLocks/>
          </p:cNvCxnSpPr>
          <p:nvPr userDrawn="1"/>
        </p:nvCxnSpPr>
        <p:spPr>
          <a:xfrm>
            <a:off x="4907540" y="1374626"/>
            <a:ext cx="411977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21493" y="1089026"/>
            <a:ext cx="411978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6C4129D9-8007-B749-8470-1235915ACCF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4907539" y="1089026"/>
            <a:ext cx="411978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27" name="Textplatzhalter 26">
            <a:extLst>
              <a:ext uri="{FF2B5EF4-FFF2-40B4-BE49-F238E27FC236}">
                <a16:creationId xmlns:a16="http://schemas.microsoft.com/office/drawing/2014/main" id="{15F82816-43AD-4345-97D4-B3DEB9BD075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1493" y="1482291"/>
            <a:ext cx="4119779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28" name="Textplatzhalter 26">
            <a:extLst>
              <a:ext uri="{FF2B5EF4-FFF2-40B4-BE49-F238E27FC236}">
                <a16:creationId xmlns:a16="http://schemas.microsoft.com/office/drawing/2014/main" id="{26594C91-D06D-CF4A-A2E0-9B7102DD30E2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907540" y="1482291"/>
            <a:ext cx="4119779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1955172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3-spalti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493" y="300396"/>
            <a:ext cx="8505826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521494" y="1374626"/>
            <a:ext cx="264641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21493" y="1089026"/>
            <a:ext cx="2646411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6C4D752E-3739-B14F-9294-BF870D8C8200}"/>
              </a:ext>
            </a:extLst>
          </p:cNvPr>
          <p:cNvCxnSpPr>
            <a:cxnSpLocks/>
          </p:cNvCxnSpPr>
          <p:nvPr userDrawn="1"/>
        </p:nvCxnSpPr>
        <p:spPr>
          <a:xfrm>
            <a:off x="3451201" y="1374626"/>
            <a:ext cx="264641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" name="Inhaltsplatzhalter 6">
            <a:extLst>
              <a:ext uri="{FF2B5EF4-FFF2-40B4-BE49-F238E27FC236}">
                <a16:creationId xmlns:a16="http://schemas.microsoft.com/office/drawing/2014/main" id="{04A2E556-2514-AB47-8ECA-84036C67A3A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3451200" y="1089026"/>
            <a:ext cx="2646411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329199C6-9301-B84E-84CC-4FC764296CCE}"/>
              </a:ext>
            </a:extLst>
          </p:cNvPr>
          <p:cNvCxnSpPr>
            <a:cxnSpLocks/>
          </p:cNvCxnSpPr>
          <p:nvPr userDrawn="1"/>
        </p:nvCxnSpPr>
        <p:spPr>
          <a:xfrm>
            <a:off x="6380909" y="1374626"/>
            <a:ext cx="264641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4" name="Inhaltsplatzhalter 6">
            <a:extLst>
              <a:ext uri="{FF2B5EF4-FFF2-40B4-BE49-F238E27FC236}">
                <a16:creationId xmlns:a16="http://schemas.microsoft.com/office/drawing/2014/main" id="{A719C8A6-AD1C-B844-A69E-AC402EA0AE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6380908" y="1089026"/>
            <a:ext cx="2646411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35" name="Textplatzhalter 26">
            <a:extLst>
              <a:ext uri="{FF2B5EF4-FFF2-40B4-BE49-F238E27FC236}">
                <a16:creationId xmlns:a16="http://schemas.microsoft.com/office/drawing/2014/main" id="{492CBB1A-B357-D543-B689-FFF6A0E5DC8E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1493" y="1482291"/>
            <a:ext cx="2646411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6" name="Textplatzhalter 26">
            <a:extLst>
              <a:ext uri="{FF2B5EF4-FFF2-40B4-BE49-F238E27FC236}">
                <a16:creationId xmlns:a16="http://schemas.microsoft.com/office/drawing/2014/main" id="{5398D6B6-3910-1E44-A818-6005BDE8653F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3451200" y="1482291"/>
            <a:ext cx="2646411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ED3E61CF-A88D-1044-8028-4F60CECC9400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380908" y="1482291"/>
            <a:ext cx="2646411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92291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 4-spaltig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493" y="300396"/>
            <a:ext cx="8505826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521493" y="1374626"/>
            <a:ext cx="19339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21493" y="1089026"/>
            <a:ext cx="1933942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A9A5BEF9-CACC-2E46-AADC-D36F37146591}"/>
              </a:ext>
            </a:extLst>
          </p:cNvPr>
          <p:cNvCxnSpPr>
            <a:cxnSpLocks/>
          </p:cNvCxnSpPr>
          <p:nvPr userDrawn="1"/>
        </p:nvCxnSpPr>
        <p:spPr>
          <a:xfrm>
            <a:off x="2712122" y="1374626"/>
            <a:ext cx="19339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8" name="Inhaltsplatzhalter 6">
            <a:extLst>
              <a:ext uri="{FF2B5EF4-FFF2-40B4-BE49-F238E27FC236}">
                <a16:creationId xmlns:a16="http://schemas.microsoft.com/office/drawing/2014/main" id="{910623E2-65E8-F847-87C7-DF3BA928B80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2712121" y="1089026"/>
            <a:ext cx="1933942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A650862D-B533-B74D-828D-AA18D986D352}"/>
              </a:ext>
            </a:extLst>
          </p:cNvPr>
          <p:cNvCxnSpPr>
            <a:cxnSpLocks/>
          </p:cNvCxnSpPr>
          <p:nvPr userDrawn="1"/>
        </p:nvCxnSpPr>
        <p:spPr>
          <a:xfrm>
            <a:off x="4902749" y="1374626"/>
            <a:ext cx="19339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" name="Inhaltsplatzhalter 6">
            <a:extLst>
              <a:ext uri="{FF2B5EF4-FFF2-40B4-BE49-F238E27FC236}">
                <a16:creationId xmlns:a16="http://schemas.microsoft.com/office/drawing/2014/main" id="{696F9E4B-4C85-CF41-9E50-3913EB5CF229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4902749" y="1089026"/>
            <a:ext cx="1933942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929AA3EF-18CF-BE4C-A6D9-96EDFCD1A876}"/>
              </a:ext>
            </a:extLst>
          </p:cNvPr>
          <p:cNvCxnSpPr>
            <a:cxnSpLocks/>
          </p:cNvCxnSpPr>
          <p:nvPr userDrawn="1"/>
        </p:nvCxnSpPr>
        <p:spPr>
          <a:xfrm>
            <a:off x="7093378" y="1374626"/>
            <a:ext cx="1933941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4" name="Inhaltsplatzhalter 6">
            <a:extLst>
              <a:ext uri="{FF2B5EF4-FFF2-40B4-BE49-F238E27FC236}">
                <a16:creationId xmlns:a16="http://schemas.microsoft.com/office/drawing/2014/main" id="{6DA902C5-6C86-A148-985D-EAB0CA94F2D8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7093377" y="1089026"/>
            <a:ext cx="1933942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35" name="Textplatzhalter 26">
            <a:extLst>
              <a:ext uri="{FF2B5EF4-FFF2-40B4-BE49-F238E27FC236}">
                <a16:creationId xmlns:a16="http://schemas.microsoft.com/office/drawing/2014/main" id="{AF5E6C9E-21BF-164C-9D1F-5DDA5EAA397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1493" y="1482291"/>
            <a:ext cx="1933941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6" name="Textplatzhalter 26">
            <a:extLst>
              <a:ext uri="{FF2B5EF4-FFF2-40B4-BE49-F238E27FC236}">
                <a16:creationId xmlns:a16="http://schemas.microsoft.com/office/drawing/2014/main" id="{C906FD70-F25E-0147-8D89-50AED42B4FF7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2712122" y="1482291"/>
            <a:ext cx="1933941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7" name="Textplatzhalter 26">
            <a:extLst>
              <a:ext uri="{FF2B5EF4-FFF2-40B4-BE49-F238E27FC236}">
                <a16:creationId xmlns:a16="http://schemas.microsoft.com/office/drawing/2014/main" id="{3787E388-8A9B-534F-8396-1D057BB0F02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902749" y="1482291"/>
            <a:ext cx="1933941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8" name="Textplatzhalter 26">
            <a:extLst>
              <a:ext uri="{FF2B5EF4-FFF2-40B4-BE49-F238E27FC236}">
                <a16:creationId xmlns:a16="http://schemas.microsoft.com/office/drawing/2014/main" id="{010A1055-FAE4-6247-9770-A2BC981C8C7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093378" y="1482291"/>
            <a:ext cx="1933941" cy="5223307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12370991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493" y="300396"/>
            <a:ext cx="8505826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521494" y="1374626"/>
            <a:ext cx="411977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cxnSp>
        <p:nvCxnSpPr>
          <p:cNvPr id="14" name="Gerade Verbindung 13">
            <a:extLst>
              <a:ext uri="{FF2B5EF4-FFF2-40B4-BE49-F238E27FC236}">
                <a16:creationId xmlns:a16="http://schemas.microsoft.com/office/drawing/2014/main" id="{D3F7ABBF-FC26-7448-BCEF-CB9D612BC011}"/>
              </a:ext>
            </a:extLst>
          </p:cNvPr>
          <p:cNvCxnSpPr>
            <a:cxnSpLocks/>
          </p:cNvCxnSpPr>
          <p:nvPr userDrawn="1"/>
        </p:nvCxnSpPr>
        <p:spPr>
          <a:xfrm>
            <a:off x="4907540" y="1374626"/>
            <a:ext cx="4119779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21493" y="1089026"/>
            <a:ext cx="411978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18" name="Inhaltsplatzhalter 6">
            <a:extLst>
              <a:ext uri="{FF2B5EF4-FFF2-40B4-BE49-F238E27FC236}">
                <a16:creationId xmlns:a16="http://schemas.microsoft.com/office/drawing/2014/main" id="{6C4129D9-8007-B749-8470-1235915ACCFE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 bwMode="gray">
          <a:xfrm>
            <a:off x="4907539" y="1089026"/>
            <a:ext cx="4119780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12" name="Gerade Verbindung 11">
            <a:extLst>
              <a:ext uri="{FF2B5EF4-FFF2-40B4-BE49-F238E27FC236}">
                <a16:creationId xmlns:a16="http://schemas.microsoft.com/office/drawing/2014/main" id="{50B2D276-85CF-F446-B328-412F76582B36}"/>
              </a:ext>
            </a:extLst>
          </p:cNvPr>
          <p:cNvCxnSpPr>
            <a:cxnSpLocks/>
          </p:cNvCxnSpPr>
          <p:nvPr userDrawn="1"/>
        </p:nvCxnSpPr>
        <p:spPr>
          <a:xfrm>
            <a:off x="521493" y="4149087"/>
            <a:ext cx="4119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5" name="Inhaltsplatzhalter 6">
            <a:extLst>
              <a:ext uri="{FF2B5EF4-FFF2-40B4-BE49-F238E27FC236}">
                <a16:creationId xmlns:a16="http://schemas.microsoft.com/office/drawing/2014/main" id="{688346E9-6A2A-9E48-B61F-B39E45323F96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521493" y="3863487"/>
            <a:ext cx="411977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19" name="Gerade Verbindung 18">
            <a:extLst>
              <a:ext uri="{FF2B5EF4-FFF2-40B4-BE49-F238E27FC236}">
                <a16:creationId xmlns:a16="http://schemas.microsoft.com/office/drawing/2014/main" id="{CBFB1C53-DB0A-9D44-B98C-441C1359DB3E}"/>
              </a:ext>
            </a:extLst>
          </p:cNvPr>
          <p:cNvCxnSpPr>
            <a:cxnSpLocks/>
          </p:cNvCxnSpPr>
          <p:nvPr userDrawn="1"/>
        </p:nvCxnSpPr>
        <p:spPr>
          <a:xfrm>
            <a:off x="4907541" y="4149087"/>
            <a:ext cx="4119778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0" name="Inhaltsplatzhalter 6">
            <a:extLst>
              <a:ext uri="{FF2B5EF4-FFF2-40B4-BE49-F238E27FC236}">
                <a16:creationId xmlns:a16="http://schemas.microsoft.com/office/drawing/2014/main" id="{4D8E41E6-7A6B-0D4F-924F-1647ABE47AAE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 bwMode="gray">
          <a:xfrm>
            <a:off x="4907540" y="3863487"/>
            <a:ext cx="4119779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21" name="Textplatzhalter 26">
            <a:extLst>
              <a:ext uri="{FF2B5EF4-FFF2-40B4-BE49-F238E27FC236}">
                <a16:creationId xmlns:a16="http://schemas.microsoft.com/office/drawing/2014/main" id="{846343D3-8D95-4442-93D0-A9924AA79B00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21493" y="1482291"/>
            <a:ext cx="411977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22" name="Textplatzhalter 26">
            <a:extLst>
              <a:ext uri="{FF2B5EF4-FFF2-40B4-BE49-F238E27FC236}">
                <a16:creationId xmlns:a16="http://schemas.microsoft.com/office/drawing/2014/main" id="{FD5DB676-B3AD-F94A-A007-CD2B4B5ED45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4907542" y="1482291"/>
            <a:ext cx="411977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23" name="Textplatzhalter 26">
            <a:extLst>
              <a:ext uri="{FF2B5EF4-FFF2-40B4-BE49-F238E27FC236}">
                <a16:creationId xmlns:a16="http://schemas.microsoft.com/office/drawing/2014/main" id="{08798B83-7373-634C-8545-106BFA346C6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1493" y="4256760"/>
            <a:ext cx="411977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24" name="Textplatzhalter 26">
            <a:extLst>
              <a:ext uri="{FF2B5EF4-FFF2-40B4-BE49-F238E27FC236}">
                <a16:creationId xmlns:a16="http://schemas.microsoft.com/office/drawing/2014/main" id="{F774DE55-9BAC-4E44-9C02-78E90D1E8DA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907542" y="4256760"/>
            <a:ext cx="4119777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27684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 Inhalte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521493" y="300396"/>
            <a:ext cx="8505826" cy="537804"/>
          </a:xfrm>
        </p:spPr>
        <p:txBody>
          <a:bodyPr/>
          <a:lstStyle/>
          <a:p>
            <a:r>
              <a:rPr lang="de-DE" noProof="0" dirty="0"/>
              <a:t>Action-Title (Kernbotschaft der Folie, 1- oder 2-zeilig)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/>
              <a:t>AUDI AG   I/XX    Präsentationstitel   Datum</a:t>
            </a:r>
            <a:endParaRPr lang="de-DE" noProof="0" dirty="0"/>
          </a:p>
        </p:txBody>
      </p:sp>
      <p:cxnSp>
        <p:nvCxnSpPr>
          <p:cNvPr id="6" name="Gerade Verbindung 5">
            <a:extLst>
              <a:ext uri="{FF2B5EF4-FFF2-40B4-BE49-F238E27FC236}">
                <a16:creationId xmlns:a16="http://schemas.microsoft.com/office/drawing/2014/main" id="{3DFDE1CC-3EFE-B048-BEED-6A94F90861DE}"/>
              </a:ext>
            </a:extLst>
          </p:cNvPr>
          <p:cNvCxnSpPr>
            <a:cxnSpLocks/>
          </p:cNvCxnSpPr>
          <p:nvPr userDrawn="1"/>
        </p:nvCxnSpPr>
        <p:spPr>
          <a:xfrm>
            <a:off x="521494" y="1374626"/>
            <a:ext cx="264641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16" name="Inhaltsplatzhalter 6">
            <a:extLst>
              <a:ext uri="{FF2B5EF4-FFF2-40B4-BE49-F238E27FC236}">
                <a16:creationId xmlns:a16="http://schemas.microsoft.com/office/drawing/2014/main" id="{EAC5495E-4C8C-0A47-A736-7D20FEE8A88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 bwMode="gray">
          <a:xfrm>
            <a:off x="521493" y="1089026"/>
            <a:ext cx="2646411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0" name="Gerade Verbindung 29">
            <a:extLst>
              <a:ext uri="{FF2B5EF4-FFF2-40B4-BE49-F238E27FC236}">
                <a16:creationId xmlns:a16="http://schemas.microsoft.com/office/drawing/2014/main" id="{6C4D752E-3739-B14F-9294-BF870D8C8200}"/>
              </a:ext>
            </a:extLst>
          </p:cNvPr>
          <p:cNvCxnSpPr>
            <a:cxnSpLocks/>
          </p:cNvCxnSpPr>
          <p:nvPr userDrawn="1"/>
        </p:nvCxnSpPr>
        <p:spPr>
          <a:xfrm>
            <a:off x="3451201" y="1374626"/>
            <a:ext cx="264641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1" name="Inhaltsplatzhalter 6">
            <a:extLst>
              <a:ext uri="{FF2B5EF4-FFF2-40B4-BE49-F238E27FC236}">
                <a16:creationId xmlns:a16="http://schemas.microsoft.com/office/drawing/2014/main" id="{04A2E556-2514-AB47-8ECA-84036C67A3AE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 bwMode="gray">
          <a:xfrm>
            <a:off x="3451200" y="1089026"/>
            <a:ext cx="2646411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3" name="Gerade Verbindung 32">
            <a:extLst>
              <a:ext uri="{FF2B5EF4-FFF2-40B4-BE49-F238E27FC236}">
                <a16:creationId xmlns:a16="http://schemas.microsoft.com/office/drawing/2014/main" id="{329199C6-9301-B84E-84CC-4FC764296CCE}"/>
              </a:ext>
            </a:extLst>
          </p:cNvPr>
          <p:cNvCxnSpPr>
            <a:cxnSpLocks/>
          </p:cNvCxnSpPr>
          <p:nvPr userDrawn="1"/>
        </p:nvCxnSpPr>
        <p:spPr>
          <a:xfrm>
            <a:off x="6380909" y="1374626"/>
            <a:ext cx="264641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4" name="Inhaltsplatzhalter 6">
            <a:extLst>
              <a:ext uri="{FF2B5EF4-FFF2-40B4-BE49-F238E27FC236}">
                <a16:creationId xmlns:a16="http://schemas.microsoft.com/office/drawing/2014/main" id="{A719C8A6-AD1C-B844-A69E-AC402EA0AED5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 bwMode="gray">
          <a:xfrm>
            <a:off x="6380908" y="1089026"/>
            <a:ext cx="2646411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24" name="Gerade Verbindung 23">
            <a:extLst>
              <a:ext uri="{FF2B5EF4-FFF2-40B4-BE49-F238E27FC236}">
                <a16:creationId xmlns:a16="http://schemas.microsoft.com/office/drawing/2014/main" id="{3B707594-1D99-1947-A28E-113C3D7DA799}"/>
              </a:ext>
            </a:extLst>
          </p:cNvPr>
          <p:cNvCxnSpPr>
            <a:cxnSpLocks/>
          </p:cNvCxnSpPr>
          <p:nvPr userDrawn="1"/>
        </p:nvCxnSpPr>
        <p:spPr>
          <a:xfrm>
            <a:off x="521494" y="4149087"/>
            <a:ext cx="264641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5" name="Inhaltsplatzhalter 6">
            <a:extLst>
              <a:ext uri="{FF2B5EF4-FFF2-40B4-BE49-F238E27FC236}">
                <a16:creationId xmlns:a16="http://schemas.microsoft.com/office/drawing/2014/main" id="{5F6AC994-6BFB-6947-8D53-B2F25A89B9D9}"/>
              </a:ext>
            </a:extLst>
          </p:cNvPr>
          <p:cNvSpPr>
            <a:spLocks noGrp="1"/>
          </p:cNvSpPr>
          <p:nvPr>
            <p:ph sz="quarter" idx="30" hasCustomPrompt="1"/>
          </p:nvPr>
        </p:nvSpPr>
        <p:spPr bwMode="gray">
          <a:xfrm>
            <a:off x="521493" y="3863487"/>
            <a:ext cx="2646411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27" name="Gerade Verbindung 26">
            <a:extLst>
              <a:ext uri="{FF2B5EF4-FFF2-40B4-BE49-F238E27FC236}">
                <a16:creationId xmlns:a16="http://schemas.microsoft.com/office/drawing/2014/main" id="{6BA33452-9EE1-064A-988A-7376BAE04548}"/>
              </a:ext>
            </a:extLst>
          </p:cNvPr>
          <p:cNvCxnSpPr>
            <a:cxnSpLocks/>
          </p:cNvCxnSpPr>
          <p:nvPr userDrawn="1"/>
        </p:nvCxnSpPr>
        <p:spPr>
          <a:xfrm>
            <a:off x="3451201" y="4149087"/>
            <a:ext cx="264641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28" name="Inhaltsplatzhalter 6">
            <a:extLst>
              <a:ext uri="{FF2B5EF4-FFF2-40B4-BE49-F238E27FC236}">
                <a16:creationId xmlns:a16="http://schemas.microsoft.com/office/drawing/2014/main" id="{B7B0079A-E83A-514D-96F1-B3BDCC6915FB}"/>
              </a:ext>
            </a:extLst>
          </p:cNvPr>
          <p:cNvSpPr>
            <a:spLocks noGrp="1"/>
          </p:cNvSpPr>
          <p:nvPr>
            <p:ph sz="quarter" idx="32" hasCustomPrompt="1"/>
          </p:nvPr>
        </p:nvSpPr>
        <p:spPr bwMode="gray">
          <a:xfrm>
            <a:off x="3451200" y="3863487"/>
            <a:ext cx="2646411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cxnSp>
        <p:nvCxnSpPr>
          <p:cNvPr id="36" name="Gerade Verbindung 35">
            <a:extLst>
              <a:ext uri="{FF2B5EF4-FFF2-40B4-BE49-F238E27FC236}">
                <a16:creationId xmlns:a16="http://schemas.microsoft.com/office/drawing/2014/main" id="{90C4C3A9-01CB-3640-9F34-B78896425417}"/>
              </a:ext>
            </a:extLst>
          </p:cNvPr>
          <p:cNvCxnSpPr>
            <a:cxnSpLocks/>
          </p:cNvCxnSpPr>
          <p:nvPr userDrawn="1"/>
        </p:nvCxnSpPr>
        <p:spPr>
          <a:xfrm>
            <a:off x="6380909" y="4149087"/>
            <a:ext cx="2646410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</a:ln>
          <a:effectLst/>
        </p:spPr>
      </p:cxnSp>
      <p:sp>
        <p:nvSpPr>
          <p:cNvPr id="37" name="Inhaltsplatzhalter 6">
            <a:extLst>
              <a:ext uri="{FF2B5EF4-FFF2-40B4-BE49-F238E27FC236}">
                <a16:creationId xmlns:a16="http://schemas.microsoft.com/office/drawing/2014/main" id="{D4B50C57-C933-9246-B16B-02671DFB1CC6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 bwMode="gray">
          <a:xfrm>
            <a:off x="6380908" y="3863487"/>
            <a:ext cx="2646411" cy="285597"/>
          </a:xfrm>
        </p:spPr>
        <p:txBody>
          <a:bodyPr/>
          <a:lstStyle>
            <a:lvl1pPr>
              <a:defRPr b="1" i="0">
                <a:latin typeface="Audi Type" panose="020B0503040200000003" pitchFamily="34" charset="0"/>
                <a:cs typeface="Audi Type" panose="020B0503040200000003" pitchFamily="34" charset="0"/>
              </a:defRPr>
            </a:lvl1pPr>
            <a:lvl2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2pPr>
            <a:lvl3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3pPr>
            <a:lvl4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4pPr>
            <a:lvl5pPr>
              <a:buSzPct val="125000"/>
              <a:defRPr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5pPr>
          </a:lstStyle>
          <a:p>
            <a:pPr lvl="0"/>
            <a:r>
              <a:rPr lang="de-DE" noProof="0" dirty="0"/>
              <a:t>Überschrift hinzufügen</a:t>
            </a:r>
          </a:p>
        </p:txBody>
      </p:sp>
      <p:sp>
        <p:nvSpPr>
          <p:cNvPr id="38" name="Textplatzhalter 26">
            <a:extLst>
              <a:ext uri="{FF2B5EF4-FFF2-40B4-BE49-F238E27FC236}">
                <a16:creationId xmlns:a16="http://schemas.microsoft.com/office/drawing/2014/main" id="{295AC084-821D-D346-B3FF-F65530B1C8DC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21494" y="1482291"/>
            <a:ext cx="2646410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39" name="Textplatzhalter 26">
            <a:extLst>
              <a:ext uri="{FF2B5EF4-FFF2-40B4-BE49-F238E27FC236}">
                <a16:creationId xmlns:a16="http://schemas.microsoft.com/office/drawing/2014/main" id="{E79DD81E-2F6D-2F45-B972-B366412A5E6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51201" y="1482291"/>
            <a:ext cx="2646410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40" name="Textplatzhalter 26">
            <a:extLst>
              <a:ext uri="{FF2B5EF4-FFF2-40B4-BE49-F238E27FC236}">
                <a16:creationId xmlns:a16="http://schemas.microsoft.com/office/drawing/2014/main" id="{4C9D415B-D2EB-1A4F-88A8-4C4FD28F1A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380909" y="1482291"/>
            <a:ext cx="2646410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41" name="Textplatzhalter 26">
            <a:extLst>
              <a:ext uri="{FF2B5EF4-FFF2-40B4-BE49-F238E27FC236}">
                <a16:creationId xmlns:a16="http://schemas.microsoft.com/office/drawing/2014/main" id="{1FDC3AAF-7757-A243-926C-526221F64093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21494" y="4256760"/>
            <a:ext cx="2646410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42" name="Textplatzhalter 26">
            <a:extLst>
              <a:ext uri="{FF2B5EF4-FFF2-40B4-BE49-F238E27FC236}">
                <a16:creationId xmlns:a16="http://schemas.microsoft.com/office/drawing/2014/main" id="{D7E7143C-0E31-754C-BDBE-EFF5365216E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3451201" y="4256760"/>
            <a:ext cx="2646410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  <p:sp>
        <p:nvSpPr>
          <p:cNvPr id="43" name="Textplatzhalter 26">
            <a:extLst>
              <a:ext uri="{FF2B5EF4-FFF2-40B4-BE49-F238E27FC236}">
                <a16:creationId xmlns:a16="http://schemas.microsoft.com/office/drawing/2014/main" id="{90EDD0B3-D332-AD47-BB5F-2285A731B82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380909" y="4256760"/>
            <a:ext cx="2646410" cy="2136224"/>
          </a:xfrm>
        </p:spPr>
        <p:txBody>
          <a:bodyPr/>
          <a:lstStyle>
            <a:lvl1pPr marL="177800" indent="-177800">
              <a:buClr>
                <a:schemeClr val="accent6"/>
              </a:buClr>
              <a:buFont typeface="Zapf Dingbats"/>
              <a:buChar char="❯"/>
              <a:tabLst/>
              <a:defRPr sz="1200" b="0" i="0">
                <a:latin typeface="Audi Type Normal" panose="020B0503040200000003" pitchFamily="34" charset="0"/>
                <a:cs typeface="Audi Type Normal" panose="020B0503040200000003" pitchFamily="34" charset="0"/>
              </a:defRPr>
            </a:lvl1pPr>
          </a:lstStyle>
          <a:p>
            <a:pPr lvl="0"/>
            <a:r>
              <a:rPr lang="de-DE" dirty="0"/>
              <a:t>Text einfügen</a:t>
            </a:r>
          </a:p>
        </p:txBody>
      </p:sp>
    </p:spTree>
    <p:extLst>
      <p:ext uri="{BB962C8B-B14F-4D97-AF65-F5344CB8AC3E}">
        <p14:creationId xmlns:p14="http://schemas.microsoft.com/office/powerpoint/2010/main" val="3594080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 bwMode="gray">
          <a:xfrm>
            <a:off x="521493" y="300396"/>
            <a:ext cx="8505826" cy="53780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de-DE" noProof="0" dirty="0"/>
              <a:t>Action-Title (Kernbotschaft der Folie, 1- oder 2-zeilig)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521492" y="1089024"/>
            <a:ext cx="8505826" cy="561657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3"/>
          </p:nvPr>
        </p:nvSpPr>
        <p:spPr bwMode="gray">
          <a:xfrm>
            <a:off x="822960" y="70998"/>
            <a:ext cx="8204359" cy="1584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>
              <a:defRPr lang="de-DE" sz="700" dirty="0">
                <a:latin typeface="Audi Type Extended" charset="0"/>
                <a:cs typeface="Arial" charset="0"/>
              </a:defRPr>
            </a:lvl1pPr>
          </a:lstStyle>
          <a:p>
            <a:r>
              <a:rPr lang="de-DE" noProof="0" dirty="0"/>
              <a:t>AUDI AG   I/XX    Präsentationstitel   Datum</a:t>
            </a:r>
          </a:p>
        </p:txBody>
      </p:sp>
      <p:sp>
        <p:nvSpPr>
          <p:cNvPr id="10" name="Rectangle 28"/>
          <p:cNvSpPr>
            <a:spLocks noChangeArrowheads="1"/>
          </p:cNvSpPr>
          <p:nvPr userDrawn="1"/>
        </p:nvSpPr>
        <p:spPr bwMode="gray">
          <a:xfrm>
            <a:off x="521493" y="70998"/>
            <a:ext cx="314902" cy="15803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 anchorCtr="0"/>
          <a:lstStyle/>
          <a:p>
            <a:fld id="{266205C4-B675-4A0D-AD12-3293407525A8}" type="slidenum">
              <a:rPr lang="de-DE" sz="700" noProof="0" smtClean="0">
                <a:latin typeface="+mj-lt"/>
              </a:rPr>
              <a:pPr/>
              <a:t>‹Nr.›</a:t>
            </a:fld>
            <a:endParaRPr lang="de-DE" sz="800" noProof="0" dirty="0">
              <a:latin typeface="+mj-lt"/>
            </a:endParaRPr>
          </a:p>
        </p:txBody>
      </p:sp>
      <p:sp>
        <p:nvSpPr>
          <p:cNvPr id="5" name="MSIPCMContentMarking" descr="{&quot;HashCode&quot;:1622173095,&quot;Placement&quot;:&quot;Footer&quot;}"/>
          <p:cNvSpPr txBox="1"/>
          <p:nvPr userDrawn="1"/>
        </p:nvSpPr>
        <p:spPr>
          <a:xfrm>
            <a:off x="0" y="6640354"/>
            <a:ext cx="744382" cy="217646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1">
            <a:spAutoFit/>
          </a:bodyPr>
          <a:lstStyle/>
          <a:p>
            <a:pPr marL="0" marR="0" indent="0" algn="l" defTabSz="91440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DE" sz="80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udi Type Normal" panose="020B0503040200000003" pitchFamily="34" charset="0"/>
              </a:rPr>
              <a:t>INTERNAL</a:t>
            </a:r>
            <a:endParaRPr kumimoji="0" lang="de-DE" sz="800" u="none" strike="noStrike" kern="0" cap="none" spc="0" normalizeH="0" baseline="0" noProof="0" dirty="0" err="1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udi Type Normal" panose="020B05030402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76966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11" r:id="rId2"/>
    <p:sldLayoutId id="2147483710" r:id="rId3"/>
    <p:sldLayoutId id="2147483712" r:id="rId4"/>
    <p:sldLayoutId id="2147483759" r:id="rId5"/>
    <p:sldLayoutId id="2147483760" r:id="rId6"/>
    <p:sldLayoutId id="2147483761" r:id="rId7"/>
    <p:sldLayoutId id="2147483763" r:id="rId8"/>
    <p:sldLayoutId id="2147483762" r:id="rId9"/>
    <p:sldLayoutId id="2147483734" r:id="rId10"/>
    <p:sldLayoutId id="2147483713" r:id="rId11"/>
    <p:sldLayoutId id="2147483742" r:id="rId12"/>
    <p:sldLayoutId id="2147483743" r:id="rId13"/>
    <p:sldLayoutId id="2147483747" r:id="rId14"/>
    <p:sldLayoutId id="2147483748" r:id="rId15"/>
    <p:sldLayoutId id="2147483671" r:id="rId16"/>
    <p:sldLayoutId id="2147483733" r:id="rId17"/>
    <p:sldLayoutId id="2147483746" r:id="rId18"/>
    <p:sldLayoutId id="2147483755" r:id="rId19"/>
    <p:sldLayoutId id="2147483729" r:id="rId20"/>
    <p:sldLayoutId id="2147483757" r:id="rId21"/>
    <p:sldLayoutId id="2147483719" r:id="rId22"/>
    <p:sldLayoutId id="2147483752" r:id="rId23"/>
    <p:sldLayoutId id="2147483706" r:id="rId24"/>
    <p:sldLayoutId id="2147483725" r:id="rId25"/>
    <p:sldLayoutId id="2147483751" r:id="rId26"/>
    <p:sldLayoutId id="2147483737" r:id="rId27"/>
    <p:sldLayoutId id="2147483753" r:id="rId28"/>
    <p:sldLayoutId id="2147483754" r:id="rId29"/>
    <p:sldLayoutId id="2147483728" r:id="rId30"/>
  </p:sldLayoutIdLst>
  <p:hf sldNum="0" hdr="0" dt="0"/>
  <p:txStyles>
    <p:titleStyle>
      <a:lvl1pPr marL="0" marR="0" indent="0" algn="l" defTabSz="914400" rtl="0" eaLnBrk="1" fontAlgn="auto" latinLnBrk="0" hangingPunct="1">
        <a:lnSpc>
          <a:spcPct val="110000"/>
        </a:lnSpc>
        <a:spcBef>
          <a:spcPct val="0"/>
        </a:spcBef>
        <a:spcAft>
          <a:spcPts val="0"/>
        </a:spcAft>
        <a:buClrTx/>
        <a:buSzTx/>
        <a:buFontTx/>
        <a:buNone/>
        <a:tabLst/>
        <a:defRPr sz="1800" b="0" i="0" kern="1200" baseline="0">
          <a:solidFill>
            <a:schemeClr val="tx1"/>
          </a:solidFill>
          <a:latin typeface="Audi Type Extended Normal" charset="0"/>
          <a:ea typeface="Audi Type Extended Normal" charset="0"/>
          <a:cs typeface="Audi Type Extended Normal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buSzPct val="100000"/>
        <a:buFont typeface="Arial" panose="020B0604020202020204" pitchFamily="34" charset="0"/>
        <a:buNone/>
        <a:defRPr sz="1600" b="0" kern="1200">
          <a:solidFill>
            <a:schemeClr val="tx1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10000"/>
        </a:lnSpc>
        <a:spcBef>
          <a:spcPts val="600"/>
        </a:spcBef>
        <a:buClr>
          <a:srgbClr val="CC003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32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48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accent3"/>
        </a:buClr>
        <a:buSzPct val="150000"/>
        <a:buFont typeface="Audi Type" pitchFamily="34" charset="0"/>
        <a:buChar char="›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864000" indent="-216000" algn="l" defTabSz="914400" rtl="0" eaLnBrk="1" latinLnBrk="0" hangingPunct="1">
        <a:lnSpc>
          <a:spcPct val="110000"/>
        </a:lnSpc>
        <a:spcBef>
          <a:spcPts val="600"/>
        </a:spcBef>
        <a:buClr>
          <a:schemeClr val="tx2"/>
        </a:buClr>
        <a:buSzPct val="100000"/>
        <a:buFont typeface="Symbol" panose="05050102010706020507" pitchFamily="18" charset="2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5" orient="horz" pos="4224" userDrawn="1">
          <p15:clr>
            <a:srgbClr val="F26B43"/>
          </p15:clr>
        </p15:guide>
        <p15:guide id="11" pos="2965" userDrawn="1">
          <p15:clr>
            <a:srgbClr val="F26B43"/>
          </p15:clr>
        </p15:guide>
        <p15:guide id="12" pos="329" userDrawn="1">
          <p15:clr>
            <a:srgbClr val="F26B43"/>
          </p15:clr>
        </p15:guide>
        <p15:guide id="13" pos="5687" userDrawn="1">
          <p15:clr>
            <a:srgbClr val="F26B43"/>
          </p15:clr>
        </p15:guide>
        <p15:guide id="14" pos="2795" userDrawn="1">
          <p15:clr>
            <a:srgbClr val="F26B43"/>
          </p15:clr>
        </p15:guide>
        <p15:guide id="17" orient="horz" pos="68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4959004D-81FA-FD4D-8B5D-3C2128415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HRe3 Radar Data </a:t>
            </a:r>
            <a:r>
              <a:rPr lang="de-DE" dirty="0" err="1" smtClean="0"/>
              <a:t>Extraction</a:t>
            </a:r>
            <a:endParaRPr lang="de-DE" dirty="0"/>
          </a:p>
        </p:txBody>
      </p:sp>
      <p:sp>
        <p:nvSpPr>
          <p:cNvPr id="14" name="Untertitel 13">
            <a:extLst>
              <a:ext uri="{FF2B5EF4-FFF2-40B4-BE49-F238E27FC236}">
                <a16:creationId xmlns:a16="http://schemas.microsoft.com/office/drawing/2014/main" id="{4C13748E-8703-F246-AB81-B501D9DEF86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Ingolstadt,10.11.2020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23724399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11" name="Gruppieren 10"/>
          <p:cNvGrpSpPr/>
          <p:nvPr/>
        </p:nvGrpSpPr>
        <p:grpSpPr>
          <a:xfrm>
            <a:off x="682752" y="323088"/>
            <a:ext cx="8040624" cy="6427966"/>
            <a:chOff x="747519" y="0"/>
            <a:chExt cx="7789168" cy="6750276"/>
          </a:xfrm>
        </p:grpSpPr>
        <p:sp>
          <p:nvSpPr>
            <p:cNvPr id="12" name="Freihandform 11"/>
            <p:cNvSpPr/>
            <p:nvPr/>
          </p:nvSpPr>
          <p:spPr>
            <a:xfrm>
              <a:off x="1082238" y="4131434"/>
              <a:ext cx="3509669" cy="2618842"/>
            </a:xfrm>
            <a:custGeom>
              <a:avLst/>
              <a:gdLst>
                <a:gd name="connsiteX0" fmla="*/ 0 w 7796784"/>
                <a:gd name="connsiteY0" fmla="*/ 0 h 1975104"/>
                <a:gd name="connsiteX1" fmla="*/ 7796784 w 7796784"/>
                <a:gd name="connsiteY1" fmla="*/ 0 h 1975104"/>
                <a:gd name="connsiteX2" fmla="*/ 7796784 w 7796784"/>
                <a:gd name="connsiteY2" fmla="*/ 1975104 h 1975104"/>
                <a:gd name="connsiteX3" fmla="*/ 0 w 7796784"/>
                <a:gd name="connsiteY3" fmla="*/ 1975104 h 1975104"/>
                <a:gd name="connsiteX4" fmla="*/ 0 w 7796784"/>
                <a:gd name="connsiteY4" fmla="*/ 0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6784" h="1975104">
                  <a:moveTo>
                    <a:pt x="0" y="0"/>
                  </a:moveTo>
                  <a:lnTo>
                    <a:pt x="7796784" y="0"/>
                  </a:lnTo>
                  <a:lnTo>
                    <a:pt x="7796784" y="1975104"/>
                  </a:lnTo>
                  <a:lnTo>
                    <a:pt x="0" y="197510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747519" y="0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 dirty="0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5940298" y="0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 dirty="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248" y="4272762"/>
            <a:ext cx="3791712" cy="24782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Gerade Verbindung mit Pfeil 5"/>
          <p:cNvCxnSpPr/>
          <p:nvPr/>
        </p:nvCxnSpPr>
        <p:spPr>
          <a:xfrm flipV="1">
            <a:off x="5038345" y="5126736"/>
            <a:ext cx="2862071" cy="24384"/>
          </a:xfrm>
          <a:prstGeom prst="straightConnector1">
            <a:avLst/>
          </a:prstGeom>
          <a:noFill/>
          <a:ln w="9525" cap="flat" cmpd="sng" algn="ctr">
            <a:solidFill>
              <a:srgbClr val="FF0000"/>
            </a:solidFill>
            <a:prstDash val="solid"/>
            <a:tailEnd type="triangle"/>
          </a:ln>
          <a:effectLst/>
        </p:spPr>
      </p:cxnSp>
      <p:sp>
        <p:nvSpPr>
          <p:cNvPr id="16" name="Stern mit 5 Zacken 15"/>
          <p:cNvSpPr/>
          <p:nvPr/>
        </p:nvSpPr>
        <p:spPr>
          <a:xfrm>
            <a:off x="1408176" y="4559808"/>
            <a:ext cx="140208" cy="134112"/>
          </a:xfrm>
          <a:prstGeom prst="star5">
            <a:avLst/>
          </a:prstGeom>
          <a:solidFill>
            <a:schemeClr val="accent1"/>
          </a:solidFill>
          <a:ln w="9525" cap="sq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2960" y="323088"/>
            <a:ext cx="2680208" cy="393416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25417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01040" y="304800"/>
            <a:ext cx="7918704" cy="6431280"/>
            <a:chOff x="747519" y="0"/>
            <a:chExt cx="7789168" cy="6736080"/>
          </a:xfrm>
        </p:grpSpPr>
        <p:sp>
          <p:nvSpPr>
            <p:cNvPr id="5" name="Freihandform 4"/>
            <p:cNvSpPr/>
            <p:nvPr/>
          </p:nvSpPr>
          <p:spPr>
            <a:xfrm>
              <a:off x="1130331" y="4147718"/>
              <a:ext cx="3511772" cy="2588362"/>
            </a:xfrm>
            <a:custGeom>
              <a:avLst/>
              <a:gdLst>
                <a:gd name="connsiteX0" fmla="*/ 0 w 7796784"/>
                <a:gd name="connsiteY0" fmla="*/ 0 h 1975104"/>
                <a:gd name="connsiteX1" fmla="*/ 7796784 w 7796784"/>
                <a:gd name="connsiteY1" fmla="*/ 0 h 1975104"/>
                <a:gd name="connsiteX2" fmla="*/ 7796784 w 7796784"/>
                <a:gd name="connsiteY2" fmla="*/ 1975104 h 1975104"/>
                <a:gd name="connsiteX3" fmla="*/ 0 w 7796784"/>
                <a:gd name="connsiteY3" fmla="*/ 1975104 h 1975104"/>
                <a:gd name="connsiteX4" fmla="*/ 0 w 7796784"/>
                <a:gd name="connsiteY4" fmla="*/ 0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6784" h="1975104">
                  <a:moveTo>
                    <a:pt x="0" y="0"/>
                  </a:moveTo>
                  <a:lnTo>
                    <a:pt x="7796784" y="0"/>
                  </a:lnTo>
                  <a:lnTo>
                    <a:pt x="7796784" y="1975104"/>
                  </a:lnTo>
                  <a:lnTo>
                    <a:pt x="0" y="197510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747519" y="0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 dirty="0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5940298" y="0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60392" y="4264838"/>
            <a:ext cx="3678936" cy="247124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tern mit 5 Zacken 8"/>
          <p:cNvSpPr/>
          <p:nvPr/>
        </p:nvSpPr>
        <p:spPr>
          <a:xfrm>
            <a:off x="1517904" y="4584192"/>
            <a:ext cx="121920" cy="128016"/>
          </a:xfrm>
          <a:prstGeom prst="star5">
            <a:avLst/>
          </a:prstGeom>
          <a:solidFill>
            <a:schemeClr val="accent1"/>
          </a:solidFill>
          <a:ln w="9525" cap="sq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0" name="Stern mit 5 Zacken 9"/>
          <p:cNvSpPr/>
          <p:nvPr/>
        </p:nvSpPr>
        <p:spPr>
          <a:xfrm>
            <a:off x="1499616" y="6199632"/>
            <a:ext cx="97536" cy="115824"/>
          </a:xfrm>
          <a:prstGeom prst="star5">
            <a:avLst/>
          </a:prstGeom>
          <a:solidFill>
            <a:schemeClr val="accent1"/>
          </a:solidFill>
          <a:ln w="9525" cap="sq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1" name="Grafik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0608" y="304800"/>
            <a:ext cx="2639568" cy="3960038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72463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9" name="Gruppieren 8"/>
          <p:cNvGrpSpPr/>
          <p:nvPr/>
        </p:nvGrpSpPr>
        <p:grpSpPr>
          <a:xfrm>
            <a:off x="676656" y="231648"/>
            <a:ext cx="8065008" cy="6467856"/>
            <a:chOff x="711014" y="29210"/>
            <a:chExt cx="7935331" cy="6484572"/>
          </a:xfrm>
        </p:grpSpPr>
        <p:sp>
          <p:nvSpPr>
            <p:cNvPr id="10" name="Freihandform 9"/>
            <p:cNvSpPr/>
            <p:nvPr/>
          </p:nvSpPr>
          <p:spPr>
            <a:xfrm>
              <a:off x="1113071" y="3765997"/>
              <a:ext cx="3394666" cy="2747785"/>
            </a:xfrm>
            <a:custGeom>
              <a:avLst/>
              <a:gdLst>
                <a:gd name="connsiteX0" fmla="*/ 0 w 7943088"/>
                <a:gd name="connsiteY0" fmla="*/ 0 h 1779422"/>
                <a:gd name="connsiteX1" fmla="*/ 7943088 w 7943088"/>
                <a:gd name="connsiteY1" fmla="*/ 0 h 1779422"/>
                <a:gd name="connsiteX2" fmla="*/ 7943088 w 7943088"/>
                <a:gd name="connsiteY2" fmla="*/ 1779422 h 1779422"/>
                <a:gd name="connsiteX3" fmla="*/ 0 w 7943088"/>
                <a:gd name="connsiteY3" fmla="*/ 1779422 h 1779422"/>
                <a:gd name="connsiteX4" fmla="*/ 0 w 7943088"/>
                <a:gd name="connsiteY4" fmla="*/ 0 h 17794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43088" h="1779422">
                  <a:moveTo>
                    <a:pt x="0" y="0"/>
                  </a:moveTo>
                  <a:lnTo>
                    <a:pt x="7943088" y="0"/>
                  </a:lnTo>
                  <a:lnTo>
                    <a:pt x="7943088" y="1779422"/>
                  </a:lnTo>
                  <a:lnTo>
                    <a:pt x="0" y="177942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/>
            </a:p>
          </p:txBody>
        </p:sp>
        <p:sp>
          <p:nvSpPr>
            <p:cNvPr id="11" name="Freihandform 10"/>
            <p:cNvSpPr/>
            <p:nvPr/>
          </p:nvSpPr>
          <p:spPr>
            <a:xfrm>
              <a:off x="711014" y="29210"/>
              <a:ext cx="2645110" cy="3736787"/>
            </a:xfrm>
            <a:custGeom>
              <a:avLst/>
              <a:gdLst>
                <a:gd name="connsiteX0" fmla="*/ 0 w 2645110"/>
                <a:gd name="connsiteY0" fmla="*/ 0 h 3736787"/>
                <a:gd name="connsiteX1" fmla="*/ 2645110 w 2645110"/>
                <a:gd name="connsiteY1" fmla="*/ 0 h 3736787"/>
                <a:gd name="connsiteX2" fmla="*/ 2645110 w 2645110"/>
                <a:gd name="connsiteY2" fmla="*/ 3736787 h 3736787"/>
                <a:gd name="connsiteX3" fmla="*/ 0 w 2645110"/>
                <a:gd name="connsiteY3" fmla="*/ 3736787 h 3736787"/>
                <a:gd name="connsiteX4" fmla="*/ 0 w 2645110"/>
                <a:gd name="connsiteY4" fmla="*/ 0 h 373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5110" h="3736787">
                  <a:moveTo>
                    <a:pt x="0" y="0"/>
                  </a:moveTo>
                  <a:lnTo>
                    <a:pt x="2645110" y="0"/>
                  </a:lnTo>
                  <a:lnTo>
                    <a:pt x="2645110" y="3736787"/>
                  </a:lnTo>
                  <a:lnTo>
                    <a:pt x="0" y="3736787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2410" tIns="232410" rIns="232410" bIns="232410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100" kern="1200"/>
            </a:p>
          </p:txBody>
        </p:sp>
        <p:sp>
          <p:nvSpPr>
            <p:cNvPr id="13" name="Freihandform 12"/>
            <p:cNvSpPr/>
            <p:nvPr/>
          </p:nvSpPr>
          <p:spPr>
            <a:xfrm>
              <a:off x="6001235" y="29210"/>
              <a:ext cx="2645110" cy="3736787"/>
            </a:xfrm>
            <a:custGeom>
              <a:avLst/>
              <a:gdLst>
                <a:gd name="connsiteX0" fmla="*/ 0 w 2645110"/>
                <a:gd name="connsiteY0" fmla="*/ 0 h 3736787"/>
                <a:gd name="connsiteX1" fmla="*/ 2645110 w 2645110"/>
                <a:gd name="connsiteY1" fmla="*/ 0 h 3736787"/>
                <a:gd name="connsiteX2" fmla="*/ 2645110 w 2645110"/>
                <a:gd name="connsiteY2" fmla="*/ 3736787 h 3736787"/>
                <a:gd name="connsiteX3" fmla="*/ 0 w 2645110"/>
                <a:gd name="connsiteY3" fmla="*/ 3736787 h 3736787"/>
                <a:gd name="connsiteX4" fmla="*/ 0 w 2645110"/>
                <a:gd name="connsiteY4" fmla="*/ 0 h 3736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45110" h="3736787">
                  <a:moveTo>
                    <a:pt x="0" y="0"/>
                  </a:moveTo>
                  <a:lnTo>
                    <a:pt x="2645110" y="0"/>
                  </a:lnTo>
                  <a:lnTo>
                    <a:pt x="2645110" y="3736787"/>
                  </a:lnTo>
                  <a:lnTo>
                    <a:pt x="0" y="3736787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2410" tIns="232410" rIns="232410" bIns="232410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100" kern="120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5424" y="3975435"/>
            <a:ext cx="3755136" cy="272406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Grafik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4992" y="229398"/>
            <a:ext cx="2688336" cy="374603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8249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31520" y="292608"/>
            <a:ext cx="7748016" cy="6473952"/>
            <a:chOff x="948535" y="0"/>
            <a:chExt cx="7478577" cy="6858000"/>
          </a:xfrm>
        </p:grpSpPr>
        <p:sp>
          <p:nvSpPr>
            <p:cNvPr id="5" name="Freihandform 4"/>
            <p:cNvSpPr/>
            <p:nvPr/>
          </p:nvSpPr>
          <p:spPr>
            <a:xfrm>
              <a:off x="1227072" y="3809756"/>
              <a:ext cx="3460752" cy="3048244"/>
            </a:xfrm>
            <a:custGeom>
              <a:avLst/>
              <a:gdLst>
                <a:gd name="connsiteX0" fmla="*/ 0 w 7485888"/>
                <a:gd name="connsiteY0" fmla="*/ 0 h 1814169"/>
                <a:gd name="connsiteX1" fmla="*/ 7485888 w 7485888"/>
                <a:gd name="connsiteY1" fmla="*/ 0 h 1814169"/>
                <a:gd name="connsiteX2" fmla="*/ 7485888 w 7485888"/>
                <a:gd name="connsiteY2" fmla="*/ 1814169 h 1814169"/>
                <a:gd name="connsiteX3" fmla="*/ 0 w 7485888"/>
                <a:gd name="connsiteY3" fmla="*/ 1814169 h 1814169"/>
                <a:gd name="connsiteX4" fmla="*/ 0 w 7485888"/>
                <a:gd name="connsiteY4" fmla="*/ 0 h 18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5888" h="1814169">
                  <a:moveTo>
                    <a:pt x="0" y="0"/>
                  </a:moveTo>
                  <a:lnTo>
                    <a:pt x="7485888" y="0"/>
                  </a:lnTo>
                  <a:lnTo>
                    <a:pt x="7485888" y="1814169"/>
                  </a:lnTo>
                  <a:lnTo>
                    <a:pt x="0" y="18141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948535" y="0"/>
              <a:ext cx="2492859" cy="3809756"/>
            </a:xfrm>
            <a:custGeom>
              <a:avLst/>
              <a:gdLst>
                <a:gd name="connsiteX0" fmla="*/ 0 w 2492859"/>
                <a:gd name="connsiteY0" fmla="*/ 0 h 3809756"/>
                <a:gd name="connsiteX1" fmla="*/ 2492859 w 2492859"/>
                <a:gd name="connsiteY1" fmla="*/ 0 h 3809756"/>
                <a:gd name="connsiteX2" fmla="*/ 2492859 w 2492859"/>
                <a:gd name="connsiteY2" fmla="*/ 3809756 h 3809756"/>
                <a:gd name="connsiteX3" fmla="*/ 0 w 2492859"/>
                <a:gd name="connsiteY3" fmla="*/ 3809756 h 3809756"/>
                <a:gd name="connsiteX4" fmla="*/ 0 w 2492859"/>
                <a:gd name="connsiteY4" fmla="*/ 0 h 380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59" h="3809756">
                  <a:moveTo>
                    <a:pt x="0" y="0"/>
                  </a:moveTo>
                  <a:lnTo>
                    <a:pt x="2492859" y="0"/>
                  </a:lnTo>
                  <a:lnTo>
                    <a:pt x="2492859" y="3809756"/>
                  </a:lnTo>
                  <a:lnTo>
                    <a:pt x="0" y="38097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800" kern="1200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5934253" y="0"/>
              <a:ext cx="2492859" cy="3809756"/>
            </a:xfrm>
            <a:custGeom>
              <a:avLst/>
              <a:gdLst>
                <a:gd name="connsiteX0" fmla="*/ 0 w 2492859"/>
                <a:gd name="connsiteY0" fmla="*/ 0 h 3809756"/>
                <a:gd name="connsiteX1" fmla="*/ 2492859 w 2492859"/>
                <a:gd name="connsiteY1" fmla="*/ 0 h 3809756"/>
                <a:gd name="connsiteX2" fmla="*/ 2492859 w 2492859"/>
                <a:gd name="connsiteY2" fmla="*/ 3809756 h 3809756"/>
                <a:gd name="connsiteX3" fmla="*/ 0 w 2492859"/>
                <a:gd name="connsiteY3" fmla="*/ 3809756 h 3809756"/>
                <a:gd name="connsiteX4" fmla="*/ 0 w 2492859"/>
                <a:gd name="connsiteY4" fmla="*/ 0 h 380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59" h="3809756">
                  <a:moveTo>
                    <a:pt x="0" y="0"/>
                  </a:moveTo>
                  <a:lnTo>
                    <a:pt x="2492859" y="0"/>
                  </a:lnTo>
                  <a:lnTo>
                    <a:pt x="2492859" y="3809756"/>
                  </a:lnTo>
                  <a:lnTo>
                    <a:pt x="0" y="38097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800" kern="120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5528" y="3889018"/>
            <a:ext cx="3614929" cy="287754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10" name="Gerader Verbinder 9"/>
          <p:cNvCxnSpPr>
            <a:endCxn id="11" idx="6"/>
          </p:cNvCxnSpPr>
          <p:nvPr/>
        </p:nvCxnSpPr>
        <p:spPr>
          <a:xfrm flipH="1">
            <a:off x="5071872" y="5102352"/>
            <a:ext cx="2993136" cy="45720"/>
          </a:xfrm>
          <a:prstGeom prst="line">
            <a:avLst/>
          </a:prstGeom>
          <a:noFill/>
          <a:ln w="9525" cap="flat" cmpd="sng" algn="ctr">
            <a:solidFill>
              <a:srgbClr val="FF0000"/>
            </a:solidFill>
            <a:prstDash val="solid"/>
          </a:ln>
          <a:effectLst/>
        </p:spPr>
      </p:cxnSp>
      <p:sp>
        <p:nvSpPr>
          <p:cNvPr id="11" name="Ellipse 10"/>
          <p:cNvSpPr/>
          <p:nvPr/>
        </p:nvSpPr>
        <p:spPr>
          <a:xfrm>
            <a:off x="4748784" y="5010912"/>
            <a:ext cx="323088" cy="274320"/>
          </a:xfrm>
          <a:prstGeom prst="ellipse">
            <a:avLst/>
          </a:prstGeom>
          <a:noFill/>
          <a:ln w="9525" cap="sq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14192" y="292608"/>
            <a:ext cx="2582672" cy="3596410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7302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25424" y="316992"/>
            <a:ext cx="7851647" cy="6437375"/>
            <a:chOff x="948535" y="0"/>
            <a:chExt cx="7478577" cy="6754367"/>
          </a:xfrm>
        </p:grpSpPr>
        <p:sp>
          <p:nvSpPr>
            <p:cNvPr id="5" name="Freihandform 4"/>
            <p:cNvSpPr/>
            <p:nvPr/>
          </p:nvSpPr>
          <p:spPr>
            <a:xfrm>
              <a:off x="1309744" y="3809756"/>
              <a:ext cx="3366466" cy="2944611"/>
            </a:xfrm>
            <a:custGeom>
              <a:avLst/>
              <a:gdLst>
                <a:gd name="connsiteX0" fmla="*/ 0 w 7485888"/>
                <a:gd name="connsiteY0" fmla="*/ 0 h 1814169"/>
                <a:gd name="connsiteX1" fmla="*/ 7485888 w 7485888"/>
                <a:gd name="connsiteY1" fmla="*/ 0 h 1814169"/>
                <a:gd name="connsiteX2" fmla="*/ 7485888 w 7485888"/>
                <a:gd name="connsiteY2" fmla="*/ 1814169 h 1814169"/>
                <a:gd name="connsiteX3" fmla="*/ 0 w 7485888"/>
                <a:gd name="connsiteY3" fmla="*/ 1814169 h 1814169"/>
                <a:gd name="connsiteX4" fmla="*/ 0 w 7485888"/>
                <a:gd name="connsiteY4" fmla="*/ 0 h 18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5888" h="1814169">
                  <a:moveTo>
                    <a:pt x="0" y="0"/>
                  </a:moveTo>
                  <a:lnTo>
                    <a:pt x="7485888" y="0"/>
                  </a:lnTo>
                  <a:lnTo>
                    <a:pt x="7485888" y="1814169"/>
                  </a:lnTo>
                  <a:lnTo>
                    <a:pt x="0" y="18141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948535" y="0"/>
              <a:ext cx="2492859" cy="3809756"/>
            </a:xfrm>
            <a:custGeom>
              <a:avLst/>
              <a:gdLst>
                <a:gd name="connsiteX0" fmla="*/ 0 w 2492859"/>
                <a:gd name="connsiteY0" fmla="*/ 0 h 3809756"/>
                <a:gd name="connsiteX1" fmla="*/ 2492859 w 2492859"/>
                <a:gd name="connsiteY1" fmla="*/ 0 h 3809756"/>
                <a:gd name="connsiteX2" fmla="*/ 2492859 w 2492859"/>
                <a:gd name="connsiteY2" fmla="*/ 3809756 h 3809756"/>
                <a:gd name="connsiteX3" fmla="*/ 0 w 2492859"/>
                <a:gd name="connsiteY3" fmla="*/ 3809756 h 3809756"/>
                <a:gd name="connsiteX4" fmla="*/ 0 w 2492859"/>
                <a:gd name="connsiteY4" fmla="*/ 0 h 380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59" h="3809756">
                  <a:moveTo>
                    <a:pt x="0" y="0"/>
                  </a:moveTo>
                  <a:lnTo>
                    <a:pt x="2492859" y="0"/>
                  </a:lnTo>
                  <a:lnTo>
                    <a:pt x="2492859" y="3809756"/>
                  </a:lnTo>
                  <a:lnTo>
                    <a:pt x="0" y="38097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800" kern="1200" dirty="0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5934253" y="0"/>
              <a:ext cx="2492859" cy="3809756"/>
            </a:xfrm>
            <a:custGeom>
              <a:avLst/>
              <a:gdLst>
                <a:gd name="connsiteX0" fmla="*/ 0 w 2492859"/>
                <a:gd name="connsiteY0" fmla="*/ 0 h 3809756"/>
                <a:gd name="connsiteX1" fmla="*/ 2492859 w 2492859"/>
                <a:gd name="connsiteY1" fmla="*/ 0 h 3809756"/>
                <a:gd name="connsiteX2" fmla="*/ 2492859 w 2492859"/>
                <a:gd name="connsiteY2" fmla="*/ 3809756 h 3809756"/>
                <a:gd name="connsiteX3" fmla="*/ 0 w 2492859"/>
                <a:gd name="connsiteY3" fmla="*/ 3809756 h 3809756"/>
                <a:gd name="connsiteX4" fmla="*/ 0 w 2492859"/>
                <a:gd name="connsiteY4" fmla="*/ 0 h 380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59" h="3809756">
                  <a:moveTo>
                    <a:pt x="0" y="0"/>
                  </a:moveTo>
                  <a:lnTo>
                    <a:pt x="2492859" y="0"/>
                  </a:lnTo>
                  <a:lnTo>
                    <a:pt x="2492859" y="3809756"/>
                  </a:lnTo>
                  <a:lnTo>
                    <a:pt x="0" y="38097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800" kern="1200" dirty="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45150" y="3947951"/>
            <a:ext cx="3552694" cy="280641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tern mit 5 Zacken 8"/>
          <p:cNvSpPr/>
          <p:nvPr/>
        </p:nvSpPr>
        <p:spPr>
          <a:xfrm>
            <a:off x="1542288" y="5504688"/>
            <a:ext cx="128016" cy="121920"/>
          </a:xfrm>
          <a:prstGeom prst="star5">
            <a:avLst/>
          </a:prstGeom>
          <a:solidFill>
            <a:schemeClr val="accent1"/>
          </a:solidFill>
          <a:ln w="9525" cap="sq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2640" y="316993"/>
            <a:ext cx="2617215" cy="359177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1776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80289" y="316993"/>
            <a:ext cx="7693152" cy="6370320"/>
            <a:chOff x="948535" y="0"/>
            <a:chExt cx="7478577" cy="6858001"/>
          </a:xfrm>
        </p:grpSpPr>
        <p:sp>
          <p:nvSpPr>
            <p:cNvPr id="5" name="Freihandform 4"/>
            <p:cNvSpPr/>
            <p:nvPr/>
          </p:nvSpPr>
          <p:spPr>
            <a:xfrm>
              <a:off x="1216189" y="3809757"/>
              <a:ext cx="3442003" cy="3048244"/>
            </a:xfrm>
            <a:custGeom>
              <a:avLst/>
              <a:gdLst>
                <a:gd name="connsiteX0" fmla="*/ 0 w 7485888"/>
                <a:gd name="connsiteY0" fmla="*/ 0 h 1814169"/>
                <a:gd name="connsiteX1" fmla="*/ 7485888 w 7485888"/>
                <a:gd name="connsiteY1" fmla="*/ 0 h 1814169"/>
                <a:gd name="connsiteX2" fmla="*/ 7485888 w 7485888"/>
                <a:gd name="connsiteY2" fmla="*/ 1814169 h 1814169"/>
                <a:gd name="connsiteX3" fmla="*/ 0 w 7485888"/>
                <a:gd name="connsiteY3" fmla="*/ 1814169 h 1814169"/>
                <a:gd name="connsiteX4" fmla="*/ 0 w 7485888"/>
                <a:gd name="connsiteY4" fmla="*/ 0 h 18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5888" h="1814169">
                  <a:moveTo>
                    <a:pt x="0" y="0"/>
                  </a:moveTo>
                  <a:lnTo>
                    <a:pt x="7485888" y="0"/>
                  </a:lnTo>
                  <a:lnTo>
                    <a:pt x="7485888" y="1814169"/>
                  </a:lnTo>
                  <a:lnTo>
                    <a:pt x="0" y="18141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948535" y="0"/>
              <a:ext cx="2492859" cy="3809756"/>
            </a:xfrm>
            <a:custGeom>
              <a:avLst/>
              <a:gdLst>
                <a:gd name="connsiteX0" fmla="*/ 0 w 2492859"/>
                <a:gd name="connsiteY0" fmla="*/ 0 h 3809756"/>
                <a:gd name="connsiteX1" fmla="*/ 2492859 w 2492859"/>
                <a:gd name="connsiteY1" fmla="*/ 0 h 3809756"/>
                <a:gd name="connsiteX2" fmla="*/ 2492859 w 2492859"/>
                <a:gd name="connsiteY2" fmla="*/ 3809756 h 3809756"/>
                <a:gd name="connsiteX3" fmla="*/ 0 w 2492859"/>
                <a:gd name="connsiteY3" fmla="*/ 3809756 h 3809756"/>
                <a:gd name="connsiteX4" fmla="*/ 0 w 2492859"/>
                <a:gd name="connsiteY4" fmla="*/ 0 h 380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59" h="3809756">
                  <a:moveTo>
                    <a:pt x="0" y="0"/>
                  </a:moveTo>
                  <a:lnTo>
                    <a:pt x="2492859" y="0"/>
                  </a:lnTo>
                  <a:lnTo>
                    <a:pt x="2492859" y="3809756"/>
                  </a:lnTo>
                  <a:lnTo>
                    <a:pt x="0" y="38097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800" kern="1200" dirty="0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5934253" y="0"/>
              <a:ext cx="2492859" cy="3809756"/>
            </a:xfrm>
            <a:custGeom>
              <a:avLst/>
              <a:gdLst>
                <a:gd name="connsiteX0" fmla="*/ 0 w 2492859"/>
                <a:gd name="connsiteY0" fmla="*/ 0 h 3809756"/>
                <a:gd name="connsiteX1" fmla="*/ 2492859 w 2492859"/>
                <a:gd name="connsiteY1" fmla="*/ 0 h 3809756"/>
                <a:gd name="connsiteX2" fmla="*/ 2492859 w 2492859"/>
                <a:gd name="connsiteY2" fmla="*/ 3809756 h 3809756"/>
                <a:gd name="connsiteX3" fmla="*/ 0 w 2492859"/>
                <a:gd name="connsiteY3" fmla="*/ 3809756 h 3809756"/>
                <a:gd name="connsiteX4" fmla="*/ 0 w 2492859"/>
                <a:gd name="connsiteY4" fmla="*/ 0 h 380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59" h="3809756">
                  <a:moveTo>
                    <a:pt x="0" y="0"/>
                  </a:moveTo>
                  <a:lnTo>
                    <a:pt x="2492859" y="0"/>
                  </a:lnTo>
                  <a:lnTo>
                    <a:pt x="2492859" y="3809756"/>
                  </a:lnTo>
                  <a:lnTo>
                    <a:pt x="0" y="38097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800" kern="1200" dirty="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96384" y="3855833"/>
            <a:ext cx="3675888" cy="283148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44673" y="316994"/>
            <a:ext cx="2564384" cy="353883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7358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68096" y="329184"/>
            <a:ext cx="7748016" cy="6370319"/>
            <a:chOff x="966832" y="0"/>
            <a:chExt cx="7460280" cy="6699503"/>
          </a:xfrm>
        </p:grpSpPr>
        <p:sp>
          <p:nvSpPr>
            <p:cNvPr id="5" name="Freihandform 4"/>
            <p:cNvSpPr/>
            <p:nvPr/>
          </p:nvSpPr>
          <p:spPr>
            <a:xfrm>
              <a:off x="1257847" y="3809756"/>
              <a:ext cx="3400973" cy="2889747"/>
            </a:xfrm>
            <a:custGeom>
              <a:avLst/>
              <a:gdLst>
                <a:gd name="connsiteX0" fmla="*/ 0 w 7485888"/>
                <a:gd name="connsiteY0" fmla="*/ 0 h 1814169"/>
                <a:gd name="connsiteX1" fmla="*/ 7485888 w 7485888"/>
                <a:gd name="connsiteY1" fmla="*/ 0 h 1814169"/>
                <a:gd name="connsiteX2" fmla="*/ 7485888 w 7485888"/>
                <a:gd name="connsiteY2" fmla="*/ 1814169 h 1814169"/>
                <a:gd name="connsiteX3" fmla="*/ 0 w 7485888"/>
                <a:gd name="connsiteY3" fmla="*/ 1814169 h 1814169"/>
                <a:gd name="connsiteX4" fmla="*/ 0 w 7485888"/>
                <a:gd name="connsiteY4" fmla="*/ 0 h 18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5888" h="1814169">
                  <a:moveTo>
                    <a:pt x="0" y="0"/>
                  </a:moveTo>
                  <a:lnTo>
                    <a:pt x="7485888" y="0"/>
                  </a:lnTo>
                  <a:lnTo>
                    <a:pt x="7485888" y="1814169"/>
                  </a:lnTo>
                  <a:lnTo>
                    <a:pt x="0" y="18141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966832" y="0"/>
              <a:ext cx="2492859" cy="3809756"/>
            </a:xfrm>
            <a:custGeom>
              <a:avLst/>
              <a:gdLst>
                <a:gd name="connsiteX0" fmla="*/ 0 w 2492859"/>
                <a:gd name="connsiteY0" fmla="*/ 0 h 3809756"/>
                <a:gd name="connsiteX1" fmla="*/ 2492859 w 2492859"/>
                <a:gd name="connsiteY1" fmla="*/ 0 h 3809756"/>
                <a:gd name="connsiteX2" fmla="*/ 2492859 w 2492859"/>
                <a:gd name="connsiteY2" fmla="*/ 3809756 h 3809756"/>
                <a:gd name="connsiteX3" fmla="*/ 0 w 2492859"/>
                <a:gd name="connsiteY3" fmla="*/ 3809756 h 3809756"/>
                <a:gd name="connsiteX4" fmla="*/ 0 w 2492859"/>
                <a:gd name="connsiteY4" fmla="*/ 0 h 380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59" h="3809756">
                  <a:moveTo>
                    <a:pt x="0" y="0"/>
                  </a:moveTo>
                  <a:lnTo>
                    <a:pt x="2492859" y="0"/>
                  </a:lnTo>
                  <a:lnTo>
                    <a:pt x="2492859" y="3809756"/>
                  </a:lnTo>
                  <a:lnTo>
                    <a:pt x="0" y="38097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800" kern="1200" dirty="0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5934253" y="0"/>
              <a:ext cx="2492859" cy="3809756"/>
            </a:xfrm>
            <a:custGeom>
              <a:avLst/>
              <a:gdLst>
                <a:gd name="connsiteX0" fmla="*/ 0 w 2492859"/>
                <a:gd name="connsiteY0" fmla="*/ 0 h 3809756"/>
                <a:gd name="connsiteX1" fmla="*/ 2492859 w 2492859"/>
                <a:gd name="connsiteY1" fmla="*/ 0 h 3809756"/>
                <a:gd name="connsiteX2" fmla="*/ 2492859 w 2492859"/>
                <a:gd name="connsiteY2" fmla="*/ 3809756 h 3809756"/>
                <a:gd name="connsiteX3" fmla="*/ 0 w 2492859"/>
                <a:gd name="connsiteY3" fmla="*/ 3809756 h 3809756"/>
                <a:gd name="connsiteX4" fmla="*/ 0 w 2492859"/>
                <a:gd name="connsiteY4" fmla="*/ 0 h 380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59" h="3809756">
                  <a:moveTo>
                    <a:pt x="0" y="0"/>
                  </a:moveTo>
                  <a:lnTo>
                    <a:pt x="2492859" y="0"/>
                  </a:lnTo>
                  <a:lnTo>
                    <a:pt x="2492859" y="3809756"/>
                  </a:lnTo>
                  <a:lnTo>
                    <a:pt x="0" y="38097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800" kern="1200" dirty="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80" y="3973820"/>
            <a:ext cx="3700271" cy="272568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57103" y="329184"/>
            <a:ext cx="2570004" cy="3600486"/>
          </a:xfrm>
          <a:prstGeom prst="rect">
            <a:avLst/>
          </a:prstGeom>
          <a:ln w="28575" cap="sq">
            <a:solidFill>
              <a:schemeClr val="tx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98507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31520" y="304801"/>
            <a:ext cx="7839455" cy="6358126"/>
            <a:chOff x="948535" y="0"/>
            <a:chExt cx="7478577" cy="6857999"/>
          </a:xfrm>
        </p:grpSpPr>
        <p:sp>
          <p:nvSpPr>
            <p:cNvPr id="5" name="Freihandform 4"/>
            <p:cNvSpPr/>
            <p:nvPr/>
          </p:nvSpPr>
          <p:spPr>
            <a:xfrm>
              <a:off x="1249071" y="3809757"/>
              <a:ext cx="3392230" cy="3048242"/>
            </a:xfrm>
            <a:custGeom>
              <a:avLst/>
              <a:gdLst>
                <a:gd name="connsiteX0" fmla="*/ 0 w 7485888"/>
                <a:gd name="connsiteY0" fmla="*/ 0 h 1814169"/>
                <a:gd name="connsiteX1" fmla="*/ 7485888 w 7485888"/>
                <a:gd name="connsiteY1" fmla="*/ 0 h 1814169"/>
                <a:gd name="connsiteX2" fmla="*/ 7485888 w 7485888"/>
                <a:gd name="connsiteY2" fmla="*/ 1814169 h 1814169"/>
                <a:gd name="connsiteX3" fmla="*/ 0 w 7485888"/>
                <a:gd name="connsiteY3" fmla="*/ 1814169 h 1814169"/>
                <a:gd name="connsiteX4" fmla="*/ 0 w 7485888"/>
                <a:gd name="connsiteY4" fmla="*/ 0 h 18141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85888" h="1814169">
                  <a:moveTo>
                    <a:pt x="0" y="0"/>
                  </a:moveTo>
                  <a:lnTo>
                    <a:pt x="7485888" y="0"/>
                  </a:lnTo>
                  <a:lnTo>
                    <a:pt x="7485888" y="1814169"/>
                  </a:lnTo>
                  <a:lnTo>
                    <a:pt x="0" y="1814169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948535" y="0"/>
              <a:ext cx="2492859" cy="3809756"/>
            </a:xfrm>
            <a:custGeom>
              <a:avLst/>
              <a:gdLst>
                <a:gd name="connsiteX0" fmla="*/ 0 w 2492859"/>
                <a:gd name="connsiteY0" fmla="*/ 0 h 3809756"/>
                <a:gd name="connsiteX1" fmla="*/ 2492859 w 2492859"/>
                <a:gd name="connsiteY1" fmla="*/ 0 h 3809756"/>
                <a:gd name="connsiteX2" fmla="*/ 2492859 w 2492859"/>
                <a:gd name="connsiteY2" fmla="*/ 3809756 h 3809756"/>
                <a:gd name="connsiteX3" fmla="*/ 0 w 2492859"/>
                <a:gd name="connsiteY3" fmla="*/ 3809756 h 3809756"/>
                <a:gd name="connsiteX4" fmla="*/ 0 w 2492859"/>
                <a:gd name="connsiteY4" fmla="*/ 0 h 380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59" h="3809756">
                  <a:moveTo>
                    <a:pt x="0" y="0"/>
                  </a:moveTo>
                  <a:lnTo>
                    <a:pt x="2492859" y="0"/>
                  </a:lnTo>
                  <a:lnTo>
                    <a:pt x="2492859" y="3809756"/>
                  </a:lnTo>
                  <a:lnTo>
                    <a:pt x="0" y="38097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800" kern="1200" dirty="0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5934253" y="0"/>
              <a:ext cx="2492859" cy="3809756"/>
            </a:xfrm>
            <a:custGeom>
              <a:avLst/>
              <a:gdLst>
                <a:gd name="connsiteX0" fmla="*/ 0 w 2492859"/>
                <a:gd name="connsiteY0" fmla="*/ 0 h 3809756"/>
                <a:gd name="connsiteX1" fmla="*/ 2492859 w 2492859"/>
                <a:gd name="connsiteY1" fmla="*/ 0 h 3809756"/>
                <a:gd name="connsiteX2" fmla="*/ 2492859 w 2492859"/>
                <a:gd name="connsiteY2" fmla="*/ 3809756 h 3809756"/>
                <a:gd name="connsiteX3" fmla="*/ 0 w 2492859"/>
                <a:gd name="connsiteY3" fmla="*/ 3809756 h 3809756"/>
                <a:gd name="connsiteX4" fmla="*/ 0 w 2492859"/>
                <a:gd name="connsiteY4" fmla="*/ 0 h 3809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92859" h="3809756">
                  <a:moveTo>
                    <a:pt x="0" y="0"/>
                  </a:moveTo>
                  <a:lnTo>
                    <a:pt x="2492859" y="0"/>
                  </a:lnTo>
                  <a:lnTo>
                    <a:pt x="2492859" y="3809756"/>
                  </a:lnTo>
                  <a:lnTo>
                    <a:pt x="0" y="3809756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0980" tIns="220980" rIns="220980" bIns="220980" numCol="1" spcCol="1270" anchor="ctr" anchorCtr="0">
              <a:noAutofit/>
            </a:bodyPr>
            <a:lstStyle/>
            <a:p>
              <a:pPr lvl="0" algn="ctr" defTabSz="2578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800" kern="1200" dirty="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80" y="3836868"/>
            <a:ext cx="3653458" cy="282605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2115" y="304801"/>
            <a:ext cx="2575708" cy="3532067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3509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Partial </a:t>
            </a:r>
            <a:r>
              <a:rPr lang="de-DE" dirty="0" err="1" smtClean="0"/>
              <a:t>Conclusions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smtClean="0"/>
              <a:t>AUDI AG   I/XX    Präsentationstitel   Datum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>
          <a:xfrm>
            <a:off x="356901" y="1070737"/>
            <a:ext cx="8505826" cy="5616574"/>
          </a:xfrm>
        </p:spPr>
        <p:txBody>
          <a:bodyPr/>
          <a:lstStyle/>
          <a:p>
            <a:r>
              <a:rPr lang="de-DE" dirty="0" smtClean="0"/>
              <a:t> In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b="1" dirty="0" err="1" smtClean="0">
                <a:solidFill>
                  <a:srgbClr val="FF0000"/>
                </a:solidFill>
              </a:rPr>
              <a:t>average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slave</a:t>
            </a:r>
            <a:r>
              <a:rPr lang="de-DE" dirty="0" smtClean="0"/>
              <a:t> </a:t>
            </a:r>
            <a:r>
              <a:rPr lang="de-DE" dirty="0" err="1" smtClean="0"/>
              <a:t>achieves</a:t>
            </a:r>
            <a:r>
              <a:rPr lang="de-DE" dirty="0" smtClean="0"/>
              <a:t> 100%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calibration</a:t>
            </a:r>
            <a:r>
              <a:rPr lang="de-DE" dirty="0" smtClean="0"/>
              <a:t> after </a:t>
            </a:r>
            <a:r>
              <a:rPr lang="de-DE" dirty="0" err="1" smtClean="0"/>
              <a:t>travel</a:t>
            </a:r>
            <a:r>
              <a:rPr lang="de-DE" dirty="0" smtClean="0"/>
              <a:t> 1 km-2 km . The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achieves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same </a:t>
            </a:r>
            <a:r>
              <a:rPr lang="de-DE" dirty="0" err="1" smtClean="0"/>
              <a:t>amount</a:t>
            </a:r>
            <a:r>
              <a:rPr lang="de-DE" dirty="0" smtClean="0"/>
              <a:t> after 3.5 km.</a:t>
            </a:r>
          </a:p>
          <a:p>
            <a:r>
              <a:rPr lang="de-DE" dirty="0"/>
              <a:t> </a:t>
            </a:r>
            <a:r>
              <a:rPr lang="de-DE" b="1" dirty="0" smtClean="0">
                <a:solidFill>
                  <a:srgbClr val="0070C0"/>
                </a:solidFill>
              </a:rPr>
              <a:t>9.81 km </a:t>
            </a:r>
            <a:r>
              <a:rPr lang="de-DE" b="1" dirty="0" smtClean="0"/>
              <a:t>was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longest</a:t>
            </a:r>
            <a:r>
              <a:rPr lang="de-DE" b="1" dirty="0" smtClean="0"/>
              <a:t> </a:t>
            </a:r>
            <a:r>
              <a:rPr lang="de-DE" b="1" dirty="0" err="1" smtClean="0"/>
              <a:t>traveled</a:t>
            </a:r>
            <a:r>
              <a:rPr lang="de-DE" b="1" dirty="0" smtClean="0"/>
              <a:t> </a:t>
            </a:r>
            <a:r>
              <a:rPr lang="de-DE" b="1" dirty="0" err="1" smtClean="0"/>
              <a:t>distance</a:t>
            </a:r>
            <a:r>
              <a:rPr lang="de-DE" b="1" dirty="0" smtClean="0"/>
              <a:t> </a:t>
            </a:r>
            <a:r>
              <a:rPr lang="de-DE" b="1" dirty="0" err="1" smtClean="0"/>
              <a:t>value</a:t>
            </a:r>
            <a:r>
              <a:rPr lang="de-DE" b="1" dirty="0" smtClean="0"/>
              <a:t> </a:t>
            </a:r>
            <a:r>
              <a:rPr lang="de-DE" b="1" dirty="0" err="1" smtClean="0"/>
              <a:t>for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master</a:t>
            </a:r>
            <a:r>
              <a:rPr lang="de-DE" b="1" dirty="0" smtClean="0"/>
              <a:t> </a:t>
            </a:r>
            <a:r>
              <a:rPr lang="de-DE" b="1" dirty="0" err="1" smtClean="0"/>
              <a:t>achieve</a:t>
            </a:r>
            <a:r>
              <a:rPr lang="de-DE" b="1" dirty="0" smtClean="0"/>
              <a:t> 100% </a:t>
            </a:r>
            <a:r>
              <a:rPr lang="de-DE" dirty="0" err="1" smtClean="0"/>
              <a:t>calibration</a:t>
            </a:r>
            <a:r>
              <a:rPr lang="de-DE" dirty="0" smtClean="0"/>
              <a:t>. The </a:t>
            </a:r>
            <a:r>
              <a:rPr lang="de-DE" dirty="0" smtClean="0">
                <a:solidFill>
                  <a:srgbClr val="FF9300"/>
                </a:solidFill>
              </a:rPr>
              <a:t>median in </a:t>
            </a:r>
            <a:r>
              <a:rPr lang="de-DE" dirty="0" err="1" smtClean="0">
                <a:solidFill>
                  <a:srgbClr val="FF9300"/>
                </a:solidFill>
              </a:rPr>
              <a:t>master</a:t>
            </a:r>
            <a:r>
              <a:rPr lang="de-DE" dirty="0" smtClean="0">
                <a:solidFill>
                  <a:srgbClr val="FF9300"/>
                </a:solidFill>
              </a:rPr>
              <a:t> </a:t>
            </a:r>
            <a:r>
              <a:rPr lang="de-DE" dirty="0" err="1" smtClean="0">
                <a:solidFill>
                  <a:srgbClr val="FF9300"/>
                </a:solidFill>
              </a:rPr>
              <a:t>is</a:t>
            </a:r>
            <a:r>
              <a:rPr lang="de-DE" dirty="0" smtClean="0">
                <a:solidFill>
                  <a:srgbClr val="FF9300"/>
                </a:solidFill>
              </a:rPr>
              <a:t> </a:t>
            </a:r>
            <a:r>
              <a:rPr lang="de-DE" dirty="0" err="1" smtClean="0">
                <a:solidFill>
                  <a:srgbClr val="FF9300"/>
                </a:solidFill>
              </a:rPr>
              <a:t>about</a:t>
            </a:r>
            <a:r>
              <a:rPr lang="de-DE" dirty="0" smtClean="0">
                <a:solidFill>
                  <a:srgbClr val="FF9300"/>
                </a:solidFill>
              </a:rPr>
              <a:t> 4 km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100% </a:t>
            </a:r>
            <a:r>
              <a:rPr lang="de-DE" dirty="0" err="1" smtClean="0"/>
              <a:t>calibrated</a:t>
            </a:r>
            <a:r>
              <a:rPr lang="de-DE" dirty="0" smtClean="0"/>
              <a:t>. The median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>
                <a:solidFill>
                  <a:srgbClr val="FF9300"/>
                </a:solidFill>
              </a:rPr>
              <a:t> </a:t>
            </a:r>
            <a:r>
              <a:rPr lang="de-DE" dirty="0" err="1" smtClean="0">
                <a:solidFill>
                  <a:srgbClr val="FF9300"/>
                </a:solidFill>
              </a:rPr>
              <a:t>slave</a:t>
            </a:r>
            <a:r>
              <a:rPr lang="de-DE" dirty="0" smtClean="0">
                <a:solidFill>
                  <a:srgbClr val="FF9300"/>
                </a:solidFill>
              </a:rPr>
              <a:t> </a:t>
            </a:r>
            <a:r>
              <a:rPr lang="de-DE" dirty="0" err="1" smtClean="0">
                <a:solidFill>
                  <a:srgbClr val="FF9300"/>
                </a:solidFill>
              </a:rPr>
              <a:t>is</a:t>
            </a:r>
            <a:r>
              <a:rPr lang="de-DE" dirty="0" smtClean="0">
                <a:solidFill>
                  <a:srgbClr val="FF9300"/>
                </a:solidFill>
              </a:rPr>
              <a:t> </a:t>
            </a:r>
            <a:r>
              <a:rPr lang="de-DE" dirty="0" err="1" smtClean="0">
                <a:solidFill>
                  <a:srgbClr val="FF9300"/>
                </a:solidFill>
              </a:rPr>
              <a:t>about</a:t>
            </a:r>
            <a:r>
              <a:rPr lang="de-DE" dirty="0" smtClean="0">
                <a:solidFill>
                  <a:srgbClr val="FF9300"/>
                </a:solidFill>
              </a:rPr>
              <a:t> 1.7 km </a:t>
            </a:r>
            <a:r>
              <a:rPr lang="de-DE" dirty="0" smtClean="0"/>
              <a:t>(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by</a:t>
            </a:r>
            <a:r>
              <a:rPr lang="de-DE" dirty="0" smtClean="0"/>
              <a:t> </a:t>
            </a:r>
            <a:r>
              <a:rPr lang="de-DE" dirty="0" err="1" smtClean="0"/>
              <a:t>head</a:t>
            </a:r>
            <a:r>
              <a:rPr lang="de-DE" dirty="0" smtClean="0"/>
              <a:t>- not </a:t>
            </a:r>
            <a:r>
              <a:rPr lang="de-DE" dirty="0" err="1" smtClean="0"/>
              <a:t>using</a:t>
            </a:r>
            <a:r>
              <a:rPr lang="de-DE" dirty="0" smtClean="0"/>
              <a:t> </a:t>
            </a:r>
            <a:r>
              <a:rPr lang="de-DE" dirty="0" err="1" smtClean="0"/>
              <a:t>calculator</a:t>
            </a:r>
            <a:r>
              <a:rPr lang="de-DE" dirty="0" smtClean="0"/>
              <a:t>).</a:t>
            </a:r>
          </a:p>
          <a:p>
            <a:r>
              <a:rPr lang="de-DE" dirty="0" smtClean="0"/>
              <a:t> The </a:t>
            </a:r>
            <a:r>
              <a:rPr lang="de-DE" dirty="0" err="1" smtClean="0"/>
              <a:t>slave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usually</a:t>
            </a:r>
            <a:r>
              <a:rPr lang="de-DE" dirty="0" smtClean="0"/>
              <a:t> </a:t>
            </a:r>
            <a:r>
              <a:rPr lang="de-DE" dirty="0" err="1" smtClean="0"/>
              <a:t>calibrated</a:t>
            </a:r>
            <a:r>
              <a:rPr lang="de-DE" dirty="0" smtClean="0"/>
              <a:t> after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travels</a:t>
            </a:r>
            <a:r>
              <a:rPr lang="de-DE" dirty="0" smtClean="0"/>
              <a:t> </a:t>
            </a:r>
            <a:r>
              <a:rPr lang="de-DE" b="1" dirty="0" smtClean="0"/>
              <a:t>half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distance</a:t>
            </a:r>
            <a:r>
              <a:rPr lang="de-DE" b="1" dirty="0" smtClean="0"/>
              <a:t>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100% </a:t>
            </a:r>
            <a:r>
              <a:rPr lang="de-DE" dirty="0" err="1" smtClean="0"/>
              <a:t>calibration</a:t>
            </a:r>
            <a:r>
              <a:rPr lang="de-DE" dirty="0" smtClean="0"/>
              <a:t>.</a:t>
            </a:r>
          </a:p>
          <a:p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traces</a:t>
            </a:r>
            <a:r>
              <a:rPr lang="de-DE" dirty="0" smtClean="0"/>
              <a:t> </a:t>
            </a:r>
            <a:r>
              <a:rPr lang="de-DE" dirty="0" err="1" smtClean="0"/>
              <a:t>has</a:t>
            </a:r>
            <a:r>
              <a:rPr lang="de-DE" dirty="0" smtClean="0"/>
              <a:t> a </a:t>
            </a:r>
            <a:r>
              <a:rPr lang="de-DE" b="1" dirty="0" err="1" smtClean="0"/>
              <a:t>unusual</a:t>
            </a:r>
            <a:r>
              <a:rPr lang="de-DE" b="1" dirty="0" smtClean="0"/>
              <a:t> </a:t>
            </a:r>
            <a:r>
              <a:rPr lang="de-DE" b="1" dirty="0" err="1" smtClean="0"/>
              <a:t>behaviour</a:t>
            </a:r>
            <a:r>
              <a:rPr lang="de-DE" b="1" dirty="0" smtClean="0"/>
              <a:t> </a:t>
            </a:r>
            <a:r>
              <a:rPr lang="de-DE" dirty="0" smtClean="0"/>
              <a:t>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begin</a:t>
            </a:r>
            <a:r>
              <a:rPr lang="de-DE" dirty="0" smtClean="0"/>
              <a:t> </a:t>
            </a:r>
            <a:r>
              <a:rPr lang="de-DE" dirty="0" err="1" smtClean="0"/>
              <a:t>within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or</a:t>
            </a:r>
            <a:r>
              <a:rPr lang="de-DE" dirty="0" smtClean="0"/>
              <a:t>/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slave</a:t>
            </a:r>
            <a:r>
              <a:rPr lang="de-DE" dirty="0" smtClean="0"/>
              <a:t> </a:t>
            </a:r>
            <a:r>
              <a:rPr lang="de-DE" dirty="0" err="1" smtClean="0"/>
              <a:t>calibration</a:t>
            </a:r>
            <a:r>
              <a:rPr lang="de-DE" dirty="0" smtClean="0"/>
              <a:t> </a:t>
            </a:r>
            <a:r>
              <a:rPr lang="de-DE" dirty="0" err="1" smtClean="0"/>
              <a:t>value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100%</a:t>
            </a:r>
            <a:r>
              <a:rPr lang="de-DE" dirty="0" smtClean="0"/>
              <a:t>, </a:t>
            </a:r>
            <a:r>
              <a:rPr lang="de-DE" dirty="0" err="1" smtClean="0"/>
              <a:t>instead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begin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0%. </a:t>
            </a:r>
            <a:r>
              <a:rPr lang="de-DE" dirty="0" err="1" smtClean="0"/>
              <a:t>Besides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traces</a:t>
            </a:r>
            <a:r>
              <a:rPr lang="de-DE" dirty="0" smtClean="0"/>
              <a:t>,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master</a:t>
            </a:r>
            <a:r>
              <a:rPr lang="de-DE" b="1" dirty="0" smtClean="0"/>
              <a:t> </a:t>
            </a:r>
            <a:r>
              <a:rPr lang="de-DE" b="1" dirty="0" err="1" smtClean="0"/>
              <a:t>started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calibration</a:t>
            </a:r>
            <a:r>
              <a:rPr lang="de-DE" b="1" dirty="0" smtClean="0"/>
              <a:t> </a:t>
            </a:r>
            <a:r>
              <a:rPr lang="de-DE" b="1" dirty="0" err="1" smtClean="0"/>
              <a:t>with</a:t>
            </a:r>
            <a:r>
              <a:rPr lang="de-DE" b="1" dirty="0" smtClean="0"/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more</a:t>
            </a:r>
            <a:r>
              <a:rPr lang="de-DE" b="1" dirty="0" smtClean="0">
                <a:solidFill>
                  <a:srgbClr val="0070C0"/>
                </a:solidFill>
              </a:rPr>
              <a:t> </a:t>
            </a:r>
            <a:r>
              <a:rPr lang="de-DE" b="1" dirty="0" err="1" smtClean="0">
                <a:solidFill>
                  <a:srgbClr val="0070C0"/>
                </a:solidFill>
              </a:rPr>
              <a:t>than</a:t>
            </a:r>
            <a:r>
              <a:rPr lang="de-DE" b="1" dirty="0" smtClean="0">
                <a:solidFill>
                  <a:srgbClr val="0070C0"/>
                </a:solidFill>
              </a:rPr>
              <a:t> 0% (</a:t>
            </a:r>
            <a:r>
              <a:rPr lang="de-DE" dirty="0" smtClean="0">
                <a:solidFill>
                  <a:srgbClr val="0070C0"/>
                </a:solidFill>
              </a:rPr>
              <a:t>46%, 35%,84%)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,</a:t>
            </a:r>
            <a:r>
              <a:rPr lang="de-DE" b="1" dirty="0" smtClean="0"/>
              <a:t> </a:t>
            </a:r>
            <a:r>
              <a:rPr lang="de-DE" b="1" dirty="0" err="1" smtClean="0"/>
              <a:t>did</a:t>
            </a:r>
            <a:r>
              <a:rPr lang="de-DE" b="1" dirty="0" smtClean="0"/>
              <a:t> not </a:t>
            </a:r>
            <a:r>
              <a:rPr lang="de-DE" b="1" dirty="0" err="1" smtClean="0"/>
              <a:t>achieve</a:t>
            </a:r>
            <a:r>
              <a:rPr lang="de-DE" b="1" dirty="0" smtClean="0"/>
              <a:t> 100%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calibration</a:t>
            </a:r>
            <a:r>
              <a:rPr lang="de-DE" b="1" dirty="0" smtClean="0"/>
              <a:t> at </a:t>
            </a:r>
            <a:r>
              <a:rPr lang="de-DE" b="1" dirty="0" err="1" smtClean="0"/>
              <a:t>the</a:t>
            </a:r>
            <a:r>
              <a:rPr lang="de-DE" b="1" dirty="0" smtClean="0"/>
              <a:t> end </a:t>
            </a:r>
            <a:r>
              <a:rPr lang="de-DE" b="1" dirty="0" err="1" smtClean="0"/>
              <a:t>of</a:t>
            </a:r>
            <a:r>
              <a:rPr lang="de-DE" b="1" dirty="0" smtClean="0"/>
              <a:t> </a:t>
            </a:r>
            <a:r>
              <a:rPr lang="de-DE" b="1" dirty="0" err="1" smtClean="0"/>
              <a:t>the</a:t>
            </a:r>
            <a:r>
              <a:rPr lang="de-DE" b="1" dirty="0" smtClean="0"/>
              <a:t> </a:t>
            </a:r>
            <a:r>
              <a:rPr lang="de-DE" b="1" dirty="0" err="1" smtClean="0"/>
              <a:t>trip</a:t>
            </a:r>
            <a:r>
              <a:rPr lang="de-DE" dirty="0" smtClean="0"/>
              <a:t>, but </a:t>
            </a:r>
            <a:r>
              <a:rPr lang="de-DE" dirty="0" err="1" smtClean="0"/>
              <a:t>less</a:t>
            </a:r>
            <a:r>
              <a:rPr lang="de-DE" dirty="0" smtClean="0"/>
              <a:t> such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smtClean="0">
                <a:solidFill>
                  <a:srgbClr val="0070C0"/>
                </a:solidFill>
              </a:rPr>
              <a:t>61% </a:t>
            </a:r>
            <a:r>
              <a:rPr lang="de-DE" dirty="0" err="1" smtClean="0">
                <a:solidFill>
                  <a:srgbClr val="0070C0"/>
                </a:solidFill>
              </a:rPr>
              <a:t>and</a:t>
            </a:r>
            <a:r>
              <a:rPr lang="de-DE" dirty="0" smtClean="0">
                <a:solidFill>
                  <a:srgbClr val="0070C0"/>
                </a:solidFill>
              </a:rPr>
              <a:t> 73%. </a:t>
            </a:r>
            <a:r>
              <a:rPr lang="de-DE" dirty="0" err="1" smtClean="0"/>
              <a:t>For</a:t>
            </a:r>
            <a:r>
              <a:rPr lang="de-DE" dirty="0" smtClean="0"/>
              <a:t> all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unusual</a:t>
            </a:r>
            <a:r>
              <a:rPr lang="de-DE" dirty="0" smtClean="0"/>
              <a:t> </a:t>
            </a:r>
            <a:r>
              <a:rPr lang="de-DE" dirty="0" err="1" smtClean="0"/>
              <a:t>traces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was </a:t>
            </a:r>
            <a:r>
              <a:rPr lang="de-DE" dirty="0" err="1" smtClean="0"/>
              <a:t>added</a:t>
            </a:r>
            <a:r>
              <a:rPr lang="de-DE" dirty="0" smtClean="0"/>
              <a:t> a </a:t>
            </a:r>
            <a:r>
              <a:rPr lang="de-DE" dirty="0" err="1" smtClean="0">
                <a:solidFill>
                  <a:srgbClr val="FF0000"/>
                </a:solidFill>
              </a:rPr>
              <a:t>red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>
                <a:solidFill>
                  <a:srgbClr val="FF0000"/>
                </a:solidFill>
              </a:rPr>
              <a:t>star</a:t>
            </a:r>
            <a:r>
              <a:rPr lang="de-DE" dirty="0" smtClean="0">
                <a:solidFill>
                  <a:srgbClr val="FF0000"/>
                </a:solidFill>
              </a:rPr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highlight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behaviour</a:t>
            </a:r>
            <a:r>
              <a:rPr lang="de-DE" dirty="0" smtClean="0"/>
              <a:t>.</a:t>
            </a:r>
          </a:p>
          <a:p>
            <a:r>
              <a:rPr lang="de-DE" dirty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conclude</a:t>
            </a:r>
            <a:r>
              <a:rPr lang="de-DE" dirty="0" smtClean="0"/>
              <a:t> </a:t>
            </a:r>
            <a:r>
              <a:rPr lang="de-DE" dirty="0" err="1" smtClean="0"/>
              <a:t>through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scatter</a:t>
            </a:r>
            <a:r>
              <a:rPr lang="de-DE" dirty="0" smtClean="0"/>
              <a:t> </a:t>
            </a:r>
            <a:r>
              <a:rPr lang="de-DE" dirty="0" err="1" smtClean="0"/>
              <a:t>plot</a:t>
            </a:r>
            <a:r>
              <a:rPr lang="de-DE" dirty="0" smtClean="0"/>
              <a:t> </a:t>
            </a:r>
            <a:r>
              <a:rPr lang="de-DE" dirty="0" err="1" smtClean="0"/>
              <a:t>builted</a:t>
            </a:r>
            <a:r>
              <a:rPr lang="de-DE" dirty="0" smtClean="0"/>
              <a:t> </a:t>
            </a:r>
            <a:r>
              <a:rPr lang="de-DE" dirty="0" err="1" smtClean="0"/>
              <a:t>based</a:t>
            </a:r>
            <a:r>
              <a:rPr lang="de-DE" dirty="0" smtClean="0"/>
              <a:t> on </a:t>
            </a:r>
            <a:r>
              <a:rPr lang="de-DE" dirty="0" err="1" smtClean="0"/>
              <a:t>calibration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,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velocity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25 km/h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calibration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switches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off  (0) </a:t>
            </a:r>
            <a:r>
              <a:rPr lang="de-DE" dirty="0" err="1" smtClean="0"/>
              <a:t>to</a:t>
            </a:r>
            <a:r>
              <a:rPr lang="de-DE" dirty="0" smtClean="0"/>
              <a:t> on (1)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yaw</a:t>
            </a:r>
            <a:r>
              <a:rPr lang="de-DE" dirty="0" smtClean="0"/>
              <a:t> angle rate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decreases</a:t>
            </a:r>
            <a:r>
              <a:rPr lang="de-DE" dirty="0" smtClean="0"/>
              <a:t> </a:t>
            </a:r>
            <a:r>
              <a:rPr lang="de-DE" dirty="0" err="1" smtClean="0"/>
              <a:t>instantaneously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/>
              <a:t> </a:t>
            </a:r>
            <a:r>
              <a:rPr lang="de-DE" dirty="0" err="1" smtClean="0"/>
              <a:t>rarely</a:t>
            </a:r>
            <a:r>
              <a:rPr lang="de-DE" dirty="0" smtClean="0"/>
              <a:t> </a:t>
            </a:r>
            <a:r>
              <a:rPr lang="de-DE" dirty="0" err="1" smtClean="0"/>
              <a:t>overcomes</a:t>
            </a:r>
            <a:r>
              <a:rPr lang="de-DE" dirty="0" smtClean="0"/>
              <a:t> a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1˚. </a:t>
            </a:r>
            <a:r>
              <a:rPr lang="de-DE" dirty="0" err="1" smtClean="0"/>
              <a:t>When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in </a:t>
            </a:r>
            <a:r>
              <a:rPr lang="de-DE" dirty="0" err="1" smtClean="0"/>
              <a:t>under</a:t>
            </a:r>
            <a:r>
              <a:rPr lang="de-DE" dirty="0" smtClean="0"/>
              <a:t> 25 km/h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calibration</a:t>
            </a:r>
            <a:r>
              <a:rPr lang="de-DE" dirty="0" smtClean="0"/>
              <a:t> </a:t>
            </a:r>
            <a:r>
              <a:rPr lang="de-DE" dirty="0" err="1" smtClean="0"/>
              <a:t>status</a:t>
            </a:r>
            <a:r>
              <a:rPr lang="de-DE" dirty="0" smtClean="0"/>
              <a:t> </a:t>
            </a:r>
            <a:r>
              <a:rPr lang="de-DE" dirty="0" err="1" smtClean="0"/>
              <a:t>changes</a:t>
            </a:r>
            <a:r>
              <a:rPr lang="de-DE" dirty="0" smtClean="0"/>
              <a:t> </a:t>
            </a:r>
            <a:r>
              <a:rPr lang="de-DE" dirty="0" err="1" smtClean="0"/>
              <a:t>turns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off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yaw</a:t>
            </a:r>
            <a:r>
              <a:rPr lang="de-DE" dirty="0" smtClean="0"/>
              <a:t> rate </a:t>
            </a:r>
            <a:r>
              <a:rPr lang="de-DE" dirty="0" err="1" smtClean="0"/>
              <a:t>variation</a:t>
            </a:r>
            <a:r>
              <a:rPr lang="de-DE" dirty="0" smtClean="0"/>
              <a:t> </a:t>
            </a:r>
            <a:r>
              <a:rPr lang="de-DE" dirty="0" err="1" smtClean="0"/>
              <a:t>increases</a:t>
            </a:r>
            <a:r>
              <a:rPr lang="de-DE" dirty="0" smtClean="0"/>
              <a:t> </a:t>
            </a:r>
            <a:r>
              <a:rPr lang="de-DE" dirty="0" err="1" smtClean="0"/>
              <a:t>again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rates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10˚ </a:t>
            </a:r>
            <a:r>
              <a:rPr lang="de-DE" dirty="0" err="1" smtClean="0"/>
              <a:t>until</a:t>
            </a:r>
            <a:r>
              <a:rPr lang="de-DE" dirty="0" smtClean="0"/>
              <a:t> 70˚ per </a:t>
            </a:r>
            <a:r>
              <a:rPr lang="de-DE" dirty="0" err="1" smtClean="0"/>
              <a:t>second</a:t>
            </a:r>
            <a:r>
              <a:rPr lang="de-DE" dirty="0" smtClean="0"/>
              <a:t>, </a:t>
            </a:r>
            <a:r>
              <a:rPr lang="de-DE" dirty="0" err="1" smtClean="0"/>
              <a:t>which</a:t>
            </a:r>
            <a:r>
              <a:rPr lang="de-DE" dirty="0" smtClean="0"/>
              <a:t> </a:t>
            </a:r>
            <a:r>
              <a:rPr lang="de-DE" dirty="0" err="1" smtClean="0"/>
              <a:t>means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radar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probably</a:t>
            </a:r>
            <a:r>
              <a:rPr lang="de-DE" dirty="0" smtClean="0"/>
              <a:t> </a:t>
            </a:r>
            <a:r>
              <a:rPr lang="de-DE" dirty="0" err="1" smtClean="0"/>
              <a:t>turning</a:t>
            </a:r>
            <a:r>
              <a:rPr lang="de-DE" dirty="0" smtClean="0"/>
              <a:t> in </a:t>
            </a:r>
            <a:r>
              <a:rPr lang="de-DE" dirty="0" err="1" smtClean="0"/>
              <a:t>these</a:t>
            </a:r>
            <a:r>
              <a:rPr lang="de-DE" dirty="0" smtClean="0"/>
              <a:t>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velocities</a:t>
            </a:r>
            <a:r>
              <a:rPr lang="de-DE" dirty="0" smtClean="0"/>
              <a:t>, </a:t>
            </a:r>
            <a:r>
              <a:rPr lang="de-DE" dirty="0" err="1" smtClean="0"/>
              <a:t>therefore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variation</a:t>
            </a:r>
            <a:r>
              <a:rPr lang="de-DE" dirty="0" smtClean="0"/>
              <a:t>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1938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Old </a:t>
            </a:r>
            <a:r>
              <a:rPr lang="de-DE" dirty="0" err="1" smtClean="0"/>
              <a:t>Conslusions</a:t>
            </a:r>
            <a:r>
              <a:rPr lang="de-DE" dirty="0" smtClean="0"/>
              <a:t> </a:t>
            </a:r>
            <a:r>
              <a:rPr lang="de-DE" dirty="0" err="1" smtClean="0"/>
              <a:t>backup</a:t>
            </a:r>
            <a:r>
              <a:rPr lang="de-DE" dirty="0" smtClean="0"/>
              <a:t/>
            </a:r>
            <a:br>
              <a:rPr lang="de-DE" dirty="0" smtClean="0"/>
            </a:b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smtClean="0"/>
              <a:t>AUDI AG   I/XX    Präsentationstitel   Datum</a:t>
            </a:r>
            <a:endParaRPr lang="de-DE" noProof="0" dirty="0"/>
          </a:p>
        </p:txBody>
      </p:sp>
      <p:sp>
        <p:nvSpPr>
          <p:cNvPr id="5" name="Textfeld 4"/>
          <p:cNvSpPr txBox="1"/>
          <p:nvPr/>
        </p:nvSpPr>
        <p:spPr>
          <a:xfrm>
            <a:off x="368691" y="909198"/>
            <a:ext cx="8275437" cy="9694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In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first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5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minutes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of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trip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(26 min – 31 min)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car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has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a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speed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under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100 Km/h.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During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this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time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Lane Assist Assistance System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works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more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significatively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to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change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car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yaw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orientation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,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to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keep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it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in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center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of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highroad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lanes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. </a:t>
            </a:r>
            <a:endParaRPr lang="de-DE" sz="1400" kern="0" dirty="0" err="1">
              <a:latin typeface="Audi Type Normal" panose="020B0503040200000003" pitchFamily="34" charset="0"/>
              <a:cs typeface="Audi Type Normal" panose="020B0503040200000003" pitchFamily="34" charset="0"/>
            </a:endParaRPr>
          </a:p>
        </p:txBody>
      </p:sp>
      <p:sp>
        <p:nvSpPr>
          <p:cNvPr id="6" name="Textfeld 5"/>
          <p:cNvSpPr txBox="1"/>
          <p:nvPr/>
        </p:nvSpPr>
        <p:spPr>
          <a:xfrm>
            <a:off x="368690" y="2162620"/>
            <a:ext cx="8372973" cy="47397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When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car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is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in high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speed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Dynamic Calibration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is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triggered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and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then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there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is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a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variation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in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sensor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mounting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angle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about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6-7˚ (8|8.5 – 2.5|2) .             </a:t>
            </a:r>
          </a:p>
        </p:txBody>
      </p:sp>
      <p:sp>
        <p:nvSpPr>
          <p:cNvPr id="7" name="Textfeld 6"/>
          <p:cNvSpPr txBox="1"/>
          <p:nvPr/>
        </p:nvSpPr>
        <p:spPr>
          <a:xfrm>
            <a:off x="225937" y="2920522"/>
            <a:ext cx="8418191" cy="120648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400" dirty="0"/>
              <a:t>Different </a:t>
            </a:r>
            <a:r>
              <a:rPr lang="de-DE" sz="1400" dirty="0" err="1"/>
              <a:t>from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trip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yaw</a:t>
            </a:r>
            <a:r>
              <a:rPr lang="de-DE" sz="1400" dirty="0"/>
              <a:t> rate was </a:t>
            </a:r>
            <a:r>
              <a:rPr lang="de-DE" sz="1400" dirty="0" err="1"/>
              <a:t>bigger</a:t>
            </a:r>
            <a:r>
              <a:rPr lang="de-DE" sz="1400" dirty="0"/>
              <a:t> in </a:t>
            </a:r>
            <a:r>
              <a:rPr lang="de-DE" sz="1400" dirty="0" err="1"/>
              <a:t>higher</a:t>
            </a:r>
            <a:r>
              <a:rPr lang="de-DE" sz="1400" dirty="0"/>
              <a:t> </a:t>
            </a:r>
            <a:r>
              <a:rPr lang="de-DE" sz="1400" dirty="0" err="1"/>
              <a:t>speed</a:t>
            </a:r>
            <a:r>
              <a:rPr lang="de-DE" sz="1400" dirty="0"/>
              <a:t>, </a:t>
            </a:r>
            <a:r>
              <a:rPr lang="de-DE" sz="1400" dirty="0" err="1"/>
              <a:t>about</a:t>
            </a:r>
            <a:r>
              <a:rPr lang="de-DE" sz="1400" dirty="0"/>
              <a:t> 4 </a:t>
            </a:r>
            <a:r>
              <a:rPr lang="de-DE" sz="1400" dirty="0" err="1"/>
              <a:t>degrees</a:t>
            </a:r>
            <a:r>
              <a:rPr lang="de-DE" sz="1400" dirty="0"/>
              <a:t> </a:t>
            </a:r>
            <a:r>
              <a:rPr lang="de-DE" sz="1400" dirty="0" err="1"/>
              <a:t>increased</a:t>
            </a:r>
            <a:r>
              <a:rPr lang="de-DE" sz="1400" dirty="0"/>
              <a:t> (6-2)</a:t>
            </a:r>
          </a:p>
          <a:p>
            <a:pPr algn="just">
              <a:lnSpc>
                <a:spcPct val="150000"/>
              </a:lnSpc>
            </a:pPr>
            <a:r>
              <a:rPr lang="de-DE" sz="1400" dirty="0"/>
              <a:t> The </a:t>
            </a:r>
            <a:r>
              <a:rPr lang="de-DE" sz="1400" dirty="0" err="1"/>
              <a:t>lane</a:t>
            </a:r>
            <a:r>
              <a:rPr lang="de-DE" sz="1400" dirty="0"/>
              <a:t> </a:t>
            </a:r>
            <a:r>
              <a:rPr lang="de-DE" sz="1400" dirty="0" err="1"/>
              <a:t>assist</a:t>
            </a:r>
            <a:r>
              <a:rPr lang="de-DE" sz="1400" dirty="0"/>
              <a:t> </a:t>
            </a:r>
            <a:r>
              <a:rPr lang="de-DE" sz="1400" dirty="0" err="1"/>
              <a:t>had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same </a:t>
            </a:r>
            <a:r>
              <a:rPr lang="de-DE" sz="1400" dirty="0" err="1"/>
              <a:t>behaviour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remain</a:t>
            </a:r>
            <a:r>
              <a:rPr lang="de-DE" sz="1400" dirty="0"/>
              <a:t> </a:t>
            </a:r>
            <a:r>
              <a:rPr lang="de-DE" sz="1400" dirty="0" err="1"/>
              <a:t>constant</a:t>
            </a:r>
            <a:r>
              <a:rPr lang="de-DE" sz="1400" dirty="0"/>
              <a:t> in high </a:t>
            </a:r>
            <a:r>
              <a:rPr lang="de-DE" sz="1400" dirty="0" err="1"/>
              <a:t>speeds</a:t>
            </a:r>
            <a:r>
              <a:rPr lang="de-DE" sz="1400" dirty="0"/>
              <a:t>, </a:t>
            </a:r>
            <a:r>
              <a:rPr lang="de-DE" sz="1400" dirty="0" err="1"/>
              <a:t>around</a:t>
            </a:r>
            <a:r>
              <a:rPr lang="de-DE" sz="1400" dirty="0"/>
              <a:t> 0. </a:t>
            </a:r>
            <a:r>
              <a:rPr lang="de-DE" sz="1400" dirty="0" err="1"/>
              <a:t>And</a:t>
            </a:r>
            <a:r>
              <a:rPr lang="de-DE" sz="1400" dirty="0"/>
              <a:t> </a:t>
            </a:r>
            <a:r>
              <a:rPr lang="de-DE" sz="1400" dirty="0" err="1"/>
              <a:t>variates</a:t>
            </a:r>
            <a:r>
              <a:rPr lang="de-DE" sz="1400" dirty="0"/>
              <a:t> in </a:t>
            </a:r>
            <a:r>
              <a:rPr lang="de-DE" sz="1400" dirty="0" err="1"/>
              <a:t>low</a:t>
            </a:r>
            <a:r>
              <a:rPr lang="de-DE" sz="1400" dirty="0"/>
              <a:t> </a:t>
            </a:r>
            <a:r>
              <a:rPr lang="de-DE" sz="1400" dirty="0" err="1"/>
              <a:t>speed</a:t>
            </a:r>
            <a:r>
              <a:rPr lang="de-DE" sz="1400" dirty="0"/>
              <a:t> </a:t>
            </a:r>
            <a:r>
              <a:rPr lang="de-DE" sz="1400" dirty="0" err="1"/>
              <a:t>until</a:t>
            </a:r>
            <a:r>
              <a:rPr lang="de-DE" sz="1400" dirty="0"/>
              <a:t> 0.8 </a:t>
            </a:r>
            <a:r>
              <a:rPr lang="de-DE" sz="1400" dirty="0" err="1"/>
              <a:t>degrees</a:t>
            </a:r>
            <a:r>
              <a:rPr lang="de-DE" sz="1400" dirty="0"/>
              <a:t> </a:t>
            </a:r>
            <a:r>
              <a:rPr lang="de-DE" sz="1400" dirty="0" err="1"/>
              <a:t>max</a:t>
            </a:r>
            <a:r>
              <a:rPr lang="de-DE" sz="1400" dirty="0"/>
              <a:t>, </a:t>
            </a:r>
            <a:r>
              <a:rPr lang="de-DE" sz="1400" dirty="0" err="1"/>
              <a:t>while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trip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value</a:t>
            </a:r>
            <a:r>
              <a:rPr lang="de-DE" sz="1400" dirty="0"/>
              <a:t> </a:t>
            </a:r>
            <a:r>
              <a:rPr lang="de-DE" sz="1400" dirty="0" err="1"/>
              <a:t>achieved</a:t>
            </a:r>
            <a:r>
              <a:rPr lang="de-DE" sz="1400" dirty="0"/>
              <a:t> -1.6 </a:t>
            </a:r>
            <a:r>
              <a:rPr lang="de-DE" sz="1400" dirty="0" err="1"/>
              <a:t>degrees</a:t>
            </a:r>
            <a:r>
              <a:rPr lang="de-DE" sz="1400" dirty="0"/>
              <a:t> max. </a:t>
            </a:r>
          </a:p>
          <a:p>
            <a:pPr>
              <a:lnSpc>
                <a:spcPct val="110000"/>
              </a:lnSpc>
            </a:pPr>
            <a:endParaRPr lang="de-DE" sz="1400" kern="0" dirty="0" err="1">
              <a:latin typeface="Audi Type Normal" panose="020B0503040200000003" pitchFamily="34" charset="0"/>
              <a:cs typeface="Audi Type Normal" panose="020B0503040200000003" pitchFamily="34" charset="0"/>
            </a:endParaRPr>
          </a:p>
        </p:txBody>
      </p:sp>
      <p:sp>
        <p:nvSpPr>
          <p:cNvPr id="9" name="Textfeld 8"/>
          <p:cNvSpPr txBox="1"/>
          <p:nvPr/>
        </p:nvSpPr>
        <p:spPr>
          <a:xfrm>
            <a:off x="225937" y="4335352"/>
            <a:ext cx="8247503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Comparing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data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of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trip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and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this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one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extracted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in lab,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it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is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possible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to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infer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that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gap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progress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calibration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over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time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is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more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narrow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than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plots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provided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by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the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</a:t>
            </a:r>
            <a:r>
              <a:rPr lang="de-DE" sz="1400" b="1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trip</a:t>
            </a:r>
            <a:r>
              <a:rPr lang="de-DE" sz="1400" b="1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.</a:t>
            </a:r>
            <a:endParaRPr lang="de-DE" sz="1400" b="1" kern="0" dirty="0" err="1">
              <a:latin typeface="Audi Type Normal" panose="020B0503040200000003" pitchFamily="34" charset="0"/>
              <a:cs typeface="Audi Type Normal" panose="020B0503040200000003" pitchFamily="34" charset="0"/>
            </a:endParaRPr>
          </a:p>
        </p:txBody>
      </p:sp>
      <p:sp>
        <p:nvSpPr>
          <p:cNvPr id="10" name="Textfeld 9"/>
          <p:cNvSpPr txBox="1"/>
          <p:nvPr/>
        </p:nvSpPr>
        <p:spPr>
          <a:xfrm>
            <a:off x="460119" y="5366970"/>
            <a:ext cx="5739513" cy="7109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10000"/>
              </a:lnSpc>
            </a:pP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Average </a:t>
            </a:r>
            <a:r>
              <a:rPr lang="de-DE" sz="1400" kern="0" dirty="0" err="1">
                <a:latin typeface="Audi Type Normal" panose="020B0503040200000003" pitchFamily="34" charset="0"/>
                <a:cs typeface="Audi Type Normal" panose="020B0503040200000003" pitchFamily="34" charset="0"/>
              </a:rPr>
              <a:t>calibration</a:t>
            </a:r>
            <a:r>
              <a:rPr lang="de-DE" sz="1400" kern="0" dirty="0">
                <a:latin typeface="Audi Type Normal" panose="020B0503040200000003" pitchFamily="34" charset="0"/>
                <a:cs typeface="Audi Type Normal" panose="020B0503040200000003" pitchFamily="34" charset="0"/>
              </a:rPr>
              <a:t> Delta Time</a:t>
            </a:r>
          </a:p>
          <a:p>
            <a:pPr>
              <a:lnSpc>
                <a:spcPct val="110000"/>
              </a:lnSpc>
            </a:pPr>
            <a:r>
              <a:rPr lang="de-DE" sz="1400" kern="0" dirty="0">
                <a:solidFill>
                  <a:srgbClr val="FF0000"/>
                </a:solidFill>
                <a:latin typeface="Audi Type Normal" panose="020B0503040200000003" pitchFamily="34" charset="0"/>
                <a:cs typeface="Audi Type Normal" panose="020B0503040200000003" pitchFamily="34" charset="0"/>
              </a:rPr>
              <a:t>Slave: 3,65 min</a:t>
            </a:r>
          </a:p>
          <a:p>
            <a:pPr>
              <a:lnSpc>
                <a:spcPct val="110000"/>
              </a:lnSpc>
            </a:pPr>
            <a:r>
              <a:rPr lang="de-DE" sz="1400" kern="0" dirty="0">
                <a:solidFill>
                  <a:srgbClr val="0070C0"/>
                </a:solidFill>
                <a:latin typeface="Audi Type Normal" panose="020B0503040200000003" pitchFamily="34" charset="0"/>
                <a:cs typeface="Audi Type Normal" panose="020B0503040200000003" pitchFamily="34" charset="0"/>
              </a:rPr>
              <a:t>Master: 8,5 min</a:t>
            </a:r>
            <a:endParaRPr lang="de-DE" sz="1400" kern="0" dirty="0" err="1">
              <a:solidFill>
                <a:srgbClr val="0070C0"/>
              </a:solidFill>
              <a:latin typeface="Audi Type Normal" panose="020B0503040200000003" pitchFamily="34" charset="0"/>
              <a:cs typeface="Audi Type Normal" panose="020B050304020000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2105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EDAG Manual </a:t>
            </a:r>
            <a:r>
              <a:rPr lang="de-DE" dirty="0" err="1" smtClean="0"/>
              <a:t>Summarize</a:t>
            </a:r>
            <a:r>
              <a:rPr lang="de-DE" dirty="0" smtClean="0"/>
              <a:t>:</a:t>
            </a:r>
            <a:br>
              <a:rPr lang="de-DE" dirty="0" smtClean="0"/>
            </a:br>
            <a:r>
              <a:rPr lang="de-DE" dirty="0" smtClean="0"/>
              <a:t>Goal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smtClean="0"/>
              <a:t>AUDI AG   I/XX    Präsentationstitel   Datum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 smtClean="0"/>
              <a:t>Achieve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autocalibration</a:t>
            </a:r>
            <a:r>
              <a:rPr lang="de-DE" dirty="0" smtClean="0"/>
              <a:t> 100% </a:t>
            </a:r>
            <a:r>
              <a:rPr lang="de-DE" dirty="0" err="1" smtClean="0"/>
              <a:t>progress</a:t>
            </a:r>
            <a:r>
              <a:rPr lang="de-DE" dirty="0" smtClean="0"/>
              <a:t> in Master </a:t>
            </a:r>
            <a:r>
              <a:rPr lang="de-DE" dirty="0" err="1" smtClean="0"/>
              <a:t>and</a:t>
            </a:r>
            <a:r>
              <a:rPr lang="de-DE" dirty="0" smtClean="0"/>
              <a:t> Slave </a:t>
            </a:r>
            <a:r>
              <a:rPr lang="de-DE" dirty="0" err="1" smtClean="0"/>
              <a:t>as</a:t>
            </a:r>
            <a:r>
              <a:rPr lang="de-DE" dirty="0" smtClean="0"/>
              <a:t> quick </a:t>
            </a:r>
            <a:r>
              <a:rPr lang="de-DE" dirty="0" err="1" smtClean="0"/>
              <a:t>as</a:t>
            </a:r>
            <a:r>
              <a:rPr lang="de-DE" dirty="0" smtClean="0"/>
              <a:t> </a:t>
            </a:r>
            <a:r>
              <a:rPr lang="de-DE" dirty="0" err="1" smtClean="0"/>
              <a:t>possible</a:t>
            </a:r>
            <a:r>
              <a:rPr lang="de-DE" dirty="0" smtClean="0"/>
              <a:t>, </a:t>
            </a:r>
            <a:r>
              <a:rPr lang="de-DE" dirty="0" err="1" smtClean="0"/>
              <a:t>considering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autocalibration</a:t>
            </a:r>
            <a:r>
              <a:rPr lang="de-DE" dirty="0" smtClean="0"/>
              <a:t>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work</a:t>
            </a:r>
            <a:r>
              <a:rPr lang="de-DE" dirty="0" smtClean="0"/>
              <a:t> in </a:t>
            </a:r>
            <a:r>
              <a:rPr lang="de-DE" dirty="0" err="1" smtClean="0"/>
              <a:t>low</a:t>
            </a:r>
            <a:r>
              <a:rPr lang="de-DE" dirty="0" smtClean="0"/>
              <a:t> </a:t>
            </a:r>
            <a:r>
              <a:rPr lang="de-DE" dirty="0" err="1" smtClean="0"/>
              <a:t>speeds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curves</a:t>
            </a:r>
            <a:r>
              <a:rPr lang="de-DE" dirty="0" smtClean="0"/>
              <a:t>, in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way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sensor</a:t>
            </a:r>
            <a:r>
              <a:rPr lang="de-DE" dirty="0" smtClean="0"/>
              <a:t> must quick </a:t>
            </a:r>
            <a:r>
              <a:rPr lang="de-DE" dirty="0" err="1" smtClean="0"/>
              <a:t>calibrate</a:t>
            </a:r>
            <a:r>
              <a:rPr lang="de-DE" dirty="0" smtClean="0"/>
              <a:t>.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reason</a:t>
            </a:r>
            <a:r>
              <a:rPr lang="de-DE" dirty="0" smtClean="0"/>
              <a:t> on </a:t>
            </a:r>
            <a:r>
              <a:rPr lang="de-DE" dirty="0" err="1" smtClean="0"/>
              <a:t>highway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scnario</a:t>
            </a:r>
            <a:r>
              <a:rPr lang="de-DE" dirty="0" smtClean="0"/>
              <a:t> </a:t>
            </a:r>
            <a:r>
              <a:rPr lang="de-DE" dirty="0" err="1" smtClean="0"/>
              <a:t>where</a:t>
            </a:r>
            <a:r>
              <a:rPr lang="de-DE" dirty="0" smtClean="0"/>
              <a:t> </a:t>
            </a:r>
            <a:r>
              <a:rPr lang="de-DE" dirty="0" err="1" smtClean="0"/>
              <a:t>it</a:t>
            </a:r>
            <a:r>
              <a:rPr lang="de-DE" dirty="0" smtClean="0"/>
              <a:t> </a:t>
            </a:r>
            <a:r>
              <a:rPr lang="de-DE" dirty="0" err="1" smtClean="0"/>
              <a:t>calibrates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. </a:t>
            </a:r>
          </a:p>
          <a:p>
            <a:r>
              <a:rPr lang="de-DE" dirty="0"/>
              <a:t> </a:t>
            </a:r>
            <a:r>
              <a:rPr lang="de-DE" dirty="0" err="1" smtClean="0"/>
              <a:t>Measure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compare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calibration</a:t>
            </a:r>
            <a:r>
              <a:rPr lang="de-DE" dirty="0" smtClean="0"/>
              <a:t> in different </a:t>
            </a:r>
            <a:r>
              <a:rPr lang="de-DE" dirty="0" err="1" smtClean="0"/>
              <a:t>scnearios</a:t>
            </a:r>
            <a:r>
              <a:rPr lang="de-DE" dirty="0" smtClean="0"/>
              <a:t>: Highways, </a:t>
            </a:r>
            <a:r>
              <a:rPr lang="de-DE" dirty="0" err="1" smtClean="0"/>
              <a:t>dirt</a:t>
            </a:r>
            <a:r>
              <a:rPr lang="de-DE" dirty="0" smtClean="0"/>
              <a:t> </a:t>
            </a:r>
            <a:r>
              <a:rPr lang="de-DE" dirty="0" err="1" smtClean="0"/>
              <a:t>road</a:t>
            </a:r>
            <a:r>
              <a:rPr lang="de-DE" dirty="0" smtClean="0"/>
              <a:t>, </a:t>
            </a:r>
            <a:r>
              <a:rPr lang="de-DE" dirty="0" err="1" smtClean="0"/>
              <a:t>city</a:t>
            </a:r>
            <a:r>
              <a:rPr lang="de-DE" dirty="0" smtClean="0"/>
              <a:t>,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respect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Time (H:M:S)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Distance</a:t>
            </a:r>
            <a:r>
              <a:rPr lang="de-DE" dirty="0" smtClean="0"/>
              <a:t> (km)</a:t>
            </a:r>
          </a:p>
          <a:p>
            <a:r>
              <a:rPr lang="de-DE" dirty="0"/>
              <a:t> </a:t>
            </a:r>
            <a:r>
              <a:rPr lang="de-DE" dirty="0" err="1" smtClean="0"/>
              <a:t>Perform</a:t>
            </a:r>
            <a:r>
              <a:rPr lang="de-DE" dirty="0" smtClean="0"/>
              <a:t> trip-tests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get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traces</a:t>
            </a:r>
            <a:r>
              <a:rPr lang="de-DE" dirty="0" smtClean="0"/>
              <a:t> </a:t>
            </a:r>
            <a:r>
              <a:rPr lang="de-DE" dirty="0" err="1" smtClean="0"/>
              <a:t>using</a:t>
            </a:r>
            <a:r>
              <a:rPr lang="de-DE" dirty="0" smtClean="0"/>
              <a:t> different </a:t>
            </a:r>
            <a:r>
              <a:rPr lang="de-DE" dirty="0" err="1" smtClean="0"/>
              <a:t>cars</a:t>
            </a:r>
            <a:r>
              <a:rPr lang="de-DE" dirty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colors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bumpers</a:t>
            </a:r>
            <a:r>
              <a:rPr lang="de-DE" dirty="0" smtClean="0"/>
              <a:t>.</a:t>
            </a:r>
          </a:p>
          <a:p>
            <a:endParaRPr lang="de-DE" dirty="0"/>
          </a:p>
          <a:p>
            <a:r>
              <a:rPr lang="de-DE" dirty="0" smtClean="0"/>
              <a:t> Obs: </a:t>
            </a:r>
            <a:r>
              <a:rPr lang="de-DE" dirty="0" err="1" smtClean="0"/>
              <a:t>Numerous</a:t>
            </a:r>
            <a:r>
              <a:rPr lang="de-DE" dirty="0" smtClean="0"/>
              <a:t> </a:t>
            </a:r>
            <a:r>
              <a:rPr lang="de-DE" dirty="0" err="1" smtClean="0"/>
              <a:t>trips</a:t>
            </a:r>
            <a:r>
              <a:rPr lang="de-DE" dirty="0" smtClean="0"/>
              <a:t> </a:t>
            </a:r>
            <a:r>
              <a:rPr lang="de-DE" dirty="0" err="1" smtClean="0"/>
              <a:t>were</a:t>
            </a:r>
            <a:r>
              <a:rPr lang="de-DE" dirty="0" smtClean="0"/>
              <a:t> </a:t>
            </a:r>
            <a:r>
              <a:rPr lang="de-DE" dirty="0" err="1" smtClean="0"/>
              <a:t>done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4 different </a:t>
            </a:r>
            <a:r>
              <a:rPr lang="de-DE" dirty="0" err="1" smtClean="0"/>
              <a:t>cars</a:t>
            </a:r>
            <a:r>
              <a:rPr lang="de-DE" dirty="0" smtClean="0"/>
              <a:t> (71tests + 99 </a:t>
            </a:r>
            <a:r>
              <a:rPr lang="de-DE" dirty="0" err="1" smtClean="0"/>
              <a:t>tests</a:t>
            </a:r>
            <a:r>
              <a:rPr lang="de-DE" dirty="0" smtClean="0"/>
              <a:t>), </a:t>
            </a:r>
            <a:r>
              <a:rPr lang="de-DE" dirty="0" err="1" smtClean="0"/>
              <a:t>they</a:t>
            </a:r>
            <a:r>
              <a:rPr lang="de-DE" dirty="0" smtClean="0"/>
              <a:t> </a:t>
            </a:r>
            <a:r>
              <a:rPr lang="de-DE" dirty="0" err="1" smtClean="0"/>
              <a:t>tried</a:t>
            </a:r>
            <a:r>
              <a:rPr lang="de-DE" dirty="0" smtClean="0"/>
              <a:t> a 3 </a:t>
            </a:r>
            <a:r>
              <a:rPr lang="de-DE" dirty="0" err="1" smtClean="0"/>
              <a:t>lanes</a:t>
            </a:r>
            <a:r>
              <a:rPr lang="de-DE" dirty="0" smtClean="0"/>
              <a:t> </a:t>
            </a:r>
            <a:r>
              <a:rPr lang="de-DE" dirty="0" err="1" smtClean="0"/>
              <a:t>highway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250 </a:t>
            </a:r>
            <a:r>
              <a:rPr lang="de-DE" dirty="0" err="1" smtClean="0"/>
              <a:t>meters</a:t>
            </a:r>
            <a:r>
              <a:rPr lang="de-DE" dirty="0" smtClean="0"/>
              <a:t> </a:t>
            </a:r>
            <a:r>
              <a:rPr lang="de-DE" dirty="0" err="1" smtClean="0"/>
              <a:t>free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high </a:t>
            </a:r>
            <a:r>
              <a:rPr lang="de-DE" dirty="0" err="1" smtClean="0"/>
              <a:t>speed</a:t>
            </a:r>
            <a:r>
              <a:rPr lang="de-DE" dirty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car</a:t>
            </a:r>
            <a:r>
              <a:rPr lang="de-DE" dirty="0" smtClean="0"/>
              <a:t> </a:t>
            </a:r>
            <a:r>
              <a:rPr lang="de-DE" dirty="0" err="1" smtClean="0"/>
              <a:t>centered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middle</a:t>
            </a:r>
            <a:r>
              <a:rPr lang="de-DE" dirty="0" smtClean="0"/>
              <a:t> </a:t>
            </a:r>
            <a:r>
              <a:rPr lang="de-DE" dirty="0" err="1" smtClean="0"/>
              <a:t>lane</a:t>
            </a:r>
            <a:r>
              <a:rPr lang="de-DE" dirty="0" smtClean="0"/>
              <a:t>. The </a:t>
            </a:r>
            <a:r>
              <a:rPr lang="de-DE" dirty="0" err="1" smtClean="0"/>
              <a:t>result</a:t>
            </a:r>
            <a:r>
              <a:rPr lang="de-DE" dirty="0" smtClean="0"/>
              <a:t> was </a:t>
            </a:r>
            <a:r>
              <a:rPr lang="de-DE" dirty="0" err="1" smtClean="0"/>
              <a:t>achieving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22% (</a:t>
            </a:r>
            <a:r>
              <a:rPr lang="de-DE" dirty="0" err="1" smtClean="0"/>
              <a:t>max</a:t>
            </a:r>
            <a:r>
              <a:rPr lang="de-DE" dirty="0" smtClean="0"/>
              <a:t>)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calibration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38% (</a:t>
            </a:r>
            <a:r>
              <a:rPr lang="de-DE" dirty="0" err="1" smtClean="0"/>
              <a:t>max</a:t>
            </a:r>
            <a:r>
              <a:rPr lang="de-DE" dirty="0" smtClean="0"/>
              <a:t>)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slave</a:t>
            </a:r>
            <a:r>
              <a:rPr lang="de-DE" dirty="0" smtClean="0"/>
              <a:t>. This </a:t>
            </a:r>
            <a:r>
              <a:rPr lang="de-DE" dirty="0" err="1" smtClean="0"/>
              <a:t>mean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than</a:t>
            </a:r>
            <a:r>
              <a:rPr lang="de-DE" dirty="0" smtClean="0"/>
              <a:t> 5 km was </a:t>
            </a:r>
            <a:r>
              <a:rPr lang="de-DE" dirty="0" err="1" smtClean="0"/>
              <a:t>required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finish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calibration</a:t>
            </a:r>
            <a:r>
              <a:rPr lang="de-DE" dirty="0" smtClean="0"/>
              <a:t>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3 km </a:t>
            </a: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slave</a:t>
            </a:r>
            <a:r>
              <a:rPr lang="de-DE" dirty="0" smtClean="0"/>
              <a:t> (on </a:t>
            </a:r>
            <a:r>
              <a:rPr lang="de-DE" dirty="0" err="1" smtClean="0"/>
              <a:t>highway</a:t>
            </a:r>
            <a:r>
              <a:rPr lang="de-DE" dirty="0" smtClean="0"/>
              <a:t>), in </a:t>
            </a:r>
            <a:r>
              <a:rPr lang="de-DE" dirty="0" err="1" smtClean="0"/>
              <a:t>city</a:t>
            </a:r>
            <a:r>
              <a:rPr lang="de-DE" dirty="0" smtClean="0"/>
              <a:t> </a:t>
            </a:r>
            <a:r>
              <a:rPr lang="de-DE" dirty="0" err="1" smtClean="0"/>
              <a:t>much</a:t>
            </a:r>
            <a:r>
              <a:rPr lang="de-DE" dirty="0" smtClean="0"/>
              <a:t> </a:t>
            </a:r>
            <a:r>
              <a:rPr lang="de-DE" dirty="0" err="1" smtClean="0"/>
              <a:t>more</a:t>
            </a:r>
            <a:r>
              <a:rPr lang="de-DE" dirty="0" smtClean="0"/>
              <a:t>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curves</a:t>
            </a:r>
            <a:r>
              <a:rPr lang="de-DE" dirty="0" smtClean="0"/>
              <a:t>…</a:t>
            </a:r>
          </a:p>
          <a:p>
            <a:r>
              <a:rPr lang="de-DE" dirty="0"/>
              <a:t> </a:t>
            </a:r>
            <a:r>
              <a:rPr lang="de-DE" dirty="0" smtClean="0"/>
              <a:t>Was also </a:t>
            </a:r>
            <a:r>
              <a:rPr lang="de-DE" dirty="0" err="1" smtClean="0"/>
              <a:t>concluded</a:t>
            </a:r>
            <a:r>
              <a:rPr lang="de-DE" dirty="0" smtClean="0"/>
              <a:t> </a:t>
            </a:r>
            <a:r>
              <a:rPr lang="de-DE" dirty="0" err="1" smtClean="0"/>
              <a:t>that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GOA </a:t>
            </a:r>
            <a:r>
              <a:rPr lang="de-DE" dirty="0" err="1" smtClean="0"/>
              <a:t>variation</a:t>
            </a:r>
            <a:r>
              <a:rPr lang="de-DE" dirty="0" smtClean="0"/>
              <a:t> rate </a:t>
            </a:r>
            <a:r>
              <a:rPr lang="de-DE" dirty="0" err="1" smtClean="0"/>
              <a:t>does</a:t>
            </a:r>
            <a:r>
              <a:rPr lang="de-DE" dirty="0" smtClean="0"/>
              <a:t> not </a:t>
            </a:r>
            <a:r>
              <a:rPr lang="de-DE" dirty="0" err="1" smtClean="0"/>
              <a:t>have</a:t>
            </a:r>
            <a:r>
              <a:rPr lang="de-DE" dirty="0" smtClean="0"/>
              <a:t> </a:t>
            </a:r>
            <a:r>
              <a:rPr lang="de-DE" dirty="0" err="1" smtClean="0"/>
              <a:t>any</a:t>
            </a:r>
            <a:r>
              <a:rPr lang="de-DE" dirty="0" smtClean="0"/>
              <a:t> </a:t>
            </a:r>
            <a:r>
              <a:rPr lang="de-DE" dirty="0" err="1" smtClean="0"/>
              <a:t>relation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progress</a:t>
            </a:r>
            <a:r>
              <a:rPr lang="de-DE" dirty="0" smtClean="0"/>
              <a:t> rate </a:t>
            </a:r>
            <a:r>
              <a:rPr lang="de-DE" dirty="0" err="1" smtClean="0"/>
              <a:t>calibration</a:t>
            </a:r>
            <a:r>
              <a:rPr lang="de-DE" dirty="0" smtClean="0"/>
              <a:t>. </a:t>
            </a:r>
          </a:p>
          <a:p>
            <a:pPr marL="0" indent="0"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07727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Previous</a:t>
            </a:r>
            <a:r>
              <a:rPr lang="de-DE" dirty="0" smtClean="0"/>
              <a:t> Tests </a:t>
            </a:r>
            <a:r>
              <a:rPr lang="de-DE" dirty="0" err="1" smtClean="0"/>
              <a:t>Conclusions</a:t>
            </a:r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smtClean="0"/>
              <a:t>AUDI AG   I/XX    Präsentationstitel   Datum</a:t>
            </a:r>
            <a:endParaRPr lang="de-DE" noProof="0" dirty="0"/>
          </a:p>
        </p:txBody>
      </p:sp>
      <p:sp>
        <p:nvSpPr>
          <p:cNvPr id="4" name="Inhaltsplatzhalter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de-DE" dirty="0" smtClean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</a:t>
            </a:r>
            <a:r>
              <a:rPr lang="de-DE" dirty="0" err="1"/>
              <a:t>features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(</a:t>
            </a:r>
            <a:r>
              <a:rPr lang="de-DE" dirty="0" err="1"/>
              <a:t>events</a:t>
            </a:r>
            <a:r>
              <a:rPr lang="de-DE" dirty="0"/>
              <a:t>) </a:t>
            </a:r>
            <a:r>
              <a:rPr lang="de-DE" dirty="0" err="1"/>
              <a:t>are</a:t>
            </a:r>
            <a:r>
              <a:rPr lang="de-DE" dirty="0"/>
              <a:t> not </a:t>
            </a:r>
            <a:r>
              <a:rPr lang="de-DE" dirty="0" err="1"/>
              <a:t>collected</a:t>
            </a:r>
            <a:r>
              <a:rPr lang="de-DE" dirty="0"/>
              <a:t>: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city</a:t>
            </a:r>
            <a:r>
              <a:rPr lang="de-DE" dirty="0"/>
              <a:t> </a:t>
            </a:r>
            <a:r>
              <a:rPr lang="de-DE" dirty="0" err="1"/>
              <a:t>where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2 </a:t>
            </a:r>
            <a:r>
              <a:rPr lang="de-DE" dirty="0" err="1"/>
              <a:t>lanes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drivers</a:t>
            </a:r>
            <a:r>
              <a:rPr lang="de-DE" dirty="0"/>
              <a:t>, urban </a:t>
            </a:r>
            <a:r>
              <a:rPr lang="de-DE" dirty="0" err="1"/>
              <a:t>perimeter</a:t>
            </a:r>
            <a:r>
              <a:rPr lang="de-DE" dirty="0"/>
              <a:t>, </a:t>
            </a:r>
            <a:r>
              <a:rPr lang="de-DE" dirty="0" err="1"/>
              <a:t>curves</a:t>
            </a:r>
            <a:r>
              <a:rPr lang="de-DE" dirty="0"/>
              <a:t>.</a:t>
            </a:r>
          </a:p>
          <a:p>
            <a:r>
              <a:rPr lang="de-DE" dirty="0"/>
              <a:t> A </a:t>
            </a:r>
            <a:r>
              <a:rPr lang="de-DE" dirty="0" err="1"/>
              <a:t>weak</a:t>
            </a:r>
            <a:r>
              <a:rPr lang="de-DE" dirty="0"/>
              <a:t>-normal rain </a:t>
            </a:r>
            <a:r>
              <a:rPr lang="de-DE" dirty="0" err="1"/>
              <a:t>does</a:t>
            </a:r>
            <a:r>
              <a:rPr lang="de-DE" dirty="0"/>
              <a:t> not </a:t>
            </a:r>
            <a:r>
              <a:rPr lang="de-DE" dirty="0" err="1"/>
              <a:t>affect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calibration</a:t>
            </a:r>
            <a:r>
              <a:rPr lang="de-DE" dirty="0"/>
              <a:t>.</a:t>
            </a:r>
          </a:p>
          <a:p>
            <a:r>
              <a:rPr lang="de-DE" dirty="0"/>
              <a:t> The </a:t>
            </a:r>
            <a:r>
              <a:rPr lang="de-DE" dirty="0" err="1"/>
              <a:t>slave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calibrated</a:t>
            </a:r>
            <a:r>
              <a:rPr lang="de-DE" dirty="0"/>
              <a:t> </a:t>
            </a:r>
            <a:r>
              <a:rPr lang="de-DE" dirty="0" err="1"/>
              <a:t>before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master</a:t>
            </a:r>
            <a:r>
              <a:rPr lang="de-DE" dirty="0"/>
              <a:t> (250 meter-test</a:t>
            </a:r>
            <a:r>
              <a:rPr lang="de-DE" dirty="0" smtClean="0"/>
              <a:t>)</a:t>
            </a:r>
          </a:p>
          <a:p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calibration</a:t>
            </a:r>
            <a:r>
              <a:rPr lang="de-DE" dirty="0" smtClean="0"/>
              <a:t> </a:t>
            </a:r>
            <a:r>
              <a:rPr lang="de-DE" dirty="0" err="1" smtClean="0"/>
              <a:t>occur</a:t>
            </a:r>
            <a:r>
              <a:rPr lang="de-DE" dirty="0" smtClean="0"/>
              <a:t> </a:t>
            </a:r>
            <a:r>
              <a:rPr lang="de-DE" dirty="0" err="1" smtClean="0"/>
              <a:t>before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highway</a:t>
            </a:r>
            <a:r>
              <a:rPr lang="de-DE" dirty="0" smtClean="0"/>
              <a:t>, </a:t>
            </a:r>
            <a:r>
              <a:rPr lang="de-DE" dirty="0" err="1" smtClean="0"/>
              <a:t>later</a:t>
            </a:r>
            <a:r>
              <a:rPr lang="de-DE" dirty="0" smtClean="0"/>
              <a:t>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dirt</a:t>
            </a:r>
            <a:r>
              <a:rPr lang="de-DE" dirty="0" smtClean="0"/>
              <a:t> </a:t>
            </a:r>
            <a:r>
              <a:rPr lang="de-DE" dirty="0" err="1" smtClean="0"/>
              <a:t>road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last in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city</a:t>
            </a:r>
            <a:r>
              <a:rPr lang="de-DE" dirty="0" smtClean="0"/>
              <a:t>, </a:t>
            </a:r>
            <a:r>
              <a:rPr lang="de-DE" dirty="0" err="1" smtClean="0"/>
              <a:t>because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speed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lot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curves</a:t>
            </a:r>
            <a:r>
              <a:rPr lang="de-DE" dirty="0" smtClean="0"/>
              <a:t>…</a:t>
            </a:r>
          </a:p>
          <a:p>
            <a:r>
              <a:rPr lang="de-DE" dirty="0"/>
              <a:t> </a:t>
            </a:r>
            <a:r>
              <a:rPr lang="de-DE" dirty="0" smtClean="0"/>
              <a:t>Just 3 </a:t>
            </a:r>
            <a:r>
              <a:rPr lang="de-DE" dirty="0" err="1" smtClean="0"/>
              <a:t>samples</a:t>
            </a:r>
            <a:r>
              <a:rPr lang="de-DE" dirty="0" smtClean="0"/>
              <a:t> </a:t>
            </a:r>
            <a:r>
              <a:rPr lang="de-DE" dirty="0" err="1" smtClean="0"/>
              <a:t>from</a:t>
            </a:r>
            <a:r>
              <a:rPr lang="de-DE" dirty="0" smtClean="0"/>
              <a:t> 10 </a:t>
            </a:r>
            <a:r>
              <a:rPr lang="de-DE" dirty="0" err="1" smtClean="0"/>
              <a:t>traces</a:t>
            </a:r>
            <a:r>
              <a:rPr lang="de-DE" dirty="0" smtClean="0"/>
              <a:t> </a:t>
            </a:r>
            <a:r>
              <a:rPr lang="de-DE" dirty="0" err="1" smtClean="0"/>
              <a:t>presented</a:t>
            </a:r>
            <a:r>
              <a:rPr lang="de-DE" dirty="0" smtClean="0"/>
              <a:t> GOA </a:t>
            </a:r>
            <a:r>
              <a:rPr lang="de-DE" dirty="0" err="1" smtClean="0"/>
              <a:t>over</a:t>
            </a:r>
            <a:r>
              <a:rPr lang="de-DE" dirty="0" smtClean="0"/>
              <a:t> 2 </a:t>
            </a:r>
            <a:r>
              <a:rPr lang="de-DE" dirty="0" err="1" smtClean="0"/>
              <a:t>degrees</a:t>
            </a:r>
            <a:r>
              <a:rPr lang="de-DE" dirty="0" smtClean="0"/>
              <a:t>.</a:t>
            </a:r>
          </a:p>
          <a:p>
            <a:r>
              <a:rPr lang="de-DE" dirty="0"/>
              <a:t> </a:t>
            </a:r>
            <a:r>
              <a:rPr lang="de-DE" dirty="0" smtClean="0"/>
              <a:t>The </a:t>
            </a:r>
            <a:r>
              <a:rPr lang="de-DE" dirty="0" err="1" smtClean="0"/>
              <a:t>slave</a:t>
            </a:r>
            <a:r>
              <a:rPr lang="de-DE" dirty="0" smtClean="0"/>
              <a:t> </a:t>
            </a:r>
            <a:r>
              <a:rPr lang="de-DE" dirty="0" err="1" smtClean="0"/>
              <a:t>tracks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left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lane</a:t>
            </a:r>
            <a:r>
              <a:rPr lang="de-DE" dirty="0" smtClean="0"/>
              <a:t>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master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right</a:t>
            </a:r>
            <a:r>
              <a:rPr lang="de-DE" dirty="0" smtClean="0"/>
              <a:t> </a:t>
            </a:r>
            <a:r>
              <a:rPr lang="de-DE" dirty="0" err="1" smtClean="0"/>
              <a:t>side</a:t>
            </a:r>
            <a:r>
              <a:rPr lang="de-DE" dirty="0" smtClean="0"/>
              <a:t>. The </a:t>
            </a:r>
            <a:r>
              <a:rPr lang="de-DE" dirty="0" err="1" smtClean="0"/>
              <a:t>slave</a:t>
            </a:r>
            <a:r>
              <a:rPr lang="de-DE" dirty="0" smtClean="0"/>
              <a:t> </a:t>
            </a:r>
            <a:r>
              <a:rPr lang="de-DE" dirty="0" err="1" smtClean="0"/>
              <a:t>calibrates</a:t>
            </a:r>
            <a:r>
              <a:rPr lang="de-DE" dirty="0" smtClean="0"/>
              <a:t> </a:t>
            </a:r>
            <a:r>
              <a:rPr lang="de-DE" dirty="0" err="1" smtClean="0"/>
              <a:t>first</a:t>
            </a:r>
            <a:r>
              <a:rPr lang="de-DE" dirty="0" smtClean="0"/>
              <a:t> …</a:t>
            </a:r>
            <a:r>
              <a:rPr lang="de-DE" dirty="0" err="1" smtClean="0"/>
              <a:t>Honestly</a:t>
            </a:r>
            <a:r>
              <a:rPr lang="de-DE" dirty="0" smtClean="0"/>
              <a:t> I do not </a:t>
            </a:r>
            <a:r>
              <a:rPr lang="de-DE" dirty="0" err="1" smtClean="0"/>
              <a:t>know</a:t>
            </a:r>
            <a:r>
              <a:rPr lang="de-DE" dirty="0" smtClean="0"/>
              <a:t> </a:t>
            </a:r>
            <a:r>
              <a:rPr lang="de-DE" dirty="0" err="1" smtClean="0"/>
              <a:t>why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slave</a:t>
            </a:r>
            <a:r>
              <a:rPr lang="de-DE" dirty="0" smtClean="0"/>
              <a:t> </a:t>
            </a:r>
            <a:r>
              <a:rPr lang="de-DE" dirty="0" err="1" smtClean="0"/>
              <a:t>gets</a:t>
            </a:r>
            <a:r>
              <a:rPr lang="de-DE" dirty="0" smtClean="0"/>
              <a:t> </a:t>
            </a:r>
            <a:r>
              <a:rPr lang="de-DE" dirty="0" err="1" smtClean="0"/>
              <a:t>calibrated</a:t>
            </a:r>
            <a:r>
              <a:rPr lang="de-DE" dirty="0" smtClean="0"/>
              <a:t> </a:t>
            </a:r>
            <a:r>
              <a:rPr lang="de-DE" dirty="0" err="1" smtClean="0"/>
              <a:t>faster</a:t>
            </a:r>
            <a:r>
              <a:rPr lang="de-DE" dirty="0" smtClean="0"/>
              <a:t>?</a:t>
            </a:r>
            <a:endParaRPr lang="de-DE" dirty="0"/>
          </a:p>
          <a:p>
            <a:r>
              <a:rPr lang="de-DE" dirty="0" smtClean="0"/>
              <a:t>After 5200 Events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calibration</a:t>
            </a:r>
            <a:r>
              <a:rPr lang="de-DE" dirty="0" smtClean="0"/>
              <a:t>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achieved</a:t>
            </a:r>
            <a:r>
              <a:rPr lang="de-DE" dirty="0" smtClean="0"/>
              <a:t> (100%)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GOA (Global Offset Angle) </a:t>
            </a:r>
            <a:r>
              <a:rPr lang="de-DE" dirty="0" err="1" smtClean="0"/>
              <a:t>is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(0.3˚)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remain</a:t>
            </a:r>
            <a:r>
              <a:rPr lang="de-DE" dirty="0" smtClean="0"/>
              <a:t> </a:t>
            </a:r>
            <a:r>
              <a:rPr lang="de-DE" dirty="0" err="1" smtClean="0"/>
              <a:t>constant</a:t>
            </a:r>
            <a:r>
              <a:rPr lang="de-DE" dirty="0" smtClean="0"/>
              <a:t> </a:t>
            </a:r>
            <a:r>
              <a:rPr lang="de-DE" dirty="0" err="1" smtClean="0"/>
              <a:t>until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last </a:t>
            </a:r>
            <a:r>
              <a:rPr lang="de-DE" dirty="0" err="1" smtClean="0"/>
              <a:t>event</a:t>
            </a:r>
            <a:r>
              <a:rPr lang="de-DE" dirty="0" smtClean="0"/>
              <a:t> (65000)</a:t>
            </a:r>
          </a:p>
          <a:p>
            <a:endParaRPr lang="de-DE" dirty="0" smtClean="0"/>
          </a:p>
          <a:p>
            <a:r>
              <a:rPr lang="de-DE" dirty="0"/>
              <a:t> </a:t>
            </a:r>
            <a:r>
              <a:rPr lang="de-DE" dirty="0" err="1" smtClean="0"/>
              <a:t>Example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conclusion</a:t>
            </a:r>
            <a:r>
              <a:rPr lang="de-DE" dirty="0" smtClean="0"/>
              <a:t> I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…</a:t>
            </a:r>
          </a:p>
          <a:p>
            <a:r>
              <a:rPr lang="de-DE" dirty="0" smtClean="0"/>
              <a:t>Master </a:t>
            </a:r>
            <a:r>
              <a:rPr lang="de-DE" dirty="0" err="1" smtClean="0"/>
              <a:t>calibrates</a:t>
            </a:r>
            <a:r>
              <a:rPr lang="de-DE" dirty="0" smtClean="0"/>
              <a:t> after 7 min </a:t>
            </a:r>
            <a:r>
              <a:rPr lang="de-DE" dirty="0" err="1" smtClean="0"/>
              <a:t>or</a:t>
            </a:r>
            <a:r>
              <a:rPr lang="de-DE" dirty="0" smtClean="0"/>
              <a:t> 4.8 km. </a:t>
            </a:r>
          </a:p>
          <a:p>
            <a:r>
              <a:rPr lang="de-DE" dirty="0" smtClean="0"/>
              <a:t>The master-angle </a:t>
            </a:r>
            <a:r>
              <a:rPr lang="de-DE" dirty="0" err="1" smtClean="0"/>
              <a:t>fluctuates</a:t>
            </a:r>
            <a:r>
              <a:rPr lang="de-DE" dirty="0" smtClean="0"/>
              <a:t> </a:t>
            </a:r>
            <a:r>
              <a:rPr lang="de-DE" dirty="0" err="1" smtClean="0"/>
              <a:t>between</a:t>
            </a:r>
            <a:r>
              <a:rPr lang="de-DE" dirty="0" smtClean="0"/>
              <a:t> 0 – 2 </a:t>
            </a:r>
            <a:r>
              <a:rPr lang="de-DE" dirty="0" err="1" smtClean="0"/>
              <a:t>degrees</a:t>
            </a:r>
            <a:r>
              <a:rPr lang="de-DE" dirty="0" smtClean="0"/>
              <a:t> </a:t>
            </a:r>
            <a:r>
              <a:rPr lang="de-DE" dirty="0" err="1" smtClean="0"/>
              <a:t>during</a:t>
            </a:r>
            <a:r>
              <a:rPr lang="de-DE" dirty="0" smtClean="0"/>
              <a:t> </a:t>
            </a:r>
            <a:r>
              <a:rPr lang="de-DE" dirty="0" err="1" smtClean="0"/>
              <a:t>calibration</a:t>
            </a:r>
            <a:endParaRPr lang="de-DE" dirty="0" smtClean="0"/>
          </a:p>
          <a:p>
            <a:r>
              <a:rPr lang="de-DE" dirty="0" smtClean="0"/>
              <a:t> </a:t>
            </a:r>
            <a:r>
              <a:rPr lang="de-DE" dirty="0"/>
              <a:t> The </a:t>
            </a:r>
            <a:r>
              <a:rPr lang="de-DE" dirty="0" err="1"/>
              <a:t>graphic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14 </a:t>
            </a:r>
            <a:r>
              <a:rPr lang="de-DE" dirty="0" err="1"/>
              <a:t>manual</a:t>
            </a:r>
            <a:r>
              <a:rPr lang="de-DE" dirty="0"/>
              <a:t> </a:t>
            </a:r>
            <a:r>
              <a:rPr lang="de-DE" dirty="0" err="1"/>
              <a:t>would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better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different </a:t>
            </a:r>
            <a:r>
              <a:rPr lang="de-DE" dirty="0" err="1"/>
              <a:t>colors</a:t>
            </a:r>
            <a:r>
              <a:rPr lang="de-DE" dirty="0"/>
              <a:t> in </a:t>
            </a:r>
            <a:r>
              <a:rPr lang="de-DE" dirty="0" err="1"/>
              <a:t>scatter</a:t>
            </a:r>
            <a:r>
              <a:rPr lang="de-DE" dirty="0"/>
              <a:t> </a:t>
            </a:r>
            <a:r>
              <a:rPr lang="de-DE" dirty="0" err="1"/>
              <a:t>plot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different </a:t>
            </a:r>
            <a:r>
              <a:rPr lang="de-DE" dirty="0" err="1"/>
              <a:t>scenarios</a:t>
            </a:r>
            <a:r>
              <a:rPr lang="de-DE" dirty="0"/>
              <a:t>…</a:t>
            </a:r>
          </a:p>
          <a:p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2934254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I/XX    Lab Data  16.11.2020</a:t>
            </a:r>
            <a:endParaRPr lang="de-DE" noProof="0" dirty="0"/>
          </a:p>
        </p:txBody>
      </p:sp>
      <p:grpSp>
        <p:nvGrpSpPr>
          <p:cNvPr id="19" name="Gruppieren 18"/>
          <p:cNvGrpSpPr/>
          <p:nvPr/>
        </p:nvGrpSpPr>
        <p:grpSpPr>
          <a:xfrm>
            <a:off x="720245" y="313149"/>
            <a:ext cx="7941503" cy="6438381"/>
            <a:chOff x="724143" y="-194156"/>
            <a:chExt cx="7971286" cy="6858003"/>
          </a:xfrm>
        </p:grpSpPr>
        <p:sp>
          <p:nvSpPr>
            <p:cNvPr id="20" name="Freihandform 19"/>
            <p:cNvSpPr/>
            <p:nvPr/>
          </p:nvSpPr>
          <p:spPr>
            <a:xfrm>
              <a:off x="998572" y="3747599"/>
              <a:ext cx="3646841" cy="2916248"/>
            </a:xfrm>
            <a:custGeom>
              <a:avLst/>
              <a:gdLst>
                <a:gd name="connsiteX0" fmla="*/ 0 w 7979079"/>
                <a:gd name="connsiteY0" fmla="*/ 0 h 1877025"/>
                <a:gd name="connsiteX1" fmla="*/ 7979079 w 7979079"/>
                <a:gd name="connsiteY1" fmla="*/ 0 h 1877025"/>
                <a:gd name="connsiteX2" fmla="*/ 7979079 w 7979079"/>
                <a:gd name="connsiteY2" fmla="*/ 1877025 h 1877025"/>
                <a:gd name="connsiteX3" fmla="*/ 0 w 7979079"/>
                <a:gd name="connsiteY3" fmla="*/ 1877025 h 1877025"/>
                <a:gd name="connsiteX4" fmla="*/ 0 w 7979079"/>
                <a:gd name="connsiteY4" fmla="*/ 0 h 1877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9079" h="1877025">
                  <a:moveTo>
                    <a:pt x="0" y="0"/>
                  </a:moveTo>
                  <a:lnTo>
                    <a:pt x="7979079" y="0"/>
                  </a:lnTo>
                  <a:lnTo>
                    <a:pt x="7979079" y="1877025"/>
                  </a:lnTo>
                  <a:lnTo>
                    <a:pt x="0" y="1877025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/>
            </a:p>
          </p:txBody>
        </p:sp>
        <p:sp>
          <p:nvSpPr>
            <p:cNvPr id="21" name="Freihandform 20"/>
            <p:cNvSpPr/>
            <p:nvPr/>
          </p:nvSpPr>
          <p:spPr>
            <a:xfrm>
              <a:off x="724143" y="-194154"/>
              <a:ext cx="2657095" cy="3941752"/>
            </a:xfrm>
            <a:custGeom>
              <a:avLst/>
              <a:gdLst>
                <a:gd name="connsiteX0" fmla="*/ 0 w 2657095"/>
                <a:gd name="connsiteY0" fmla="*/ 0 h 3941752"/>
                <a:gd name="connsiteX1" fmla="*/ 2657095 w 2657095"/>
                <a:gd name="connsiteY1" fmla="*/ 0 h 3941752"/>
                <a:gd name="connsiteX2" fmla="*/ 2657095 w 2657095"/>
                <a:gd name="connsiteY2" fmla="*/ 3941752 h 3941752"/>
                <a:gd name="connsiteX3" fmla="*/ 0 w 2657095"/>
                <a:gd name="connsiteY3" fmla="*/ 3941752 h 3941752"/>
                <a:gd name="connsiteX4" fmla="*/ 0 w 2657095"/>
                <a:gd name="connsiteY4" fmla="*/ 0 h 39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7095" h="3941752">
                  <a:moveTo>
                    <a:pt x="0" y="0"/>
                  </a:moveTo>
                  <a:lnTo>
                    <a:pt x="2657095" y="0"/>
                  </a:lnTo>
                  <a:lnTo>
                    <a:pt x="2657095" y="3941752"/>
                  </a:lnTo>
                  <a:lnTo>
                    <a:pt x="0" y="394175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2410" tIns="232410" rIns="232410" bIns="232410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100" kern="1200"/>
            </a:p>
          </p:txBody>
        </p:sp>
        <p:sp>
          <p:nvSpPr>
            <p:cNvPr id="23" name="Freihandform 22"/>
            <p:cNvSpPr/>
            <p:nvPr/>
          </p:nvSpPr>
          <p:spPr>
            <a:xfrm>
              <a:off x="6038334" y="-194156"/>
              <a:ext cx="2657095" cy="3941754"/>
            </a:xfrm>
            <a:custGeom>
              <a:avLst/>
              <a:gdLst>
                <a:gd name="connsiteX0" fmla="*/ 0 w 2657095"/>
                <a:gd name="connsiteY0" fmla="*/ 0 h 3941752"/>
                <a:gd name="connsiteX1" fmla="*/ 2657095 w 2657095"/>
                <a:gd name="connsiteY1" fmla="*/ 0 h 3941752"/>
                <a:gd name="connsiteX2" fmla="*/ 2657095 w 2657095"/>
                <a:gd name="connsiteY2" fmla="*/ 3941752 h 3941752"/>
                <a:gd name="connsiteX3" fmla="*/ 0 w 2657095"/>
                <a:gd name="connsiteY3" fmla="*/ 3941752 h 3941752"/>
                <a:gd name="connsiteX4" fmla="*/ 0 w 2657095"/>
                <a:gd name="connsiteY4" fmla="*/ 0 h 3941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7095" h="3941752">
                  <a:moveTo>
                    <a:pt x="0" y="0"/>
                  </a:moveTo>
                  <a:lnTo>
                    <a:pt x="2657095" y="0"/>
                  </a:lnTo>
                  <a:lnTo>
                    <a:pt x="2657095" y="3941752"/>
                  </a:lnTo>
                  <a:lnTo>
                    <a:pt x="0" y="3941752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 w="28575"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32410" tIns="232410" rIns="232410" bIns="232410" numCol="1" spcCol="1270" anchor="ctr" anchorCtr="0">
              <a:noAutofit/>
            </a:bodyPr>
            <a:lstStyle/>
            <a:p>
              <a:pPr lvl="0" algn="ctr" defTabSz="2711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100" kern="1200">
                <a:solidFill>
                  <a:sysClr val="windowText" lastClr="000000"/>
                </a:solidFill>
              </a:endParaRPr>
            </a:p>
          </p:txBody>
        </p:sp>
      </p:grpSp>
      <p:cxnSp>
        <p:nvCxnSpPr>
          <p:cNvPr id="4" name="Gerader Verbinder 3"/>
          <p:cNvCxnSpPr/>
          <p:nvPr/>
        </p:nvCxnSpPr>
        <p:spPr>
          <a:xfrm flipV="1">
            <a:off x="8503920" y="4706112"/>
            <a:ext cx="402336" cy="46939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olid"/>
          </a:ln>
          <a:effectLst/>
        </p:spPr>
      </p:cxnSp>
      <p:pic>
        <p:nvPicPr>
          <p:cNvPr id="5" name="Grafik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32960" y="4013718"/>
            <a:ext cx="3755382" cy="2737812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7412" y="313149"/>
            <a:ext cx="2647169" cy="3700567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45233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Lab Data  16.11.2020</a:t>
            </a:r>
            <a:endParaRPr lang="de-DE" noProof="0" dirty="0"/>
          </a:p>
        </p:txBody>
      </p:sp>
      <p:grpSp>
        <p:nvGrpSpPr>
          <p:cNvPr id="10" name="Gruppieren 9"/>
          <p:cNvGrpSpPr/>
          <p:nvPr/>
        </p:nvGrpSpPr>
        <p:grpSpPr>
          <a:xfrm>
            <a:off x="772856" y="280504"/>
            <a:ext cx="7823047" cy="6464760"/>
            <a:chOff x="1057906" y="1570686"/>
            <a:chExt cx="7431106" cy="6289396"/>
          </a:xfrm>
        </p:grpSpPr>
        <p:sp>
          <p:nvSpPr>
            <p:cNvPr id="11" name="Freihandform 10"/>
            <p:cNvSpPr/>
            <p:nvPr/>
          </p:nvSpPr>
          <p:spPr>
            <a:xfrm>
              <a:off x="1350909" y="5287314"/>
              <a:ext cx="3356335" cy="2572768"/>
            </a:xfrm>
            <a:custGeom>
              <a:avLst/>
              <a:gdLst>
                <a:gd name="connsiteX0" fmla="*/ 0 w 7438372"/>
                <a:gd name="connsiteY0" fmla="*/ 0 h 1769823"/>
                <a:gd name="connsiteX1" fmla="*/ 7438372 w 7438372"/>
                <a:gd name="connsiteY1" fmla="*/ 0 h 1769823"/>
                <a:gd name="connsiteX2" fmla="*/ 7438372 w 7438372"/>
                <a:gd name="connsiteY2" fmla="*/ 1769823 h 1769823"/>
                <a:gd name="connsiteX3" fmla="*/ 0 w 7438372"/>
                <a:gd name="connsiteY3" fmla="*/ 1769823 h 1769823"/>
                <a:gd name="connsiteX4" fmla="*/ 0 w 7438372"/>
                <a:gd name="connsiteY4" fmla="*/ 0 h 17698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438372" h="1769823">
                  <a:moveTo>
                    <a:pt x="0" y="0"/>
                  </a:moveTo>
                  <a:lnTo>
                    <a:pt x="7438372" y="0"/>
                  </a:lnTo>
                  <a:lnTo>
                    <a:pt x="7438372" y="1769823"/>
                  </a:lnTo>
                  <a:lnTo>
                    <a:pt x="0" y="1769823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12" name="Freihandform 11"/>
            <p:cNvSpPr/>
            <p:nvPr/>
          </p:nvSpPr>
          <p:spPr>
            <a:xfrm>
              <a:off x="1057906" y="1570686"/>
              <a:ext cx="2477035" cy="3716628"/>
            </a:xfrm>
            <a:custGeom>
              <a:avLst/>
              <a:gdLst>
                <a:gd name="connsiteX0" fmla="*/ 0 w 2477035"/>
                <a:gd name="connsiteY0" fmla="*/ 0 h 3716628"/>
                <a:gd name="connsiteX1" fmla="*/ 2477035 w 2477035"/>
                <a:gd name="connsiteY1" fmla="*/ 0 h 3716628"/>
                <a:gd name="connsiteX2" fmla="*/ 2477035 w 2477035"/>
                <a:gd name="connsiteY2" fmla="*/ 3716628 h 3716628"/>
                <a:gd name="connsiteX3" fmla="*/ 0 w 2477035"/>
                <a:gd name="connsiteY3" fmla="*/ 3716628 h 3716628"/>
                <a:gd name="connsiteX4" fmla="*/ 0 w 2477035"/>
                <a:gd name="connsiteY4" fmla="*/ 0 h 371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7035" h="3716628">
                  <a:moveTo>
                    <a:pt x="0" y="0"/>
                  </a:moveTo>
                  <a:lnTo>
                    <a:pt x="2477035" y="0"/>
                  </a:lnTo>
                  <a:lnTo>
                    <a:pt x="2477035" y="3716628"/>
                  </a:lnTo>
                  <a:lnTo>
                    <a:pt x="0" y="37166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7170" tIns="217170" rIns="21717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700" kern="1200" dirty="0"/>
            </a:p>
          </p:txBody>
        </p:sp>
        <p:sp>
          <p:nvSpPr>
            <p:cNvPr id="15" name="Freihandform 14"/>
            <p:cNvSpPr/>
            <p:nvPr/>
          </p:nvSpPr>
          <p:spPr>
            <a:xfrm>
              <a:off x="6011977" y="1570686"/>
              <a:ext cx="2477035" cy="3716628"/>
            </a:xfrm>
            <a:custGeom>
              <a:avLst/>
              <a:gdLst>
                <a:gd name="connsiteX0" fmla="*/ 0 w 2477035"/>
                <a:gd name="connsiteY0" fmla="*/ 0 h 3716628"/>
                <a:gd name="connsiteX1" fmla="*/ 2477035 w 2477035"/>
                <a:gd name="connsiteY1" fmla="*/ 0 h 3716628"/>
                <a:gd name="connsiteX2" fmla="*/ 2477035 w 2477035"/>
                <a:gd name="connsiteY2" fmla="*/ 3716628 h 3716628"/>
                <a:gd name="connsiteX3" fmla="*/ 0 w 2477035"/>
                <a:gd name="connsiteY3" fmla="*/ 3716628 h 3716628"/>
                <a:gd name="connsiteX4" fmla="*/ 0 w 2477035"/>
                <a:gd name="connsiteY4" fmla="*/ 0 h 3716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77035" h="3716628">
                  <a:moveTo>
                    <a:pt x="0" y="0"/>
                  </a:moveTo>
                  <a:lnTo>
                    <a:pt x="2477035" y="0"/>
                  </a:lnTo>
                  <a:lnTo>
                    <a:pt x="2477035" y="3716628"/>
                  </a:lnTo>
                  <a:lnTo>
                    <a:pt x="0" y="371662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17170" tIns="217170" rIns="217170" bIns="217170" numCol="1" spcCol="1270" anchor="ctr" anchorCtr="0">
              <a:noAutofit/>
            </a:bodyPr>
            <a:lstStyle/>
            <a:p>
              <a:pPr lvl="0" algn="ctr" defTabSz="25336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5700" kern="1200" dirty="0"/>
            </a:p>
          </p:txBody>
        </p:sp>
      </p:grpSp>
      <p:pic>
        <p:nvPicPr>
          <p:cNvPr id="4" name="Grafik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14672" y="4100602"/>
            <a:ext cx="3560064" cy="264482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2" name="Grafik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80538" y="280503"/>
            <a:ext cx="2607683" cy="3819939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80621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23135" y="229398"/>
            <a:ext cx="7911349" cy="6561546"/>
            <a:chOff x="747519" y="0"/>
            <a:chExt cx="7821822" cy="6858000"/>
          </a:xfrm>
        </p:grpSpPr>
        <p:sp>
          <p:nvSpPr>
            <p:cNvPr id="5" name="Freihandform 4"/>
            <p:cNvSpPr/>
            <p:nvPr/>
          </p:nvSpPr>
          <p:spPr>
            <a:xfrm>
              <a:off x="1196747" y="4147718"/>
              <a:ext cx="3386216" cy="2710282"/>
            </a:xfrm>
            <a:custGeom>
              <a:avLst/>
              <a:gdLst>
                <a:gd name="connsiteX0" fmla="*/ 0 w 7796784"/>
                <a:gd name="connsiteY0" fmla="*/ 0 h 1975104"/>
                <a:gd name="connsiteX1" fmla="*/ 7796784 w 7796784"/>
                <a:gd name="connsiteY1" fmla="*/ 0 h 1975104"/>
                <a:gd name="connsiteX2" fmla="*/ 7796784 w 7796784"/>
                <a:gd name="connsiteY2" fmla="*/ 1975104 h 1975104"/>
                <a:gd name="connsiteX3" fmla="*/ 0 w 7796784"/>
                <a:gd name="connsiteY3" fmla="*/ 1975104 h 1975104"/>
                <a:gd name="connsiteX4" fmla="*/ 0 w 7796784"/>
                <a:gd name="connsiteY4" fmla="*/ 0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6784" h="1975104">
                  <a:moveTo>
                    <a:pt x="0" y="0"/>
                  </a:moveTo>
                  <a:lnTo>
                    <a:pt x="7796784" y="0"/>
                  </a:lnTo>
                  <a:lnTo>
                    <a:pt x="7796784" y="1975104"/>
                  </a:lnTo>
                  <a:lnTo>
                    <a:pt x="0" y="197510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747519" y="0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5972952" y="12725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2480" y="4203908"/>
            <a:ext cx="3432093" cy="2587036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3288" y="235484"/>
            <a:ext cx="2612061" cy="3956249"/>
          </a:xfrm>
          <a:prstGeom prst="rect">
            <a:avLst/>
          </a:prstGeom>
          <a:ln w="1905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0964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74191" y="229398"/>
            <a:ext cx="7774687" cy="6567642"/>
            <a:chOff x="747519" y="-73152"/>
            <a:chExt cx="7789168" cy="6797040"/>
          </a:xfrm>
        </p:grpSpPr>
        <p:sp>
          <p:nvSpPr>
            <p:cNvPr id="5" name="Freihandform 4"/>
            <p:cNvSpPr/>
            <p:nvPr/>
          </p:nvSpPr>
          <p:spPr>
            <a:xfrm>
              <a:off x="1216517" y="4074566"/>
              <a:ext cx="3492185" cy="2649322"/>
            </a:xfrm>
            <a:custGeom>
              <a:avLst/>
              <a:gdLst>
                <a:gd name="connsiteX0" fmla="*/ 0 w 7796784"/>
                <a:gd name="connsiteY0" fmla="*/ 0 h 1975104"/>
                <a:gd name="connsiteX1" fmla="*/ 7796784 w 7796784"/>
                <a:gd name="connsiteY1" fmla="*/ 0 h 1975104"/>
                <a:gd name="connsiteX2" fmla="*/ 7796784 w 7796784"/>
                <a:gd name="connsiteY2" fmla="*/ 1975104 h 1975104"/>
                <a:gd name="connsiteX3" fmla="*/ 0 w 7796784"/>
                <a:gd name="connsiteY3" fmla="*/ 1975104 h 1975104"/>
                <a:gd name="connsiteX4" fmla="*/ 0 w 7796784"/>
                <a:gd name="connsiteY4" fmla="*/ 0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6784" h="1975104">
                  <a:moveTo>
                    <a:pt x="0" y="0"/>
                  </a:moveTo>
                  <a:lnTo>
                    <a:pt x="7796784" y="0"/>
                  </a:lnTo>
                  <a:lnTo>
                    <a:pt x="7796784" y="1975104"/>
                  </a:lnTo>
                  <a:lnTo>
                    <a:pt x="0" y="197510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747519" y="-73152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5940298" y="-73152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28010" y="4249806"/>
            <a:ext cx="3397957" cy="253455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Stern mit 5 Zacken 9"/>
          <p:cNvSpPr/>
          <p:nvPr/>
        </p:nvSpPr>
        <p:spPr>
          <a:xfrm>
            <a:off x="1639824" y="4553712"/>
            <a:ext cx="140208" cy="134112"/>
          </a:xfrm>
          <a:prstGeom prst="star5">
            <a:avLst/>
          </a:prstGeom>
          <a:solidFill>
            <a:schemeClr val="accent1"/>
          </a:solidFill>
          <a:ln w="9525" cap="sq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11" name="Stern mit 5 Zacken 10"/>
          <p:cNvSpPr/>
          <p:nvPr/>
        </p:nvSpPr>
        <p:spPr>
          <a:xfrm>
            <a:off x="2184373" y="4553712"/>
            <a:ext cx="140208" cy="134112"/>
          </a:xfrm>
          <a:prstGeom prst="star5">
            <a:avLst/>
          </a:prstGeom>
          <a:solidFill>
            <a:schemeClr val="accent1"/>
          </a:solidFill>
          <a:ln w="9525" cap="sq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65752" y="242072"/>
            <a:ext cx="2591563" cy="3982385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4609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664464" y="304800"/>
            <a:ext cx="7924800" cy="6480048"/>
            <a:chOff x="747519" y="0"/>
            <a:chExt cx="7789168" cy="6858000"/>
          </a:xfrm>
        </p:grpSpPr>
        <p:sp>
          <p:nvSpPr>
            <p:cNvPr id="5" name="Freihandform 4"/>
            <p:cNvSpPr/>
            <p:nvPr/>
          </p:nvSpPr>
          <p:spPr>
            <a:xfrm>
              <a:off x="1118211" y="4147718"/>
              <a:ext cx="3523893" cy="2710282"/>
            </a:xfrm>
            <a:custGeom>
              <a:avLst/>
              <a:gdLst>
                <a:gd name="connsiteX0" fmla="*/ 0 w 7796784"/>
                <a:gd name="connsiteY0" fmla="*/ 0 h 1975104"/>
                <a:gd name="connsiteX1" fmla="*/ 7796784 w 7796784"/>
                <a:gd name="connsiteY1" fmla="*/ 0 h 1975104"/>
                <a:gd name="connsiteX2" fmla="*/ 7796784 w 7796784"/>
                <a:gd name="connsiteY2" fmla="*/ 1975104 h 1975104"/>
                <a:gd name="connsiteX3" fmla="*/ 0 w 7796784"/>
                <a:gd name="connsiteY3" fmla="*/ 1975104 h 1975104"/>
                <a:gd name="connsiteX4" fmla="*/ 0 w 7796784"/>
                <a:gd name="connsiteY4" fmla="*/ 0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6784" h="1975104">
                  <a:moveTo>
                    <a:pt x="0" y="0"/>
                  </a:moveTo>
                  <a:lnTo>
                    <a:pt x="7796784" y="0"/>
                  </a:lnTo>
                  <a:lnTo>
                    <a:pt x="7796784" y="1975104"/>
                  </a:lnTo>
                  <a:lnTo>
                    <a:pt x="0" y="197510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rgbClr r="0" g="0" b="0"/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747519" y="0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 dirty="0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5940298" y="0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6865" y="4223933"/>
            <a:ext cx="3633215" cy="256091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Stern mit 5 Zacken 8"/>
          <p:cNvSpPr/>
          <p:nvPr/>
        </p:nvSpPr>
        <p:spPr>
          <a:xfrm>
            <a:off x="1487424" y="5437334"/>
            <a:ext cx="140208" cy="134112"/>
          </a:xfrm>
          <a:prstGeom prst="star5">
            <a:avLst/>
          </a:prstGeom>
          <a:solidFill>
            <a:schemeClr val="accent1"/>
          </a:solidFill>
          <a:ln w="9525" cap="sq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l">
              <a:lnSpc>
                <a:spcPct val="110000"/>
              </a:lnSpc>
              <a:spcBef>
                <a:spcPts val="800"/>
              </a:spcBef>
              <a:spcAft>
                <a:spcPts val="600"/>
              </a:spcAft>
            </a:pPr>
            <a:endParaRPr lang="de-DE" sz="1400" b="1" smtClean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10" name="Grafik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06064" y="304800"/>
            <a:ext cx="2641600" cy="3919133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7134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ußzeilenplatzhalt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noProof="0" dirty="0" smtClean="0"/>
              <a:t>AUDI AG   </a:t>
            </a:r>
            <a:r>
              <a:rPr lang="de-DE" dirty="0"/>
              <a:t>I/XX </a:t>
            </a:r>
            <a:r>
              <a:rPr lang="de-DE" dirty="0" smtClean="0"/>
              <a:t>Autobahn Data 16.11.2020</a:t>
            </a:r>
            <a:endParaRPr lang="de-DE" noProof="0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583052" y="229398"/>
            <a:ext cx="8044950" cy="6524970"/>
            <a:chOff x="747519" y="-55687"/>
            <a:chExt cx="7789168" cy="6685836"/>
          </a:xfrm>
        </p:grpSpPr>
        <p:sp>
          <p:nvSpPr>
            <p:cNvPr id="5" name="Freihandform 4"/>
            <p:cNvSpPr/>
            <p:nvPr/>
          </p:nvSpPr>
          <p:spPr>
            <a:xfrm>
              <a:off x="1156864" y="4092031"/>
              <a:ext cx="3458679" cy="2538118"/>
            </a:xfrm>
            <a:custGeom>
              <a:avLst/>
              <a:gdLst>
                <a:gd name="connsiteX0" fmla="*/ 0 w 7796784"/>
                <a:gd name="connsiteY0" fmla="*/ 0 h 1975104"/>
                <a:gd name="connsiteX1" fmla="*/ 7796784 w 7796784"/>
                <a:gd name="connsiteY1" fmla="*/ 0 h 1975104"/>
                <a:gd name="connsiteX2" fmla="*/ 7796784 w 7796784"/>
                <a:gd name="connsiteY2" fmla="*/ 1975104 h 1975104"/>
                <a:gd name="connsiteX3" fmla="*/ 0 w 7796784"/>
                <a:gd name="connsiteY3" fmla="*/ 1975104 h 1975104"/>
                <a:gd name="connsiteX4" fmla="*/ 0 w 7796784"/>
                <a:gd name="connsiteY4" fmla="*/ 0 h 1975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96784" h="1975104">
                  <a:moveTo>
                    <a:pt x="0" y="0"/>
                  </a:moveTo>
                  <a:lnTo>
                    <a:pt x="7796784" y="0"/>
                  </a:lnTo>
                  <a:lnTo>
                    <a:pt x="7796784" y="1975104"/>
                  </a:lnTo>
                  <a:lnTo>
                    <a:pt x="0" y="1975104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2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0">
              <a:schemeClr val="accen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shade val="8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247650" tIns="247650" rIns="247650" bIns="247650" numCol="1" spcCol="1270" anchor="ctr" anchorCtr="0">
              <a:noAutofit/>
            </a:bodyPr>
            <a:lstStyle/>
            <a:p>
              <a:pPr lvl="0" algn="ctr" defTabSz="2889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500" kern="1200" dirty="0"/>
            </a:p>
          </p:txBody>
        </p:sp>
        <p:sp>
          <p:nvSpPr>
            <p:cNvPr id="6" name="Freihandform 5"/>
            <p:cNvSpPr/>
            <p:nvPr/>
          </p:nvSpPr>
          <p:spPr>
            <a:xfrm>
              <a:off x="747519" y="-55687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3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/>
            </a:p>
          </p:txBody>
        </p:sp>
        <p:sp>
          <p:nvSpPr>
            <p:cNvPr id="8" name="Freihandform 7"/>
            <p:cNvSpPr/>
            <p:nvPr/>
          </p:nvSpPr>
          <p:spPr>
            <a:xfrm>
              <a:off x="5940298" y="-55687"/>
              <a:ext cx="2596389" cy="4147718"/>
            </a:xfrm>
            <a:custGeom>
              <a:avLst/>
              <a:gdLst>
                <a:gd name="connsiteX0" fmla="*/ 0 w 2596389"/>
                <a:gd name="connsiteY0" fmla="*/ 0 h 4147718"/>
                <a:gd name="connsiteX1" fmla="*/ 2596389 w 2596389"/>
                <a:gd name="connsiteY1" fmla="*/ 0 h 4147718"/>
                <a:gd name="connsiteX2" fmla="*/ 2596389 w 2596389"/>
                <a:gd name="connsiteY2" fmla="*/ 4147718 h 4147718"/>
                <a:gd name="connsiteX3" fmla="*/ 0 w 2596389"/>
                <a:gd name="connsiteY3" fmla="*/ 4147718 h 4147718"/>
                <a:gd name="connsiteX4" fmla="*/ 0 w 2596389"/>
                <a:gd name="connsiteY4" fmla="*/ 0 h 4147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96389" h="4147718">
                  <a:moveTo>
                    <a:pt x="0" y="0"/>
                  </a:moveTo>
                  <a:lnTo>
                    <a:pt x="2596389" y="0"/>
                  </a:lnTo>
                  <a:lnTo>
                    <a:pt x="2596389" y="4147718"/>
                  </a:lnTo>
                  <a:lnTo>
                    <a:pt x="0" y="4147718"/>
                  </a:lnTo>
                  <a:lnTo>
                    <a:pt x="0" y="0"/>
                  </a:lnTo>
                  <a:close/>
                </a:path>
              </a:pathLst>
            </a:custGeom>
            <a:blipFill rotWithShape="0">
              <a:blip r:embed="rId4"/>
              <a:stretch>
                <a:fillRect/>
              </a:stretch>
            </a:blipFill>
            <a:ln>
              <a:solidFill>
                <a:schemeClr val="tx1"/>
              </a:solidFill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228600" tIns="228600" rIns="228600" bIns="228600" numCol="1" spcCol="1270" anchor="ctr" anchorCtr="0">
              <a:noAutofit/>
            </a:bodyPr>
            <a:lstStyle/>
            <a:p>
              <a:pPr lvl="0" algn="ctr" defTabSz="2667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de-DE" sz="6000" kern="1200"/>
            </a:p>
          </p:txBody>
        </p:sp>
      </p:grpSp>
      <p:pic>
        <p:nvPicPr>
          <p:cNvPr id="2" name="Grafik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8096" y="4277318"/>
            <a:ext cx="3773469" cy="2477049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64703" y="229398"/>
            <a:ext cx="2681650" cy="4047919"/>
          </a:xfrm>
          <a:prstGeom prst="rect">
            <a:avLst/>
          </a:prstGeom>
          <a:ln w="28575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330880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heme/theme1.xml><?xml version="1.0" encoding="utf-8"?>
<a:theme xmlns:a="http://schemas.openxmlformats.org/drawingml/2006/main" name="Audi VdT DE 16:9">
  <a:themeElements>
    <a:clrScheme name="Benutzerdefiniert 62">
      <a:dk1>
        <a:srgbClr val="000000"/>
      </a:dk1>
      <a:lt1>
        <a:srgbClr val="FFFFFF"/>
      </a:lt1>
      <a:dk2>
        <a:srgbClr val="F2F2F2"/>
      </a:dk2>
      <a:lt2>
        <a:srgbClr val="DADADA"/>
      </a:lt2>
      <a:accent1>
        <a:srgbClr val="DADADA"/>
      </a:accent1>
      <a:accent2>
        <a:srgbClr val="C6C6C6"/>
      </a:accent2>
      <a:accent3>
        <a:srgbClr val="9D9D9D"/>
      </a:accent3>
      <a:accent4>
        <a:srgbClr val="575757"/>
      </a:accent4>
      <a:accent5>
        <a:srgbClr val="000000"/>
      </a:accent5>
      <a:accent6>
        <a:srgbClr val="F50537"/>
      </a:accent6>
      <a:hlink>
        <a:srgbClr val="000000"/>
      </a:hlink>
      <a:folHlink>
        <a:srgbClr val="C6C6C6"/>
      </a:folHlink>
    </a:clrScheme>
    <a:fontScheme name="Audi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9525" cap="sq" cmpd="sng" algn="ctr">
          <a:noFill/>
          <a:prstDash val="solid"/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<a:prstTxWarp prst="textNoShape">
          <a:avLst/>
        </a:prstTxWarp>
        <a:noAutofit/>
      </a:bodyPr>
      <a:lstStyle>
        <a:defPPr algn="l">
          <a:lnSpc>
            <a:spcPct val="110000"/>
          </a:lnSpc>
          <a:spcBef>
            <a:spcPts val="800"/>
          </a:spcBef>
          <a:spcAft>
            <a:spcPts val="600"/>
          </a:spcAft>
          <a:defRPr sz="1400" b="1" smtClean="0">
            <a:solidFill>
              <a:schemeClr val="tx1"/>
            </a:solidFill>
            <a:latin typeface="+mn-lt"/>
          </a:defRPr>
        </a:defPPr>
      </a:lstStyle>
    </a:spDef>
    <a:lnDef>
      <a:spPr>
        <a:noFill/>
        <a:ln w="9525" cap="flat" cmpd="sng" algn="ctr">
          <a:solidFill>
            <a:schemeClr val="tx2"/>
          </a:solidFill>
          <a:prstDash val="solid"/>
        </a:ln>
        <a:effectLst/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marL="0" marR="0" indent="0" algn="l" defTabSz="914400" eaLnBrk="1" fontAlgn="auto" latinLnBrk="0" hangingPunct="1">
          <a:lnSpc>
            <a:spcPct val="11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400" u="none" strike="noStrike" kern="0" cap="none" spc="0" normalizeH="0" baseline="0" noProof="0" dirty="0" err="1" smtClean="0">
            <a:ln>
              <a:noFill/>
            </a:ln>
            <a:effectLst/>
            <a:uLnTx/>
            <a:uFillTx/>
            <a:latin typeface="Audi Type Normal" panose="020B0503040200000003" pitchFamily="34" charset="0"/>
            <a:cs typeface="Audi Type Normal" panose="020B0503040200000003" pitchFamily="34" charset="0"/>
          </a:defRPr>
        </a:defPPr>
      </a:lstStyle>
    </a:txDef>
  </a:objectDefaults>
  <a:extraClrSchemeLst/>
  <a:custClrLst>
    <a:custClr name="Audi Rot">
      <a:srgbClr val="BB0A30"/>
    </a:custClr>
    <a:custClr name="Gruen">
      <a:srgbClr val="CACE98"/>
    </a:custClr>
    <a:custClr name="Braun">
      <a:srgbClr val="715D49"/>
    </a:custClr>
    <a:custClr name="Violett">
      <a:srgbClr val="6C4859"/>
    </a:custClr>
    <a:custClr name="Dunkelblau">
      <a:srgbClr val="544C70"/>
    </a:custClr>
    <a:custClr name="Hellblau">
      <a:srgbClr val="6682A4"/>
    </a:custClr>
    <a:custClr name="Gelb">
      <a:srgbClr val="FFD671"/>
    </a:custClr>
    <a:custClr name="Audi Rot">
      <a:srgbClr val="BB0A30"/>
    </a:custClr>
    <a:custClr name="Ampelgelb">
      <a:srgbClr val="FFAA00"/>
    </a:custClr>
    <a:custClr name="Ampelgruen">
      <a:srgbClr val="009900"/>
    </a:custClr>
    <a:custClr name="Aluminium Silber">
      <a:srgbClr val="B3B3B3"/>
    </a:custClr>
    <a:custClr name="Warmes Silber">
      <a:srgbClr val="B6B1A9"/>
    </a:custClr>
    <a:custClr name="Weiss">
      <a:srgbClr val="FFFFFF"/>
    </a:custClr>
    <a:custClr name="Weiss">
      <a:srgbClr val="FFFFFF"/>
    </a:custClr>
    <a:custClr name="Weiss">
      <a:srgbClr val="FFFFFF"/>
    </a:custClr>
    <a:custClr name="Weiss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  <a:custClr name="White">
      <a:srgbClr val="FFFFFF"/>
    </a:custClr>
  </a:custClrLst>
  <a:extLst>
    <a:ext uri="{05A4C25C-085E-4340-85A3-A5531E510DB2}">
      <thm15:themeFamily xmlns:thm15="http://schemas.microsoft.com/office/thememl/2012/main" name="Audi_PPT_Vorlage_16x9" id="{937D0664-ABB1-A149-8D45-50BCE60B1E0E}" vid="{9A5565FB-CF29-9D4B-9F73-01A2DE06BB6D}"/>
    </a:ext>
  </a:extLst>
</a:theme>
</file>

<file path=ppt/theme/theme2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">
  <a:themeElements>
    <a:clrScheme name="Audi alt">
      <a:dk1>
        <a:sysClr val="windowText" lastClr="000000"/>
      </a:dk1>
      <a:lt1>
        <a:sysClr val="window" lastClr="FFFFFF"/>
      </a:lt1>
      <a:dk2>
        <a:srgbClr val="6D7579"/>
      </a:dk2>
      <a:lt2>
        <a:srgbClr val="AA142D"/>
      </a:lt2>
      <a:accent1>
        <a:srgbClr val="D5D9D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0000"/>
      </a:folHlink>
    </a:clrScheme>
    <a:fontScheme name="Audi final">
      <a:majorFont>
        <a:latin typeface="Audi Type Extended"/>
        <a:ea typeface=""/>
        <a:cs typeface=""/>
      </a:majorFont>
      <a:minorFont>
        <a:latin typeface="Audi Type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AUDIAG_02_Vorlage_16x9_DE</Template>
  <TotalTime>0</TotalTime>
  <Words>1031</Words>
  <Application>Microsoft Office PowerPoint</Application>
  <PresentationFormat>Bildschirmpräsentation (4:3)</PresentationFormat>
  <Paragraphs>55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7" baseType="lpstr">
      <vt:lpstr>Arial</vt:lpstr>
      <vt:lpstr>Audi Type</vt:lpstr>
      <vt:lpstr>Audi Type Extended</vt:lpstr>
      <vt:lpstr>Audi Type Extended Normal</vt:lpstr>
      <vt:lpstr>Audi Type Normal</vt:lpstr>
      <vt:lpstr>Symbol</vt:lpstr>
      <vt:lpstr>Zapf Dingbats</vt:lpstr>
      <vt:lpstr>Audi VdT DE 16:9</vt:lpstr>
      <vt:lpstr>HRe3 Radar Data Extraction</vt:lpstr>
      <vt:lpstr>EDAG Manual Summarize: Goal</vt:lpstr>
      <vt:lpstr>Previous Tests Conclusions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Partial Conclusions</vt:lpstr>
      <vt:lpstr>Old Conslusions backup </vt:lpstr>
    </vt:vector>
  </TitlesOfParts>
  <Company>VOLKSWAGEN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HRe3 Radar Data Extraction</dc:title>
  <dc:creator>Leal de Carvalho, Marcus Vinicius (I/EF-1)</dc:creator>
  <cp:lastModifiedBy>Leal de Carvalho, Marcus Vinicius (I/EF-1)</cp:lastModifiedBy>
  <cp:revision>66</cp:revision>
  <cp:lastPrinted>2020-02-11T16:18:25Z</cp:lastPrinted>
  <dcterms:created xsi:type="dcterms:W3CDTF">2020-11-10T13:20:46Z</dcterms:created>
  <dcterms:modified xsi:type="dcterms:W3CDTF">2020-12-18T16:46:31Z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1c9b508-7c6e-42bd-bedf-808292653d6c_Enabled">
    <vt:lpwstr>True</vt:lpwstr>
  </property>
  <property fmtid="{D5CDD505-2E9C-101B-9397-08002B2CF9AE}" pid="3" name="MSIP_Label_b1c9b508-7c6e-42bd-bedf-808292653d6c_SiteId">
    <vt:lpwstr>2882be50-2012-4d88-ac86-544124e120c8</vt:lpwstr>
  </property>
  <property fmtid="{D5CDD505-2E9C-101B-9397-08002B2CF9AE}" pid="4" name="MSIP_Label_b1c9b508-7c6e-42bd-bedf-808292653d6c_Owner">
    <vt:lpwstr>marion.braun@audi.de</vt:lpwstr>
  </property>
  <property fmtid="{D5CDD505-2E9C-101B-9397-08002B2CF9AE}" pid="5" name="MSIP_Label_b1c9b508-7c6e-42bd-bedf-808292653d6c_SetDate">
    <vt:lpwstr>2020-02-04T15:21:29.1395127Z</vt:lpwstr>
  </property>
  <property fmtid="{D5CDD505-2E9C-101B-9397-08002B2CF9AE}" pid="6" name="MSIP_Label_b1c9b508-7c6e-42bd-bedf-808292653d6c_Name">
    <vt:lpwstr>Internal</vt:lpwstr>
  </property>
  <property fmtid="{D5CDD505-2E9C-101B-9397-08002B2CF9AE}" pid="7" name="MSIP_Label_b1c9b508-7c6e-42bd-bedf-808292653d6c_Application">
    <vt:lpwstr>Microsoft Azure Information Protection</vt:lpwstr>
  </property>
  <property fmtid="{D5CDD505-2E9C-101B-9397-08002B2CF9AE}" pid="8" name="MSIP_Label_b1c9b508-7c6e-42bd-bedf-808292653d6c_ActionId">
    <vt:lpwstr>39617343-0f36-463a-bc52-7fc4b94299f5</vt:lpwstr>
  </property>
  <property fmtid="{D5CDD505-2E9C-101B-9397-08002B2CF9AE}" pid="9" name="MSIP_Label_b1c9b508-7c6e-42bd-bedf-808292653d6c_Extended_MSFT_Method">
    <vt:lpwstr>Automatic</vt:lpwstr>
  </property>
  <property fmtid="{D5CDD505-2E9C-101B-9397-08002B2CF9AE}" pid="10" name="Sensitivity">
    <vt:lpwstr>Internal</vt:lpwstr>
  </property>
</Properties>
</file>