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10/03/2023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10/03/2023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10/03/2023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10/03/2023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10/03/2023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10/03/2023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10/03/2023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10/03/2023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ssticando.blogspot.com/2010/12/la-espiral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8977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t-br/foto/borboleta-azul-e-preta-nas-folhas-verdes-8977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-eb23valadares.blogspot.com/2020/05/historia-do-dia-teia-de-aranh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flexform.com.br/design-e-ergonomi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foto-de-predios-altos-316717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sasmundo.blogspot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alto-arquitetura-construcao-degraus-6994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TRABALHO DE GEOMETRIA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FORMAS GEOMÉTRICAS NA NATUREZA E EM CONSTRUÇÕES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C9283B-177B-B805-90EA-CD686BD69E7D}"/>
              </a:ext>
            </a:extLst>
          </p:cNvPr>
          <p:cNvSpPr txBox="1"/>
          <p:nvPr/>
        </p:nvSpPr>
        <p:spPr>
          <a:xfrm>
            <a:off x="5833762" y="4620319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Por: Marcus Alves e Victor Hugo </a:t>
            </a:r>
            <a:r>
              <a:rPr lang="pt-BR" sz="1000" dirty="0" err="1"/>
              <a:t>Facioli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DE76-3FF1-2433-FA82-EFA90645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20860"/>
            <a:ext cx="11497733" cy="178226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>
                <a:latin typeface="+mj-lt"/>
                <a:cs typeface="Arial" panose="020B0604020202020204" pitchFamily="34" charset="0"/>
              </a:rPr>
              <a:t>AS FORMAS DA NATUREZA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3ABEC-DBCB-7460-CC5E-E88902D5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103120"/>
            <a:ext cx="11497732" cy="44340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pt-BR" sz="2000" i="0" dirty="0">
              <a:solidFill>
                <a:srgbClr val="4D4D4D"/>
              </a:solidFill>
              <a:cs typeface="Arial" panose="020B0604020202020204" pitchFamily="34" charset="0"/>
            </a:endParaRPr>
          </a:p>
          <a:p>
            <a:r>
              <a:rPr lang="pt-BR" sz="2000" i="0" dirty="0">
                <a:solidFill>
                  <a:srgbClr val="4D4D4D"/>
                </a:solidFill>
                <a:cs typeface="Arial" panose="020B0604020202020204" pitchFamily="34" charset="0"/>
              </a:rPr>
              <a:t>Matemática e biologia. Uma é a ciência dos números, outra, a da vida. E o que elas podem ter em comum? Muito! Desde muito tempo, as duas trabalham juntas para compreender os fenômenos da natureza. Um bom exemplo é a taxonomia, ciência que classifica os seres vivos segundo suas características, incluindo as formas de cada um. Ela procura nos animais e plantas formas, simetrias, números. Em outras palavras, busca a geometria da natureza! Por isso, cientistas que trabalham nessa área têm como instrumentos de pesquisa materiais que usamos também nas aulas de matemática, como réguas.</a:t>
            </a:r>
            <a:endParaRPr lang="pt-BR" sz="2000" dirty="0">
              <a:cs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BDA09-567D-F8CB-4178-D951F748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6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8B45A-4114-5DCA-0547-93ED99A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01219FDB-954C-6541-FDBF-0B5D6AB0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0" y="364064"/>
            <a:ext cx="9397999" cy="6129869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517AA-4476-BE9F-F1AE-2B5A4EE06673}"/>
              </a:ext>
            </a:extLst>
          </p:cNvPr>
          <p:cNvSpPr txBox="1"/>
          <p:nvPr/>
        </p:nvSpPr>
        <p:spPr>
          <a:xfrm rot="16200000">
            <a:off x="9578603" y="2008338"/>
            <a:ext cx="4247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plassticando.blogspot.com/2010/12/la-espiral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nc-sa/3.0/"/>
              </a:rPr>
              <a:t>CC BY-SA-NC</a:t>
            </a:r>
            <a:endParaRPr lang="pt-BR" sz="9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FABCBC1-B52F-4E11-07FB-8935ECEA5F59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NATUREZA</a:t>
            </a:r>
            <a:br>
              <a:rPr lang="pt-BR" sz="4000" b="1" dirty="0"/>
            </a:b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74859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D6F8B-AB5E-1EDC-C819-D2DDF423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1767C37-DB29-C771-18D9-A36958D989D2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NATUREZA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3E53A4A6-E6D5-40D1-0A75-E7196BA7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1" y="364064"/>
            <a:ext cx="9406466" cy="6123265"/>
          </a:xfr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18BED6-6146-B352-45EF-37D580C25144}"/>
              </a:ext>
            </a:extLst>
          </p:cNvPr>
          <p:cNvSpPr txBox="1"/>
          <p:nvPr/>
        </p:nvSpPr>
        <p:spPr>
          <a:xfrm rot="5400000" flipH="1" flipV="1">
            <a:off x="10111697" y="2125133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Fonte</a:t>
            </a:r>
            <a:r>
              <a:rPr lang="pt-BR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https://pexels.com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03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2CA54-AC45-989B-5DAC-4288C30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2BE3ACB-3FBA-53F8-AFFE-572329962EF1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NATUREZA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A4C4766-3C1D-36DF-E4BC-F54C7EFF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1" y="364062"/>
            <a:ext cx="9191933" cy="6129871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4DF676-4A32-D0AC-0910-C4C591488D7F}"/>
              </a:ext>
            </a:extLst>
          </p:cNvPr>
          <p:cNvSpPr txBox="1"/>
          <p:nvPr/>
        </p:nvSpPr>
        <p:spPr>
          <a:xfrm rot="16200000">
            <a:off x="9541384" y="3570398"/>
            <a:ext cx="368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biblio-eb23valadares.blogspot.com/2020/05/historia-do-dia-teia-de-aranha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44652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2CA54-AC45-989B-5DAC-4288C30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829DDA-C3FE-126E-21C0-CBBA4595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20860"/>
            <a:ext cx="11497733" cy="178226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>
                <a:latin typeface="+mj-lt"/>
                <a:cs typeface="Arial" panose="020B0604020202020204" pitchFamily="34" charset="0"/>
              </a:rPr>
              <a:t>AS FORMAS NA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5003F-26EA-0325-8FBD-0F74EA76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103120"/>
            <a:ext cx="11497732" cy="44340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/>
              <a:t>Muito além da matemática, a geometria consegue inspirar formatos, estampas e o</a:t>
            </a:r>
            <a:r>
              <a:rPr lang="pt-BR" dirty="0">
                <a:hlinkClick r:id="rId2"/>
              </a:rPr>
              <a:t> design</a:t>
            </a:r>
            <a:r>
              <a:rPr lang="pt-BR" dirty="0"/>
              <a:t> de vários objetos do cotidiano. Ela é capaz de ampliar e dar muito mais personalidade a um espaço, se inserida de forma correta. Pensando em decoração, as formas geométricas estão presentes em peças, revestimento, mobiliários e pinturas, contrastando cores e linhas de uma forma única e exclusiva.</a:t>
            </a:r>
          </a:p>
          <a:p>
            <a:r>
              <a:rPr lang="pt-BR" dirty="0"/>
              <a:t>Engana-se quem pensa que a </a:t>
            </a:r>
            <a:r>
              <a:rPr lang="pt-BR" b="1" dirty="0"/>
              <a:t>geometria na arquitetura</a:t>
            </a:r>
            <a:r>
              <a:rPr lang="pt-BR" dirty="0"/>
              <a:t> é uma tendência com hora para acabar. Ela é atemporal, sendo marca registrada de vários ambientes contemporâneos, sem limite para a criação, até mesmo de forma simples, no estilo “faça você mesmo”, com um resultado encantador.</a:t>
            </a:r>
          </a:p>
        </p:txBody>
      </p:sp>
    </p:spTree>
    <p:extLst>
      <p:ext uri="{BB962C8B-B14F-4D97-AF65-F5344CB8AC3E}">
        <p14:creationId xmlns:p14="http://schemas.microsoft.com/office/powerpoint/2010/main" val="8709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  <p:bldP spid="3" grpI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2CA54-AC45-989B-5DAC-4288C30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2BE3ACB-3FBA-53F8-AFFE-572329962EF1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ARQUITETURA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FF8D33-D2EF-FFA3-436A-D3767BD02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0148" y="364064"/>
            <a:ext cx="9837626" cy="53356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3CBC89-B646-6008-9AC4-E720F7BEED1A}"/>
              </a:ext>
            </a:extLst>
          </p:cNvPr>
          <p:cNvSpPr txBox="1"/>
          <p:nvPr/>
        </p:nvSpPr>
        <p:spPr>
          <a:xfrm>
            <a:off x="2235200" y="6035040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PowerPoint Images</a:t>
            </a:r>
          </a:p>
        </p:txBody>
      </p:sp>
    </p:spTree>
    <p:extLst>
      <p:ext uri="{BB962C8B-B14F-4D97-AF65-F5344CB8AC3E}">
        <p14:creationId xmlns:p14="http://schemas.microsoft.com/office/powerpoint/2010/main" val="20459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2CA54-AC45-989B-5DAC-4288C30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2BE3ACB-3FBA-53F8-AFFE-572329962EF1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ARQUITETURA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265F15-C7DB-4C0B-2A4A-F2EA47985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1" y="364064"/>
            <a:ext cx="9779000" cy="5133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F769F2-7E9C-14CA-3E0E-05ADAB8353FE}"/>
              </a:ext>
            </a:extLst>
          </p:cNvPr>
          <p:cNvSpPr txBox="1"/>
          <p:nvPr/>
        </p:nvSpPr>
        <p:spPr>
          <a:xfrm>
            <a:off x="2091267" y="5531382"/>
            <a:ext cx="9668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casasmundo.blogspot.com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69319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2CA54-AC45-989B-5DAC-4288C30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10/03/2023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2BE3ACB-3FBA-53F8-AFFE-572329962EF1}"/>
              </a:ext>
            </a:extLst>
          </p:cNvPr>
          <p:cNvSpPr txBox="1">
            <a:spLocks/>
          </p:cNvSpPr>
          <p:nvPr/>
        </p:nvSpPr>
        <p:spPr>
          <a:xfrm rot="16200000">
            <a:off x="-1887221" y="2625513"/>
            <a:ext cx="6129870" cy="160697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/>
              <a:t>GEOMETRIA NA ARQUITETURA</a:t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1F715D-D7CC-EFEC-0FF1-17781F62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1" y="364064"/>
            <a:ext cx="9836572" cy="61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{D1B9F6F2-8255-4B67-96BD-6FB9D1AD9181}tf78438558_win32</Template>
  <TotalTime>51</TotalTime>
  <Words>335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TRABALHO DE GEOMETRIA</vt:lpstr>
      <vt:lpstr>AS FORMAS DA NATUREZA</vt:lpstr>
      <vt:lpstr>Apresentação do PowerPoint</vt:lpstr>
      <vt:lpstr>Apresentação do PowerPoint</vt:lpstr>
      <vt:lpstr>Apresentação do PowerPoint</vt:lpstr>
      <vt:lpstr>AS FORMAS NA ARQUITETURA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GEOMETRIA</dc:title>
  <dc:creator>Marcus Alves</dc:creator>
  <cp:lastModifiedBy>Marcus Alves</cp:lastModifiedBy>
  <cp:revision>1</cp:revision>
  <dcterms:created xsi:type="dcterms:W3CDTF">2023-03-10T23:11:59Z</dcterms:created>
  <dcterms:modified xsi:type="dcterms:W3CDTF">2023-03-11T00:03:55Z</dcterms:modified>
</cp:coreProperties>
</file>