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1"/>
  </p:sldMasterIdLst>
  <p:notesMasterIdLst>
    <p:notesMasterId r:id="rId9"/>
  </p:notesMasterIdLst>
  <p:handoutMasterIdLst>
    <p:handoutMasterId r:id="rId10"/>
  </p:handoutMasterIdLst>
  <p:sldIdLst>
    <p:sldId id="258" r:id="rId2"/>
    <p:sldId id="266" r:id="rId3"/>
    <p:sldId id="268" r:id="rId4"/>
    <p:sldId id="269" r:id="rId5"/>
    <p:sldId id="270" r:id="rId6"/>
    <p:sldId id="271"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72" y="-72"/>
      </p:cViewPr>
      <p:guideLst>
        <p:guide orient="horz" pos="300"/>
        <p:guide orient="horz" pos="436"/>
        <p:guide orient="horz" pos="913"/>
        <p:guide orient="horz" pos="1162"/>
        <p:guide orient="horz" pos="3453"/>
        <p:guide orient="horz" pos="3702"/>
        <p:guide orient="horz" pos="3952"/>
        <p:guide orient="horz" pos="4201"/>
        <p:guide pos="2880"/>
        <p:guide pos="340"/>
        <p:guide pos="54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7" d="100"/>
          <a:sy n="57" d="100"/>
        </p:scale>
        <p:origin x="-2472" y="-96"/>
      </p:cViewPr>
      <p:guideLst>
        <p:guide orient="horz" pos="2540"/>
        <p:guide orient="horz" pos="385"/>
        <p:guide orient="horz" pos="158"/>
        <p:guide orient="horz" pos="5375"/>
        <p:guide orient="horz" pos="5602"/>
        <p:guide pos="2160"/>
        <p:guide pos="346"/>
        <p:guide pos="397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Series 4</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5</c:v>
                </c:pt>
                <c:pt idx="1">
                  <c:v>4</c:v>
                </c:pt>
                <c:pt idx="2">
                  <c:v>3</c:v>
                </c:pt>
                <c:pt idx="3">
                  <c:v>2</c:v>
                </c:pt>
              </c:numCache>
            </c:numRef>
          </c:val>
        </c:ser>
        <c:dLbls>
          <c:showLegendKey val="0"/>
          <c:showVal val="0"/>
          <c:showCatName val="0"/>
          <c:showSerName val="0"/>
          <c:showPercent val="0"/>
          <c:showBubbleSize val="0"/>
        </c:dLbls>
        <c:gapWidth val="150"/>
        <c:axId val="119806976"/>
        <c:axId val="119808768"/>
      </c:barChart>
      <c:catAx>
        <c:axId val="119806976"/>
        <c:scaling>
          <c:orientation val="minMax"/>
        </c:scaling>
        <c:delete val="0"/>
        <c:axPos val="l"/>
        <c:majorTickMark val="none"/>
        <c:minorTickMark val="none"/>
        <c:tickLblPos val="nextTo"/>
        <c:spPr>
          <a:ln w="6350"/>
        </c:spPr>
        <c:crossAx val="119808768"/>
        <c:crosses val="autoZero"/>
        <c:auto val="1"/>
        <c:lblAlgn val="ctr"/>
        <c:lblOffset val="100"/>
        <c:noMultiLvlLbl val="0"/>
      </c:catAx>
      <c:valAx>
        <c:axId val="119808768"/>
        <c:scaling>
          <c:orientation val="minMax"/>
        </c:scaling>
        <c:delete val="0"/>
        <c:axPos val="b"/>
        <c:majorGridlines>
          <c:spPr>
            <a:ln w="6350">
              <a:solidFill>
                <a:schemeClr val="tx2"/>
              </a:solidFill>
            </a:ln>
          </c:spPr>
        </c:majorGridlines>
        <c:numFmt formatCode="General" sourceLinked="1"/>
        <c:majorTickMark val="in"/>
        <c:minorTickMark val="none"/>
        <c:tickLblPos val="nextTo"/>
        <c:spPr>
          <a:ln w="6350">
            <a:noFill/>
          </a:ln>
        </c:spPr>
        <c:crossAx val="119806976"/>
        <c:crosses val="autoZero"/>
        <c:crossBetween val="between"/>
      </c:valAx>
      <c:spPr>
        <a:noFill/>
        <a:ln>
          <a:noFill/>
        </a:ln>
      </c:spPr>
    </c:plotArea>
    <c:legend>
      <c:legendPos val="t"/>
      <c:overlay val="0"/>
      <c:spPr>
        <a:ln>
          <a:noFill/>
        </a:ln>
      </c:spPr>
    </c:legend>
    <c:plotVisOnly val="1"/>
    <c:dispBlanksAs val="gap"/>
    <c:showDLblsOverMax val="0"/>
  </c:chart>
  <c:spPr>
    <a:ln>
      <a:noFill/>
    </a:ln>
  </c:spPr>
  <c:txPr>
    <a:bodyPr/>
    <a:lstStyle/>
    <a:p>
      <a:pPr>
        <a:defRPr sz="1400">
          <a:latin typeface="Arial" pitchFamily="34" charset="0"/>
          <a:cs typeface="Arial"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xPr>
        <a:bodyPr/>
        <a:lstStyle/>
        <a:p>
          <a:pPr>
            <a:defRPr sz="1600"/>
          </a:pPr>
          <a:endParaRPr lang="en-US"/>
        </a:p>
      </c:txPr>
    </c:title>
    <c:autoTitleDeleted val="0"/>
    <c:plotArea>
      <c:layout/>
      <c:pieChart>
        <c:varyColors val="1"/>
        <c:ser>
          <c:idx val="0"/>
          <c:order val="0"/>
          <c:tx>
            <c:strRef>
              <c:f>Sheet1!$B$1</c:f>
              <c:strCache>
                <c:ptCount val="1"/>
                <c:pt idx="0">
                  <c:v>Series 1</c:v>
                </c:pt>
              </c:strCache>
            </c:strRef>
          </c:tx>
          <c:spPr>
            <a:solidFill>
              <a:schemeClr val="accent1"/>
            </a:solidFill>
          </c:spPr>
          <c:dPt>
            <c:idx val="0"/>
            <c:bubble3D val="0"/>
            <c:spPr>
              <a:solidFill>
                <a:srgbClr val="990033"/>
              </a:solidFill>
            </c:spPr>
          </c:dPt>
          <c:dPt>
            <c:idx val="1"/>
            <c:bubble3D val="0"/>
            <c:spPr>
              <a:solidFill>
                <a:srgbClr val="99CC00"/>
              </a:solidFill>
            </c:spPr>
          </c:dPt>
          <c:dPt>
            <c:idx val="2"/>
            <c:bubble3D val="0"/>
            <c:spPr>
              <a:solidFill>
                <a:srgbClr val="009999"/>
              </a:solidFill>
            </c:spPr>
          </c:dPt>
          <c:dPt>
            <c:idx val="3"/>
            <c:bubble3D val="0"/>
            <c:spPr>
              <a:solidFill>
                <a:srgbClr val="3366CC"/>
              </a:solidFill>
            </c:spPr>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3"/>
            </a:solidFill>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5"/>
            </a:solidFill>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showLeaderLines val="0"/>
        </c:dLbls>
        <c:firstSliceAng val="0"/>
      </c:pieChart>
      <c:spPr>
        <a:noFill/>
        <a:ln>
          <a:noFill/>
        </a:ln>
      </c:spPr>
    </c:plotArea>
    <c:legend>
      <c:legendPos val="t"/>
      <c:overlay val="0"/>
      <c:spPr>
        <a:ln>
          <a:noFill/>
        </a:ln>
      </c:spPr>
    </c:legend>
    <c:plotVisOnly val="1"/>
    <c:dispBlanksAs val="zero"/>
    <c:showDLblsOverMax val="0"/>
  </c:chart>
  <c:spPr>
    <a:ln>
      <a:noFill/>
    </a:ln>
  </c:spPr>
  <c:txPr>
    <a:bodyPr/>
    <a:lstStyle/>
    <a:p>
      <a:pPr>
        <a:defRPr sz="1400">
          <a:latin typeface="Arial" pitchFamily="34" charset="0"/>
          <a:cs typeface="Arial" pitchFamily="34" charset="0"/>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0825"/>
          </a:xfrm>
          <a:prstGeom prst="rect">
            <a:avLst/>
          </a:prstGeom>
        </p:spPr>
        <p:txBody>
          <a:bodyPr vert="horz" lIns="91440" tIns="45720" rIns="91440" bIns="45720" rtlCol="0"/>
          <a:lstStyle>
            <a:lvl1pPr algn="l">
              <a:defRPr sz="1200"/>
            </a:lvl1pPr>
          </a:lstStyle>
          <a:p>
            <a:endParaRPr lang="en-GB" sz="800"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250825"/>
          </a:xfrm>
          <a:prstGeom prst="rect">
            <a:avLst/>
          </a:prstGeom>
        </p:spPr>
        <p:txBody>
          <a:bodyPr vert="horz" lIns="91440" tIns="45720" rIns="91440" bIns="45720" rtlCol="0"/>
          <a:lstStyle>
            <a:lvl1pPr algn="r">
              <a:defRPr sz="1200"/>
            </a:lvl1pPr>
          </a:lstStyle>
          <a:p>
            <a:fld id="{949A7AEF-D3D1-4A80-8092-6DE39E8D5B34}" type="datetimeFigureOut">
              <a:rPr lang="en-GB" sz="800" smtClean="0">
                <a:latin typeface="Arial" pitchFamily="34" charset="0"/>
                <a:cs typeface="Arial" pitchFamily="34" charset="0"/>
              </a:rPr>
              <a:pPr/>
              <a:t>09/02/2014</a:t>
            </a:fld>
            <a:endParaRPr lang="en-GB" sz="800" dirty="0">
              <a:latin typeface="Arial" pitchFamily="34" charset="0"/>
              <a:cs typeface="Arial" pitchFamily="34" charset="0"/>
            </a:endParaRPr>
          </a:p>
        </p:txBody>
      </p:sp>
      <p:sp>
        <p:nvSpPr>
          <p:cNvPr id="4" name="Footer Placeholder 3"/>
          <p:cNvSpPr>
            <a:spLocks noGrp="1"/>
          </p:cNvSpPr>
          <p:nvPr>
            <p:ph type="ftr" sz="quarter" idx="2"/>
          </p:nvPr>
        </p:nvSpPr>
        <p:spPr>
          <a:xfrm>
            <a:off x="0" y="8893175"/>
            <a:ext cx="2971800" cy="249238"/>
          </a:xfrm>
          <a:prstGeom prst="rect">
            <a:avLst/>
          </a:prstGeom>
        </p:spPr>
        <p:txBody>
          <a:bodyPr vert="horz" lIns="91440" tIns="45720" rIns="91440" bIns="45720" rtlCol="0" anchor="b"/>
          <a:lstStyle>
            <a:lvl1pPr algn="l">
              <a:defRPr sz="1200"/>
            </a:lvl1pPr>
          </a:lstStyle>
          <a:p>
            <a:r>
              <a:rPr lang="en-GB" sz="800" dirty="0" smtClean="0">
                <a:latin typeface="Arial" pitchFamily="34" charset="0"/>
                <a:cs typeface="Arial" pitchFamily="34" charset="0"/>
              </a:rPr>
              <a:t>© Givaudan. All rights </a:t>
            </a:r>
            <a:r>
              <a:rPr lang="en-GB" sz="800" dirty="0">
                <a:latin typeface="Arial" pitchFamily="34" charset="0"/>
                <a:cs typeface="Arial" pitchFamily="34" charset="0"/>
              </a:rPr>
              <a:t>r</a:t>
            </a:r>
            <a:r>
              <a:rPr lang="en-GB" sz="800" dirty="0" smtClean="0">
                <a:latin typeface="Arial" pitchFamily="34" charset="0"/>
                <a:cs typeface="Arial" pitchFamily="34" charset="0"/>
              </a:rPr>
              <a:t>eserved.</a:t>
            </a:r>
            <a:endParaRPr lang="en-GB"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893175"/>
            <a:ext cx="2971800" cy="249238"/>
          </a:xfrm>
          <a:prstGeom prst="rect">
            <a:avLst/>
          </a:prstGeom>
        </p:spPr>
        <p:txBody>
          <a:bodyPr vert="horz" lIns="91440" tIns="45720" rIns="91440" bIns="45720" rtlCol="0" anchor="b"/>
          <a:lstStyle>
            <a:lvl1pPr algn="r">
              <a:defRPr sz="1200"/>
            </a:lvl1pPr>
          </a:lstStyle>
          <a:p>
            <a:fld id="{8EC950D6-0442-4603-915E-4833EEB4A01F}" type="slidenum">
              <a:rPr lang="en-GB" sz="800" smtClean="0">
                <a:latin typeface="Arial" pitchFamily="34" charset="0"/>
                <a:cs typeface="Arial" pitchFamily="34" charset="0"/>
              </a:rPr>
              <a:pPr/>
              <a:t>‹#›</a:t>
            </a:fld>
            <a:endParaRPr lang="en-GB" sz="800" dirty="0">
              <a:latin typeface="Arial" pitchFamily="34" charset="0"/>
              <a:cs typeface="Arial" pitchFamily="34" charset="0"/>
            </a:endParaRPr>
          </a:p>
        </p:txBody>
      </p:sp>
    </p:spTree>
    <p:extLst>
      <p:ext uri="{BB962C8B-B14F-4D97-AF65-F5344CB8AC3E}">
        <p14:creationId xmlns:p14="http://schemas.microsoft.com/office/powerpoint/2010/main" val="3319920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0825"/>
          </a:xfrm>
          <a:prstGeom prst="rect">
            <a:avLst/>
          </a:prstGeom>
        </p:spPr>
        <p:txBody>
          <a:bodyPr vert="horz" lIns="91440" tIns="45720" rIns="91440" bIns="45720" rtlCol="0"/>
          <a:lstStyle>
            <a:lvl1pPr algn="l">
              <a:defRPr sz="800">
                <a:latin typeface="Arial" pitchFamily="34" charset="0"/>
                <a:cs typeface="Arial" pitchFamily="34" charset="0"/>
              </a:defRPr>
            </a:lvl1pPr>
          </a:lstStyle>
          <a:p>
            <a:endParaRPr lang="en-GB" dirty="0"/>
          </a:p>
        </p:txBody>
      </p:sp>
      <p:sp>
        <p:nvSpPr>
          <p:cNvPr id="3" name="Date Placeholder 2"/>
          <p:cNvSpPr>
            <a:spLocks noGrp="1"/>
          </p:cNvSpPr>
          <p:nvPr>
            <p:ph type="dt" idx="1"/>
          </p:nvPr>
        </p:nvSpPr>
        <p:spPr>
          <a:xfrm>
            <a:off x="3884613" y="0"/>
            <a:ext cx="2971800" cy="250825"/>
          </a:xfrm>
          <a:prstGeom prst="rect">
            <a:avLst/>
          </a:prstGeom>
        </p:spPr>
        <p:txBody>
          <a:bodyPr vert="horz" lIns="91440" tIns="45720" rIns="91440" bIns="45720" rtlCol="0"/>
          <a:lstStyle>
            <a:lvl1pPr algn="r">
              <a:defRPr sz="800">
                <a:latin typeface="Arial" pitchFamily="34" charset="0"/>
                <a:cs typeface="Arial" pitchFamily="34" charset="0"/>
              </a:defRPr>
            </a:lvl1pPr>
          </a:lstStyle>
          <a:p>
            <a:fld id="{FA175E2C-59E1-4EF1-A36A-FD7E50E71E80}" type="datetimeFigureOut">
              <a:rPr lang="en-GB" smtClean="0"/>
              <a:pPr/>
              <a:t>09/02/2014</a:t>
            </a:fld>
            <a:endParaRPr lang="en-GB" dirty="0"/>
          </a:p>
        </p:txBody>
      </p:sp>
      <p:sp>
        <p:nvSpPr>
          <p:cNvPr id="4" name="Slide Image Placeholder 3"/>
          <p:cNvSpPr>
            <a:spLocks noGrp="1" noRot="1" noChangeAspect="1"/>
          </p:cNvSpPr>
          <p:nvPr>
            <p:ph type="sldImg" idx="2"/>
          </p:nvPr>
        </p:nvSpPr>
        <p:spPr>
          <a:xfrm>
            <a:off x="535376" y="611188"/>
            <a:ext cx="4320000" cy="3240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549275" y="4032250"/>
            <a:ext cx="5759450" cy="4500563"/>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8893175"/>
            <a:ext cx="2971800" cy="249238"/>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r>
              <a:rPr lang="en-US" dirty="0" smtClean="0"/>
              <a:t>© Givaudan. All rights reserved.</a:t>
            </a:r>
            <a:endParaRPr lang="en-GB" dirty="0"/>
          </a:p>
        </p:txBody>
      </p:sp>
      <p:sp>
        <p:nvSpPr>
          <p:cNvPr id="7" name="Slide Number Placeholder 6"/>
          <p:cNvSpPr>
            <a:spLocks noGrp="1"/>
          </p:cNvSpPr>
          <p:nvPr>
            <p:ph type="sldNum" sz="quarter" idx="5"/>
          </p:nvPr>
        </p:nvSpPr>
        <p:spPr>
          <a:xfrm>
            <a:off x="3884613" y="8893175"/>
            <a:ext cx="2971800" cy="249238"/>
          </a:xfrm>
          <a:prstGeom prst="rect">
            <a:avLst/>
          </a:prstGeom>
        </p:spPr>
        <p:txBody>
          <a:bodyPr vert="horz" lIns="91440" tIns="45720" rIns="91440" bIns="45720" rtlCol="0" anchor="b"/>
          <a:lstStyle>
            <a:lvl1pPr algn="r">
              <a:defRPr sz="800" b="1">
                <a:latin typeface="Arial" pitchFamily="34" charset="0"/>
                <a:cs typeface="Arial" pitchFamily="34" charset="0"/>
              </a:defRPr>
            </a:lvl1pPr>
          </a:lstStyle>
          <a:p>
            <a:fld id="{66A9D088-043F-49E2-A77E-8480DA715595}" type="slidenum">
              <a:rPr lang="en-GB" smtClean="0"/>
              <a:pPr/>
              <a:t>‹#›</a:t>
            </a:fld>
            <a:endParaRPr lang="en-GB" dirty="0"/>
          </a:p>
        </p:txBody>
      </p:sp>
    </p:spTree>
    <p:extLst>
      <p:ext uri="{BB962C8B-B14F-4D97-AF65-F5344CB8AC3E}">
        <p14:creationId xmlns:p14="http://schemas.microsoft.com/office/powerpoint/2010/main" val="2500505524"/>
      </p:ext>
    </p:extLst>
  </p:cSld>
  <p:clrMap bg1="lt1" tx1="dk1" bg2="lt2" tx2="dk2" accent1="accent1" accent2="accent2" accent3="accent3" accent4="accent4" accent5="accent5" accent6="accent6" hlink="hlink" folHlink="folHlink"/>
  <p:notesStyle>
    <a:lvl1pPr marL="0" indent="0" algn="l" defTabSz="914400" rtl="0" eaLnBrk="1" latinLnBrk="0" hangingPunct="1">
      <a:buClr>
        <a:schemeClr val="bg1">
          <a:lumMod val="85000"/>
        </a:schemeClr>
      </a:buClr>
      <a:buFontTx/>
      <a:buNone/>
      <a:defRPr sz="1000" kern="1200">
        <a:solidFill>
          <a:schemeClr val="tx1"/>
        </a:solidFill>
        <a:latin typeface="Arial" pitchFamily="34" charset="0"/>
        <a:ea typeface="+mn-ea"/>
        <a:cs typeface="Arial" pitchFamily="34" charset="0"/>
      </a:defRPr>
    </a:lvl1pPr>
    <a:lvl2pPr marL="185738" indent="0" algn="l" defTabSz="914400" rtl="0" eaLnBrk="1" latinLnBrk="0" hangingPunct="1">
      <a:defRPr sz="1000" kern="1200">
        <a:solidFill>
          <a:schemeClr val="tx1"/>
        </a:solidFill>
        <a:latin typeface="Arial" pitchFamily="34" charset="0"/>
        <a:ea typeface="+mn-ea"/>
        <a:cs typeface="Arial" pitchFamily="34" charset="0"/>
      </a:defRPr>
    </a:lvl2pPr>
    <a:lvl3pPr marL="355600" indent="0" algn="l" defTabSz="914400" rtl="0" eaLnBrk="1" latinLnBrk="0" hangingPunct="1">
      <a:defRPr sz="1000" kern="1200">
        <a:solidFill>
          <a:schemeClr val="tx1"/>
        </a:solidFill>
        <a:latin typeface="Arial" pitchFamily="34" charset="0"/>
        <a:ea typeface="+mn-ea"/>
        <a:cs typeface="Arial" pitchFamily="34" charset="0"/>
      </a:defRPr>
    </a:lvl3pPr>
    <a:lvl4pPr marL="541338" indent="0" algn="l" defTabSz="914400" rtl="0" eaLnBrk="1" latinLnBrk="0" hangingPunct="1">
      <a:defRPr sz="1000" kern="1200">
        <a:solidFill>
          <a:schemeClr val="tx1"/>
        </a:solidFill>
        <a:latin typeface="Arial" pitchFamily="34" charset="0"/>
        <a:ea typeface="+mn-ea"/>
        <a:cs typeface="Arial" pitchFamily="34" charset="0"/>
      </a:defRPr>
    </a:lvl4pPr>
    <a:lvl5pPr marL="7112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6A9D088-043F-49E2-A77E-8480DA715595}" type="slidenum">
              <a:rPr lang="en-GB" smtClean="0"/>
              <a:pPr/>
              <a:t>1</a:t>
            </a:fld>
            <a:endParaRPr lang="en-GB" dirty="0"/>
          </a:p>
        </p:txBody>
      </p:sp>
    </p:spTree>
    <p:extLst>
      <p:ext uri="{BB962C8B-B14F-4D97-AF65-F5344CB8AC3E}">
        <p14:creationId xmlns:p14="http://schemas.microsoft.com/office/powerpoint/2010/main" val="237665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611188"/>
            <a:ext cx="4321175" cy="3240087"/>
          </a:xfrm>
        </p:spPr>
      </p:sp>
      <p:sp>
        <p:nvSpPr>
          <p:cNvPr id="3" name="Notes Placeholder 2"/>
          <p:cNvSpPr>
            <a:spLocks noGrp="1"/>
          </p:cNvSpPr>
          <p:nvPr>
            <p:ph type="body" idx="1"/>
          </p:nvPr>
        </p:nvSpPr>
        <p:spPr/>
        <p:txBody>
          <a:bodyPr>
            <a:normAutofit/>
          </a:bodyPr>
          <a:lstStyle/>
          <a:p>
            <a:endParaRPr lang="nl-NL"/>
          </a:p>
        </p:txBody>
      </p:sp>
      <p:sp>
        <p:nvSpPr>
          <p:cNvPr id="4" name="Slide Number Placeholder 3"/>
          <p:cNvSpPr>
            <a:spLocks noGrp="1"/>
          </p:cNvSpPr>
          <p:nvPr>
            <p:ph type="sldNum" sz="quarter" idx="10"/>
          </p:nvPr>
        </p:nvSpPr>
        <p:spPr/>
        <p:txBody>
          <a:bodyPr/>
          <a:lstStyle/>
          <a:p>
            <a:fld id="{66A9D088-043F-49E2-A77E-8480DA715595}" type="slidenum">
              <a:rPr lang="en-GB" smtClean="0"/>
              <a:pPr/>
              <a:t>7</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pPr eaLnBrk="1" latinLnBrk="0" hangingPunct="1"/>
            <a:fld id="{9D21D778-B565-4D7E-94D7-64010A445B68}" type="datetimeFigureOut">
              <a:rPr lang="en-US" smtClean="0"/>
              <a:pPr eaLnBrk="1" latinLnBrk="0" hangingPunct="1"/>
              <a:t>2/9/2014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F789A81-9B9B-445C-8A60-F916862B4649}" type="slidenum">
              <a:rPr lang="en-GB" smtClean="0"/>
              <a:pPr/>
              <a:t>‹#›</a:t>
            </a:fld>
            <a:endParaRPr lang="en-GB"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41724430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Content and Banner Imag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5"/>
            <a:ext cx="8064500" cy="324050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Picture Placeholder 8"/>
          <p:cNvSpPr>
            <a:spLocks noGrp="1"/>
          </p:cNvSpPr>
          <p:nvPr>
            <p:ph type="pic" sz="quarter" idx="13" hasCustomPrompt="1"/>
          </p:nvPr>
        </p:nvSpPr>
        <p:spPr>
          <a:xfrm>
            <a:off x="0" y="5085638"/>
            <a:ext cx="9144000" cy="792000"/>
          </a:xfrm>
          <a:prstGeom prst="rect">
            <a:avLst/>
          </a:prstGeom>
        </p:spPr>
        <p:txBody>
          <a:bodyPr/>
          <a:lstStyle>
            <a:lvl1pPr marL="0" indent="0" algn="ctr">
              <a:buFontTx/>
              <a:buNone/>
              <a:defRPr baseline="0"/>
            </a:lvl1pPr>
          </a:lstStyle>
          <a:p>
            <a:r>
              <a:rPr lang="en-GB" noProof="0" dirty="0" smtClean="0"/>
              <a:t>Click icon to insert image 254x22 mm</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4"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8936596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6"/>
          <p:cNvSpPr>
            <a:spLocks noGrp="1"/>
          </p:cNvSpPr>
          <p:nvPr>
            <p:ph type="body" sz="quarter" idx="13" hasCustomPrompt="1"/>
          </p:nvPr>
        </p:nvSpPr>
        <p:spPr>
          <a:xfrm>
            <a:off x="471920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9" name="Text Placeholder 8"/>
          <p:cNvSpPr>
            <a:spLocks noGrp="1"/>
          </p:cNvSpPr>
          <p:nvPr>
            <p:ph type="body" sz="quarter" idx="14"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13024275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and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2312875"/>
            <a:ext cx="3888000" cy="35640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7" name="Text Placeholder 6"/>
          <p:cNvSpPr>
            <a:spLocks noGrp="1"/>
          </p:cNvSpPr>
          <p:nvPr>
            <p:ph type="body" sz="quarter" idx="13" hasCustomPrompt="1"/>
          </p:nvPr>
        </p:nvSpPr>
        <p:spPr>
          <a:xfrm>
            <a:off x="4716250" y="2312875"/>
            <a:ext cx="3888000" cy="35640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7"/>
          <p:cNvSpPr>
            <a:spLocks noGrp="1"/>
          </p:cNvSpPr>
          <p:nvPr>
            <p:ph type="body" sz="quarter" idx="14" hasCustomPrompt="1"/>
          </p:nvPr>
        </p:nvSpPr>
        <p:spPr>
          <a:xfrm>
            <a:off x="539750" y="1844675"/>
            <a:ext cx="3888000" cy="396875"/>
          </a:xfrm>
        </p:spPr>
        <p:txBody>
          <a:bodyPr/>
          <a:lstStyle>
            <a:lvl1pPr marL="0" indent="0">
              <a:buNone/>
              <a:defRPr/>
            </a:lvl1pPr>
          </a:lstStyle>
          <a:p>
            <a:pPr lvl="0"/>
            <a:r>
              <a:rPr lang="en-GB" noProof="0" dirty="0" smtClean="0"/>
              <a:t>Click to add title</a:t>
            </a:r>
            <a:endParaRPr lang="en-GB" noProof="0" dirty="0"/>
          </a:p>
        </p:txBody>
      </p:sp>
      <p:sp>
        <p:nvSpPr>
          <p:cNvPr id="9" name="Text Placeholder 7"/>
          <p:cNvSpPr>
            <a:spLocks noGrp="1"/>
          </p:cNvSpPr>
          <p:nvPr>
            <p:ph type="body" sz="quarter" idx="15" hasCustomPrompt="1"/>
          </p:nvPr>
        </p:nvSpPr>
        <p:spPr>
          <a:xfrm>
            <a:off x="4716250" y="1844675"/>
            <a:ext cx="3888000" cy="396875"/>
          </a:xfrm>
        </p:spPr>
        <p:txBody>
          <a:bodyPr/>
          <a:lstStyle>
            <a:lvl1pPr marL="0" indent="0">
              <a:buNone/>
              <a:defRPr/>
            </a:lvl1pPr>
          </a:lstStyle>
          <a:p>
            <a:pPr lvl="0"/>
            <a:r>
              <a:rPr lang="en-GB" noProof="0" dirty="0" smtClean="0"/>
              <a:t>Click to add title</a:t>
            </a:r>
            <a:endParaRPr lang="en-GB" noProof="0"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11" name="Text Placeholder 8"/>
          <p:cNvSpPr>
            <a:spLocks noGrp="1"/>
          </p:cNvSpPr>
          <p:nvPr>
            <p:ph type="body" sz="quarter" idx="16"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25808535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 with One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1844675"/>
            <a:ext cx="3888000" cy="4032249"/>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p:cNvSpPr>
          <p:nvPr>
            <p:ph type="pic" sz="quarter" idx="16" hasCustomPrompt="1"/>
          </p:nvPr>
        </p:nvSpPr>
        <p:spPr>
          <a:xfrm>
            <a:off x="4716250" y="1844675"/>
            <a:ext cx="3888000" cy="4032250"/>
          </a:xfrm>
        </p:spPr>
        <p:txBody>
          <a:bodyPr/>
          <a:lstStyle>
            <a:lvl1pPr marL="0" indent="0" algn="ctr">
              <a:buNone/>
              <a:defRPr baseline="0"/>
            </a:lvl1pPr>
          </a:lstStyle>
          <a:p>
            <a:r>
              <a:rPr lang="en-GB" noProof="0" dirty="0" smtClean="0"/>
              <a:t>Click icon to insert image 112x108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27821472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 with Three Picture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1844675"/>
            <a:ext cx="3888000" cy="403225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noChangeAspect="1"/>
          </p:cNvSpPr>
          <p:nvPr>
            <p:ph type="pic" sz="quarter" idx="16" hasCustomPrompt="1"/>
          </p:nvPr>
        </p:nvSpPr>
        <p:spPr>
          <a:xfrm>
            <a:off x="4708385" y="1844675"/>
            <a:ext cx="3888000" cy="1872000"/>
          </a:xfrm>
        </p:spPr>
        <p:txBody>
          <a:bodyPr/>
          <a:lstStyle>
            <a:lvl1pPr marL="0" indent="0" algn="ctr">
              <a:buNone/>
              <a:defRPr baseline="0"/>
            </a:lvl1pPr>
          </a:lstStyle>
          <a:p>
            <a:r>
              <a:rPr lang="en-GB" noProof="0" dirty="0" smtClean="0"/>
              <a:t>Click icon to insert image 108x52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
        <p:nvSpPr>
          <p:cNvPr id="8" name="Picture Placeholder 7"/>
          <p:cNvSpPr>
            <a:spLocks noGrp="1" noChangeAspect="1"/>
          </p:cNvSpPr>
          <p:nvPr>
            <p:ph type="pic" sz="quarter" idx="17" hasCustomPrompt="1"/>
          </p:nvPr>
        </p:nvSpPr>
        <p:spPr>
          <a:xfrm>
            <a:off x="6727834" y="3861048"/>
            <a:ext cx="1872000" cy="1872000"/>
          </a:xfrm>
        </p:spPr>
        <p:txBody>
          <a:bodyPr/>
          <a:lstStyle>
            <a:lvl1pPr marL="0" indent="0" algn="ctr">
              <a:buFontTx/>
              <a:buNone/>
              <a:defRPr sz="1400" baseline="0"/>
            </a:lvl1pPr>
          </a:lstStyle>
          <a:p>
            <a:r>
              <a:rPr lang="en-US" dirty="0" smtClean="0"/>
              <a:t>Click icon to insert image 52x52 mm</a:t>
            </a:r>
            <a:endParaRPr lang="en-GB" dirty="0"/>
          </a:p>
        </p:txBody>
      </p:sp>
      <p:sp>
        <p:nvSpPr>
          <p:cNvPr id="15" name="Picture Placeholder 7"/>
          <p:cNvSpPr>
            <a:spLocks noGrp="1" noChangeAspect="1"/>
          </p:cNvSpPr>
          <p:nvPr>
            <p:ph type="pic" sz="quarter" idx="18" hasCustomPrompt="1"/>
          </p:nvPr>
        </p:nvSpPr>
        <p:spPr>
          <a:xfrm>
            <a:off x="4708385" y="3862945"/>
            <a:ext cx="1872000" cy="1872000"/>
          </a:xfrm>
        </p:spPr>
        <p:txBody>
          <a:bodyPr/>
          <a:lstStyle>
            <a:lvl1pPr marL="0" indent="0" algn="ctr">
              <a:buFontTx/>
              <a:buNone/>
              <a:defRPr sz="1400" baseline="0"/>
            </a:lvl1pPr>
          </a:lstStyle>
          <a:p>
            <a:r>
              <a:rPr lang="en-US" dirty="0" smtClean="0"/>
              <a:t>Click icon to insert image 52x52 mm</a:t>
            </a:r>
            <a:endParaRPr lang="en-GB" dirty="0"/>
          </a:p>
        </p:txBody>
      </p:sp>
    </p:spTree>
    <p:extLst>
      <p:ext uri="{BB962C8B-B14F-4D97-AF65-F5344CB8AC3E}">
        <p14:creationId xmlns:p14="http://schemas.microsoft.com/office/powerpoint/2010/main" val="260042639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with Three Pictures Top">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noProof="0" dirty="0"/>
          </a:p>
        </p:txBody>
      </p:sp>
      <p:sp>
        <p:nvSpPr>
          <p:cNvPr id="4" name="Slide Number Placeholder 3"/>
          <p:cNvSpPr>
            <a:spLocks noGrp="1"/>
          </p:cNvSpPr>
          <p:nvPr>
            <p:ph type="sldNum" sz="quarter" idx="11"/>
          </p:nvPr>
        </p:nvSpPr>
        <p:spPr/>
        <p:txBody>
          <a:bodyPr/>
          <a:lstStyle/>
          <a:p>
            <a:fld id="{EF789A81-9B9B-445C-8A60-F916862B4649}" type="slidenum">
              <a:rPr lang="en-GB" noProof="0" smtClean="0"/>
              <a:pPr/>
              <a:t>‹#›</a:t>
            </a:fld>
            <a:endParaRPr lang="en-GB" noProof="0" dirty="0"/>
          </a:p>
        </p:txBody>
      </p:sp>
      <p:sp>
        <p:nvSpPr>
          <p:cNvPr id="6" name="Text Placeholder 5"/>
          <p:cNvSpPr>
            <a:spLocks noGrp="1"/>
          </p:cNvSpPr>
          <p:nvPr>
            <p:ph type="body" sz="quarter" idx="12" hasCustomPrompt="1"/>
          </p:nvPr>
        </p:nvSpPr>
        <p:spPr>
          <a:xfrm>
            <a:off x="539750" y="3032957"/>
            <a:ext cx="8064500" cy="2843968"/>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0" name="Picture Placeholder 9"/>
          <p:cNvSpPr>
            <a:spLocks noGrp="1"/>
          </p:cNvSpPr>
          <p:nvPr>
            <p:ph type="pic" sz="quarter" idx="16" hasCustomPrompt="1"/>
          </p:nvPr>
        </p:nvSpPr>
        <p:spPr>
          <a:xfrm>
            <a:off x="539750" y="1844675"/>
            <a:ext cx="2592000" cy="1008000"/>
          </a:xfrm>
        </p:spPr>
        <p:txBody>
          <a:bodyPr/>
          <a:lstStyle>
            <a:lvl1pPr marL="0" indent="0" algn="ctr">
              <a:buNone/>
              <a:defRPr sz="1200" baseline="0"/>
            </a:lvl1pPr>
          </a:lstStyle>
          <a:p>
            <a:r>
              <a:rPr lang="en-GB" noProof="0" dirty="0" smtClean="0"/>
              <a:t>Click icon to insert image 72x28 mm</a:t>
            </a:r>
            <a:endParaRPr lang="en-GB" noProof="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12"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
        <p:nvSpPr>
          <p:cNvPr id="8" name="Picture Placeholder 7"/>
          <p:cNvSpPr>
            <a:spLocks noGrp="1"/>
          </p:cNvSpPr>
          <p:nvPr>
            <p:ph type="pic" sz="quarter" idx="17" hasCustomPrompt="1"/>
          </p:nvPr>
        </p:nvSpPr>
        <p:spPr>
          <a:xfrm>
            <a:off x="6012250" y="1839124"/>
            <a:ext cx="2592000" cy="1008000"/>
          </a:xfrm>
        </p:spPr>
        <p:txBody>
          <a:bodyPr/>
          <a:lstStyle>
            <a:lvl1pPr marL="0" indent="0" algn="ctr">
              <a:buFontTx/>
              <a:buNone/>
              <a:defRPr sz="1200" baseline="0"/>
            </a:lvl1pPr>
          </a:lstStyle>
          <a:p>
            <a:r>
              <a:rPr lang="en-US" dirty="0" smtClean="0"/>
              <a:t>Click icon to insert image 72x28 mm</a:t>
            </a:r>
            <a:endParaRPr lang="en-GB" dirty="0"/>
          </a:p>
        </p:txBody>
      </p:sp>
      <p:sp>
        <p:nvSpPr>
          <p:cNvPr id="15" name="Picture Placeholder 7"/>
          <p:cNvSpPr>
            <a:spLocks noGrp="1"/>
          </p:cNvSpPr>
          <p:nvPr>
            <p:ph type="pic" sz="quarter" idx="18" hasCustomPrompt="1"/>
          </p:nvPr>
        </p:nvSpPr>
        <p:spPr>
          <a:xfrm>
            <a:off x="3276000" y="1844675"/>
            <a:ext cx="2592000" cy="1008000"/>
          </a:xfrm>
        </p:spPr>
        <p:txBody>
          <a:bodyPr/>
          <a:lstStyle>
            <a:lvl1pPr marL="0" indent="0" algn="ctr">
              <a:buFontTx/>
              <a:buNone/>
              <a:defRPr sz="1200" baseline="0"/>
            </a:lvl1pPr>
          </a:lstStyle>
          <a:p>
            <a:r>
              <a:rPr lang="en-US" dirty="0" smtClean="0"/>
              <a:t>Click icon to insert image 72x28 mm</a:t>
            </a:r>
            <a:endParaRPr lang="en-GB" dirty="0"/>
          </a:p>
        </p:txBody>
      </p:sp>
    </p:spTree>
    <p:extLst>
      <p:ext uri="{BB962C8B-B14F-4D97-AF65-F5344CB8AC3E}">
        <p14:creationId xmlns:p14="http://schemas.microsoft.com/office/powerpoint/2010/main" val="13970177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Flavours or Corpora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50" y="5876924"/>
            <a:ext cx="8064500" cy="396876"/>
          </a:xfrm>
        </p:spPr>
        <p:txBody>
          <a:bodyPr lIns="0" tIns="0" rIns="0" bIns="0" anchor="t" anchorCtr="0">
            <a:noAutofit/>
          </a:bodyPr>
          <a:lstStyle>
            <a:lvl1pPr>
              <a:defRPr sz="2400">
                <a:latin typeface="Times New Roman" pitchFamily="18" charset="0"/>
                <a:cs typeface="Times New Roman" pitchFamily="18" charset="0"/>
              </a:defRPr>
            </a:lvl1pPr>
          </a:lstStyle>
          <a:p>
            <a:r>
              <a:rPr lang="en-GB" noProof="0" dirty="0" smtClean="0"/>
              <a:t>Click to add title</a:t>
            </a:r>
            <a:endParaRPr lang="en-GB" noProof="0" dirty="0"/>
          </a:p>
        </p:txBody>
      </p:sp>
      <p:sp>
        <p:nvSpPr>
          <p:cNvPr id="3" name="Subtitle 2"/>
          <p:cNvSpPr>
            <a:spLocks noGrp="1"/>
          </p:cNvSpPr>
          <p:nvPr>
            <p:ph type="subTitle" idx="1" hasCustomPrompt="1"/>
          </p:nvPr>
        </p:nvSpPr>
        <p:spPr>
          <a:xfrm>
            <a:off x="539750" y="6273800"/>
            <a:ext cx="8064500" cy="216000"/>
          </a:xfrm>
          <a:prstGeom prst="rect">
            <a:avLst/>
          </a:prstGeom>
        </p:spPr>
        <p:txBody>
          <a:bodyPr lIns="0" tIns="0" rIns="0" bIns="0">
            <a:noAutofit/>
          </a:bodyPr>
          <a:lstStyle>
            <a:lvl1pPr marL="0" indent="0" algn="ctr">
              <a:buNone/>
              <a:defRPr sz="14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 title</a:t>
            </a:r>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449388"/>
            <a:ext cx="9144000" cy="36576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12023" y="458672"/>
            <a:ext cx="1476000" cy="780396"/>
          </a:xfrm>
          <a:prstGeom prst="rect">
            <a:avLst/>
          </a:prstGeom>
        </p:spPr>
      </p:pic>
      <p:sp>
        <p:nvSpPr>
          <p:cNvPr id="5" name="Text Placeholder 4"/>
          <p:cNvSpPr>
            <a:spLocks noGrp="1"/>
          </p:cNvSpPr>
          <p:nvPr>
            <p:ph type="body" sz="quarter" idx="10" hasCustomPrompt="1"/>
          </p:nvPr>
        </p:nvSpPr>
        <p:spPr>
          <a:xfrm>
            <a:off x="539750" y="6561088"/>
            <a:ext cx="8064500" cy="216000"/>
          </a:xfrm>
        </p:spPr>
        <p:txBody>
          <a:bodyPr anchor="ctr" anchorCtr="0"/>
          <a:lstStyle>
            <a:lvl1pPr marL="0" indent="0" algn="ctr">
              <a:buFontTx/>
              <a:buNone/>
              <a:defRPr sz="1200" baseline="0">
                <a:solidFill>
                  <a:schemeClr val="tx2"/>
                </a:solidFill>
              </a:defRPr>
            </a:lvl1pPr>
          </a:lstStyle>
          <a:p>
            <a:pPr lvl="0"/>
            <a:r>
              <a:rPr lang="en-GB" noProof="0" dirty="0" smtClean="0"/>
              <a:t>Month Year</a:t>
            </a:r>
            <a:endParaRPr lang="en-GB" noProof="0" dirty="0"/>
          </a:p>
        </p:txBody>
      </p:sp>
    </p:spTree>
    <p:extLst>
      <p:ext uri="{BB962C8B-B14F-4D97-AF65-F5344CB8AC3E}">
        <p14:creationId xmlns:p14="http://schemas.microsoft.com/office/powerpoint/2010/main" val="224187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5" name="Footer Placeholder 4"/>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Fragrance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9750" y="5876924"/>
            <a:ext cx="8064500" cy="396876"/>
          </a:xfrm>
        </p:spPr>
        <p:txBody>
          <a:bodyPr lIns="0" tIns="0" rIns="0" bIns="0" anchor="t" anchorCtr="0">
            <a:noAutofit/>
          </a:bodyPr>
          <a:lstStyle>
            <a:lvl1pPr>
              <a:defRPr sz="2400">
                <a:latin typeface="Times New Roman" pitchFamily="18" charset="0"/>
                <a:cs typeface="Times New Roman" pitchFamily="18" charset="0"/>
              </a:defRPr>
            </a:lvl1pPr>
          </a:lstStyle>
          <a:p>
            <a:r>
              <a:rPr lang="en-GB" noProof="0" dirty="0" smtClean="0"/>
              <a:t>Click to add title</a:t>
            </a:r>
            <a:endParaRPr lang="en-GB" noProof="0" dirty="0"/>
          </a:p>
        </p:txBody>
      </p:sp>
      <p:sp>
        <p:nvSpPr>
          <p:cNvPr id="3" name="Subtitle 2"/>
          <p:cNvSpPr>
            <a:spLocks noGrp="1"/>
          </p:cNvSpPr>
          <p:nvPr>
            <p:ph type="subTitle" idx="1" hasCustomPrompt="1"/>
          </p:nvPr>
        </p:nvSpPr>
        <p:spPr>
          <a:xfrm>
            <a:off x="539750" y="6273800"/>
            <a:ext cx="8064500" cy="215540"/>
          </a:xfrm>
          <a:prstGeom prst="rect">
            <a:avLst/>
          </a:prstGeom>
        </p:spPr>
        <p:txBody>
          <a:bodyPr lIns="0" tIns="0" rIns="0" bIns="0">
            <a:noAutofit/>
          </a:bodyPr>
          <a:lstStyle>
            <a:lvl1pPr marL="0" indent="0" algn="ctr">
              <a:buNone/>
              <a:defRPr sz="1400">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add sub title</a:t>
            </a:r>
            <a:endParaRPr lang="en-GB"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12023" y="458672"/>
            <a:ext cx="1476000" cy="780396"/>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449388"/>
            <a:ext cx="9144000" cy="3657600"/>
          </a:xfrm>
          <a:prstGeom prst="rect">
            <a:avLst/>
          </a:prstGeom>
        </p:spPr>
      </p:pic>
      <p:sp>
        <p:nvSpPr>
          <p:cNvPr id="7" name="Text Placeholder 4"/>
          <p:cNvSpPr>
            <a:spLocks noGrp="1"/>
          </p:cNvSpPr>
          <p:nvPr>
            <p:ph type="body" sz="quarter" idx="10" hasCustomPrompt="1"/>
          </p:nvPr>
        </p:nvSpPr>
        <p:spPr>
          <a:xfrm>
            <a:off x="539750" y="6561088"/>
            <a:ext cx="8064500" cy="216000"/>
          </a:xfrm>
        </p:spPr>
        <p:txBody>
          <a:bodyPr anchor="ctr" anchorCtr="0"/>
          <a:lstStyle>
            <a:lvl1pPr marL="0" indent="0" algn="ctr">
              <a:buFontTx/>
              <a:buNone/>
              <a:defRPr sz="1200" baseline="0">
                <a:solidFill>
                  <a:schemeClr val="tx2"/>
                </a:solidFill>
              </a:defRPr>
            </a:lvl1pPr>
          </a:lstStyle>
          <a:p>
            <a:pPr lvl="0"/>
            <a:r>
              <a:rPr lang="en-GB" noProof="0" dirty="0" smtClean="0"/>
              <a:t>Month Year</a:t>
            </a:r>
            <a:endParaRPr lang="en-GB" noProof="0" dirty="0"/>
          </a:p>
        </p:txBody>
      </p:sp>
    </p:spTree>
    <p:extLst>
      <p:ext uri="{BB962C8B-B14F-4D97-AF65-F5344CB8AC3E}">
        <p14:creationId xmlns:p14="http://schemas.microsoft.com/office/powerpoint/2010/main" val="127214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49388"/>
            <a:ext cx="9144000" cy="3657600"/>
          </a:xfrm>
          <a:gradFill>
            <a:gsLst>
              <a:gs pos="0">
                <a:schemeClr val="bg2"/>
              </a:gs>
              <a:gs pos="100000">
                <a:schemeClr val="bg2">
                  <a:alpha val="10000"/>
                </a:schemeClr>
              </a:gs>
            </a:gsLst>
            <a:lin ang="5400000" scaled="0"/>
          </a:gradFill>
        </p:spPr>
        <p:txBody>
          <a:bodyPr anchor="ctr" anchorCtr="1">
            <a:noAutofit/>
          </a:bodyPr>
          <a:lstStyle>
            <a:lvl1pPr algn="ctr">
              <a:defRPr sz="2800" b="0" cap="none" baseline="0"/>
            </a:lvl1pPr>
          </a:lstStyle>
          <a:p>
            <a:r>
              <a:rPr lang="en-GB" noProof="0" dirty="0" smtClean="0"/>
              <a:t>Click to add title</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12023" y="458672"/>
            <a:ext cx="1476000" cy="780396"/>
          </a:xfrm>
          <a:prstGeom prst="rect">
            <a:avLst/>
          </a:prstGeom>
        </p:spPr>
      </p:pic>
      <p:sp>
        <p:nvSpPr>
          <p:cNvPr id="12" name="Text Placeholder 11"/>
          <p:cNvSpPr>
            <a:spLocks noGrp="1"/>
          </p:cNvSpPr>
          <p:nvPr>
            <p:ph type="body" sz="quarter" idx="14" hasCustomPrompt="1"/>
          </p:nvPr>
        </p:nvSpPr>
        <p:spPr>
          <a:xfrm>
            <a:off x="539750" y="5485222"/>
            <a:ext cx="8063768" cy="396875"/>
          </a:xfrm>
          <a:prstGeom prst="rect">
            <a:avLst/>
          </a:prstGeom>
        </p:spPr>
        <p:txBody>
          <a:bodyPr/>
          <a:lstStyle>
            <a:lvl1pPr marL="0" indent="0" algn="ctr">
              <a:buFontTx/>
              <a:buNone/>
              <a:defRPr sz="1400">
                <a:latin typeface="Times New Roman" pitchFamily="18" charset="0"/>
                <a:cs typeface="Times New Roman" pitchFamily="18" charset="0"/>
              </a:defRPr>
            </a:lvl1pPr>
            <a:lvl2pPr marL="362925" indent="0" algn="ctr">
              <a:buFontTx/>
              <a:buNone/>
              <a:defRPr sz="1400">
                <a:latin typeface="Times New Roman" pitchFamily="18" charset="0"/>
                <a:cs typeface="Times New Roman" pitchFamily="18" charset="0"/>
              </a:defRPr>
            </a:lvl2pPr>
            <a:lvl3pPr marL="720000" indent="0" algn="ctr">
              <a:buFontTx/>
              <a:buNone/>
              <a:defRPr sz="1400">
                <a:latin typeface="Times New Roman" pitchFamily="18" charset="0"/>
                <a:cs typeface="Times New Roman" pitchFamily="18" charset="0"/>
              </a:defRPr>
            </a:lvl3pPr>
            <a:lvl4pPr marL="1078888" indent="0" algn="ctr">
              <a:buFontTx/>
              <a:buNone/>
              <a:defRPr sz="1400">
                <a:latin typeface="Times New Roman" pitchFamily="18" charset="0"/>
                <a:cs typeface="Times New Roman" pitchFamily="18" charset="0"/>
              </a:defRPr>
            </a:lvl4pPr>
            <a:lvl5pPr marL="1440000" indent="0" algn="ctr">
              <a:buFontTx/>
              <a:buNone/>
              <a:defRPr sz="1400">
                <a:latin typeface="Times New Roman" pitchFamily="18" charset="0"/>
                <a:cs typeface="Times New Roman" pitchFamily="18" charset="0"/>
              </a:defRPr>
            </a:lvl5pPr>
          </a:lstStyle>
          <a:p>
            <a:pPr lvl="0"/>
            <a:r>
              <a:rPr lang="en-GB" noProof="0" dirty="0" smtClean="0"/>
              <a:t>Click to add sub title</a:t>
            </a:r>
          </a:p>
        </p:txBody>
      </p:sp>
    </p:spTree>
    <p:extLst>
      <p:ext uri="{BB962C8B-B14F-4D97-AF65-F5344CB8AC3E}">
        <p14:creationId xmlns:p14="http://schemas.microsoft.com/office/powerpoint/2010/main" val="300417991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Banner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ext Placeholder 5"/>
          <p:cNvSpPr>
            <a:spLocks noGrp="1"/>
          </p:cNvSpPr>
          <p:nvPr>
            <p:ph type="body" sz="quarter" idx="12" hasCustomPrompt="1"/>
          </p:nvPr>
        </p:nvSpPr>
        <p:spPr>
          <a:xfrm>
            <a:off x="539750" y="1844674"/>
            <a:ext cx="8064500" cy="3240000"/>
          </a:xfrm>
        </p:spPr>
        <p:txBody>
          <a:bodyPr/>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8" name="Text Placeholder 7"/>
          <p:cNvSpPr>
            <a:spLocks noGrp="1"/>
          </p:cNvSpPr>
          <p:nvPr>
            <p:ph type="body" sz="quarter" idx="14" hasCustomPrompt="1"/>
          </p:nvPr>
        </p:nvSpPr>
        <p:spPr>
          <a:xfrm>
            <a:off x="0" y="5075375"/>
            <a:ext cx="9144000" cy="792000"/>
          </a:xfrm>
          <a:gradFill>
            <a:gsLst>
              <a:gs pos="0">
                <a:schemeClr val="bg2"/>
              </a:gs>
              <a:gs pos="100000">
                <a:schemeClr val="bg2">
                  <a:alpha val="10000"/>
                </a:schemeClr>
              </a:gs>
            </a:gsLst>
            <a:lin ang="5400000" scaled="0"/>
          </a:gra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normAutofit/>
          </a:bodyPr>
          <a:lstStyle>
            <a:lvl1pPr marL="0" indent="0">
              <a:buFontTx/>
              <a:buNone/>
              <a:defRPr lang="en-US" sz="1600" b="0" cap="none" baseline="0" smtClean="0">
                <a:latin typeface="+mn-lt"/>
                <a:ea typeface="+mj-ea"/>
                <a:cs typeface="Times New Roman" pitchFamily="18" charset="0"/>
              </a:defRPr>
            </a:lvl1pPr>
            <a:lvl2pPr>
              <a:defRPr lang="en-US" smtClean="0"/>
            </a:lvl2pPr>
            <a:lvl3pPr>
              <a:defRPr lang="en-US" smtClean="0"/>
            </a:lvl3pPr>
            <a:lvl4pPr>
              <a:defRPr lang="en-US" smtClean="0"/>
            </a:lvl4pPr>
            <a:lvl5pPr>
              <a:defRPr lang="en-GB"/>
            </a:lvl5pPr>
          </a:lstStyle>
          <a:p>
            <a:pPr lvl="0" algn="ctr" defTabSz="914400">
              <a:spcBef>
                <a:spcPct val="0"/>
              </a:spcBef>
              <a:buNone/>
            </a:pPr>
            <a:r>
              <a:rPr lang="en-GB" noProof="0" dirty="0" smtClean="0"/>
              <a:t>Click to add banner text</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10"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8667593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a:t>
            </a:fld>
            <a:endParaRPr lang="en-GB" dirty="0"/>
          </a:p>
        </p:txBody>
      </p:sp>
      <p:sp>
        <p:nvSpPr>
          <p:cNvPr id="6" name="Table Placeholder 5"/>
          <p:cNvSpPr>
            <a:spLocks noGrp="1"/>
          </p:cNvSpPr>
          <p:nvPr>
            <p:ph type="tbl" sz="quarter" idx="12"/>
          </p:nvPr>
        </p:nvSpPr>
        <p:spPr/>
        <p:txBody>
          <a:bodyPr/>
          <a:lstStyle>
            <a:lvl1pPr marL="0" indent="0">
              <a:buFontTx/>
              <a:buNone/>
              <a:defRPr baseline="0"/>
            </a:lvl1pPr>
          </a:lstStyle>
          <a:p>
            <a:r>
              <a:rPr lang="en-US" smtClean="0"/>
              <a:t>Click icon to add table</a:t>
            </a:r>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828558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9750" y="692150"/>
            <a:ext cx="8064500" cy="757238"/>
          </a:xfrm>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graphicFrame>
        <p:nvGraphicFramePr>
          <p:cNvPr id="3" name="Chart 2"/>
          <p:cNvGraphicFramePr/>
          <p:nvPr userDrawn="1">
            <p:extLst>
              <p:ext uri="{D42A27DB-BD31-4B8C-83A1-F6EECF244321}">
                <p14:modId xmlns:p14="http://schemas.microsoft.com/office/powerpoint/2010/main" val="1618250192"/>
              </p:ext>
            </p:extLst>
          </p:nvPr>
        </p:nvGraphicFramePr>
        <p:xfrm>
          <a:off x="1524000" y="180294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80450037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graphicFrame>
        <p:nvGraphicFramePr>
          <p:cNvPr id="3" name="Chart 2"/>
          <p:cNvGraphicFramePr/>
          <p:nvPr userDrawn="1">
            <p:extLst>
              <p:ext uri="{D42A27DB-BD31-4B8C-83A1-F6EECF244321}">
                <p14:modId xmlns:p14="http://schemas.microsoft.com/office/powerpoint/2010/main" val="1658717376"/>
              </p:ext>
            </p:extLst>
          </p:nvPr>
        </p:nvGraphicFramePr>
        <p:xfrm>
          <a:off x="1524000" y="1802941"/>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34725304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4" name="Footer Placeholder 3"/>
          <p:cNvSpPr>
            <a:spLocks noGrp="1"/>
          </p:cNvSpPr>
          <p:nvPr>
            <p:ph type="ftr" sz="quarter" idx="11"/>
          </p:nvPr>
        </p:nvSpPr>
        <p:spPr/>
        <p:txBody>
          <a:bodyPr/>
          <a:lstStyle>
            <a:lvl1pPr algn="r">
              <a:defRPr/>
            </a:lvl1pPr>
          </a:lstStyle>
          <a:p>
            <a:endParaRPr lang="en-GB" noProof="0" dirty="0"/>
          </a:p>
        </p:txBody>
      </p:sp>
      <p:sp>
        <p:nvSpPr>
          <p:cNvPr id="5" name="Slide Number Placeholder 4"/>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7"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21884334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GB" noProof="0" dirty="0" smtClean="0"/>
              <a:t>Click to add title</a:t>
            </a:r>
            <a:endParaRPr lang="en-GB" noProof="0" dirty="0"/>
          </a:p>
        </p:txBody>
      </p:sp>
      <p:sp>
        <p:nvSpPr>
          <p:cNvPr id="3" name="Vertical Text Placeholder 2"/>
          <p:cNvSpPr>
            <a:spLocks noGrp="1"/>
          </p:cNvSpPr>
          <p:nvPr>
            <p:ph type="body" orient="vert" idx="1" hasCustomPrompt="1"/>
          </p:nvPr>
        </p:nvSpPr>
        <p:spPr>
          <a:xfrm>
            <a:off x="539750" y="1844675"/>
            <a:ext cx="8064500" cy="4032250"/>
          </a:xfrm>
          <a:prstGeom prst="rect">
            <a:avLst/>
          </a:prstGeom>
        </p:spPr>
        <p:txBody>
          <a:bodyPr vert="eaVert"/>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noProof="0" dirty="0"/>
          </a:p>
        </p:txBody>
      </p:sp>
      <p:sp>
        <p:nvSpPr>
          <p:cNvPr id="6" name="Slide Number Placeholder 5"/>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a:off x="539750" y="1089025"/>
            <a:ext cx="8064500"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179384506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692150"/>
            <a:ext cx="1974850" cy="5184775"/>
          </a:xfrm>
        </p:spPr>
        <p:txBody>
          <a:bodyPr vert="eaVert"/>
          <a:lstStyle>
            <a:lvl1pPr>
              <a:defRPr/>
            </a:lvl1pPr>
          </a:lstStyle>
          <a:p>
            <a:r>
              <a:rPr lang="en-GB" noProof="0" dirty="0" smtClean="0"/>
              <a:t>Click to add title</a:t>
            </a:r>
            <a:endParaRPr lang="en-GB" noProof="0" dirty="0"/>
          </a:p>
        </p:txBody>
      </p:sp>
      <p:sp>
        <p:nvSpPr>
          <p:cNvPr id="3" name="Vertical Text Placeholder 2"/>
          <p:cNvSpPr>
            <a:spLocks noGrp="1"/>
          </p:cNvSpPr>
          <p:nvPr>
            <p:ph type="body" orient="vert" idx="1" hasCustomPrompt="1"/>
          </p:nvPr>
        </p:nvSpPr>
        <p:spPr>
          <a:xfrm>
            <a:off x="539750" y="692150"/>
            <a:ext cx="5937250" cy="5184775"/>
          </a:xfrm>
          <a:prstGeom prst="rect">
            <a:avLst/>
          </a:prstGeom>
        </p:spPr>
        <p:txBody>
          <a:bodyPr vert="eaVert"/>
          <a:lstStyle>
            <a:lvl1pPr>
              <a:defRPr/>
            </a:lvl1pPr>
          </a:lstStyle>
          <a:p>
            <a:pPr lvl="0"/>
            <a:r>
              <a:rPr lang="en-GB" noProof="0" dirty="0" smtClean="0"/>
              <a:t>Click to add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5" name="Footer Placeholder 4"/>
          <p:cNvSpPr>
            <a:spLocks noGrp="1"/>
          </p:cNvSpPr>
          <p:nvPr>
            <p:ph type="ftr" sz="quarter" idx="11"/>
          </p:nvPr>
        </p:nvSpPr>
        <p:spPr/>
        <p:txBody>
          <a:bodyPr/>
          <a:lstStyle>
            <a:lvl1pPr algn="r">
              <a:defRPr/>
            </a:lvl1pPr>
          </a:lstStyle>
          <a:p>
            <a:endParaRPr lang="en-GB" noProof="0" dirty="0"/>
          </a:p>
        </p:txBody>
      </p:sp>
      <p:sp>
        <p:nvSpPr>
          <p:cNvPr id="6" name="Slide Number Placeholder 5"/>
          <p:cNvSpPr>
            <a:spLocks noGrp="1"/>
          </p:cNvSpPr>
          <p:nvPr>
            <p:ph type="sldNum" sz="quarter" idx="12"/>
          </p:nvPr>
        </p:nvSpPr>
        <p:spPr/>
        <p:txBody>
          <a:bodyPr/>
          <a:lstStyle/>
          <a:p>
            <a:fld id="{EF789A81-9B9B-445C-8A60-F916862B4649}" type="slidenum">
              <a:rPr lang="en-GB" noProof="0" smtClean="0"/>
              <a:pPr/>
              <a:t>‹#›</a:t>
            </a:fld>
            <a:endParaRPr lang="en-GB" noProof="0"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1594" y="6261024"/>
            <a:ext cx="1188000" cy="289300"/>
          </a:xfrm>
          <a:prstGeom prst="rect">
            <a:avLst/>
          </a:prstGeom>
        </p:spPr>
      </p:pic>
      <p:sp>
        <p:nvSpPr>
          <p:cNvPr id="8" name="Text Placeholder 8"/>
          <p:cNvSpPr>
            <a:spLocks noGrp="1"/>
          </p:cNvSpPr>
          <p:nvPr>
            <p:ph type="body" sz="quarter" idx="13" hasCustomPrompt="1"/>
          </p:nvPr>
        </p:nvSpPr>
        <p:spPr>
          <a:xfrm rot="5400000">
            <a:off x="5363040" y="3105468"/>
            <a:ext cx="5186995" cy="360363"/>
          </a:xfrm>
        </p:spPr>
        <p:txBody>
          <a:bodyPr wrap="square"/>
          <a:lstStyle>
            <a:lvl1pPr marL="0" indent="0" algn="ctr">
              <a:buNone/>
              <a:defRPr sz="1800">
                <a:latin typeface="+mj-lt"/>
              </a:defRPr>
            </a:lvl1pPr>
          </a:lstStyle>
          <a:p>
            <a:pPr lvl="0"/>
            <a:r>
              <a:rPr lang="en-GB" noProof="0" dirty="0" smtClean="0"/>
              <a:t>Click to add optional sub title</a:t>
            </a:r>
            <a:endParaRPr lang="en-GB" noProof="0" dirty="0"/>
          </a:p>
        </p:txBody>
      </p:sp>
    </p:spTree>
    <p:extLst>
      <p:ext uri="{BB962C8B-B14F-4D97-AF65-F5344CB8AC3E}">
        <p14:creationId xmlns:p14="http://schemas.microsoft.com/office/powerpoint/2010/main" val="1669791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F789A81-9B9B-445C-8A60-F916862B4649}" type="slidenum">
              <a:rPr lang="en-GB" smtClean="0"/>
              <a:pPr/>
              <a:t>‹#›</a:t>
            </a:fld>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12023" y="458672"/>
            <a:ext cx="1476000" cy="78039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8" name="Footer Placeholder 7"/>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9" name="Slide Number Placeholder 8"/>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4" name="Footer Placeholder 3"/>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5" name="Slide Number Placeholder 4"/>
          <p:cNvSpPr>
            <a:spLocks noGrp="1"/>
          </p:cNvSpPr>
          <p:nvPr>
            <p:ph type="sldNum" sz="quarter" idx="12"/>
          </p:nvPr>
        </p:nvSpPr>
        <p:spPr/>
        <p:txBody>
          <a:bodyPr/>
          <a:lstStyle/>
          <a:p>
            <a:fld id="{EF789A81-9B9B-445C-8A60-F916862B4649}" type="slidenum">
              <a:rPr lang="en-GB" smtClean="0"/>
              <a:pPr/>
              <a:t>‹#›</a:t>
            </a:fld>
            <a:endParaRPr lang="en-GB"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3" name="Footer Placeholder 2"/>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2/9/2014</a:t>
            </a:fld>
            <a:endParaRPr lang="en-US" dirty="0"/>
          </a:p>
        </p:txBody>
      </p:sp>
      <p:sp>
        <p:nvSpPr>
          <p:cNvPr id="6" name="Footer Placeholder 5"/>
          <p:cNvSpPr>
            <a:spLocks noGrp="1"/>
          </p:cNvSpPr>
          <p:nvPr>
            <p:ph type="ftr" sz="quarter" idx="11"/>
          </p:nvPr>
        </p:nvSpPr>
        <p:spPr/>
        <p:txBody>
          <a:bodyPr/>
          <a:lstStyle/>
          <a:p>
            <a:pPr algn="r" eaLnBrk="0" fontAlgn="base" hangingPunct="0">
              <a:spcBef>
                <a:spcPct val="0"/>
              </a:spcBef>
              <a:spcAft>
                <a:spcPct val="0"/>
              </a:spcAft>
            </a:pPr>
            <a:endParaRPr lang="en-GB" dirty="0"/>
          </a:p>
        </p:txBody>
      </p:sp>
      <p:sp>
        <p:nvSpPr>
          <p:cNvPr id="7" name="Slide Number Placeholder 6"/>
          <p:cNvSpPr>
            <a:spLocks noGrp="1"/>
          </p:cNvSpPr>
          <p:nvPr>
            <p:ph type="sldNum" sz="quarter" idx="12"/>
          </p:nvPr>
        </p:nvSpPr>
        <p:spPr/>
        <p:txBody>
          <a:bodyPr/>
          <a:lstStyle/>
          <a:p>
            <a:fld id="{EF789A81-9B9B-445C-8A60-F916862B4649}" type="slidenum">
              <a:rPr lang="en-GB" smtClean="0"/>
              <a:pPr/>
              <a:t>‹#›</a:t>
            </a:fld>
            <a:endParaRPr lang="en-GB"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pPr algn="r" eaLnBrk="1" latinLnBrk="0" hangingPunct="1"/>
            <a:fld id="{9D21D778-B565-4D7E-94D7-64010A445B68}" type="datetimeFigureOut">
              <a:rPr lang="en-US" smtClean="0"/>
              <a:pPr algn="r" eaLnBrk="1" latinLnBrk="0" hangingPunct="1"/>
              <a:t>2/9/2014</a:t>
            </a:fld>
            <a:endParaRPr lang="en-US" sz="1400" dirty="0">
              <a:solidFill>
                <a:srgbClr val="FFFFFF"/>
              </a:solidFill>
            </a:endParaRPr>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pPr algn="r" eaLnBrk="0" fontAlgn="base" hangingPunct="0">
              <a:spcBef>
                <a:spcPct val="0"/>
              </a:spcBef>
              <a:spcAft>
                <a:spcPct val="0"/>
              </a:spcAft>
            </a:pPr>
            <a:endParaRPr lang="en-GB"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F789A81-9B9B-445C-8A60-F916862B4649}"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649" r:id="rId19"/>
    <p:sldLayoutId id="2147483705" r:id="rId20"/>
    <p:sldLayoutId id="2147483651" r:id="rId21"/>
    <p:sldLayoutId id="2147483713" r:id="rId22"/>
    <p:sldLayoutId id="2147483716" r:id="rId23"/>
    <p:sldLayoutId id="2147483687" r:id="rId24"/>
    <p:sldLayoutId id="2147483688" r:id="rId25"/>
    <p:sldLayoutId id="2147483654" r:id="rId26"/>
    <p:sldLayoutId id="2147483658" r:id="rId27"/>
    <p:sldLayoutId id="2147483659" r:id="rId28"/>
  </p:sldLayoutIdLst>
  <p:hf hd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noAutofit/>
          </a:bodyPr>
          <a:lstStyle/>
          <a:p>
            <a:r>
              <a:rPr lang="en-GB" sz="3600" b="1" dirty="0" smtClean="0">
                <a:solidFill>
                  <a:srgbClr val="FF0000"/>
                </a:solidFill>
              </a:rPr>
              <a:t>Android Programming Class:</a:t>
            </a:r>
            <a:br>
              <a:rPr lang="en-GB" sz="3600" b="1" dirty="0" smtClean="0">
                <a:solidFill>
                  <a:srgbClr val="FF0000"/>
                </a:solidFill>
              </a:rPr>
            </a:br>
            <a:r>
              <a:rPr lang="en-GB" sz="3600" b="1" u="sng" dirty="0" smtClean="0">
                <a:solidFill>
                  <a:srgbClr val="FF0000"/>
                </a:solidFill>
              </a:rPr>
              <a:t>Graduate Term Project – Team 1</a:t>
            </a:r>
            <a:endParaRPr lang="en-GB" sz="3600" b="1" u="sng" dirty="0">
              <a:solidFill>
                <a:srgbClr val="FF0000"/>
              </a:solidFill>
            </a:endParaRPr>
          </a:p>
        </p:txBody>
      </p:sp>
      <p:sp>
        <p:nvSpPr>
          <p:cNvPr id="13" name="Slide Number Placeholder 12"/>
          <p:cNvSpPr>
            <a:spLocks noGrp="1"/>
          </p:cNvSpPr>
          <p:nvPr>
            <p:ph type="sldNum" sz="quarter" idx="11"/>
          </p:nvPr>
        </p:nvSpPr>
        <p:spPr/>
        <p:txBody>
          <a:bodyPr/>
          <a:lstStyle/>
          <a:p>
            <a:fld id="{EF789A81-9B9B-445C-8A60-F916862B4649}" type="slidenum">
              <a:rPr lang="en-GB" smtClean="0"/>
              <a:pPr/>
              <a:t>1</a:t>
            </a:fld>
            <a:endParaRPr lang="en-GB" dirty="0"/>
          </a:p>
        </p:txBody>
      </p:sp>
      <p:sp>
        <p:nvSpPr>
          <p:cNvPr id="17" name="Text Placeholder 16"/>
          <p:cNvSpPr>
            <a:spLocks noGrp="1"/>
          </p:cNvSpPr>
          <p:nvPr>
            <p:ph type="body" sz="quarter" idx="12"/>
          </p:nvPr>
        </p:nvSpPr>
        <p:spPr>
          <a:xfrm>
            <a:off x="539750" y="1752600"/>
            <a:ext cx="8064500" cy="4124325"/>
          </a:xfrm>
        </p:spPr>
        <p:txBody>
          <a:bodyPr/>
          <a:lstStyle/>
          <a:p>
            <a:endParaRPr lang="en-GB" dirty="0" smtClean="0"/>
          </a:p>
          <a:p>
            <a:endParaRPr lang="en-GB" dirty="0"/>
          </a:p>
          <a:p>
            <a:r>
              <a:rPr lang="en-GB" sz="1800" dirty="0" smtClean="0"/>
              <a:t>Prince </a:t>
            </a:r>
            <a:r>
              <a:rPr lang="en-GB" sz="1800" dirty="0" err="1" smtClean="0"/>
              <a:t>Oladimeji</a:t>
            </a:r>
            <a:endParaRPr lang="en-GB" sz="1800" dirty="0" smtClean="0"/>
          </a:p>
          <a:p>
            <a:endParaRPr lang="en-GB" sz="1800" dirty="0" smtClean="0"/>
          </a:p>
          <a:p>
            <a:r>
              <a:rPr lang="en-GB" sz="1800" dirty="0" smtClean="0"/>
              <a:t>Marcus </a:t>
            </a:r>
            <a:r>
              <a:rPr lang="en-GB" sz="1800" dirty="0" err="1" smtClean="0"/>
              <a:t>Silveira</a:t>
            </a:r>
            <a:endParaRPr lang="en-GB" sz="1800" dirty="0" smtClean="0"/>
          </a:p>
          <a:p>
            <a:endParaRPr lang="en-GB" sz="1800" dirty="0" smtClean="0"/>
          </a:p>
          <a:p>
            <a:r>
              <a:rPr lang="en-GB" sz="1800" dirty="0" smtClean="0"/>
              <a:t>Marcus Davila</a:t>
            </a:r>
            <a:endParaRPr lang="en-GB" sz="1800" dirty="0"/>
          </a:p>
        </p:txBody>
      </p:sp>
      <p:sp>
        <p:nvSpPr>
          <p:cNvPr id="18" name="Text Placeholder 17"/>
          <p:cNvSpPr>
            <a:spLocks noGrp="1"/>
          </p:cNvSpPr>
          <p:nvPr>
            <p:ph type="body" sz="quarter" idx="13"/>
          </p:nvPr>
        </p:nvSpPr>
        <p:spPr>
          <a:xfrm>
            <a:off x="539750" y="1828800"/>
            <a:ext cx="3194050" cy="457200"/>
          </a:xfrm>
        </p:spPr>
        <p:txBody>
          <a:bodyPr/>
          <a:lstStyle/>
          <a:p>
            <a:r>
              <a:rPr lang="en-GB" sz="2000" b="1" dirty="0" smtClean="0">
                <a:solidFill>
                  <a:schemeClr val="accent4"/>
                </a:solidFill>
              </a:rPr>
              <a:t>Team_1 members are:</a:t>
            </a:r>
            <a:endParaRPr lang="en-GB" sz="2000" b="1" dirty="0">
              <a:solidFill>
                <a:schemeClr val="accent4"/>
              </a:solidFill>
            </a:endParaRPr>
          </a:p>
        </p:txBody>
      </p:sp>
    </p:spTree>
    <p:extLst>
      <p:ext uri="{BB962C8B-B14F-4D97-AF65-F5344CB8AC3E}">
        <p14:creationId xmlns:p14="http://schemas.microsoft.com/office/powerpoint/2010/main" val="828821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750" y="838200"/>
            <a:ext cx="8064500" cy="609600"/>
          </a:xfrm>
        </p:spPr>
        <p:txBody>
          <a:bodyPr>
            <a:normAutofit fontScale="90000"/>
          </a:bodyPr>
          <a:lstStyle/>
          <a:p>
            <a:r>
              <a:rPr lang="en-GB" b="1" u="sng" dirty="0" smtClean="0"/>
              <a:t>Description of the Project</a:t>
            </a:r>
            <a:endParaRPr lang="en-GB" b="1" u="sng"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2</a:t>
            </a:fld>
            <a:endParaRPr lang="en-GB" dirty="0"/>
          </a:p>
        </p:txBody>
      </p:sp>
      <p:sp>
        <p:nvSpPr>
          <p:cNvPr id="8" name="Text Placeholder 7"/>
          <p:cNvSpPr>
            <a:spLocks noGrp="1"/>
          </p:cNvSpPr>
          <p:nvPr>
            <p:ph type="body" sz="quarter" idx="12"/>
          </p:nvPr>
        </p:nvSpPr>
        <p:spPr>
          <a:xfrm>
            <a:off x="539750" y="1524000"/>
            <a:ext cx="8064500" cy="4800600"/>
          </a:xfrm>
        </p:spPr>
        <p:txBody>
          <a:bodyPr>
            <a:normAutofit fontScale="77500" lnSpcReduction="20000"/>
          </a:bodyPr>
          <a:lstStyle/>
          <a:p>
            <a:pPr marL="0" indent="0">
              <a:buNone/>
            </a:pPr>
            <a:r>
              <a:rPr lang="en-GB" dirty="0"/>
              <a:t> </a:t>
            </a:r>
            <a:r>
              <a:rPr lang="en-GB" dirty="0" smtClean="0"/>
              <a:t>                                 </a:t>
            </a:r>
          </a:p>
          <a:p>
            <a:pPr marL="0" indent="0">
              <a:buNone/>
            </a:pPr>
            <a:r>
              <a:rPr lang="en-GB" sz="1800" dirty="0"/>
              <a:t> </a:t>
            </a:r>
            <a:r>
              <a:rPr lang="en-GB" sz="1800" dirty="0" smtClean="0"/>
              <a:t>  </a:t>
            </a:r>
            <a:r>
              <a:rPr lang="en-GB" sz="1800" b="1" u="sng" dirty="0" smtClean="0">
                <a:solidFill>
                  <a:srgbClr val="FF0000"/>
                </a:solidFill>
              </a:rPr>
              <a:t>Project Name:</a:t>
            </a:r>
            <a:r>
              <a:rPr lang="en-GB" sz="1800" b="1" dirty="0" smtClean="0">
                <a:solidFill>
                  <a:srgbClr val="FF0000"/>
                </a:solidFill>
              </a:rPr>
              <a:t>  Herding Sheep</a:t>
            </a:r>
          </a:p>
          <a:p>
            <a:pPr marL="0" indent="0">
              <a:buNone/>
            </a:pPr>
            <a:endParaRPr lang="en-GB" sz="1800" dirty="0" smtClean="0"/>
          </a:p>
          <a:p>
            <a:r>
              <a:rPr lang="en-GB" dirty="0" smtClean="0"/>
              <a:t> </a:t>
            </a:r>
            <a:r>
              <a:rPr lang="en-GB" b="1" u="sng" dirty="0" smtClean="0">
                <a:solidFill>
                  <a:srgbClr val="FF0000"/>
                </a:solidFill>
              </a:rPr>
              <a:t>Project overview: </a:t>
            </a:r>
          </a:p>
          <a:p>
            <a:pPr marL="0" indent="0">
              <a:buNone/>
            </a:pPr>
            <a:r>
              <a:rPr lang="en-GB" dirty="0" smtClean="0"/>
              <a:t>    A Dog will herd many Sheep – providing guidance and security </a:t>
            </a:r>
          </a:p>
          <a:p>
            <a:pPr marL="0" indent="0">
              <a:buNone/>
            </a:pPr>
            <a:r>
              <a:rPr lang="en-GB" dirty="0"/>
              <a:t> </a:t>
            </a:r>
            <a:r>
              <a:rPr lang="en-GB" dirty="0" smtClean="0"/>
              <a:t>    for all Sheep. </a:t>
            </a:r>
          </a:p>
          <a:p>
            <a:pPr marL="0" indent="0">
              <a:buNone/>
            </a:pPr>
            <a:r>
              <a:rPr lang="en-GB" dirty="0" smtClean="0"/>
              <a:t>    The dog must make sure no sheep goes out of sight </a:t>
            </a:r>
          </a:p>
          <a:p>
            <a:pPr marL="0" indent="0">
              <a:buNone/>
            </a:pPr>
            <a:r>
              <a:rPr lang="en-GB" dirty="0"/>
              <a:t> </a:t>
            </a:r>
            <a:r>
              <a:rPr lang="en-GB" dirty="0" smtClean="0"/>
              <a:t>   The dog must also protect all Sheep from predator – a Fox/ Foxes</a:t>
            </a:r>
          </a:p>
          <a:p>
            <a:pPr marL="0" indent="0">
              <a:buNone/>
            </a:pPr>
            <a:endParaRPr lang="en-GB" dirty="0"/>
          </a:p>
          <a:p>
            <a:r>
              <a:rPr lang="en-GB" b="1" u="sng" dirty="0" smtClean="0">
                <a:solidFill>
                  <a:srgbClr val="FF0000"/>
                </a:solidFill>
              </a:rPr>
              <a:t>Features the completed project will include are</a:t>
            </a:r>
            <a:r>
              <a:rPr lang="en-GB" dirty="0" smtClean="0"/>
              <a:t>:</a:t>
            </a:r>
          </a:p>
          <a:p>
            <a:pPr marL="0" indent="0">
              <a:buNone/>
            </a:pPr>
            <a:r>
              <a:rPr lang="en-GB" dirty="0"/>
              <a:t> </a:t>
            </a:r>
            <a:r>
              <a:rPr lang="en-GB" dirty="0" smtClean="0"/>
              <a:t>  1.) </a:t>
            </a:r>
            <a:r>
              <a:rPr lang="en-GB" b="1" u="sng" dirty="0" smtClean="0">
                <a:solidFill>
                  <a:schemeClr val="accent4"/>
                </a:solidFill>
              </a:rPr>
              <a:t>Sheep</a:t>
            </a:r>
          </a:p>
          <a:p>
            <a:pPr marL="0" indent="0">
              <a:buNone/>
            </a:pPr>
            <a:r>
              <a:rPr lang="en-GB" dirty="0"/>
              <a:t> </a:t>
            </a:r>
            <a:r>
              <a:rPr lang="en-GB" dirty="0" smtClean="0"/>
              <a:t>               - All sheep must remain within the dog’s proximity</a:t>
            </a:r>
          </a:p>
          <a:p>
            <a:pPr marL="0" indent="0">
              <a:buNone/>
            </a:pPr>
            <a:r>
              <a:rPr lang="en-GB" dirty="0"/>
              <a:t> </a:t>
            </a:r>
            <a:r>
              <a:rPr lang="en-GB" dirty="0" smtClean="0"/>
              <a:t>               -Allow to go in the direction of up, right and left (not backward </a:t>
            </a:r>
          </a:p>
          <a:p>
            <a:pPr marL="0" indent="0">
              <a:buNone/>
            </a:pPr>
            <a:r>
              <a:rPr lang="en-GB" dirty="0"/>
              <a:t> </a:t>
            </a:r>
            <a:r>
              <a:rPr lang="en-GB" dirty="0" smtClean="0"/>
              <a:t>                 or behind the dog) </a:t>
            </a:r>
          </a:p>
          <a:p>
            <a:pPr marL="0" indent="0">
              <a:buNone/>
            </a:pPr>
            <a:r>
              <a:rPr lang="en-GB" dirty="0"/>
              <a:t> </a:t>
            </a:r>
            <a:r>
              <a:rPr lang="en-GB" dirty="0" smtClean="0"/>
              <a:t>               - Not allowed to go out of sight</a:t>
            </a:r>
          </a:p>
          <a:p>
            <a:pPr marL="0" indent="0">
              <a:buNone/>
            </a:pPr>
            <a:r>
              <a:rPr lang="en-GB" dirty="0"/>
              <a:t> </a:t>
            </a:r>
            <a:endParaRPr lang="en-GB" dirty="0" smtClean="0"/>
          </a:p>
        </p:txBody>
      </p:sp>
    </p:spTree>
    <p:extLst>
      <p:ext uri="{BB962C8B-B14F-4D97-AF65-F5344CB8AC3E}">
        <p14:creationId xmlns:p14="http://schemas.microsoft.com/office/powerpoint/2010/main" val="4290846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3</a:t>
            </a:fld>
            <a:endParaRPr lang="en-GB" dirty="0"/>
          </a:p>
        </p:txBody>
      </p:sp>
      <p:sp>
        <p:nvSpPr>
          <p:cNvPr id="2" name="Text Placeholder 1"/>
          <p:cNvSpPr>
            <a:spLocks noGrp="1"/>
          </p:cNvSpPr>
          <p:nvPr>
            <p:ph type="body" sz="quarter" idx="12"/>
          </p:nvPr>
        </p:nvSpPr>
        <p:spPr>
          <a:xfrm>
            <a:off x="539750" y="457201"/>
            <a:ext cx="6699250" cy="4419600"/>
          </a:xfrm>
        </p:spPr>
        <p:txBody>
          <a:bodyPr>
            <a:normAutofit fontScale="92500" lnSpcReduction="20000"/>
          </a:bodyPr>
          <a:lstStyle/>
          <a:p>
            <a:endParaRPr lang="en-US" dirty="0" smtClean="0"/>
          </a:p>
          <a:p>
            <a:pPr marL="0" indent="0">
              <a:buNone/>
            </a:pPr>
            <a:r>
              <a:rPr lang="en-US" b="1" u="sng" dirty="0" smtClean="0">
                <a:solidFill>
                  <a:schemeClr val="accent4"/>
                </a:solidFill>
              </a:rPr>
              <a:t> Dog</a:t>
            </a:r>
          </a:p>
          <a:p>
            <a:pPr marL="0" indent="0">
              <a:buNone/>
            </a:pPr>
            <a:r>
              <a:rPr lang="en-US" dirty="0" smtClean="0"/>
              <a:t>        - keeps the sheep within his proximity</a:t>
            </a:r>
          </a:p>
          <a:p>
            <a:pPr marL="0" indent="0">
              <a:buNone/>
            </a:pPr>
            <a:r>
              <a:rPr lang="en-US" dirty="0" smtClean="0"/>
              <a:t>        - Chase the predator (fox) away</a:t>
            </a:r>
          </a:p>
          <a:p>
            <a:pPr marL="0" indent="0">
              <a:buNone/>
            </a:pPr>
            <a:r>
              <a:rPr lang="en-US" dirty="0" smtClean="0"/>
              <a:t>        - Controlled by either touch screen / </a:t>
            </a:r>
          </a:p>
          <a:p>
            <a:pPr marL="0" indent="0">
              <a:buNone/>
            </a:pPr>
            <a:r>
              <a:rPr lang="en-US" dirty="0"/>
              <a:t> </a:t>
            </a:r>
            <a:r>
              <a:rPr lang="en-US" dirty="0" smtClean="0"/>
              <a:t>          keyboard</a:t>
            </a:r>
          </a:p>
          <a:p>
            <a:pPr marL="0" indent="0">
              <a:buNone/>
            </a:pPr>
            <a:endParaRPr lang="en-US" dirty="0" smtClean="0"/>
          </a:p>
          <a:p>
            <a:pPr marL="0" indent="0">
              <a:buNone/>
            </a:pPr>
            <a:endParaRPr lang="en-US" dirty="0"/>
          </a:p>
          <a:p>
            <a:pPr marL="0" indent="0">
              <a:buNone/>
            </a:pPr>
            <a:r>
              <a:rPr lang="en-US" dirty="0"/>
              <a:t> </a:t>
            </a:r>
            <a:r>
              <a:rPr lang="en-US" dirty="0" smtClean="0"/>
              <a:t> </a:t>
            </a:r>
            <a:r>
              <a:rPr lang="en-US" b="1" u="sng" dirty="0" smtClean="0">
                <a:solidFill>
                  <a:schemeClr val="accent4"/>
                </a:solidFill>
              </a:rPr>
              <a:t>Fox</a:t>
            </a:r>
          </a:p>
          <a:p>
            <a:pPr marL="0" indent="0">
              <a:buNone/>
            </a:pPr>
            <a:r>
              <a:rPr lang="en-US" dirty="0"/>
              <a:t> </a:t>
            </a:r>
            <a:r>
              <a:rPr lang="en-US" dirty="0" smtClean="0"/>
              <a:t>    - sensitive to the location of dog</a:t>
            </a:r>
          </a:p>
          <a:p>
            <a:pPr marL="0" indent="0">
              <a:buNone/>
            </a:pPr>
            <a:r>
              <a:rPr lang="en-US" dirty="0"/>
              <a:t> </a:t>
            </a:r>
            <a:r>
              <a:rPr lang="en-US" dirty="0" smtClean="0"/>
              <a:t>    - able to run toward a sheep and eat him</a:t>
            </a:r>
          </a:p>
          <a:p>
            <a:pPr marL="0" indent="0">
              <a:buNone/>
            </a:pPr>
            <a:r>
              <a:rPr lang="en-US" dirty="0"/>
              <a:t> </a:t>
            </a:r>
            <a:r>
              <a:rPr lang="en-US" dirty="0" smtClean="0"/>
              <a:t>    - able to run away if chased by the dog</a:t>
            </a:r>
            <a:endParaRPr lang="en-US" dirty="0"/>
          </a:p>
        </p:txBody>
      </p:sp>
    </p:spTree>
    <p:extLst>
      <p:ext uri="{BB962C8B-B14F-4D97-AF65-F5344CB8AC3E}">
        <p14:creationId xmlns:p14="http://schemas.microsoft.com/office/powerpoint/2010/main" val="1595711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4</a:t>
            </a:fld>
            <a:endParaRPr lang="en-GB" dirty="0"/>
          </a:p>
        </p:txBody>
      </p:sp>
      <p:sp>
        <p:nvSpPr>
          <p:cNvPr id="5" name="Text Placeholder 4"/>
          <p:cNvSpPr>
            <a:spLocks noGrp="1"/>
          </p:cNvSpPr>
          <p:nvPr>
            <p:ph type="body" sz="quarter" idx="12"/>
          </p:nvPr>
        </p:nvSpPr>
        <p:spPr>
          <a:xfrm>
            <a:off x="381000" y="838200"/>
            <a:ext cx="6324600" cy="5038724"/>
          </a:xfrm>
        </p:spPr>
        <p:txBody>
          <a:bodyPr>
            <a:normAutofit fontScale="70000" lnSpcReduction="20000"/>
          </a:bodyPr>
          <a:lstStyle/>
          <a:p>
            <a:pPr marL="0" indent="0">
              <a:buNone/>
            </a:pPr>
            <a:endParaRPr lang="en-GB" b="1" u="sng" dirty="0" smtClean="0">
              <a:solidFill>
                <a:srgbClr val="FF0000"/>
              </a:solidFill>
            </a:endParaRPr>
          </a:p>
          <a:p>
            <a:pPr marL="0" indent="0">
              <a:buNone/>
            </a:pPr>
            <a:r>
              <a:rPr lang="en-GB" b="1" u="sng" dirty="0" smtClean="0">
                <a:solidFill>
                  <a:srgbClr val="FF0000"/>
                </a:solidFill>
              </a:rPr>
              <a:t>Technical </a:t>
            </a:r>
            <a:r>
              <a:rPr lang="en-GB" b="1" u="sng" dirty="0">
                <a:solidFill>
                  <a:srgbClr val="FF0000"/>
                </a:solidFill>
              </a:rPr>
              <a:t>details of what will be </a:t>
            </a:r>
            <a:r>
              <a:rPr lang="en-GB" b="1" u="sng" dirty="0" smtClean="0">
                <a:solidFill>
                  <a:srgbClr val="FF0000"/>
                </a:solidFill>
              </a:rPr>
              <a:t>used:</a:t>
            </a:r>
            <a:endParaRPr lang="en-GB" dirty="0"/>
          </a:p>
          <a:p>
            <a:r>
              <a:rPr lang="en-GB" dirty="0" smtClean="0"/>
              <a:t>Using Java API- creating classes; implementing interfaces </a:t>
            </a:r>
          </a:p>
          <a:p>
            <a:r>
              <a:rPr lang="en-GB" dirty="0" smtClean="0"/>
              <a:t>Android API- whatever method is and features that suite our project.</a:t>
            </a:r>
          </a:p>
          <a:p>
            <a:pPr marL="0" indent="0">
              <a:buNone/>
            </a:pPr>
            <a:endParaRPr lang="en-GB" dirty="0" smtClean="0"/>
          </a:p>
          <a:p>
            <a:pPr marL="0" indent="0">
              <a:buNone/>
            </a:pPr>
            <a:endParaRPr lang="en-GB" dirty="0"/>
          </a:p>
          <a:p>
            <a:pPr marL="0" indent="0">
              <a:buNone/>
            </a:pPr>
            <a:r>
              <a:rPr lang="en-GB" b="1" u="sng" dirty="0" smtClean="0">
                <a:solidFill>
                  <a:srgbClr val="FF0000"/>
                </a:solidFill>
              </a:rPr>
              <a:t>Bi - weekly Schedule</a:t>
            </a:r>
            <a:r>
              <a:rPr lang="en-GB" u="sng" dirty="0" smtClean="0"/>
              <a:t>:</a:t>
            </a:r>
          </a:p>
          <a:p>
            <a:pPr marL="0" indent="0">
              <a:buNone/>
            </a:pPr>
            <a:r>
              <a:rPr lang="en-GB" dirty="0"/>
              <a:t> </a:t>
            </a:r>
            <a:r>
              <a:rPr lang="en-GB" dirty="0" smtClean="0"/>
              <a:t>       </a:t>
            </a:r>
            <a:r>
              <a:rPr lang="en-GB" b="1" dirty="0" smtClean="0">
                <a:solidFill>
                  <a:schemeClr val="accent4"/>
                </a:solidFill>
              </a:rPr>
              <a:t>Week of Feb </a:t>
            </a:r>
            <a:r>
              <a:rPr lang="en-GB" b="1" dirty="0" smtClean="0">
                <a:solidFill>
                  <a:schemeClr val="accent4"/>
                </a:solidFill>
              </a:rPr>
              <a:t>18th </a:t>
            </a:r>
            <a:r>
              <a:rPr lang="en-GB" dirty="0" smtClean="0"/>
              <a:t>-   Planning phase:</a:t>
            </a:r>
          </a:p>
          <a:p>
            <a:pPr marL="0" indent="0">
              <a:buNone/>
            </a:pPr>
            <a:r>
              <a:rPr lang="en-GB" dirty="0"/>
              <a:t> </a:t>
            </a:r>
            <a:r>
              <a:rPr lang="en-GB" dirty="0" smtClean="0"/>
              <a:t>             - </a:t>
            </a:r>
            <a:r>
              <a:rPr lang="en-GB" dirty="0" smtClean="0"/>
              <a:t>create a simple</a:t>
            </a:r>
            <a:r>
              <a:rPr lang="en-GB" dirty="0" smtClean="0"/>
              <a:t> specification</a:t>
            </a:r>
          </a:p>
          <a:p>
            <a:pPr marL="0" indent="0">
              <a:buNone/>
            </a:pPr>
            <a:r>
              <a:rPr lang="en-GB" dirty="0"/>
              <a:t> </a:t>
            </a:r>
            <a:r>
              <a:rPr lang="en-GB" dirty="0" smtClean="0"/>
              <a:t>             - Create a </a:t>
            </a:r>
            <a:r>
              <a:rPr lang="en-GB" dirty="0" smtClean="0"/>
              <a:t>Use </a:t>
            </a:r>
            <a:r>
              <a:rPr lang="en-GB" dirty="0" smtClean="0"/>
              <a:t>Case </a:t>
            </a:r>
            <a:r>
              <a:rPr lang="en-GB" dirty="0" smtClean="0"/>
              <a:t>diagram</a:t>
            </a:r>
          </a:p>
          <a:p>
            <a:pPr marL="0" indent="0">
              <a:buNone/>
            </a:pPr>
            <a:r>
              <a:rPr lang="en-GB" dirty="0"/>
              <a:t> </a:t>
            </a:r>
            <a:r>
              <a:rPr lang="en-GB" dirty="0" smtClean="0"/>
              <a:t>             - Create basic Design and navigation process</a:t>
            </a:r>
            <a:endParaRPr lang="en-GB" dirty="0" smtClean="0"/>
          </a:p>
          <a:p>
            <a:pPr marL="0" indent="0">
              <a:buNone/>
            </a:pPr>
            <a:r>
              <a:rPr lang="en-GB" dirty="0"/>
              <a:t> </a:t>
            </a:r>
            <a:r>
              <a:rPr lang="en-GB" dirty="0" smtClean="0"/>
              <a:t>             - Create an initial presentation</a:t>
            </a:r>
            <a:endParaRPr lang="en-GB" dirty="0" smtClean="0"/>
          </a:p>
          <a:p>
            <a:pPr marL="0" indent="0">
              <a:buNone/>
            </a:pPr>
            <a:endParaRPr lang="en-GB" dirty="0" smtClean="0"/>
          </a:p>
          <a:p>
            <a:pPr marL="0" indent="0">
              <a:buNone/>
            </a:pPr>
            <a:r>
              <a:rPr lang="en-GB" dirty="0"/>
              <a:t> </a:t>
            </a:r>
            <a:r>
              <a:rPr lang="en-GB" dirty="0" smtClean="0"/>
              <a:t>        </a:t>
            </a:r>
            <a:r>
              <a:rPr lang="en-GB" b="1" dirty="0" smtClean="0">
                <a:solidFill>
                  <a:schemeClr val="accent4"/>
                </a:solidFill>
              </a:rPr>
              <a:t>Week of </a:t>
            </a:r>
            <a:r>
              <a:rPr lang="en-GB" b="1" dirty="0" smtClean="0">
                <a:solidFill>
                  <a:schemeClr val="accent4"/>
                </a:solidFill>
              </a:rPr>
              <a:t>March 4</a:t>
            </a:r>
            <a:r>
              <a:rPr lang="en-GB" b="1" baseline="30000" dirty="0" smtClean="0">
                <a:solidFill>
                  <a:schemeClr val="accent4"/>
                </a:solidFill>
              </a:rPr>
              <a:t>th</a:t>
            </a:r>
            <a:r>
              <a:rPr lang="en-GB" dirty="0" smtClean="0"/>
              <a:t> </a:t>
            </a:r>
            <a:r>
              <a:rPr lang="en-GB" dirty="0" smtClean="0"/>
              <a:t>-   Analysis phase: </a:t>
            </a:r>
          </a:p>
          <a:p>
            <a:pPr marL="0" indent="0">
              <a:buNone/>
            </a:pPr>
            <a:r>
              <a:rPr lang="en-GB" dirty="0"/>
              <a:t> </a:t>
            </a:r>
            <a:r>
              <a:rPr lang="en-GB" dirty="0" smtClean="0"/>
              <a:t>              - Re-visiting the specification</a:t>
            </a:r>
          </a:p>
          <a:p>
            <a:pPr marL="0" indent="0">
              <a:buNone/>
            </a:pPr>
            <a:r>
              <a:rPr lang="en-GB" dirty="0"/>
              <a:t> </a:t>
            </a:r>
            <a:r>
              <a:rPr lang="en-GB" dirty="0" smtClean="0"/>
              <a:t>              -  </a:t>
            </a:r>
            <a:r>
              <a:rPr lang="en-GB" dirty="0" smtClean="0"/>
              <a:t>Determine </a:t>
            </a:r>
            <a:r>
              <a:rPr lang="en-GB" dirty="0" smtClean="0"/>
              <a:t>the classes, methods and variable</a:t>
            </a:r>
          </a:p>
          <a:p>
            <a:pPr marL="0" indent="0">
              <a:buNone/>
            </a:pPr>
            <a:r>
              <a:rPr lang="en-GB" dirty="0"/>
              <a:t> </a:t>
            </a:r>
            <a:r>
              <a:rPr lang="en-GB" dirty="0" smtClean="0"/>
              <a:t>               - </a:t>
            </a:r>
            <a:r>
              <a:rPr lang="en-GB" dirty="0" smtClean="0"/>
              <a:t>Creat</a:t>
            </a:r>
            <a:r>
              <a:rPr lang="en-GB" dirty="0" smtClean="0"/>
              <a:t>e a</a:t>
            </a:r>
            <a:r>
              <a:rPr lang="en-GB" dirty="0" smtClean="0"/>
              <a:t>ctivity </a:t>
            </a:r>
            <a:r>
              <a:rPr lang="en-GB" dirty="0" smtClean="0"/>
              <a:t>diagram</a:t>
            </a:r>
          </a:p>
          <a:p>
            <a:pPr marL="0" indent="0">
              <a:buNone/>
            </a:pPr>
            <a:r>
              <a:rPr lang="en-GB" dirty="0"/>
              <a:t> </a:t>
            </a:r>
            <a:r>
              <a:rPr lang="en-GB" dirty="0" smtClean="0"/>
              <a:t>                              </a:t>
            </a:r>
            <a:endParaRPr lang="en-GB" dirty="0"/>
          </a:p>
        </p:txBody>
      </p:sp>
    </p:spTree>
    <p:extLst>
      <p:ext uri="{BB962C8B-B14F-4D97-AF65-F5344CB8AC3E}">
        <p14:creationId xmlns:p14="http://schemas.microsoft.com/office/powerpoint/2010/main" val="1326768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5</a:t>
            </a:fld>
            <a:endParaRPr lang="en-GB" dirty="0"/>
          </a:p>
        </p:txBody>
      </p:sp>
      <p:sp>
        <p:nvSpPr>
          <p:cNvPr id="16" name="Text Placeholder 15"/>
          <p:cNvSpPr>
            <a:spLocks noGrp="1"/>
          </p:cNvSpPr>
          <p:nvPr>
            <p:ph type="body" sz="quarter" idx="12"/>
          </p:nvPr>
        </p:nvSpPr>
        <p:spPr>
          <a:xfrm>
            <a:off x="539750" y="609601"/>
            <a:ext cx="6699250" cy="5267324"/>
          </a:xfrm>
        </p:spPr>
        <p:txBody>
          <a:bodyPr>
            <a:normAutofit/>
          </a:bodyPr>
          <a:lstStyle/>
          <a:p>
            <a:pPr marL="0" indent="0">
              <a:buNone/>
            </a:pPr>
            <a:r>
              <a:rPr lang="en-GB" dirty="0" smtClean="0"/>
              <a:t>                   </a:t>
            </a:r>
          </a:p>
          <a:p>
            <a:pPr marL="0" indent="0">
              <a:buNone/>
            </a:pPr>
            <a:r>
              <a:rPr lang="en-GB" sz="1900" b="1">
                <a:solidFill>
                  <a:schemeClr val="accent4"/>
                </a:solidFill>
              </a:rPr>
              <a:t> </a:t>
            </a:r>
            <a:r>
              <a:rPr lang="en-GB" sz="1900" b="1" smtClean="0">
                <a:solidFill>
                  <a:schemeClr val="accent4"/>
                </a:solidFill>
              </a:rPr>
              <a:t>   </a:t>
            </a:r>
            <a:r>
              <a:rPr lang="en-GB" sz="1900" b="1" smtClean="0">
                <a:solidFill>
                  <a:schemeClr val="accent4"/>
                </a:solidFill>
              </a:rPr>
              <a:t>     </a:t>
            </a:r>
            <a:r>
              <a:rPr lang="en-GB" sz="1800" b="1" smtClean="0">
                <a:solidFill>
                  <a:schemeClr val="accent4"/>
                </a:solidFill>
              </a:rPr>
              <a:t>Week </a:t>
            </a:r>
            <a:r>
              <a:rPr lang="en-GB" sz="1800" b="1" dirty="0">
                <a:solidFill>
                  <a:schemeClr val="accent4"/>
                </a:solidFill>
              </a:rPr>
              <a:t>of March </a:t>
            </a:r>
            <a:r>
              <a:rPr lang="en-GB" sz="1800" b="1" dirty="0" smtClean="0">
                <a:solidFill>
                  <a:schemeClr val="accent4"/>
                </a:solidFill>
              </a:rPr>
              <a:t>18th</a:t>
            </a:r>
            <a:r>
              <a:rPr lang="en-GB" sz="1800" b="1" dirty="0" smtClean="0">
                <a:solidFill>
                  <a:schemeClr val="accent4"/>
                </a:solidFill>
              </a:rPr>
              <a:t> </a:t>
            </a:r>
            <a:r>
              <a:rPr lang="en-GB" sz="1800" dirty="0"/>
              <a:t>– pre implementation </a:t>
            </a:r>
            <a:r>
              <a:rPr lang="en-GB" sz="1800" dirty="0" smtClean="0"/>
              <a:t>phase:</a:t>
            </a:r>
            <a:endParaRPr lang="en-GB" sz="1800" dirty="0"/>
          </a:p>
          <a:p>
            <a:pPr marL="0" indent="0">
              <a:buNone/>
            </a:pPr>
            <a:r>
              <a:rPr lang="en-GB" sz="1800" dirty="0"/>
              <a:t>                </a:t>
            </a:r>
            <a:r>
              <a:rPr lang="en-GB" sz="1800" dirty="0" smtClean="0"/>
              <a:t>- </a:t>
            </a:r>
            <a:r>
              <a:rPr lang="en-GB" sz="1800" dirty="0" smtClean="0"/>
              <a:t>forming the </a:t>
            </a:r>
            <a:r>
              <a:rPr lang="en-GB" sz="1800" dirty="0" smtClean="0"/>
              <a:t>project pseudo code </a:t>
            </a:r>
            <a:r>
              <a:rPr lang="en-GB" sz="1800" dirty="0" smtClean="0"/>
              <a:t> </a:t>
            </a:r>
            <a:endParaRPr lang="en-GB" sz="1800" dirty="0" smtClean="0"/>
          </a:p>
          <a:p>
            <a:pPr marL="0" indent="0">
              <a:buNone/>
            </a:pPr>
            <a:endParaRPr lang="en-GB" dirty="0" smtClean="0"/>
          </a:p>
          <a:p>
            <a:pPr marL="0" indent="0">
              <a:buNone/>
            </a:pPr>
            <a:r>
              <a:rPr lang="en-GB" dirty="0"/>
              <a:t> </a:t>
            </a:r>
            <a:r>
              <a:rPr lang="en-GB" dirty="0" smtClean="0"/>
              <a:t>       </a:t>
            </a:r>
            <a:r>
              <a:rPr lang="en-GB" sz="1900" b="1" dirty="0" smtClean="0">
                <a:solidFill>
                  <a:schemeClr val="accent4"/>
                </a:solidFill>
              </a:rPr>
              <a:t>Week of </a:t>
            </a:r>
            <a:r>
              <a:rPr lang="en-GB" sz="1900" b="1" dirty="0" smtClean="0">
                <a:solidFill>
                  <a:schemeClr val="accent4"/>
                </a:solidFill>
              </a:rPr>
              <a:t>April 1st</a:t>
            </a:r>
            <a:r>
              <a:rPr lang="en-GB" sz="1900" b="1" dirty="0" smtClean="0">
                <a:solidFill>
                  <a:schemeClr val="accent4"/>
                </a:solidFill>
              </a:rPr>
              <a:t> </a:t>
            </a:r>
            <a:r>
              <a:rPr lang="en-GB" sz="1900" dirty="0" smtClean="0"/>
              <a:t>– implementation phase:</a:t>
            </a:r>
          </a:p>
          <a:p>
            <a:pPr marL="0" indent="0">
              <a:buNone/>
            </a:pPr>
            <a:r>
              <a:rPr lang="en-GB" sz="1900" dirty="0"/>
              <a:t> </a:t>
            </a:r>
            <a:r>
              <a:rPr lang="en-GB" sz="1900" dirty="0" smtClean="0"/>
              <a:t>               - coding and unit testing </a:t>
            </a:r>
          </a:p>
          <a:p>
            <a:pPr marL="0" indent="0">
              <a:buNone/>
            </a:pPr>
            <a:endParaRPr lang="en-GB" sz="1900" dirty="0" smtClean="0"/>
          </a:p>
          <a:p>
            <a:pPr marL="0" indent="0">
              <a:buNone/>
            </a:pPr>
            <a:r>
              <a:rPr lang="en-GB" sz="1900" dirty="0"/>
              <a:t> </a:t>
            </a:r>
            <a:r>
              <a:rPr lang="en-GB" sz="1900" dirty="0" smtClean="0"/>
              <a:t>       </a:t>
            </a:r>
            <a:r>
              <a:rPr lang="en-GB" sz="1900" b="1" dirty="0" smtClean="0">
                <a:solidFill>
                  <a:schemeClr val="accent4"/>
                </a:solidFill>
              </a:rPr>
              <a:t>Week of </a:t>
            </a:r>
            <a:r>
              <a:rPr lang="en-GB" sz="1900" b="1" dirty="0" smtClean="0">
                <a:solidFill>
                  <a:schemeClr val="accent4"/>
                </a:solidFill>
              </a:rPr>
              <a:t>April</a:t>
            </a:r>
            <a:r>
              <a:rPr lang="en-GB" sz="1900" b="1" dirty="0" smtClean="0">
                <a:solidFill>
                  <a:schemeClr val="accent4"/>
                </a:solidFill>
              </a:rPr>
              <a:t> 15th </a:t>
            </a:r>
            <a:r>
              <a:rPr lang="en-GB" sz="1900" b="1" dirty="0" smtClean="0">
                <a:solidFill>
                  <a:schemeClr val="accent4"/>
                </a:solidFill>
              </a:rPr>
              <a:t>– </a:t>
            </a:r>
            <a:r>
              <a:rPr lang="en-GB" sz="1900" dirty="0" smtClean="0"/>
              <a:t>Source Code:</a:t>
            </a:r>
            <a:endParaRPr lang="en-GB" sz="1900" b="1" dirty="0" smtClean="0">
              <a:solidFill>
                <a:schemeClr val="accent4"/>
              </a:solidFill>
            </a:endParaRPr>
          </a:p>
          <a:p>
            <a:pPr marL="0" indent="0">
              <a:buNone/>
            </a:pPr>
            <a:r>
              <a:rPr lang="en-GB" sz="1900" dirty="0"/>
              <a:t> </a:t>
            </a:r>
            <a:r>
              <a:rPr lang="en-GB" sz="1900" dirty="0" smtClean="0"/>
              <a:t>                 - units integration and </a:t>
            </a:r>
            <a:r>
              <a:rPr lang="en-GB" sz="1900" dirty="0" smtClean="0"/>
              <a:t>testing</a:t>
            </a:r>
            <a:endParaRPr lang="en-GB" sz="1900" b="1" u="sng" dirty="0" smtClean="0">
              <a:solidFill>
                <a:schemeClr val="accent4"/>
              </a:solidFill>
            </a:endParaRPr>
          </a:p>
          <a:p>
            <a:pPr marL="0" indent="0">
              <a:buNone/>
            </a:pPr>
            <a:r>
              <a:rPr lang="en-GB" sz="1900" dirty="0" smtClean="0"/>
              <a:t>                  - Submitting the source code to professor</a:t>
            </a:r>
          </a:p>
          <a:p>
            <a:pPr marL="0" indent="0">
              <a:buNone/>
            </a:pPr>
            <a:endParaRPr lang="en-GB" sz="1900" dirty="0" smtClean="0"/>
          </a:p>
          <a:p>
            <a:pPr marL="0" indent="0">
              <a:buNone/>
            </a:pPr>
            <a:r>
              <a:rPr lang="en-GB" sz="1900" dirty="0"/>
              <a:t> </a:t>
            </a:r>
            <a:r>
              <a:rPr lang="en-GB" sz="1900" dirty="0" smtClean="0"/>
              <a:t>          </a:t>
            </a:r>
            <a:r>
              <a:rPr lang="en-GB" sz="1900" b="1" dirty="0" smtClean="0">
                <a:solidFill>
                  <a:schemeClr val="accent4"/>
                </a:solidFill>
              </a:rPr>
              <a:t>Week of April </a:t>
            </a:r>
            <a:r>
              <a:rPr lang="en-GB" sz="1900" b="1" dirty="0" smtClean="0">
                <a:solidFill>
                  <a:schemeClr val="accent4"/>
                </a:solidFill>
              </a:rPr>
              <a:t>29</a:t>
            </a:r>
            <a:r>
              <a:rPr lang="en-GB" sz="1900" b="1" baseline="30000" dirty="0" smtClean="0">
                <a:solidFill>
                  <a:schemeClr val="accent4"/>
                </a:solidFill>
              </a:rPr>
              <a:t>th</a:t>
            </a:r>
            <a:r>
              <a:rPr lang="en-GB" sz="1900" b="1" dirty="0" smtClean="0">
                <a:solidFill>
                  <a:schemeClr val="accent4"/>
                </a:solidFill>
              </a:rPr>
              <a:t> </a:t>
            </a:r>
            <a:r>
              <a:rPr lang="en-GB" sz="1900" dirty="0" smtClean="0"/>
              <a:t>– Class presentation:</a:t>
            </a:r>
          </a:p>
          <a:p>
            <a:pPr marL="0" indent="0">
              <a:buNone/>
            </a:pPr>
            <a:r>
              <a:rPr lang="en-GB" sz="1900" dirty="0" smtClean="0"/>
              <a:t>                    -Presenting the program in class</a:t>
            </a:r>
          </a:p>
          <a:p>
            <a:pPr marL="0" indent="0">
              <a:buNone/>
            </a:pPr>
            <a:endParaRPr lang="en-GB" dirty="0" smtClean="0"/>
          </a:p>
          <a:p>
            <a:pPr marL="0" indent="0">
              <a:buNone/>
            </a:pPr>
            <a:endParaRPr lang="en-GB" b="1" dirty="0">
              <a:solidFill>
                <a:schemeClr val="accent4"/>
              </a:solidFill>
            </a:endParaRPr>
          </a:p>
          <a:p>
            <a:endParaRPr lang="en-GB" dirty="0"/>
          </a:p>
        </p:txBody>
      </p:sp>
    </p:spTree>
    <p:extLst>
      <p:ext uri="{BB962C8B-B14F-4D97-AF65-F5344CB8AC3E}">
        <p14:creationId xmlns:p14="http://schemas.microsoft.com/office/powerpoint/2010/main" val="3190464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EF789A81-9B9B-445C-8A60-F916862B4649}" type="slidenum">
              <a:rPr lang="en-GB" smtClean="0"/>
              <a:pPr/>
              <a:t>6</a:t>
            </a:fld>
            <a:endParaRPr lang="en-GB" dirty="0"/>
          </a:p>
        </p:txBody>
      </p:sp>
      <p:sp>
        <p:nvSpPr>
          <p:cNvPr id="5" name="Text Placeholder 4"/>
          <p:cNvSpPr>
            <a:spLocks noGrp="1"/>
          </p:cNvSpPr>
          <p:nvPr>
            <p:ph type="body" sz="quarter" idx="12"/>
          </p:nvPr>
        </p:nvSpPr>
        <p:spPr>
          <a:xfrm>
            <a:off x="539750" y="609601"/>
            <a:ext cx="6242050" cy="4267200"/>
          </a:xfrm>
        </p:spPr>
        <p:txBody>
          <a:bodyPr>
            <a:normAutofit fontScale="85000" lnSpcReduction="10000"/>
          </a:bodyPr>
          <a:lstStyle/>
          <a:p>
            <a:pPr marL="0" indent="0">
              <a:buNone/>
            </a:pPr>
            <a:endParaRPr lang="en-GB" b="1" u="sng" dirty="0" smtClean="0">
              <a:solidFill>
                <a:srgbClr val="FF0000"/>
              </a:solidFill>
            </a:endParaRPr>
          </a:p>
          <a:p>
            <a:pPr marL="0" indent="0">
              <a:buNone/>
            </a:pPr>
            <a:r>
              <a:rPr lang="en-GB" b="1" u="sng" dirty="0" smtClean="0">
                <a:solidFill>
                  <a:srgbClr val="FF0000"/>
                </a:solidFill>
              </a:rPr>
              <a:t>Basic design and navigation:</a:t>
            </a:r>
          </a:p>
          <a:p>
            <a:r>
              <a:rPr lang="en-GB" dirty="0" smtClean="0"/>
              <a:t>A white rectangular figure would represent a sheep</a:t>
            </a:r>
          </a:p>
          <a:p>
            <a:r>
              <a:rPr lang="en-GB" dirty="0" smtClean="0"/>
              <a:t>A brown circular figure would represent the dog</a:t>
            </a:r>
          </a:p>
          <a:p>
            <a:r>
              <a:rPr lang="en-GB" dirty="0" smtClean="0"/>
              <a:t>A triangular figure would represent a fox</a:t>
            </a:r>
          </a:p>
          <a:p>
            <a:pPr marL="0" indent="0">
              <a:buNone/>
            </a:pPr>
            <a:r>
              <a:rPr lang="en-GB" dirty="0" smtClean="0"/>
              <a:t>A </a:t>
            </a:r>
            <a:r>
              <a:rPr lang="en-GB" dirty="0" smtClean="0"/>
              <a:t>person playing the game would use the screen  touch to move the dog as needed. The dog would move to restrict the sheep movement and keep them together. The dog would also move toward an incoming fox to chase him away from </a:t>
            </a:r>
            <a:r>
              <a:rPr lang="en-GB" dirty="0" smtClean="0"/>
              <a:t>sheep.</a:t>
            </a:r>
          </a:p>
          <a:p>
            <a:pPr marL="0" indent="0">
              <a:buNone/>
            </a:pPr>
            <a:r>
              <a:rPr lang="en-GB" dirty="0"/>
              <a:t>A</a:t>
            </a:r>
            <a:r>
              <a:rPr lang="en-GB" dirty="0" smtClean="0"/>
              <a:t>ttached use case and activity diagram explains the navigation process.</a:t>
            </a:r>
            <a:endParaRPr lang="en-GB" dirty="0" smtClean="0"/>
          </a:p>
        </p:txBody>
      </p:sp>
    </p:spTree>
    <p:extLst>
      <p:ext uri="{BB962C8B-B14F-4D97-AF65-F5344CB8AC3E}">
        <p14:creationId xmlns:p14="http://schemas.microsoft.com/office/powerpoint/2010/main" val="786778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r" eaLnBrk="0" fontAlgn="base" hangingPunct="0">
              <a:spcBef>
                <a:spcPct val="0"/>
              </a:spcBef>
              <a:spcAft>
                <a:spcPct val="0"/>
              </a:spcAft>
            </a:pPr>
            <a:endParaRPr lang="en-GB" dirty="0"/>
          </a:p>
        </p:txBody>
      </p:sp>
      <p:sp>
        <p:nvSpPr>
          <p:cNvPr id="4" name="Slide Number Placeholder 3"/>
          <p:cNvSpPr>
            <a:spLocks noGrp="1"/>
          </p:cNvSpPr>
          <p:nvPr>
            <p:ph type="sldNum" sz="quarter" idx="11"/>
          </p:nvPr>
        </p:nvSpPr>
        <p:spPr/>
        <p:txBody>
          <a:bodyPr/>
          <a:lstStyle/>
          <a:p>
            <a:fld id="{EF789A81-9B9B-445C-8A60-F916862B4649}" type="slidenum">
              <a:rPr lang="en-GB" smtClean="0"/>
              <a:pPr/>
              <a:t>7</a:t>
            </a:fld>
            <a:endParaRPr lang="en-GB" dirty="0"/>
          </a:p>
        </p:txBody>
      </p:sp>
      <p:sp>
        <p:nvSpPr>
          <p:cNvPr id="11" name="Text Placeholder 10"/>
          <p:cNvSpPr>
            <a:spLocks noGrp="1"/>
          </p:cNvSpPr>
          <p:nvPr>
            <p:ph type="body" sz="quarter" idx="12"/>
          </p:nvPr>
        </p:nvSpPr>
        <p:spPr>
          <a:xfrm>
            <a:off x="539750" y="1905000"/>
            <a:ext cx="8064500" cy="3971925"/>
          </a:xfrm>
        </p:spPr>
        <p:txBody>
          <a:bodyPr/>
          <a:lstStyle/>
          <a:p>
            <a:pPr marL="137160" indent="0">
              <a:buNone/>
            </a:pPr>
            <a:endParaRPr lang="en-GB" dirty="0"/>
          </a:p>
          <a:p>
            <a:pPr marL="137160" indent="0">
              <a:buNone/>
            </a:pPr>
            <a:endParaRPr lang="en-GB" sz="2400" b="1" dirty="0" smtClean="0">
              <a:solidFill>
                <a:srgbClr val="FF0000"/>
              </a:solidFill>
            </a:endParaRPr>
          </a:p>
          <a:p>
            <a:pPr marL="137160" indent="0">
              <a:buNone/>
            </a:pPr>
            <a:endParaRPr lang="en-GB" sz="2400" b="1" dirty="0">
              <a:solidFill>
                <a:srgbClr val="FF0000"/>
              </a:solidFill>
            </a:endParaRPr>
          </a:p>
          <a:p>
            <a:pPr marL="137160" indent="0">
              <a:buNone/>
            </a:pPr>
            <a:r>
              <a:rPr lang="en-GB" sz="2400" b="1" dirty="0" smtClean="0">
                <a:solidFill>
                  <a:srgbClr val="FF0000"/>
                </a:solidFill>
              </a:rPr>
              <a:t>                        Thank you all for listening!!</a:t>
            </a:r>
            <a:endParaRPr lang="en-GB" sz="2400" b="1" dirty="0">
              <a:solidFill>
                <a:srgbClr val="FF0000"/>
              </a:solidFill>
            </a:endParaRPr>
          </a:p>
        </p:txBody>
      </p:sp>
    </p:spTree>
    <p:extLst>
      <p:ext uri="{BB962C8B-B14F-4D97-AF65-F5344CB8AC3E}">
        <p14:creationId xmlns:p14="http://schemas.microsoft.com/office/powerpoint/2010/main" val="5386375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ivaudan">
    <a:dk1>
      <a:sysClr val="windowText" lastClr="000000"/>
    </a:dk1>
    <a:lt1>
      <a:sysClr val="window" lastClr="FFFFFF"/>
    </a:lt1>
    <a:dk2>
      <a:srgbClr val="5F5F5F"/>
    </a:dk2>
    <a:lt2>
      <a:srgbClr val="DDDDDD"/>
    </a:lt2>
    <a:accent1>
      <a:srgbClr val="990033"/>
    </a:accent1>
    <a:accent2>
      <a:srgbClr val="CC0000"/>
    </a:accent2>
    <a:accent3>
      <a:srgbClr val="99CC00"/>
    </a:accent3>
    <a:accent4>
      <a:srgbClr val="CCFF33"/>
    </a:accent4>
    <a:accent5>
      <a:srgbClr val="009999"/>
    </a:accent5>
    <a:accent6>
      <a:srgbClr val="33CCCC"/>
    </a:accent6>
    <a:hlink>
      <a:srgbClr val="3366CC"/>
    </a:hlink>
    <a:folHlink>
      <a:srgbClr val="0099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Hardcover</Template>
  <TotalTime>170</TotalTime>
  <Words>466</Words>
  <Application>Microsoft Office PowerPoint</Application>
  <PresentationFormat>On-screen Show (4:3)</PresentationFormat>
  <Paragraphs>95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Hardcover</vt:lpstr>
      <vt:lpstr>Android Programming Class: Graduate Term Project – Team 1</vt:lpstr>
      <vt:lpstr>Description of the Project</vt:lpstr>
      <vt:lpstr>PowerPoint Presentation</vt:lpstr>
      <vt:lpstr>PowerPoint Presentation</vt:lpstr>
      <vt:lpstr>PowerPoint Presentation</vt:lpstr>
      <vt:lpstr>PowerPoint Presentation</vt:lpstr>
      <vt:lpstr>PowerPoint Presentation</vt:lpstr>
    </vt:vector>
  </TitlesOfParts>
  <Company>Givaudan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Term Project – Team 1</dc:title>
  <dc:creator>Oladimeji Prince</dc:creator>
  <cp:lastModifiedBy>Oladimeji Prince</cp:lastModifiedBy>
  <cp:revision>22</cp:revision>
  <dcterms:created xsi:type="dcterms:W3CDTF">2014-02-03T16:11:41Z</dcterms:created>
  <dcterms:modified xsi:type="dcterms:W3CDTF">2014-02-09T15:11:32Z</dcterms:modified>
</cp:coreProperties>
</file>