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xlsx" ContentType="application/vnd.openxmlformats-officedocument.spreadsheetml.sheet"/>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4" r:id="rId1"/>
  </p:sldMasterIdLst>
  <p:notesMasterIdLst>
    <p:notesMasterId r:id="rId9"/>
  </p:notesMasterIdLst>
  <p:handoutMasterIdLst>
    <p:handoutMasterId r:id="rId10"/>
  </p:handoutMasterIdLst>
  <p:sldIdLst>
    <p:sldId id="258" r:id="rId2"/>
    <p:sldId id="266" r:id="rId3"/>
    <p:sldId id="268" r:id="rId4"/>
    <p:sldId id="269" r:id="rId5"/>
    <p:sldId id="270" r:id="rId6"/>
    <p:sldId id="271" r:id="rId7"/>
    <p:sldId id="27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100" d="100"/>
          <a:sy n="100" d="100"/>
        </p:scale>
        <p:origin x="-516" y="-78"/>
      </p:cViewPr>
      <p:guideLst>
        <p:guide orient="horz" pos="300"/>
        <p:guide orient="horz" pos="436"/>
        <p:guide orient="horz" pos="913"/>
        <p:guide orient="horz" pos="1162"/>
        <p:guide orient="horz" pos="3453"/>
        <p:guide orient="horz" pos="3702"/>
        <p:guide orient="horz" pos="3952"/>
        <p:guide orient="horz" pos="4201"/>
        <p:guide pos="2880"/>
        <p:guide pos="340"/>
        <p:guide pos="542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57" d="100"/>
          <a:sy n="57" d="100"/>
        </p:scale>
        <p:origin x="-2472" y="-96"/>
      </p:cViewPr>
      <p:guideLst>
        <p:guide orient="horz" pos="2540"/>
        <p:guide orient="horz" pos="385"/>
        <p:guide orient="horz" pos="158"/>
        <p:guide orient="horz" pos="5375"/>
        <p:guide orient="horz" pos="5602"/>
        <p:guide pos="2160"/>
        <p:guide pos="346"/>
        <p:guide pos="397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Office_Excel_Worksheet2.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barChart>
        <c:barDir val="bar"/>
        <c:grouping val="clustered"/>
        <c:ser>
          <c:idx val="0"/>
          <c:order val="0"/>
          <c:tx>
            <c:strRef>
              <c:f>Sheet1!$B$1</c:f>
              <c:strCache>
                <c:ptCount val="1"/>
                <c:pt idx="0">
                  <c:v>Series 1</c:v>
                </c:pt>
              </c:strCache>
            </c:strRef>
          </c:tx>
          <c:spPr>
            <a:solidFill>
              <a:schemeClr val="accent1"/>
            </a:solidFill>
          </c:spP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spPr>
            <a:solidFill>
              <a:schemeClr val="accent2"/>
            </a:solidFill>
          </c:spP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spPr>
            <a:solidFill>
              <a:schemeClr val="accent3"/>
            </a:solidFill>
          </c:spP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ser>
          <c:idx val="3"/>
          <c:order val="3"/>
          <c:tx>
            <c:strRef>
              <c:f>Sheet1!$E$1</c:f>
              <c:strCache>
                <c:ptCount val="1"/>
                <c:pt idx="0">
                  <c:v>Series 4</c:v>
                </c:pt>
              </c:strCache>
            </c:strRef>
          </c:tx>
          <c:spPr>
            <a:solidFill>
              <a:schemeClr val="accent4"/>
            </a:solidFill>
          </c:spPr>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5</c:v>
                </c:pt>
                <c:pt idx="1">
                  <c:v>4</c:v>
                </c:pt>
                <c:pt idx="2">
                  <c:v>3</c:v>
                </c:pt>
                <c:pt idx="3">
                  <c:v>2</c:v>
                </c:pt>
              </c:numCache>
            </c:numRef>
          </c:val>
        </c:ser>
        <c:dLbls/>
        <c:axId val="50539904"/>
        <c:axId val="50558080"/>
      </c:barChart>
      <c:catAx>
        <c:axId val="50539904"/>
        <c:scaling>
          <c:orientation val="minMax"/>
        </c:scaling>
        <c:axPos val="l"/>
        <c:majorTickMark val="none"/>
        <c:tickLblPos val="nextTo"/>
        <c:spPr>
          <a:ln w="6350"/>
        </c:spPr>
        <c:crossAx val="50558080"/>
        <c:crosses val="autoZero"/>
        <c:auto val="1"/>
        <c:lblAlgn val="ctr"/>
        <c:lblOffset val="100"/>
      </c:catAx>
      <c:valAx>
        <c:axId val="50558080"/>
        <c:scaling>
          <c:orientation val="minMax"/>
        </c:scaling>
        <c:axPos val="b"/>
        <c:majorGridlines>
          <c:spPr>
            <a:ln w="6350">
              <a:solidFill>
                <a:schemeClr val="tx2"/>
              </a:solidFill>
            </a:ln>
          </c:spPr>
        </c:majorGridlines>
        <c:numFmt formatCode="General" sourceLinked="1"/>
        <c:majorTickMark val="in"/>
        <c:tickLblPos val="nextTo"/>
        <c:spPr>
          <a:ln w="6350">
            <a:noFill/>
          </a:ln>
        </c:spPr>
        <c:crossAx val="50539904"/>
        <c:crosses val="autoZero"/>
        <c:crossBetween val="between"/>
      </c:valAx>
      <c:spPr>
        <a:noFill/>
        <a:ln>
          <a:noFill/>
        </a:ln>
      </c:spPr>
    </c:plotArea>
    <c:legend>
      <c:legendPos val="t"/>
      <c:spPr>
        <a:ln>
          <a:noFill/>
        </a:ln>
      </c:spPr>
    </c:legend>
    <c:plotVisOnly val="1"/>
    <c:dispBlanksAs val="gap"/>
  </c:chart>
  <c:spPr>
    <a:ln>
      <a:noFill/>
    </a:ln>
  </c:spPr>
  <c:txPr>
    <a:bodyPr/>
    <a:lstStyle/>
    <a:p>
      <a:pPr>
        <a:defRPr sz="1400">
          <a:latin typeface="Arial" pitchFamily="34" charset="0"/>
          <a:cs typeface="Arial" pitchFamily="34" charset="0"/>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lrMapOvr bg1="lt1" tx1="dk1" bg2="lt2" tx2="dk2" accent1="accent1" accent2="accent2" accent3="accent3" accent4="accent4" accent5="accent5" accent6="accent6" hlink="hlink" folHlink="folHlink"/>
  <c:chart>
    <c:title>
      <c:txPr>
        <a:bodyPr/>
        <a:lstStyle/>
        <a:p>
          <a:pPr>
            <a:defRPr sz="1600"/>
          </a:pPr>
          <a:endParaRPr lang="en-US"/>
        </a:p>
      </c:txPr>
    </c:title>
    <c:plotArea>
      <c:layout/>
      <c:pieChart>
        <c:varyColors val="1"/>
        <c:ser>
          <c:idx val="0"/>
          <c:order val="0"/>
          <c:tx>
            <c:strRef>
              <c:f>Sheet1!$B$1</c:f>
              <c:strCache>
                <c:ptCount val="1"/>
                <c:pt idx="0">
                  <c:v>Series 1</c:v>
                </c:pt>
              </c:strCache>
            </c:strRef>
          </c:tx>
          <c:spPr>
            <a:solidFill>
              <a:schemeClr val="accent1"/>
            </a:solidFill>
          </c:spPr>
          <c:dPt>
            <c:idx val="0"/>
            <c:spPr>
              <a:solidFill>
                <a:srgbClr val="990033"/>
              </a:solidFill>
            </c:spPr>
          </c:dPt>
          <c:dPt>
            <c:idx val="1"/>
            <c:spPr>
              <a:solidFill>
                <a:srgbClr val="99CC00"/>
              </a:solidFill>
            </c:spPr>
          </c:dPt>
          <c:dPt>
            <c:idx val="2"/>
            <c:spPr>
              <a:solidFill>
                <a:srgbClr val="009999"/>
              </a:solidFill>
            </c:spPr>
          </c:dPt>
          <c:dPt>
            <c:idx val="3"/>
            <c:spPr>
              <a:solidFill>
                <a:srgbClr val="3366CC"/>
              </a:solidFill>
            </c:spPr>
          </c:dPt>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spPr>
            <a:solidFill>
              <a:schemeClr val="accent3"/>
            </a:solidFill>
          </c:spP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spPr>
            <a:solidFill>
              <a:schemeClr val="accent5"/>
            </a:solidFill>
          </c:spP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dLbls/>
        <c:firstSliceAng val="0"/>
      </c:pieChart>
      <c:spPr>
        <a:noFill/>
        <a:ln>
          <a:noFill/>
        </a:ln>
      </c:spPr>
    </c:plotArea>
    <c:legend>
      <c:legendPos val="t"/>
      <c:spPr>
        <a:ln>
          <a:noFill/>
        </a:ln>
      </c:spPr>
    </c:legend>
    <c:plotVisOnly val="1"/>
    <c:dispBlanksAs val="zero"/>
  </c:chart>
  <c:spPr>
    <a:ln>
      <a:noFill/>
    </a:ln>
  </c:spPr>
  <c:txPr>
    <a:bodyPr/>
    <a:lstStyle/>
    <a:p>
      <a:pPr>
        <a:defRPr sz="1400">
          <a:latin typeface="Arial" pitchFamily="34" charset="0"/>
          <a:cs typeface="Arial" pitchFamily="34" charset="0"/>
        </a:defRPr>
      </a:pPr>
      <a:endParaRPr lang="en-US"/>
    </a:p>
  </c:txPr>
  <c:externalData r:id="rId2"/>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0825"/>
          </a:xfrm>
          <a:prstGeom prst="rect">
            <a:avLst/>
          </a:prstGeom>
        </p:spPr>
        <p:txBody>
          <a:bodyPr vert="horz" lIns="91440" tIns="45720" rIns="91440" bIns="45720" rtlCol="0"/>
          <a:lstStyle>
            <a:lvl1pPr algn="l">
              <a:defRPr sz="1200"/>
            </a:lvl1pPr>
          </a:lstStyle>
          <a:p>
            <a:endParaRPr lang="en-GB" sz="800" dirty="0">
              <a:latin typeface="Arial" pitchFamily="34" charset="0"/>
              <a:cs typeface="Arial" pitchFamily="34" charset="0"/>
            </a:endParaRPr>
          </a:p>
        </p:txBody>
      </p:sp>
      <p:sp>
        <p:nvSpPr>
          <p:cNvPr id="3" name="Date Placeholder 2"/>
          <p:cNvSpPr>
            <a:spLocks noGrp="1"/>
          </p:cNvSpPr>
          <p:nvPr>
            <p:ph type="dt" sz="quarter" idx="1"/>
          </p:nvPr>
        </p:nvSpPr>
        <p:spPr>
          <a:xfrm>
            <a:off x="3884613" y="0"/>
            <a:ext cx="2971800" cy="250825"/>
          </a:xfrm>
          <a:prstGeom prst="rect">
            <a:avLst/>
          </a:prstGeom>
        </p:spPr>
        <p:txBody>
          <a:bodyPr vert="horz" lIns="91440" tIns="45720" rIns="91440" bIns="45720" rtlCol="0"/>
          <a:lstStyle>
            <a:lvl1pPr algn="r">
              <a:defRPr sz="1200"/>
            </a:lvl1pPr>
          </a:lstStyle>
          <a:p>
            <a:fld id="{949A7AEF-D3D1-4A80-8092-6DE39E8D5B34}" type="datetimeFigureOut">
              <a:rPr lang="en-GB" sz="800" smtClean="0">
                <a:latin typeface="Arial" pitchFamily="34" charset="0"/>
                <a:cs typeface="Arial" pitchFamily="34" charset="0"/>
              </a:rPr>
              <a:pPr/>
              <a:t>11/02/2014</a:t>
            </a:fld>
            <a:endParaRPr lang="en-GB" sz="800" dirty="0">
              <a:latin typeface="Arial" pitchFamily="34" charset="0"/>
              <a:cs typeface="Arial" pitchFamily="34" charset="0"/>
            </a:endParaRPr>
          </a:p>
        </p:txBody>
      </p:sp>
      <p:sp>
        <p:nvSpPr>
          <p:cNvPr id="4" name="Footer Placeholder 3"/>
          <p:cNvSpPr>
            <a:spLocks noGrp="1"/>
          </p:cNvSpPr>
          <p:nvPr>
            <p:ph type="ftr" sz="quarter" idx="2"/>
          </p:nvPr>
        </p:nvSpPr>
        <p:spPr>
          <a:xfrm>
            <a:off x="0" y="8893175"/>
            <a:ext cx="2971800" cy="249238"/>
          </a:xfrm>
          <a:prstGeom prst="rect">
            <a:avLst/>
          </a:prstGeom>
        </p:spPr>
        <p:txBody>
          <a:bodyPr vert="horz" lIns="91440" tIns="45720" rIns="91440" bIns="45720" rtlCol="0" anchor="b"/>
          <a:lstStyle>
            <a:lvl1pPr algn="l">
              <a:defRPr sz="1200"/>
            </a:lvl1pPr>
          </a:lstStyle>
          <a:p>
            <a:r>
              <a:rPr lang="en-GB" sz="800" dirty="0" smtClean="0">
                <a:latin typeface="Arial" pitchFamily="34" charset="0"/>
                <a:cs typeface="Arial" pitchFamily="34" charset="0"/>
              </a:rPr>
              <a:t>© Givaudan. All rights </a:t>
            </a:r>
            <a:r>
              <a:rPr lang="en-GB" sz="800" dirty="0">
                <a:latin typeface="Arial" pitchFamily="34" charset="0"/>
                <a:cs typeface="Arial" pitchFamily="34" charset="0"/>
              </a:rPr>
              <a:t>r</a:t>
            </a:r>
            <a:r>
              <a:rPr lang="en-GB" sz="800" dirty="0" smtClean="0">
                <a:latin typeface="Arial" pitchFamily="34" charset="0"/>
                <a:cs typeface="Arial" pitchFamily="34" charset="0"/>
              </a:rPr>
              <a:t>eserved.</a:t>
            </a:r>
            <a:endParaRPr lang="en-GB"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84613" y="8893175"/>
            <a:ext cx="2971800" cy="249238"/>
          </a:xfrm>
          <a:prstGeom prst="rect">
            <a:avLst/>
          </a:prstGeom>
        </p:spPr>
        <p:txBody>
          <a:bodyPr vert="horz" lIns="91440" tIns="45720" rIns="91440" bIns="45720" rtlCol="0" anchor="b"/>
          <a:lstStyle>
            <a:lvl1pPr algn="r">
              <a:defRPr sz="1200"/>
            </a:lvl1pPr>
          </a:lstStyle>
          <a:p>
            <a:fld id="{8EC950D6-0442-4603-915E-4833EEB4A01F}" type="slidenum">
              <a:rPr lang="en-GB" sz="800" smtClean="0">
                <a:latin typeface="Arial" pitchFamily="34" charset="0"/>
                <a:cs typeface="Arial" pitchFamily="34" charset="0"/>
              </a:rPr>
              <a:pPr/>
              <a:t>‹#›</a:t>
            </a:fld>
            <a:endParaRPr lang="en-GB" sz="800" dirty="0">
              <a:latin typeface="Arial" pitchFamily="34" charset="0"/>
              <a:cs typeface="Arial" pitchFamily="34" charset="0"/>
            </a:endParaRPr>
          </a:p>
        </p:txBody>
      </p:sp>
    </p:spTree>
    <p:extLst>
      <p:ext uri="{BB962C8B-B14F-4D97-AF65-F5344CB8AC3E}">
        <p14:creationId xmlns:p14="http://schemas.microsoft.com/office/powerpoint/2010/main" xmlns="" val="3319920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0825"/>
          </a:xfrm>
          <a:prstGeom prst="rect">
            <a:avLst/>
          </a:prstGeom>
        </p:spPr>
        <p:txBody>
          <a:bodyPr vert="horz" lIns="91440" tIns="45720" rIns="91440" bIns="45720" rtlCol="0"/>
          <a:lstStyle>
            <a:lvl1pPr algn="l">
              <a:defRPr sz="800">
                <a:latin typeface="Arial" pitchFamily="34" charset="0"/>
                <a:cs typeface="Arial" pitchFamily="34" charset="0"/>
              </a:defRPr>
            </a:lvl1pPr>
          </a:lstStyle>
          <a:p>
            <a:endParaRPr lang="en-GB" dirty="0"/>
          </a:p>
        </p:txBody>
      </p:sp>
      <p:sp>
        <p:nvSpPr>
          <p:cNvPr id="3" name="Date Placeholder 2"/>
          <p:cNvSpPr>
            <a:spLocks noGrp="1"/>
          </p:cNvSpPr>
          <p:nvPr>
            <p:ph type="dt" idx="1"/>
          </p:nvPr>
        </p:nvSpPr>
        <p:spPr>
          <a:xfrm>
            <a:off x="3884613" y="0"/>
            <a:ext cx="2971800" cy="250825"/>
          </a:xfrm>
          <a:prstGeom prst="rect">
            <a:avLst/>
          </a:prstGeom>
        </p:spPr>
        <p:txBody>
          <a:bodyPr vert="horz" lIns="91440" tIns="45720" rIns="91440" bIns="45720" rtlCol="0"/>
          <a:lstStyle>
            <a:lvl1pPr algn="r">
              <a:defRPr sz="800">
                <a:latin typeface="Arial" pitchFamily="34" charset="0"/>
                <a:cs typeface="Arial" pitchFamily="34" charset="0"/>
              </a:defRPr>
            </a:lvl1pPr>
          </a:lstStyle>
          <a:p>
            <a:fld id="{FA175E2C-59E1-4EF1-A36A-FD7E50E71E80}" type="datetimeFigureOut">
              <a:rPr lang="en-GB" smtClean="0"/>
              <a:pPr/>
              <a:t>11/02/2014</a:t>
            </a:fld>
            <a:endParaRPr lang="en-GB" dirty="0"/>
          </a:p>
        </p:txBody>
      </p:sp>
      <p:sp>
        <p:nvSpPr>
          <p:cNvPr id="4" name="Slide Image Placeholder 3"/>
          <p:cNvSpPr>
            <a:spLocks noGrp="1" noRot="1" noChangeAspect="1"/>
          </p:cNvSpPr>
          <p:nvPr>
            <p:ph type="sldImg" idx="2"/>
          </p:nvPr>
        </p:nvSpPr>
        <p:spPr>
          <a:xfrm>
            <a:off x="535376" y="611188"/>
            <a:ext cx="4320000" cy="3240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549275" y="4032250"/>
            <a:ext cx="5759450" cy="4500563"/>
          </a:xfrm>
          <a:prstGeom prst="rect">
            <a:avLst/>
          </a:prstGeom>
        </p:spPr>
        <p:txBody>
          <a:bodyPr vert="horz" lIns="0" tIns="0" rIns="0" bIns="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Footer Placeholder 5"/>
          <p:cNvSpPr>
            <a:spLocks noGrp="1"/>
          </p:cNvSpPr>
          <p:nvPr>
            <p:ph type="ftr" sz="quarter" idx="4"/>
          </p:nvPr>
        </p:nvSpPr>
        <p:spPr>
          <a:xfrm>
            <a:off x="0" y="8893175"/>
            <a:ext cx="2971800" cy="249238"/>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r>
              <a:rPr lang="en-US" dirty="0" smtClean="0"/>
              <a:t>© Givaudan. All rights reserved.</a:t>
            </a:r>
            <a:endParaRPr lang="en-GB" dirty="0"/>
          </a:p>
        </p:txBody>
      </p:sp>
      <p:sp>
        <p:nvSpPr>
          <p:cNvPr id="7" name="Slide Number Placeholder 6"/>
          <p:cNvSpPr>
            <a:spLocks noGrp="1"/>
          </p:cNvSpPr>
          <p:nvPr>
            <p:ph type="sldNum" sz="quarter" idx="5"/>
          </p:nvPr>
        </p:nvSpPr>
        <p:spPr>
          <a:xfrm>
            <a:off x="3884613" y="8893175"/>
            <a:ext cx="2971800" cy="249238"/>
          </a:xfrm>
          <a:prstGeom prst="rect">
            <a:avLst/>
          </a:prstGeom>
        </p:spPr>
        <p:txBody>
          <a:bodyPr vert="horz" lIns="91440" tIns="45720" rIns="91440" bIns="45720" rtlCol="0" anchor="b"/>
          <a:lstStyle>
            <a:lvl1pPr algn="r">
              <a:defRPr sz="800" b="1">
                <a:latin typeface="Arial" pitchFamily="34" charset="0"/>
                <a:cs typeface="Arial" pitchFamily="34" charset="0"/>
              </a:defRPr>
            </a:lvl1pPr>
          </a:lstStyle>
          <a:p>
            <a:fld id="{66A9D088-043F-49E2-A77E-8480DA715595}" type="slidenum">
              <a:rPr lang="en-GB" smtClean="0"/>
              <a:pPr/>
              <a:t>‹#›</a:t>
            </a:fld>
            <a:endParaRPr lang="en-GB" dirty="0"/>
          </a:p>
        </p:txBody>
      </p:sp>
    </p:spTree>
    <p:extLst>
      <p:ext uri="{BB962C8B-B14F-4D97-AF65-F5344CB8AC3E}">
        <p14:creationId xmlns:p14="http://schemas.microsoft.com/office/powerpoint/2010/main" xmlns="" val="2500505524"/>
      </p:ext>
    </p:extLst>
  </p:cSld>
  <p:clrMap bg1="lt1" tx1="dk1" bg2="lt2" tx2="dk2" accent1="accent1" accent2="accent2" accent3="accent3" accent4="accent4" accent5="accent5" accent6="accent6" hlink="hlink" folHlink="folHlink"/>
  <p:notesStyle>
    <a:lvl1pPr marL="0" indent="0" algn="l" defTabSz="914400" rtl="0" eaLnBrk="1" latinLnBrk="0" hangingPunct="1">
      <a:buClr>
        <a:schemeClr val="bg1">
          <a:lumMod val="85000"/>
        </a:schemeClr>
      </a:buClr>
      <a:buFontTx/>
      <a:buNone/>
      <a:defRPr sz="1000" kern="1200">
        <a:solidFill>
          <a:schemeClr val="tx1"/>
        </a:solidFill>
        <a:latin typeface="Arial" pitchFamily="34" charset="0"/>
        <a:ea typeface="+mn-ea"/>
        <a:cs typeface="Arial" pitchFamily="34" charset="0"/>
      </a:defRPr>
    </a:lvl1pPr>
    <a:lvl2pPr marL="185738" indent="0" algn="l" defTabSz="914400" rtl="0" eaLnBrk="1" latinLnBrk="0" hangingPunct="1">
      <a:defRPr sz="1000" kern="1200">
        <a:solidFill>
          <a:schemeClr val="tx1"/>
        </a:solidFill>
        <a:latin typeface="Arial" pitchFamily="34" charset="0"/>
        <a:ea typeface="+mn-ea"/>
        <a:cs typeface="Arial" pitchFamily="34" charset="0"/>
      </a:defRPr>
    </a:lvl2pPr>
    <a:lvl3pPr marL="355600" indent="0" algn="l" defTabSz="914400" rtl="0" eaLnBrk="1" latinLnBrk="0" hangingPunct="1">
      <a:defRPr sz="1000" kern="1200">
        <a:solidFill>
          <a:schemeClr val="tx1"/>
        </a:solidFill>
        <a:latin typeface="Arial" pitchFamily="34" charset="0"/>
        <a:ea typeface="+mn-ea"/>
        <a:cs typeface="Arial" pitchFamily="34" charset="0"/>
      </a:defRPr>
    </a:lvl3pPr>
    <a:lvl4pPr marL="541338" indent="0" algn="l" defTabSz="914400" rtl="0" eaLnBrk="1" latinLnBrk="0" hangingPunct="1">
      <a:defRPr sz="1000" kern="1200">
        <a:solidFill>
          <a:schemeClr val="tx1"/>
        </a:solidFill>
        <a:latin typeface="Arial" pitchFamily="34" charset="0"/>
        <a:ea typeface="+mn-ea"/>
        <a:cs typeface="Arial" pitchFamily="34" charset="0"/>
      </a:defRPr>
    </a:lvl4pPr>
    <a:lvl5pPr marL="7112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4988" y="611188"/>
            <a:ext cx="4321175" cy="32400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6A9D088-043F-49E2-A77E-8480DA715595}" type="slidenum">
              <a:rPr lang="en-GB" smtClean="0"/>
              <a:pPr/>
              <a:t>1</a:t>
            </a:fld>
            <a:endParaRPr lang="en-GB" dirty="0"/>
          </a:p>
        </p:txBody>
      </p:sp>
    </p:spTree>
    <p:extLst>
      <p:ext uri="{BB962C8B-B14F-4D97-AF65-F5344CB8AC3E}">
        <p14:creationId xmlns:p14="http://schemas.microsoft.com/office/powerpoint/2010/main" xmlns="" val="2376658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4988" y="611188"/>
            <a:ext cx="4321175" cy="3240087"/>
          </a:xfrm>
        </p:spPr>
      </p:sp>
      <p:sp>
        <p:nvSpPr>
          <p:cNvPr id="3" name="Notes Placeholder 2"/>
          <p:cNvSpPr>
            <a:spLocks noGrp="1"/>
          </p:cNvSpPr>
          <p:nvPr>
            <p:ph type="body" idx="1"/>
          </p:nvPr>
        </p:nvSpPr>
        <p:spPr/>
        <p:txBody>
          <a:bodyPr>
            <a:normAutofit/>
          </a:bodyPr>
          <a:lstStyle/>
          <a:p>
            <a:endParaRPr lang="nl-NL"/>
          </a:p>
        </p:txBody>
      </p:sp>
      <p:sp>
        <p:nvSpPr>
          <p:cNvPr id="4" name="Slide Number Placeholder 3"/>
          <p:cNvSpPr>
            <a:spLocks noGrp="1"/>
          </p:cNvSpPr>
          <p:nvPr>
            <p:ph type="sldNum" sz="quarter" idx="10"/>
          </p:nvPr>
        </p:nvSpPr>
        <p:spPr/>
        <p:txBody>
          <a:bodyPr/>
          <a:lstStyle/>
          <a:p>
            <a:fld id="{66A9D088-043F-49E2-A77E-8480DA715595}" type="slidenum">
              <a:rPr lang="en-GB" smtClean="0"/>
              <a:pPr/>
              <a:t>2</a:t>
            </a:fld>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4988" y="611188"/>
            <a:ext cx="4321175" cy="3240087"/>
          </a:xfrm>
        </p:spPr>
      </p:sp>
      <p:sp>
        <p:nvSpPr>
          <p:cNvPr id="3" name="Notes Placeholder 2"/>
          <p:cNvSpPr>
            <a:spLocks noGrp="1"/>
          </p:cNvSpPr>
          <p:nvPr>
            <p:ph type="body" idx="1"/>
          </p:nvPr>
        </p:nvSpPr>
        <p:spPr/>
        <p:txBody>
          <a:bodyPr>
            <a:normAutofit/>
          </a:bodyPr>
          <a:lstStyle/>
          <a:p>
            <a:endParaRPr lang="nl-NL"/>
          </a:p>
        </p:txBody>
      </p:sp>
      <p:sp>
        <p:nvSpPr>
          <p:cNvPr id="4" name="Slide Number Placeholder 3"/>
          <p:cNvSpPr>
            <a:spLocks noGrp="1"/>
          </p:cNvSpPr>
          <p:nvPr>
            <p:ph type="sldNum" sz="quarter" idx="10"/>
          </p:nvPr>
        </p:nvSpPr>
        <p:spPr/>
        <p:txBody>
          <a:bodyPr/>
          <a:lstStyle/>
          <a:p>
            <a:fld id="{66A9D088-043F-49E2-A77E-8480DA715595}" type="slidenum">
              <a:rPr lang="en-GB" smtClean="0"/>
              <a:pPr/>
              <a:t>3</a:t>
            </a:fld>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4988" y="611188"/>
            <a:ext cx="4321175" cy="3240087"/>
          </a:xfrm>
        </p:spPr>
      </p:sp>
      <p:sp>
        <p:nvSpPr>
          <p:cNvPr id="3" name="Notes Placeholder 2"/>
          <p:cNvSpPr>
            <a:spLocks noGrp="1"/>
          </p:cNvSpPr>
          <p:nvPr>
            <p:ph type="body" idx="1"/>
          </p:nvPr>
        </p:nvSpPr>
        <p:spPr/>
        <p:txBody>
          <a:bodyPr>
            <a:normAutofit/>
          </a:bodyPr>
          <a:lstStyle/>
          <a:p>
            <a:endParaRPr lang="nl-NL"/>
          </a:p>
        </p:txBody>
      </p:sp>
      <p:sp>
        <p:nvSpPr>
          <p:cNvPr id="4" name="Slide Number Placeholder 3"/>
          <p:cNvSpPr>
            <a:spLocks noGrp="1"/>
          </p:cNvSpPr>
          <p:nvPr>
            <p:ph type="sldNum" sz="quarter" idx="10"/>
          </p:nvPr>
        </p:nvSpPr>
        <p:spPr/>
        <p:txBody>
          <a:bodyPr/>
          <a:lstStyle/>
          <a:p>
            <a:fld id="{66A9D088-043F-49E2-A77E-8480DA715595}" type="slidenum">
              <a:rPr lang="en-GB" smtClean="0"/>
              <a:pPr/>
              <a:t>4</a:t>
            </a:fld>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4988" y="611188"/>
            <a:ext cx="4321175" cy="3240087"/>
          </a:xfrm>
        </p:spPr>
      </p:sp>
      <p:sp>
        <p:nvSpPr>
          <p:cNvPr id="3" name="Notes Placeholder 2"/>
          <p:cNvSpPr>
            <a:spLocks noGrp="1"/>
          </p:cNvSpPr>
          <p:nvPr>
            <p:ph type="body" idx="1"/>
          </p:nvPr>
        </p:nvSpPr>
        <p:spPr/>
        <p:txBody>
          <a:bodyPr>
            <a:normAutofit/>
          </a:bodyPr>
          <a:lstStyle/>
          <a:p>
            <a:endParaRPr lang="nl-NL"/>
          </a:p>
        </p:txBody>
      </p:sp>
      <p:sp>
        <p:nvSpPr>
          <p:cNvPr id="4" name="Slide Number Placeholder 3"/>
          <p:cNvSpPr>
            <a:spLocks noGrp="1"/>
          </p:cNvSpPr>
          <p:nvPr>
            <p:ph type="sldNum" sz="quarter" idx="10"/>
          </p:nvPr>
        </p:nvSpPr>
        <p:spPr/>
        <p:txBody>
          <a:bodyPr/>
          <a:lstStyle/>
          <a:p>
            <a:fld id="{66A9D088-043F-49E2-A77E-8480DA715595}" type="slidenum">
              <a:rPr lang="en-GB" smtClean="0"/>
              <a:pPr/>
              <a:t>5</a:t>
            </a:fld>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4988" y="611188"/>
            <a:ext cx="4321175" cy="3240087"/>
          </a:xfrm>
        </p:spPr>
      </p:sp>
      <p:sp>
        <p:nvSpPr>
          <p:cNvPr id="3" name="Notes Placeholder 2"/>
          <p:cNvSpPr>
            <a:spLocks noGrp="1"/>
          </p:cNvSpPr>
          <p:nvPr>
            <p:ph type="body" idx="1"/>
          </p:nvPr>
        </p:nvSpPr>
        <p:spPr/>
        <p:txBody>
          <a:bodyPr>
            <a:normAutofit/>
          </a:bodyPr>
          <a:lstStyle/>
          <a:p>
            <a:endParaRPr lang="nl-NL"/>
          </a:p>
        </p:txBody>
      </p:sp>
      <p:sp>
        <p:nvSpPr>
          <p:cNvPr id="4" name="Slide Number Placeholder 3"/>
          <p:cNvSpPr>
            <a:spLocks noGrp="1"/>
          </p:cNvSpPr>
          <p:nvPr>
            <p:ph type="sldNum" sz="quarter" idx="10"/>
          </p:nvPr>
        </p:nvSpPr>
        <p:spPr/>
        <p:txBody>
          <a:bodyPr/>
          <a:lstStyle/>
          <a:p>
            <a:fld id="{66A9D088-043F-49E2-A77E-8480DA715595}" type="slidenum">
              <a:rPr lang="en-GB" smtClean="0"/>
              <a:pPr/>
              <a:t>6</a:t>
            </a:fld>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4988" y="611188"/>
            <a:ext cx="4321175" cy="3240087"/>
          </a:xfrm>
        </p:spPr>
      </p:sp>
      <p:sp>
        <p:nvSpPr>
          <p:cNvPr id="3" name="Notes Placeholder 2"/>
          <p:cNvSpPr>
            <a:spLocks noGrp="1"/>
          </p:cNvSpPr>
          <p:nvPr>
            <p:ph type="body" idx="1"/>
          </p:nvPr>
        </p:nvSpPr>
        <p:spPr/>
        <p:txBody>
          <a:bodyPr>
            <a:normAutofit/>
          </a:bodyPr>
          <a:lstStyle/>
          <a:p>
            <a:endParaRPr lang="nl-NL"/>
          </a:p>
        </p:txBody>
      </p:sp>
      <p:sp>
        <p:nvSpPr>
          <p:cNvPr id="4" name="Slide Number Placeholder 3"/>
          <p:cNvSpPr>
            <a:spLocks noGrp="1"/>
          </p:cNvSpPr>
          <p:nvPr>
            <p:ph type="sldNum" sz="quarter" idx="10"/>
          </p:nvPr>
        </p:nvSpPr>
        <p:spPr/>
        <p:txBody>
          <a:bodyPr/>
          <a:lstStyle/>
          <a:p>
            <a:fld id="{66A9D088-043F-49E2-A77E-8480DA715595}" type="slidenum">
              <a:rPr lang="en-GB" smtClean="0"/>
              <a:pPr/>
              <a:t>7</a:t>
            </a:fld>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pPr eaLnBrk="1" latinLnBrk="0" hangingPunct="1"/>
            <a:fld id="{9D21D778-B565-4D7E-94D7-64010A445B68}" type="datetimeFigureOut">
              <a:rPr lang="en-US" smtClean="0"/>
              <a:pPr eaLnBrk="1" latinLnBrk="0" hangingPunct="1"/>
              <a:t>2/11/2014</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pPr algn="r" eaLnBrk="0" fontAlgn="base" hangingPunct="0">
              <a:spcBef>
                <a:spcPct val="0"/>
              </a:spcBef>
              <a:spcAft>
                <a:spcPct val="0"/>
              </a:spcAft>
            </a:pPr>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EF789A81-9B9B-445C-8A60-F916862B4649}" type="slidenum">
              <a:rPr lang="en-GB" smtClean="0"/>
              <a:pPr/>
              <a:t>‹#›</a:t>
            </a:fld>
            <a:endParaRPr lang="en-GB" dirty="0"/>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2/11/2014</a:t>
            </a:fld>
            <a:endParaRPr lang="en-US"/>
          </a:p>
        </p:txBody>
      </p:sp>
      <p:sp>
        <p:nvSpPr>
          <p:cNvPr id="5" name="Footer Placeholder 4"/>
          <p:cNvSpPr>
            <a:spLocks noGrp="1"/>
          </p:cNvSpPr>
          <p:nvPr>
            <p:ph type="ftr" sz="quarter" idx="11"/>
          </p:nvPr>
        </p:nvSpPr>
        <p:spPr/>
        <p:txBody>
          <a:bodyPr/>
          <a:lstStyle/>
          <a:p>
            <a:pPr algn="r" eaLnBrk="0" fontAlgn="base" hangingPunct="0">
              <a:spcBef>
                <a:spcPct val="0"/>
              </a:spcBef>
              <a:spcAft>
                <a:spcPct val="0"/>
              </a:spcAft>
            </a:pPr>
            <a:endParaRPr lang="en-GB" dirty="0"/>
          </a:p>
        </p:txBody>
      </p:sp>
      <p:sp>
        <p:nvSpPr>
          <p:cNvPr id="6" name="Slide Number Placeholder 5"/>
          <p:cNvSpPr>
            <a:spLocks noGrp="1"/>
          </p:cNvSpPr>
          <p:nvPr>
            <p:ph type="sldNum" sz="quarter" idx="12"/>
          </p:nvPr>
        </p:nvSpPr>
        <p:spPr/>
        <p:txBody>
          <a:bodyPr/>
          <a:lstStyle/>
          <a:p>
            <a:fld id="{EF789A81-9B9B-445C-8A60-F916862B4649}" type="slidenum">
              <a:rPr lang="en-GB" smtClean="0"/>
              <a:pPr/>
              <a:t>‹#›</a:t>
            </a:fld>
            <a:endParaRPr lang="en-GB" dirty="0"/>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2/11/2014</a:t>
            </a:fld>
            <a:endParaRPr lang="en-US"/>
          </a:p>
        </p:txBody>
      </p:sp>
      <p:sp>
        <p:nvSpPr>
          <p:cNvPr id="5" name="Footer Placeholder 4"/>
          <p:cNvSpPr>
            <a:spLocks noGrp="1"/>
          </p:cNvSpPr>
          <p:nvPr>
            <p:ph type="ftr" sz="quarter" idx="11"/>
          </p:nvPr>
        </p:nvSpPr>
        <p:spPr/>
        <p:txBody>
          <a:bodyPr/>
          <a:lstStyle/>
          <a:p>
            <a:pPr algn="r" eaLnBrk="0" fontAlgn="base" hangingPunct="0">
              <a:spcBef>
                <a:spcPct val="0"/>
              </a:spcBef>
              <a:spcAft>
                <a:spcPct val="0"/>
              </a:spcAft>
            </a:pPr>
            <a:endParaRPr lang="en-GB" dirty="0"/>
          </a:p>
        </p:txBody>
      </p:sp>
      <p:sp>
        <p:nvSpPr>
          <p:cNvPr id="6" name="Slide Number Placeholder 5"/>
          <p:cNvSpPr>
            <a:spLocks noGrp="1"/>
          </p:cNvSpPr>
          <p:nvPr>
            <p:ph type="sldNum" sz="quarter" idx="12"/>
          </p:nvPr>
        </p:nvSpPr>
        <p:spPr/>
        <p:txBody>
          <a:bodyPr/>
          <a:lstStyle/>
          <a:p>
            <a:fld id="{EF789A81-9B9B-445C-8A60-F916862B4649}" type="slidenum">
              <a:rPr lang="en-GB" smtClean="0"/>
              <a:pPr/>
              <a:t>‹#›</a:t>
            </a:fld>
            <a:endParaRPr lang="en-GB" dirty="0"/>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smtClean="0"/>
              <a:t>Click to add title</a:t>
            </a:r>
            <a:endParaRPr lang="en-GB" noProof="0" dirty="0"/>
          </a:p>
        </p:txBody>
      </p:sp>
      <p:sp>
        <p:nvSpPr>
          <p:cNvPr id="3" name="Footer Placeholder 2"/>
          <p:cNvSpPr>
            <a:spLocks noGrp="1"/>
          </p:cNvSpPr>
          <p:nvPr>
            <p:ph type="ftr" sz="quarter" idx="10"/>
          </p:nvPr>
        </p:nvSpPr>
        <p:spPr/>
        <p:txBody>
          <a:bodyPr/>
          <a:lstStyle/>
          <a:p>
            <a:pPr algn="r" eaLnBrk="0" fontAlgn="base" hangingPunct="0">
              <a:spcBef>
                <a:spcPct val="0"/>
              </a:spcBef>
              <a:spcAft>
                <a:spcPct val="0"/>
              </a:spcAft>
            </a:pPr>
            <a:endParaRPr lang="en-GB" dirty="0"/>
          </a:p>
        </p:txBody>
      </p:sp>
      <p:sp>
        <p:nvSpPr>
          <p:cNvPr id="4" name="Slide Number Placeholder 3"/>
          <p:cNvSpPr>
            <a:spLocks noGrp="1"/>
          </p:cNvSpPr>
          <p:nvPr>
            <p:ph type="sldNum" sz="quarter" idx="11"/>
          </p:nvPr>
        </p:nvSpPr>
        <p:spPr/>
        <p:txBody>
          <a:bodyPr/>
          <a:lstStyle/>
          <a:p>
            <a:fld id="{EF789A81-9B9B-445C-8A60-F916862B4649}" type="slidenum">
              <a:rPr lang="en-GB" smtClean="0"/>
              <a:pPr/>
              <a:t>‹#›</a:t>
            </a:fld>
            <a:endParaRPr lang="en-GB" dirty="0"/>
          </a:p>
        </p:txBody>
      </p:sp>
      <p:sp>
        <p:nvSpPr>
          <p:cNvPr id="6" name="Text Placeholder 5"/>
          <p:cNvSpPr>
            <a:spLocks noGrp="1"/>
          </p:cNvSpPr>
          <p:nvPr>
            <p:ph type="body" sz="quarter" idx="12" hasCustomPrompt="1"/>
          </p:nvPr>
        </p:nvSpPr>
        <p:spPr/>
        <p:txBody>
          <a:bodyPr/>
          <a:lstStyle>
            <a:lvl1pPr>
              <a:defRPr/>
            </a:lvl1p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041594" y="6261024"/>
            <a:ext cx="1188000" cy="289300"/>
          </a:xfrm>
          <a:prstGeom prst="rect">
            <a:avLst/>
          </a:prstGeom>
        </p:spPr>
      </p:pic>
      <p:sp>
        <p:nvSpPr>
          <p:cNvPr id="9" name="Text Placeholder 8"/>
          <p:cNvSpPr>
            <a:spLocks noGrp="1"/>
          </p:cNvSpPr>
          <p:nvPr>
            <p:ph type="body" sz="quarter" idx="13" hasCustomPrompt="1"/>
          </p:nvPr>
        </p:nvSpPr>
        <p:spPr>
          <a:xfrm>
            <a:off x="539750" y="1089025"/>
            <a:ext cx="8064500" cy="360363"/>
          </a:xfrm>
        </p:spPr>
        <p:txBody>
          <a:bodyPr wrap="square"/>
          <a:lstStyle>
            <a:lvl1pPr marL="0" indent="0" algn="ctr">
              <a:buNone/>
              <a:defRPr sz="1800">
                <a:latin typeface="+mj-lt"/>
              </a:defRPr>
            </a:lvl1pPr>
          </a:lstStyle>
          <a:p>
            <a:pPr lvl="0"/>
            <a:r>
              <a:rPr lang="en-GB" noProof="0" dirty="0" smtClean="0"/>
              <a:t>Click to add optional sub title</a:t>
            </a:r>
            <a:endParaRPr lang="en-GB" noProof="0" dirty="0"/>
          </a:p>
        </p:txBody>
      </p:sp>
    </p:spTree>
    <p:extLst>
      <p:ext uri="{BB962C8B-B14F-4D97-AF65-F5344CB8AC3E}">
        <p14:creationId xmlns:p14="http://schemas.microsoft.com/office/powerpoint/2010/main" xmlns="" val="41724430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Content and Banner Imag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smtClean="0"/>
              <a:t>Click to add title</a:t>
            </a:r>
            <a:endParaRPr lang="en-GB" noProof="0" dirty="0"/>
          </a:p>
        </p:txBody>
      </p:sp>
      <p:sp>
        <p:nvSpPr>
          <p:cNvPr id="3" name="Footer Placeholder 2"/>
          <p:cNvSpPr>
            <a:spLocks noGrp="1"/>
          </p:cNvSpPr>
          <p:nvPr>
            <p:ph type="ftr" sz="quarter" idx="10"/>
          </p:nvPr>
        </p:nvSpPr>
        <p:spPr/>
        <p:txBody>
          <a:bodyPr/>
          <a:lstStyle/>
          <a:p>
            <a:pPr algn="r" eaLnBrk="0" fontAlgn="base" hangingPunct="0">
              <a:spcBef>
                <a:spcPct val="0"/>
              </a:spcBef>
              <a:spcAft>
                <a:spcPct val="0"/>
              </a:spcAft>
            </a:pPr>
            <a:endParaRPr lang="en-GB" dirty="0"/>
          </a:p>
        </p:txBody>
      </p:sp>
      <p:sp>
        <p:nvSpPr>
          <p:cNvPr id="4" name="Slide Number Placeholder 3"/>
          <p:cNvSpPr>
            <a:spLocks noGrp="1"/>
          </p:cNvSpPr>
          <p:nvPr>
            <p:ph type="sldNum" sz="quarter" idx="11"/>
          </p:nvPr>
        </p:nvSpPr>
        <p:spPr/>
        <p:txBody>
          <a:bodyPr/>
          <a:lstStyle/>
          <a:p>
            <a:fld id="{EF789A81-9B9B-445C-8A60-F916862B4649}" type="slidenum">
              <a:rPr lang="en-GB" smtClean="0"/>
              <a:pPr/>
              <a:t>‹#›</a:t>
            </a:fld>
            <a:endParaRPr lang="en-GB" dirty="0"/>
          </a:p>
        </p:txBody>
      </p:sp>
      <p:sp>
        <p:nvSpPr>
          <p:cNvPr id="6" name="Text Placeholder 5"/>
          <p:cNvSpPr>
            <a:spLocks noGrp="1"/>
          </p:cNvSpPr>
          <p:nvPr>
            <p:ph type="body" sz="quarter" idx="12" hasCustomPrompt="1"/>
          </p:nvPr>
        </p:nvSpPr>
        <p:spPr>
          <a:xfrm>
            <a:off x="539750" y="1844675"/>
            <a:ext cx="8064500" cy="3240509"/>
          </a:xfrm>
        </p:spPr>
        <p:txBody>
          <a:bodyPr/>
          <a:lstStyle>
            <a:lvl1pPr>
              <a:defRPr/>
            </a:lvl1p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7" name="Picture Placeholder 8"/>
          <p:cNvSpPr>
            <a:spLocks noGrp="1"/>
          </p:cNvSpPr>
          <p:nvPr>
            <p:ph type="pic" sz="quarter" idx="13" hasCustomPrompt="1"/>
          </p:nvPr>
        </p:nvSpPr>
        <p:spPr>
          <a:xfrm>
            <a:off x="0" y="5085638"/>
            <a:ext cx="9144000" cy="792000"/>
          </a:xfrm>
          <a:prstGeom prst="rect">
            <a:avLst/>
          </a:prstGeom>
        </p:spPr>
        <p:txBody>
          <a:bodyPr/>
          <a:lstStyle>
            <a:lvl1pPr marL="0" indent="0" algn="ctr">
              <a:buFontTx/>
              <a:buNone/>
              <a:defRPr baseline="0"/>
            </a:lvl1pPr>
          </a:lstStyle>
          <a:p>
            <a:r>
              <a:rPr lang="en-GB" noProof="0" dirty="0" smtClean="0"/>
              <a:t>Click icon to insert image 254x22 mm</a:t>
            </a:r>
            <a:endParaRPr lang="en-GB" noProof="0"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041594" y="6261024"/>
            <a:ext cx="1188000" cy="289300"/>
          </a:xfrm>
          <a:prstGeom prst="rect">
            <a:avLst/>
          </a:prstGeom>
        </p:spPr>
      </p:pic>
      <p:sp>
        <p:nvSpPr>
          <p:cNvPr id="9" name="Text Placeholder 8"/>
          <p:cNvSpPr>
            <a:spLocks noGrp="1"/>
          </p:cNvSpPr>
          <p:nvPr>
            <p:ph type="body" sz="quarter" idx="14" hasCustomPrompt="1"/>
          </p:nvPr>
        </p:nvSpPr>
        <p:spPr>
          <a:xfrm>
            <a:off x="539750" y="1089025"/>
            <a:ext cx="8064500" cy="360363"/>
          </a:xfrm>
        </p:spPr>
        <p:txBody>
          <a:bodyPr wrap="square"/>
          <a:lstStyle>
            <a:lvl1pPr marL="0" indent="0" algn="ctr">
              <a:buNone/>
              <a:defRPr sz="1800">
                <a:latin typeface="+mj-lt"/>
              </a:defRPr>
            </a:lvl1pPr>
          </a:lstStyle>
          <a:p>
            <a:pPr lvl="0"/>
            <a:r>
              <a:rPr lang="en-GB" noProof="0" dirty="0" smtClean="0"/>
              <a:t>Click to add optional sub title</a:t>
            </a:r>
            <a:endParaRPr lang="en-GB" noProof="0" dirty="0"/>
          </a:p>
        </p:txBody>
      </p:sp>
    </p:spTree>
    <p:extLst>
      <p:ext uri="{BB962C8B-B14F-4D97-AF65-F5344CB8AC3E}">
        <p14:creationId xmlns:p14="http://schemas.microsoft.com/office/powerpoint/2010/main" xmlns="" val="89365965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smtClean="0"/>
              <a:t>Click to add title</a:t>
            </a:r>
            <a:endParaRPr lang="en-GB" noProof="0" dirty="0"/>
          </a:p>
        </p:txBody>
      </p:sp>
      <p:sp>
        <p:nvSpPr>
          <p:cNvPr id="3" name="Footer Placeholder 2"/>
          <p:cNvSpPr>
            <a:spLocks noGrp="1"/>
          </p:cNvSpPr>
          <p:nvPr>
            <p:ph type="ftr" sz="quarter" idx="10"/>
          </p:nvPr>
        </p:nvSpPr>
        <p:spPr/>
        <p:txBody>
          <a:bodyPr/>
          <a:lstStyle/>
          <a:p>
            <a:pPr algn="r" eaLnBrk="0" fontAlgn="base" hangingPunct="0">
              <a:spcBef>
                <a:spcPct val="0"/>
              </a:spcBef>
              <a:spcAft>
                <a:spcPct val="0"/>
              </a:spcAft>
            </a:pPr>
            <a:endParaRPr lang="en-GB" dirty="0"/>
          </a:p>
        </p:txBody>
      </p:sp>
      <p:sp>
        <p:nvSpPr>
          <p:cNvPr id="4" name="Slide Number Placeholder 3"/>
          <p:cNvSpPr>
            <a:spLocks noGrp="1"/>
          </p:cNvSpPr>
          <p:nvPr>
            <p:ph type="sldNum" sz="quarter" idx="11"/>
          </p:nvPr>
        </p:nvSpPr>
        <p:spPr/>
        <p:txBody>
          <a:bodyPr/>
          <a:lstStyle/>
          <a:p>
            <a:fld id="{EF789A81-9B9B-445C-8A60-F916862B4649}" type="slidenum">
              <a:rPr lang="en-GB" smtClean="0"/>
              <a:pPr/>
              <a:t>‹#›</a:t>
            </a:fld>
            <a:endParaRPr lang="en-GB" dirty="0"/>
          </a:p>
        </p:txBody>
      </p:sp>
      <p:sp>
        <p:nvSpPr>
          <p:cNvPr id="6" name="Text Placeholder 5"/>
          <p:cNvSpPr>
            <a:spLocks noGrp="1"/>
          </p:cNvSpPr>
          <p:nvPr>
            <p:ph type="body" sz="quarter" idx="12" hasCustomPrompt="1"/>
          </p:nvPr>
        </p:nvSpPr>
        <p:spPr>
          <a:xfrm>
            <a:off x="539750" y="1844675"/>
            <a:ext cx="3888000" cy="4032250"/>
          </a:xfrm>
        </p:spPr>
        <p:txBody>
          <a:bodyPr/>
          <a:lstStyle>
            <a:lvl1pPr>
              <a:defRPr/>
            </a:lvl1p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7" name="Text Placeholder 6"/>
          <p:cNvSpPr>
            <a:spLocks noGrp="1"/>
          </p:cNvSpPr>
          <p:nvPr>
            <p:ph type="body" sz="quarter" idx="13" hasCustomPrompt="1"/>
          </p:nvPr>
        </p:nvSpPr>
        <p:spPr>
          <a:xfrm>
            <a:off x="4719200" y="1844675"/>
            <a:ext cx="3888000" cy="4032250"/>
          </a:xfrm>
        </p:spPr>
        <p:txBody>
          <a:bodyPr/>
          <a:lstStyle>
            <a:lvl1pPr>
              <a:defRPr/>
            </a:lvl1p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041594" y="6261024"/>
            <a:ext cx="1188000" cy="289300"/>
          </a:xfrm>
          <a:prstGeom prst="rect">
            <a:avLst/>
          </a:prstGeom>
        </p:spPr>
      </p:pic>
      <p:sp>
        <p:nvSpPr>
          <p:cNvPr id="9" name="Text Placeholder 8"/>
          <p:cNvSpPr>
            <a:spLocks noGrp="1"/>
          </p:cNvSpPr>
          <p:nvPr>
            <p:ph type="body" sz="quarter" idx="14" hasCustomPrompt="1"/>
          </p:nvPr>
        </p:nvSpPr>
        <p:spPr>
          <a:xfrm>
            <a:off x="539750" y="1089025"/>
            <a:ext cx="8064500" cy="360363"/>
          </a:xfrm>
        </p:spPr>
        <p:txBody>
          <a:bodyPr wrap="square"/>
          <a:lstStyle>
            <a:lvl1pPr marL="0" indent="0" algn="ctr">
              <a:buNone/>
              <a:defRPr sz="1800">
                <a:latin typeface="+mj-lt"/>
              </a:defRPr>
            </a:lvl1pPr>
          </a:lstStyle>
          <a:p>
            <a:pPr lvl="0"/>
            <a:r>
              <a:rPr lang="en-GB" noProof="0" dirty="0" smtClean="0"/>
              <a:t>Click to add optional sub title</a:t>
            </a:r>
            <a:endParaRPr lang="en-GB" noProof="0" dirty="0"/>
          </a:p>
        </p:txBody>
      </p:sp>
    </p:spTree>
    <p:extLst>
      <p:ext uri="{BB962C8B-B14F-4D97-AF65-F5344CB8AC3E}">
        <p14:creationId xmlns:p14="http://schemas.microsoft.com/office/powerpoint/2010/main" xmlns="" val="130242757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wo Content and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smtClean="0"/>
              <a:t>Click to add title</a:t>
            </a:r>
            <a:endParaRPr lang="en-GB" noProof="0" dirty="0"/>
          </a:p>
        </p:txBody>
      </p:sp>
      <p:sp>
        <p:nvSpPr>
          <p:cNvPr id="3" name="Footer Placeholder 2"/>
          <p:cNvSpPr>
            <a:spLocks noGrp="1"/>
          </p:cNvSpPr>
          <p:nvPr>
            <p:ph type="ftr" sz="quarter" idx="10"/>
          </p:nvPr>
        </p:nvSpPr>
        <p:spPr/>
        <p:txBody>
          <a:bodyPr/>
          <a:lstStyle/>
          <a:p>
            <a:pPr algn="r" eaLnBrk="0" fontAlgn="base" hangingPunct="0">
              <a:spcBef>
                <a:spcPct val="0"/>
              </a:spcBef>
              <a:spcAft>
                <a:spcPct val="0"/>
              </a:spcAft>
            </a:pPr>
            <a:endParaRPr lang="en-GB" noProof="0" dirty="0"/>
          </a:p>
        </p:txBody>
      </p:sp>
      <p:sp>
        <p:nvSpPr>
          <p:cNvPr id="4" name="Slide Number Placeholder 3"/>
          <p:cNvSpPr>
            <a:spLocks noGrp="1"/>
          </p:cNvSpPr>
          <p:nvPr>
            <p:ph type="sldNum" sz="quarter" idx="11"/>
          </p:nvPr>
        </p:nvSpPr>
        <p:spPr/>
        <p:txBody>
          <a:bodyPr/>
          <a:lstStyle/>
          <a:p>
            <a:fld id="{EF789A81-9B9B-445C-8A60-F916862B4649}" type="slidenum">
              <a:rPr lang="en-GB" noProof="0" smtClean="0"/>
              <a:pPr/>
              <a:t>‹#›</a:t>
            </a:fld>
            <a:endParaRPr lang="en-GB" noProof="0" dirty="0"/>
          </a:p>
        </p:txBody>
      </p:sp>
      <p:sp>
        <p:nvSpPr>
          <p:cNvPr id="6" name="Text Placeholder 5"/>
          <p:cNvSpPr>
            <a:spLocks noGrp="1"/>
          </p:cNvSpPr>
          <p:nvPr>
            <p:ph type="body" sz="quarter" idx="12" hasCustomPrompt="1"/>
          </p:nvPr>
        </p:nvSpPr>
        <p:spPr>
          <a:xfrm>
            <a:off x="539750" y="2312875"/>
            <a:ext cx="3888000" cy="3564049"/>
          </a:xfrm>
        </p:spPr>
        <p:txBody>
          <a:bodyPr/>
          <a:lstStyle>
            <a:lvl1pPr>
              <a:defRPr/>
            </a:lvl1p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7" name="Text Placeholder 6"/>
          <p:cNvSpPr>
            <a:spLocks noGrp="1"/>
          </p:cNvSpPr>
          <p:nvPr>
            <p:ph type="body" sz="quarter" idx="13" hasCustomPrompt="1"/>
          </p:nvPr>
        </p:nvSpPr>
        <p:spPr>
          <a:xfrm>
            <a:off x="4716250" y="2312875"/>
            <a:ext cx="3888000" cy="3564049"/>
          </a:xfrm>
        </p:spPr>
        <p:txBody>
          <a:bodyPr/>
          <a:lstStyle>
            <a:lvl1pPr>
              <a:defRPr/>
            </a:lvl1p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8" name="Text Placeholder 7"/>
          <p:cNvSpPr>
            <a:spLocks noGrp="1"/>
          </p:cNvSpPr>
          <p:nvPr>
            <p:ph type="body" sz="quarter" idx="14" hasCustomPrompt="1"/>
          </p:nvPr>
        </p:nvSpPr>
        <p:spPr>
          <a:xfrm>
            <a:off x="539750" y="1844675"/>
            <a:ext cx="3888000" cy="396875"/>
          </a:xfrm>
        </p:spPr>
        <p:txBody>
          <a:bodyPr/>
          <a:lstStyle>
            <a:lvl1pPr marL="0" indent="0">
              <a:buNone/>
              <a:defRPr/>
            </a:lvl1pPr>
          </a:lstStyle>
          <a:p>
            <a:pPr lvl="0"/>
            <a:r>
              <a:rPr lang="en-GB" noProof="0" dirty="0" smtClean="0"/>
              <a:t>Click to add title</a:t>
            </a:r>
            <a:endParaRPr lang="en-GB" noProof="0" dirty="0"/>
          </a:p>
        </p:txBody>
      </p:sp>
      <p:sp>
        <p:nvSpPr>
          <p:cNvPr id="9" name="Text Placeholder 7"/>
          <p:cNvSpPr>
            <a:spLocks noGrp="1"/>
          </p:cNvSpPr>
          <p:nvPr>
            <p:ph type="body" sz="quarter" idx="15" hasCustomPrompt="1"/>
          </p:nvPr>
        </p:nvSpPr>
        <p:spPr>
          <a:xfrm>
            <a:off x="4716250" y="1844675"/>
            <a:ext cx="3888000" cy="396875"/>
          </a:xfrm>
        </p:spPr>
        <p:txBody>
          <a:bodyPr/>
          <a:lstStyle>
            <a:lvl1pPr marL="0" indent="0">
              <a:buNone/>
              <a:defRPr/>
            </a:lvl1pPr>
          </a:lstStyle>
          <a:p>
            <a:pPr lvl="0"/>
            <a:r>
              <a:rPr lang="en-GB" noProof="0" dirty="0" smtClean="0"/>
              <a:t>Click to add title</a:t>
            </a:r>
            <a:endParaRPr lang="en-GB" noProof="0"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041594" y="6261024"/>
            <a:ext cx="1188000" cy="289300"/>
          </a:xfrm>
          <a:prstGeom prst="rect">
            <a:avLst/>
          </a:prstGeom>
        </p:spPr>
      </p:pic>
      <p:sp>
        <p:nvSpPr>
          <p:cNvPr id="11" name="Text Placeholder 8"/>
          <p:cNvSpPr>
            <a:spLocks noGrp="1"/>
          </p:cNvSpPr>
          <p:nvPr>
            <p:ph type="body" sz="quarter" idx="16" hasCustomPrompt="1"/>
          </p:nvPr>
        </p:nvSpPr>
        <p:spPr>
          <a:xfrm>
            <a:off x="539750" y="1089025"/>
            <a:ext cx="8064500" cy="360363"/>
          </a:xfrm>
        </p:spPr>
        <p:txBody>
          <a:bodyPr wrap="square"/>
          <a:lstStyle>
            <a:lvl1pPr marL="0" indent="0" algn="ctr">
              <a:buNone/>
              <a:defRPr sz="1800">
                <a:latin typeface="+mj-lt"/>
              </a:defRPr>
            </a:lvl1pPr>
          </a:lstStyle>
          <a:p>
            <a:pPr lvl="0"/>
            <a:r>
              <a:rPr lang="en-GB" noProof="0" dirty="0" smtClean="0"/>
              <a:t>Click to add optional sub title</a:t>
            </a:r>
            <a:endParaRPr lang="en-GB" noProof="0" dirty="0"/>
          </a:p>
        </p:txBody>
      </p:sp>
    </p:spTree>
    <p:extLst>
      <p:ext uri="{BB962C8B-B14F-4D97-AF65-F5344CB8AC3E}">
        <p14:creationId xmlns:p14="http://schemas.microsoft.com/office/powerpoint/2010/main" xmlns="" val="258085358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ext with One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smtClean="0"/>
              <a:t>Click to add title</a:t>
            </a:r>
            <a:endParaRPr lang="en-GB" noProof="0" dirty="0"/>
          </a:p>
        </p:txBody>
      </p:sp>
      <p:sp>
        <p:nvSpPr>
          <p:cNvPr id="3" name="Footer Placeholder 2"/>
          <p:cNvSpPr>
            <a:spLocks noGrp="1"/>
          </p:cNvSpPr>
          <p:nvPr>
            <p:ph type="ftr" sz="quarter" idx="10"/>
          </p:nvPr>
        </p:nvSpPr>
        <p:spPr/>
        <p:txBody>
          <a:bodyPr/>
          <a:lstStyle/>
          <a:p>
            <a:pPr algn="r" eaLnBrk="0" fontAlgn="base" hangingPunct="0">
              <a:spcBef>
                <a:spcPct val="0"/>
              </a:spcBef>
              <a:spcAft>
                <a:spcPct val="0"/>
              </a:spcAft>
            </a:pPr>
            <a:endParaRPr lang="en-GB" noProof="0" dirty="0"/>
          </a:p>
        </p:txBody>
      </p:sp>
      <p:sp>
        <p:nvSpPr>
          <p:cNvPr id="4" name="Slide Number Placeholder 3"/>
          <p:cNvSpPr>
            <a:spLocks noGrp="1"/>
          </p:cNvSpPr>
          <p:nvPr>
            <p:ph type="sldNum" sz="quarter" idx="11"/>
          </p:nvPr>
        </p:nvSpPr>
        <p:spPr/>
        <p:txBody>
          <a:bodyPr/>
          <a:lstStyle/>
          <a:p>
            <a:fld id="{EF789A81-9B9B-445C-8A60-F916862B4649}" type="slidenum">
              <a:rPr lang="en-GB" noProof="0" smtClean="0"/>
              <a:pPr/>
              <a:t>‹#›</a:t>
            </a:fld>
            <a:endParaRPr lang="en-GB" noProof="0" dirty="0"/>
          </a:p>
        </p:txBody>
      </p:sp>
      <p:sp>
        <p:nvSpPr>
          <p:cNvPr id="6" name="Text Placeholder 5"/>
          <p:cNvSpPr>
            <a:spLocks noGrp="1"/>
          </p:cNvSpPr>
          <p:nvPr>
            <p:ph type="body" sz="quarter" idx="12" hasCustomPrompt="1"/>
          </p:nvPr>
        </p:nvSpPr>
        <p:spPr>
          <a:xfrm>
            <a:off x="539750" y="1844675"/>
            <a:ext cx="3888000" cy="4032249"/>
          </a:xfrm>
        </p:spPr>
        <p:txBody>
          <a:bodyPr/>
          <a:lstStyle>
            <a:lvl1pPr>
              <a:defRPr/>
            </a:lvl1p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10" name="Picture Placeholder 9"/>
          <p:cNvSpPr>
            <a:spLocks noGrp="1"/>
          </p:cNvSpPr>
          <p:nvPr>
            <p:ph type="pic" sz="quarter" idx="16" hasCustomPrompt="1"/>
          </p:nvPr>
        </p:nvSpPr>
        <p:spPr>
          <a:xfrm>
            <a:off x="4716250" y="1844675"/>
            <a:ext cx="3888000" cy="4032250"/>
          </a:xfrm>
        </p:spPr>
        <p:txBody>
          <a:bodyPr/>
          <a:lstStyle>
            <a:lvl1pPr marL="0" indent="0" algn="ctr">
              <a:buNone/>
              <a:defRPr baseline="0"/>
            </a:lvl1pPr>
          </a:lstStyle>
          <a:p>
            <a:r>
              <a:rPr lang="en-GB" noProof="0" dirty="0" smtClean="0"/>
              <a:t>Click icon to insert image 112x108 mm</a:t>
            </a:r>
            <a:endParaRPr lang="en-GB" noProof="0"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041594" y="6261024"/>
            <a:ext cx="1188000" cy="289300"/>
          </a:xfrm>
          <a:prstGeom prst="rect">
            <a:avLst/>
          </a:prstGeom>
        </p:spPr>
      </p:pic>
      <p:sp>
        <p:nvSpPr>
          <p:cNvPr id="12" name="Text Placeholder 8"/>
          <p:cNvSpPr>
            <a:spLocks noGrp="1"/>
          </p:cNvSpPr>
          <p:nvPr>
            <p:ph type="body" sz="quarter" idx="13" hasCustomPrompt="1"/>
          </p:nvPr>
        </p:nvSpPr>
        <p:spPr>
          <a:xfrm>
            <a:off x="539750" y="1089025"/>
            <a:ext cx="8064500" cy="360363"/>
          </a:xfrm>
        </p:spPr>
        <p:txBody>
          <a:bodyPr wrap="square"/>
          <a:lstStyle>
            <a:lvl1pPr marL="0" indent="0" algn="ctr">
              <a:buNone/>
              <a:defRPr sz="1800">
                <a:latin typeface="+mj-lt"/>
              </a:defRPr>
            </a:lvl1pPr>
          </a:lstStyle>
          <a:p>
            <a:pPr lvl="0"/>
            <a:r>
              <a:rPr lang="en-GB" noProof="0" dirty="0" smtClean="0"/>
              <a:t>Click to add optional sub title</a:t>
            </a:r>
            <a:endParaRPr lang="en-GB" noProof="0" dirty="0"/>
          </a:p>
        </p:txBody>
      </p:sp>
    </p:spTree>
    <p:extLst>
      <p:ext uri="{BB962C8B-B14F-4D97-AF65-F5344CB8AC3E}">
        <p14:creationId xmlns:p14="http://schemas.microsoft.com/office/powerpoint/2010/main" xmlns="" val="278214721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ext with Three Picture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smtClean="0"/>
              <a:t>Click to add title</a:t>
            </a:r>
            <a:endParaRPr lang="en-GB" noProof="0" dirty="0"/>
          </a:p>
        </p:txBody>
      </p:sp>
      <p:sp>
        <p:nvSpPr>
          <p:cNvPr id="3" name="Footer Placeholder 2"/>
          <p:cNvSpPr>
            <a:spLocks noGrp="1"/>
          </p:cNvSpPr>
          <p:nvPr>
            <p:ph type="ftr" sz="quarter" idx="10"/>
          </p:nvPr>
        </p:nvSpPr>
        <p:spPr/>
        <p:txBody>
          <a:bodyPr/>
          <a:lstStyle/>
          <a:p>
            <a:pPr algn="r" eaLnBrk="0" fontAlgn="base" hangingPunct="0">
              <a:spcBef>
                <a:spcPct val="0"/>
              </a:spcBef>
              <a:spcAft>
                <a:spcPct val="0"/>
              </a:spcAft>
            </a:pPr>
            <a:endParaRPr lang="en-GB" noProof="0" dirty="0"/>
          </a:p>
        </p:txBody>
      </p:sp>
      <p:sp>
        <p:nvSpPr>
          <p:cNvPr id="4" name="Slide Number Placeholder 3"/>
          <p:cNvSpPr>
            <a:spLocks noGrp="1"/>
          </p:cNvSpPr>
          <p:nvPr>
            <p:ph type="sldNum" sz="quarter" idx="11"/>
          </p:nvPr>
        </p:nvSpPr>
        <p:spPr/>
        <p:txBody>
          <a:bodyPr/>
          <a:lstStyle/>
          <a:p>
            <a:fld id="{EF789A81-9B9B-445C-8A60-F916862B4649}" type="slidenum">
              <a:rPr lang="en-GB" noProof="0" smtClean="0"/>
              <a:pPr/>
              <a:t>‹#›</a:t>
            </a:fld>
            <a:endParaRPr lang="en-GB" noProof="0" dirty="0"/>
          </a:p>
        </p:txBody>
      </p:sp>
      <p:sp>
        <p:nvSpPr>
          <p:cNvPr id="6" name="Text Placeholder 5"/>
          <p:cNvSpPr>
            <a:spLocks noGrp="1"/>
          </p:cNvSpPr>
          <p:nvPr>
            <p:ph type="body" sz="quarter" idx="12" hasCustomPrompt="1"/>
          </p:nvPr>
        </p:nvSpPr>
        <p:spPr>
          <a:xfrm>
            <a:off x="539750" y="1844675"/>
            <a:ext cx="3888000" cy="4032250"/>
          </a:xfrm>
        </p:spPr>
        <p:txBody>
          <a:bodyPr/>
          <a:lstStyle>
            <a:lvl1pPr>
              <a:defRPr/>
            </a:lvl1p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10" name="Picture Placeholder 9"/>
          <p:cNvSpPr>
            <a:spLocks noGrp="1" noChangeAspect="1"/>
          </p:cNvSpPr>
          <p:nvPr>
            <p:ph type="pic" sz="quarter" idx="16" hasCustomPrompt="1"/>
          </p:nvPr>
        </p:nvSpPr>
        <p:spPr>
          <a:xfrm>
            <a:off x="4708385" y="1844675"/>
            <a:ext cx="3888000" cy="1872000"/>
          </a:xfrm>
        </p:spPr>
        <p:txBody>
          <a:bodyPr/>
          <a:lstStyle>
            <a:lvl1pPr marL="0" indent="0" algn="ctr">
              <a:buNone/>
              <a:defRPr baseline="0"/>
            </a:lvl1pPr>
          </a:lstStyle>
          <a:p>
            <a:r>
              <a:rPr lang="en-GB" noProof="0" dirty="0" smtClean="0"/>
              <a:t>Click icon to insert image 108x52 mm</a:t>
            </a:r>
            <a:endParaRPr lang="en-GB" noProof="0"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041594" y="6261024"/>
            <a:ext cx="1188000" cy="289300"/>
          </a:xfrm>
          <a:prstGeom prst="rect">
            <a:avLst/>
          </a:prstGeom>
        </p:spPr>
      </p:pic>
      <p:sp>
        <p:nvSpPr>
          <p:cNvPr id="12" name="Text Placeholder 8"/>
          <p:cNvSpPr>
            <a:spLocks noGrp="1"/>
          </p:cNvSpPr>
          <p:nvPr>
            <p:ph type="body" sz="quarter" idx="13" hasCustomPrompt="1"/>
          </p:nvPr>
        </p:nvSpPr>
        <p:spPr>
          <a:xfrm>
            <a:off x="539750" y="1089025"/>
            <a:ext cx="8064500" cy="360363"/>
          </a:xfrm>
        </p:spPr>
        <p:txBody>
          <a:bodyPr wrap="square"/>
          <a:lstStyle>
            <a:lvl1pPr marL="0" indent="0" algn="ctr">
              <a:buNone/>
              <a:defRPr sz="1800">
                <a:latin typeface="+mj-lt"/>
              </a:defRPr>
            </a:lvl1pPr>
          </a:lstStyle>
          <a:p>
            <a:pPr lvl="0"/>
            <a:r>
              <a:rPr lang="en-GB" noProof="0" dirty="0" smtClean="0"/>
              <a:t>Click to add optional sub title</a:t>
            </a:r>
            <a:endParaRPr lang="en-GB" noProof="0" dirty="0"/>
          </a:p>
        </p:txBody>
      </p:sp>
      <p:sp>
        <p:nvSpPr>
          <p:cNvPr id="8" name="Picture Placeholder 7"/>
          <p:cNvSpPr>
            <a:spLocks noGrp="1" noChangeAspect="1"/>
          </p:cNvSpPr>
          <p:nvPr>
            <p:ph type="pic" sz="quarter" idx="17" hasCustomPrompt="1"/>
          </p:nvPr>
        </p:nvSpPr>
        <p:spPr>
          <a:xfrm>
            <a:off x="6727834" y="3861048"/>
            <a:ext cx="1872000" cy="1872000"/>
          </a:xfrm>
        </p:spPr>
        <p:txBody>
          <a:bodyPr/>
          <a:lstStyle>
            <a:lvl1pPr marL="0" indent="0" algn="ctr">
              <a:buFontTx/>
              <a:buNone/>
              <a:defRPr sz="1400" baseline="0"/>
            </a:lvl1pPr>
          </a:lstStyle>
          <a:p>
            <a:r>
              <a:rPr lang="en-US" dirty="0" smtClean="0"/>
              <a:t>Click icon to insert image 52x52 mm</a:t>
            </a:r>
            <a:endParaRPr lang="en-GB" dirty="0"/>
          </a:p>
        </p:txBody>
      </p:sp>
      <p:sp>
        <p:nvSpPr>
          <p:cNvPr id="15" name="Picture Placeholder 7"/>
          <p:cNvSpPr>
            <a:spLocks noGrp="1" noChangeAspect="1"/>
          </p:cNvSpPr>
          <p:nvPr>
            <p:ph type="pic" sz="quarter" idx="18" hasCustomPrompt="1"/>
          </p:nvPr>
        </p:nvSpPr>
        <p:spPr>
          <a:xfrm>
            <a:off x="4708385" y="3862945"/>
            <a:ext cx="1872000" cy="1872000"/>
          </a:xfrm>
        </p:spPr>
        <p:txBody>
          <a:bodyPr/>
          <a:lstStyle>
            <a:lvl1pPr marL="0" indent="0" algn="ctr">
              <a:buFontTx/>
              <a:buNone/>
              <a:defRPr sz="1400" baseline="0"/>
            </a:lvl1pPr>
          </a:lstStyle>
          <a:p>
            <a:r>
              <a:rPr lang="en-US" dirty="0" smtClean="0"/>
              <a:t>Click icon to insert image 52x52 mm</a:t>
            </a:r>
            <a:endParaRPr lang="en-GB" dirty="0"/>
          </a:p>
        </p:txBody>
      </p:sp>
    </p:spTree>
    <p:extLst>
      <p:ext uri="{BB962C8B-B14F-4D97-AF65-F5344CB8AC3E}">
        <p14:creationId xmlns:p14="http://schemas.microsoft.com/office/powerpoint/2010/main" xmlns="" val="260042639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ext with Three Pictures Top">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smtClean="0"/>
              <a:t>Click to add title</a:t>
            </a:r>
            <a:endParaRPr lang="en-GB" noProof="0" dirty="0"/>
          </a:p>
        </p:txBody>
      </p:sp>
      <p:sp>
        <p:nvSpPr>
          <p:cNvPr id="3" name="Footer Placeholder 2"/>
          <p:cNvSpPr>
            <a:spLocks noGrp="1"/>
          </p:cNvSpPr>
          <p:nvPr>
            <p:ph type="ftr" sz="quarter" idx="10"/>
          </p:nvPr>
        </p:nvSpPr>
        <p:spPr/>
        <p:txBody>
          <a:bodyPr/>
          <a:lstStyle/>
          <a:p>
            <a:pPr algn="r" eaLnBrk="0" fontAlgn="base" hangingPunct="0">
              <a:spcBef>
                <a:spcPct val="0"/>
              </a:spcBef>
              <a:spcAft>
                <a:spcPct val="0"/>
              </a:spcAft>
            </a:pPr>
            <a:endParaRPr lang="en-GB" noProof="0" dirty="0"/>
          </a:p>
        </p:txBody>
      </p:sp>
      <p:sp>
        <p:nvSpPr>
          <p:cNvPr id="4" name="Slide Number Placeholder 3"/>
          <p:cNvSpPr>
            <a:spLocks noGrp="1"/>
          </p:cNvSpPr>
          <p:nvPr>
            <p:ph type="sldNum" sz="quarter" idx="11"/>
          </p:nvPr>
        </p:nvSpPr>
        <p:spPr/>
        <p:txBody>
          <a:bodyPr/>
          <a:lstStyle/>
          <a:p>
            <a:fld id="{EF789A81-9B9B-445C-8A60-F916862B4649}" type="slidenum">
              <a:rPr lang="en-GB" noProof="0" smtClean="0"/>
              <a:pPr/>
              <a:t>‹#›</a:t>
            </a:fld>
            <a:endParaRPr lang="en-GB" noProof="0" dirty="0"/>
          </a:p>
        </p:txBody>
      </p:sp>
      <p:sp>
        <p:nvSpPr>
          <p:cNvPr id="6" name="Text Placeholder 5"/>
          <p:cNvSpPr>
            <a:spLocks noGrp="1"/>
          </p:cNvSpPr>
          <p:nvPr>
            <p:ph type="body" sz="quarter" idx="12" hasCustomPrompt="1"/>
          </p:nvPr>
        </p:nvSpPr>
        <p:spPr>
          <a:xfrm>
            <a:off x="539750" y="3032957"/>
            <a:ext cx="8064500" cy="2843968"/>
          </a:xfrm>
        </p:spPr>
        <p:txBody>
          <a:bodyPr/>
          <a:lstStyle>
            <a:lvl1pPr>
              <a:defRPr/>
            </a:lvl1p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10" name="Picture Placeholder 9"/>
          <p:cNvSpPr>
            <a:spLocks noGrp="1"/>
          </p:cNvSpPr>
          <p:nvPr>
            <p:ph type="pic" sz="quarter" idx="16" hasCustomPrompt="1"/>
          </p:nvPr>
        </p:nvSpPr>
        <p:spPr>
          <a:xfrm>
            <a:off x="539750" y="1844675"/>
            <a:ext cx="2592000" cy="1008000"/>
          </a:xfrm>
        </p:spPr>
        <p:txBody>
          <a:bodyPr/>
          <a:lstStyle>
            <a:lvl1pPr marL="0" indent="0" algn="ctr">
              <a:buNone/>
              <a:defRPr sz="1200" baseline="0"/>
            </a:lvl1pPr>
          </a:lstStyle>
          <a:p>
            <a:r>
              <a:rPr lang="en-GB" noProof="0" dirty="0" smtClean="0"/>
              <a:t>Click icon to insert image 72x28 mm</a:t>
            </a:r>
            <a:endParaRPr lang="en-GB" noProof="0"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041594" y="6261024"/>
            <a:ext cx="1188000" cy="289300"/>
          </a:xfrm>
          <a:prstGeom prst="rect">
            <a:avLst/>
          </a:prstGeom>
        </p:spPr>
      </p:pic>
      <p:sp>
        <p:nvSpPr>
          <p:cNvPr id="12" name="Text Placeholder 8"/>
          <p:cNvSpPr>
            <a:spLocks noGrp="1"/>
          </p:cNvSpPr>
          <p:nvPr>
            <p:ph type="body" sz="quarter" idx="13" hasCustomPrompt="1"/>
          </p:nvPr>
        </p:nvSpPr>
        <p:spPr>
          <a:xfrm>
            <a:off x="539750" y="1089025"/>
            <a:ext cx="8064500" cy="360363"/>
          </a:xfrm>
        </p:spPr>
        <p:txBody>
          <a:bodyPr wrap="square"/>
          <a:lstStyle>
            <a:lvl1pPr marL="0" indent="0" algn="ctr">
              <a:buNone/>
              <a:defRPr sz="1800">
                <a:latin typeface="+mj-lt"/>
              </a:defRPr>
            </a:lvl1pPr>
          </a:lstStyle>
          <a:p>
            <a:pPr lvl="0"/>
            <a:r>
              <a:rPr lang="en-GB" noProof="0" dirty="0" smtClean="0"/>
              <a:t>Click to add optional sub title</a:t>
            </a:r>
            <a:endParaRPr lang="en-GB" noProof="0" dirty="0"/>
          </a:p>
        </p:txBody>
      </p:sp>
      <p:sp>
        <p:nvSpPr>
          <p:cNvPr id="8" name="Picture Placeholder 7"/>
          <p:cNvSpPr>
            <a:spLocks noGrp="1"/>
          </p:cNvSpPr>
          <p:nvPr>
            <p:ph type="pic" sz="quarter" idx="17" hasCustomPrompt="1"/>
          </p:nvPr>
        </p:nvSpPr>
        <p:spPr>
          <a:xfrm>
            <a:off x="6012250" y="1839124"/>
            <a:ext cx="2592000" cy="1008000"/>
          </a:xfrm>
        </p:spPr>
        <p:txBody>
          <a:bodyPr/>
          <a:lstStyle>
            <a:lvl1pPr marL="0" indent="0" algn="ctr">
              <a:buFontTx/>
              <a:buNone/>
              <a:defRPr sz="1200" baseline="0"/>
            </a:lvl1pPr>
          </a:lstStyle>
          <a:p>
            <a:r>
              <a:rPr lang="en-US" dirty="0" smtClean="0"/>
              <a:t>Click icon to insert image 72x28 mm</a:t>
            </a:r>
            <a:endParaRPr lang="en-GB" dirty="0"/>
          </a:p>
        </p:txBody>
      </p:sp>
      <p:sp>
        <p:nvSpPr>
          <p:cNvPr id="15" name="Picture Placeholder 7"/>
          <p:cNvSpPr>
            <a:spLocks noGrp="1"/>
          </p:cNvSpPr>
          <p:nvPr>
            <p:ph type="pic" sz="quarter" idx="18" hasCustomPrompt="1"/>
          </p:nvPr>
        </p:nvSpPr>
        <p:spPr>
          <a:xfrm>
            <a:off x="3276000" y="1844675"/>
            <a:ext cx="2592000" cy="1008000"/>
          </a:xfrm>
        </p:spPr>
        <p:txBody>
          <a:bodyPr/>
          <a:lstStyle>
            <a:lvl1pPr marL="0" indent="0" algn="ctr">
              <a:buFontTx/>
              <a:buNone/>
              <a:defRPr sz="1200" baseline="0"/>
            </a:lvl1pPr>
          </a:lstStyle>
          <a:p>
            <a:r>
              <a:rPr lang="en-US" dirty="0" smtClean="0"/>
              <a:t>Click icon to insert image 72x28 mm</a:t>
            </a:r>
            <a:endParaRPr lang="en-GB" dirty="0"/>
          </a:p>
        </p:txBody>
      </p:sp>
    </p:spTree>
    <p:extLst>
      <p:ext uri="{BB962C8B-B14F-4D97-AF65-F5344CB8AC3E}">
        <p14:creationId xmlns:p14="http://schemas.microsoft.com/office/powerpoint/2010/main" xmlns="" val="139701773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Flavours or Corpora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9750" y="5876924"/>
            <a:ext cx="8064500" cy="396876"/>
          </a:xfrm>
        </p:spPr>
        <p:txBody>
          <a:bodyPr lIns="0" tIns="0" rIns="0" bIns="0" anchor="t" anchorCtr="0">
            <a:noAutofit/>
          </a:bodyPr>
          <a:lstStyle>
            <a:lvl1pPr>
              <a:defRPr sz="2400">
                <a:latin typeface="Times New Roman" pitchFamily="18" charset="0"/>
                <a:cs typeface="Times New Roman" pitchFamily="18" charset="0"/>
              </a:defRPr>
            </a:lvl1pPr>
          </a:lstStyle>
          <a:p>
            <a:r>
              <a:rPr lang="en-GB" noProof="0" dirty="0" smtClean="0"/>
              <a:t>Click to add title</a:t>
            </a:r>
            <a:endParaRPr lang="en-GB" noProof="0" dirty="0"/>
          </a:p>
        </p:txBody>
      </p:sp>
      <p:sp>
        <p:nvSpPr>
          <p:cNvPr id="3" name="Subtitle 2"/>
          <p:cNvSpPr>
            <a:spLocks noGrp="1"/>
          </p:cNvSpPr>
          <p:nvPr>
            <p:ph type="subTitle" idx="1" hasCustomPrompt="1"/>
          </p:nvPr>
        </p:nvSpPr>
        <p:spPr>
          <a:xfrm>
            <a:off x="539750" y="6273800"/>
            <a:ext cx="8064500" cy="216000"/>
          </a:xfrm>
          <a:prstGeom prst="rect">
            <a:avLst/>
          </a:prstGeom>
        </p:spPr>
        <p:txBody>
          <a:bodyPr lIns="0" tIns="0" rIns="0" bIns="0">
            <a:noAutofit/>
          </a:bodyPr>
          <a:lstStyle>
            <a:lvl1pPr marL="0" indent="0" algn="ctr">
              <a:buNone/>
              <a:defRPr sz="1400">
                <a:solidFill>
                  <a:schemeClr val="tx1"/>
                </a:solidFill>
                <a:latin typeface="Times New Roman" pitchFamily="18" charset="0"/>
                <a:cs typeface="Times New Roman"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smtClean="0"/>
              <a:t>Click to add sub title</a:t>
            </a:r>
            <a:endParaRPr lang="en-GB" noProof="0"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1449388"/>
            <a:ext cx="9144000" cy="3657600"/>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3912023" y="458672"/>
            <a:ext cx="1476000" cy="780396"/>
          </a:xfrm>
          <a:prstGeom prst="rect">
            <a:avLst/>
          </a:prstGeom>
        </p:spPr>
      </p:pic>
      <p:sp>
        <p:nvSpPr>
          <p:cNvPr id="5" name="Text Placeholder 4"/>
          <p:cNvSpPr>
            <a:spLocks noGrp="1"/>
          </p:cNvSpPr>
          <p:nvPr>
            <p:ph type="body" sz="quarter" idx="10" hasCustomPrompt="1"/>
          </p:nvPr>
        </p:nvSpPr>
        <p:spPr>
          <a:xfrm>
            <a:off x="539750" y="6561088"/>
            <a:ext cx="8064500" cy="216000"/>
          </a:xfrm>
        </p:spPr>
        <p:txBody>
          <a:bodyPr anchor="ctr" anchorCtr="0"/>
          <a:lstStyle>
            <a:lvl1pPr marL="0" indent="0" algn="ctr">
              <a:buFontTx/>
              <a:buNone/>
              <a:defRPr sz="1200" baseline="0">
                <a:solidFill>
                  <a:schemeClr val="tx2"/>
                </a:solidFill>
              </a:defRPr>
            </a:lvl1pPr>
          </a:lstStyle>
          <a:p>
            <a:pPr lvl="0"/>
            <a:r>
              <a:rPr lang="en-GB" noProof="0" dirty="0" smtClean="0"/>
              <a:t>Month Year</a:t>
            </a:r>
            <a:endParaRPr lang="en-GB" noProof="0" dirty="0"/>
          </a:p>
        </p:txBody>
      </p:sp>
    </p:spTree>
    <p:extLst>
      <p:ext uri="{BB962C8B-B14F-4D97-AF65-F5344CB8AC3E}">
        <p14:creationId xmlns:p14="http://schemas.microsoft.com/office/powerpoint/2010/main" xmlns="" val="22418767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2/11/2014</a:t>
            </a:fld>
            <a:endParaRPr lang="en-US"/>
          </a:p>
        </p:txBody>
      </p:sp>
      <p:sp>
        <p:nvSpPr>
          <p:cNvPr id="5" name="Footer Placeholder 4"/>
          <p:cNvSpPr>
            <a:spLocks noGrp="1"/>
          </p:cNvSpPr>
          <p:nvPr>
            <p:ph type="ftr" sz="quarter" idx="11"/>
          </p:nvPr>
        </p:nvSpPr>
        <p:spPr/>
        <p:txBody>
          <a:bodyPr/>
          <a:lstStyle/>
          <a:p>
            <a:pPr algn="r" eaLnBrk="0" fontAlgn="base" hangingPunct="0">
              <a:spcBef>
                <a:spcPct val="0"/>
              </a:spcBef>
              <a:spcAft>
                <a:spcPct val="0"/>
              </a:spcAft>
            </a:pPr>
            <a:endParaRPr lang="en-GB" dirty="0"/>
          </a:p>
        </p:txBody>
      </p:sp>
      <p:sp>
        <p:nvSpPr>
          <p:cNvPr id="6" name="Slide Number Placeholder 5"/>
          <p:cNvSpPr>
            <a:spLocks noGrp="1"/>
          </p:cNvSpPr>
          <p:nvPr>
            <p:ph type="sldNum" sz="quarter" idx="12"/>
          </p:nvPr>
        </p:nvSpPr>
        <p:spPr/>
        <p:txBody>
          <a:bodyPr/>
          <a:lstStyle/>
          <a:p>
            <a:fld id="{EF789A81-9B9B-445C-8A60-F916862B4649}" type="slidenum">
              <a:rPr lang="en-GB" smtClean="0"/>
              <a:pPr/>
              <a:t>‹#›</a:t>
            </a:fld>
            <a:endParaRPr lang="en-GB" dirty="0"/>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Fragrances">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9750" y="5876924"/>
            <a:ext cx="8064500" cy="396876"/>
          </a:xfrm>
        </p:spPr>
        <p:txBody>
          <a:bodyPr lIns="0" tIns="0" rIns="0" bIns="0" anchor="t" anchorCtr="0">
            <a:noAutofit/>
          </a:bodyPr>
          <a:lstStyle>
            <a:lvl1pPr>
              <a:defRPr sz="2400">
                <a:latin typeface="Times New Roman" pitchFamily="18" charset="0"/>
                <a:cs typeface="Times New Roman" pitchFamily="18" charset="0"/>
              </a:defRPr>
            </a:lvl1pPr>
          </a:lstStyle>
          <a:p>
            <a:r>
              <a:rPr lang="en-GB" noProof="0" dirty="0" smtClean="0"/>
              <a:t>Click to add title</a:t>
            </a:r>
            <a:endParaRPr lang="en-GB" noProof="0" dirty="0"/>
          </a:p>
        </p:txBody>
      </p:sp>
      <p:sp>
        <p:nvSpPr>
          <p:cNvPr id="3" name="Subtitle 2"/>
          <p:cNvSpPr>
            <a:spLocks noGrp="1"/>
          </p:cNvSpPr>
          <p:nvPr>
            <p:ph type="subTitle" idx="1" hasCustomPrompt="1"/>
          </p:nvPr>
        </p:nvSpPr>
        <p:spPr>
          <a:xfrm>
            <a:off x="539750" y="6273800"/>
            <a:ext cx="8064500" cy="215540"/>
          </a:xfrm>
          <a:prstGeom prst="rect">
            <a:avLst/>
          </a:prstGeom>
        </p:spPr>
        <p:txBody>
          <a:bodyPr lIns="0" tIns="0" rIns="0" bIns="0">
            <a:noAutofit/>
          </a:bodyPr>
          <a:lstStyle>
            <a:lvl1pPr marL="0" indent="0" algn="ctr">
              <a:buNone/>
              <a:defRPr sz="1400">
                <a:solidFill>
                  <a:schemeClr val="tx1"/>
                </a:solidFill>
                <a:latin typeface="Times New Roman" pitchFamily="18" charset="0"/>
                <a:cs typeface="Times New Roman"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smtClean="0"/>
              <a:t>Click to add sub title</a:t>
            </a:r>
            <a:endParaRPr lang="en-GB" noProof="0"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912023" y="458672"/>
            <a:ext cx="1476000" cy="780396"/>
          </a:xfrm>
          <a:prstGeom prst="rect">
            <a:avLst/>
          </a:prstGeom>
        </p:spPr>
      </p:pic>
      <p:pic>
        <p:nvPicPr>
          <p:cNvPr id="6" name="Picture 5"/>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0" y="1449388"/>
            <a:ext cx="9144000" cy="3657600"/>
          </a:xfrm>
          <a:prstGeom prst="rect">
            <a:avLst/>
          </a:prstGeom>
        </p:spPr>
      </p:pic>
      <p:sp>
        <p:nvSpPr>
          <p:cNvPr id="7" name="Text Placeholder 4"/>
          <p:cNvSpPr>
            <a:spLocks noGrp="1"/>
          </p:cNvSpPr>
          <p:nvPr>
            <p:ph type="body" sz="quarter" idx="10" hasCustomPrompt="1"/>
          </p:nvPr>
        </p:nvSpPr>
        <p:spPr>
          <a:xfrm>
            <a:off x="539750" y="6561088"/>
            <a:ext cx="8064500" cy="216000"/>
          </a:xfrm>
        </p:spPr>
        <p:txBody>
          <a:bodyPr anchor="ctr" anchorCtr="0"/>
          <a:lstStyle>
            <a:lvl1pPr marL="0" indent="0" algn="ctr">
              <a:buFontTx/>
              <a:buNone/>
              <a:defRPr sz="1200" baseline="0">
                <a:solidFill>
                  <a:schemeClr val="tx2"/>
                </a:solidFill>
              </a:defRPr>
            </a:lvl1pPr>
          </a:lstStyle>
          <a:p>
            <a:pPr lvl="0"/>
            <a:r>
              <a:rPr lang="en-GB" noProof="0" dirty="0" smtClean="0"/>
              <a:t>Month Year</a:t>
            </a:r>
            <a:endParaRPr lang="en-GB" noProof="0" dirty="0"/>
          </a:p>
        </p:txBody>
      </p:sp>
    </p:spTree>
    <p:extLst>
      <p:ext uri="{BB962C8B-B14F-4D97-AF65-F5344CB8AC3E}">
        <p14:creationId xmlns:p14="http://schemas.microsoft.com/office/powerpoint/2010/main" xmlns="" val="12721403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449388"/>
            <a:ext cx="9144000" cy="3657600"/>
          </a:xfrm>
          <a:gradFill>
            <a:gsLst>
              <a:gs pos="0">
                <a:schemeClr val="bg2"/>
              </a:gs>
              <a:gs pos="100000">
                <a:schemeClr val="bg2">
                  <a:alpha val="10000"/>
                </a:schemeClr>
              </a:gs>
            </a:gsLst>
            <a:lin ang="5400000" scaled="0"/>
          </a:gradFill>
        </p:spPr>
        <p:txBody>
          <a:bodyPr anchor="ctr" anchorCtr="1">
            <a:noAutofit/>
          </a:bodyPr>
          <a:lstStyle>
            <a:lvl1pPr algn="ctr">
              <a:defRPr sz="2800" b="0" cap="none" baseline="0"/>
            </a:lvl1pPr>
          </a:lstStyle>
          <a:p>
            <a:r>
              <a:rPr lang="en-GB" noProof="0" dirty="0" smtClean="0"/>
              <a:t>Click to add title</a:t>
            </a:r>
            <a:endParaRPr lang="en-GB" noProof="0" dirty="0"/>
          </a:p>
        </p:txBody>
      </p:sp>
      <p:sp>
        <p:nvSpPr>
          <p:cNvPr id="5" name="Footer Placeholder 4"/>
          <p:cNvSpPr>
            <a:spLocks noGrp="1"/>
          </p:cNvSpPr>
          <p:nvPr>
            <p:ph type="ftr" sz="quarter" idx="11"/>
          </p:nvPr>
        </p:nvSpPr>
        <p:spPr/>
        <p:txBody>
          <a:bodyPr/>
          <a:lstStyle>
            <a:lvl1pPr algn="r">
              <a:defRPr/>
            </a:lvl1pPr>
          </a:lstStyle>
          <a:p>
            <a:endParaRPr lang="en-GB" dirty="0"/>
          </a:p>
        </p:txBody>
      </p:sp>
      <p:sp>
        <p:nvSpPr>
          <p:cNvPr id="6" name="Slide Number Placeholder 5"/>
          <p:cNvSpPr>
            <a:spLocks noGrp="1"/>
          </p:cNvSpPr>
          <p:nvPr>
            <p:ph type="sldNum" sz="quarter" idx="12"/>
          </p:nvPr>
        </p:nvSpPr>
        <p:spPr/>
        <p:txBody>
          <a:bodyPr/>
          <a:lstStyle/>
          <a:p>
            <a:fld id="{EF789A81-9B9B-445C-8A60-F916862B4649}" type="slidenum">
              <a:rPr lang="en-GB" smtClean="0"/>
              <a:pPr/>
              <a:t>‹#›</a:t>
            </a:fld>
            <a:endParaRPr lang="en-GB"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912023" y="458672"/>
            <a:ext cx="1476000" cy="780396"/>
          </a:xfrm>
          <a:prstGeom prst="rect">
            <a:avLst/>
          </a:prstGeom>
        </p:spPr>
      </p:pic>
      <p:sp>
        <p:nvSpPr>
          <p:cNvPr id="12" name="Text Placeholder 11"/>
          <p:cNvSpPr>
            <a:spLocks noGrp="1"/>
          </p:cNvSpPr>
          <p:nvPr>
            <p:ph type="body" sz="quarter" idx="14" hasCustomPrompt="1"/>
          </p:nvPr>
        </p:nvSpPr>
        <p:spPr>
          <a:xfrm>
            <a:off x="539750" y="5485222"/>
            <a:ext cx="8063768" cy="396875"/>
          </a:xfrm>
          <a:prstGeom prst="rect">
            <a:avLst/>
          </a:prstGeom>
        </p:spPr>
        <p:txBody>
          <a:bodyPr/>
          <a:lstStyle>
            <a:lvl1pPr marL="0" indent="0" algn="ctr">
              <a:buFontTx/>
              <a:buNone/>
              <a:defRPr sz="1400">
                <a:latin typeface="Times New Roman" pitchFamily="18" charset="0"/>
                <a:cs typeface="Times New Roman" pitchFamily="18" charset="0"/>
              </a:defRPr>
            </a:lvl1pPr>
            <a:lvl2pPr marL="362925" indent="0" algn="ctr">
              <a:buFontTx/>
              <a:buNone/>
              <a:defRPr sz="1400">
                <a:latin typeface="Times New Roman" pitchFamily="18" charset="0"/>
                <a:cs typeface="Times New Roman" pitchFamily="18" charset="0"/>
              </a:defRPr>
            </a:lvl2pPr>
            <a:lvl3pPr marL="720000" indent="0" algn="ctr">
              <a:buFontTx/>
              <a:buNone/>
              <a:defRPr sz="1400">
                <a:latin typeface="Times New Roman" pitchFamily="18" charset="0"/>
                <a:cs typeface="Times New Roman" pitchFamily="18" charset="0"/>
              </a:defRPr>
            </a:lvl3pPr>
            <a:lvl4pPr marL="1078888" indent="0" algn="ctr">
              <a:buFontTx/>
              <a:buNone/>
              <a:defRPr sz="1400">
                <a:latin typeface="Times New Roman" pitchFamily="18" charset="0"/>
                <a:cs typeface="Times New Roman" pitchFamily="18" charset="0"/>
              </a:defRPr>
            </a:lvl4pPr>
            <a:lvl5pPr marL="1440000" indent="0" algn="ctr">
              <a:buFontTx/>
              <a:buNone/>
              <a:defRPr sz="1400">
                <a:latin typeface="Times New Roman" pitchFamily="18" charset="0"/>
                <a:cs typeface="Times New Roman" pitchFamily="18" charset="0"/>
              </a:defRPr>
            </a:lvl5pPr>
          </a:lstStyle>
          <a:p>
            <a:pPr lvl="0"/>
            <a:r>
              <a:rPr lang="en-GB" noProof="0" dirty="0" smtClean="0"/>
              <a:t>Click to add sub title</a:t>
            </a:r>
          </a:p>
        </p:txBody>
      </p:sp>
    </p:spTree>
    <p:extLst>
      <p:ext uri="{BB962C8B-B14F-4D97-AF65-F5344CB8AC3E}">
        <p14:creationId xmlns:p14="http://schemas.microsoft.com/office/powerpoint/2010/main" xmlns="" val="300417991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Content and Banner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smtClean="0"/>
              <a:t>Click to add title</a:t>
            </a:r>
            <a:endParaRPr lang="en-GB" noProof="0" dirty="0"/>
          </a:p>
        </p:txBody>
      </p:sp>
      <p:sp>
        <p:nvSpPr>
          <p:cNvPr id="3" name="Footer Placeholder 2"/>
          <p:cNvSpPr>
            <a:spLocks noGrp="1"/>
          </p:cNvSpPr>
          <p:nvPr>
            <p:ph type="ftr" sz="quarter" idx="10"/>
          </p:nvPr>
        </p:nvSpPr>
        <p:spPr/>
        <p:txBody>
          <a:bodyPr/>
          <a:lstStyle/>
          <a:p>
            <a:pPr algn="r" eaLnBrk="0" fontAlgn="base" hangingPunct="0">
              <a:spcBef>
                <a:spcPct val="0"/>
              </a:spcBef>
              <a:spcAft>
                <a:spcPct val="0"/>
              </a:spcAft>
            </a:pPr>
            <a:endParaRPr lang="en-GB" dirty="0"/>
          </a:p>
        </p:txBody>
      </p:sp>
      <p:sp>
        <p:nvSpPr>
          <p:cNvPr id="4" name="Slide Number Placeholder 3"/>
          <p:cNvSpPr>
            <a:spLocks noGrp="1"/>
          </p:cNvSpPr>
          <p:nvPr>
            <p:ph type="sldNum" sz="quarter" idx="11"/>
          </p:nvPr>
        </p:nvSpPr>
        <p:spPr/>
        <p:txBody>
          <a:bodyPr/>
          <a:lstStyle/>
          <a:p>
            <a:fld id="{EF789A81-9B9B-445C-8A60-F916862B4649}" type="slidenum">
              <a:rPr lang="en-GB" smtClean="0"/>
              <a:pPr/>
              <a:t>‹#›</a:t>
            </a:fld>
            <a:endParaRPr lang="en-GB" dirty="0"/>
          </a:p>
        </p:txBody>
      </p:sp>
      <p:sp>
        <p:nvSpPr>
          <p:cNvPr id="6" name="Text Placeholder 5"/>
          <p:cNvSpPr>
            <a:spLocks noGrp="1"/>
          </p:cNvSpPr>
          <p:nvPr>
            <p:ph type="body" sz="quarter" idx="12" hasCustomPrompt="1"/>
          </p:nvPr>
        </p:nvSpPr>
        <p:spPr>
          <a:xfrm>
            <a:off x="539750" y="1844674"/>
            <a:ext cx="8064500" cy="3240000"/>
          </a:xfrm>
        </p:spPr>
        <p:txBody>
          <a:bodyPr/>
          <a:lstStyle>
            <a:lvl1pPr>
              <a:defRPr/>
            </a:lvl1p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8" name="Text Placeholder 7"/>
          <p:cNvSpPr>
            <a:spLocks noGrp="1"/>
          </p:cNvSpPr>
          <p:nvPr>
            <p:ph type="body" sz="quarter" idx="14" hasCustomPrompt="1"/>
          </p:nvPr>
        </p:nvSpPr>
        <p:spPr>
          <a:xfrm>
            <a:off x="0" y="5075375"/>
            <a:ext cx="9144000" cy="792000"/>
          </a:xfrm>
          <a:gradFill>
            <a:gsLst>
              <a:gs pos="0">
                <a:schemeClr val="bg2"/>
              </a:gs>
              <a:gs pos="100000">
                <a:schemeClr val="bg2">
                  <a:alpha val="10000"/>
                </a:schemeClr>
              </a:gs>
            </a:gsLst>
            <a:lin ang="5400000" scaled="0"/>
          </a:grad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rtlCol="0" anchor="ctr" anchorCtr="1" compatLnSpc="1">
            <a:prstTxWarp prst="textNoShape">
              <a:avLst/>
            </a:prstTxWarp>
            <a:normAutofit/>
          </a:bodyPr>
          <a:lstStyle>
            <a:lvl1pPr marL="0" indent="0">
              <a:buFontTx/>
              <a:buNone/>
              <a:defRPr lang="en-US" sz="1600" b="0" cap="none" baseline="0" smtClean="0">
                <a:latin typeface="+mn-lt"/>
                <a:ea typeface="+mj-ea"/>
                <a:cs typeface="Times New Roman" pitchFamily="18" charset="0"/>
              </a:defRPr>
            </a:lvl1pPr>
            <a:lvl2pPr>
              <a:defRPr lang="en-US" smtClean="0"/>
            </a:lvl2pPr>
            <a:lvl3pPr>
              <a:defRPr lang="en-US" smtClean="0"/>
            </a:lvl3pPr>
            <a:lvl4pPr>
              <a:defRPr lang="en-US" smtClean="0"/>
            </a:lvl4pPr>
            <a:lvl5pPr>
              <a:defRPr lang="en-GB"/>
            </a:lvl5pPr>
          </a:lstStyle>
          <a:p>
            <a:pPr lvl="0" algn="ctr" defTabSz="914400">
              <a:spcBef>
                <a:spcPct val="0"/>
              </a:spcBef>
              <a:buNone/>
            </a:pPr>
            <a:r>
              <a:rPr lang="en-GB" noProof="0" dirty="0" smtClean="0"/>
              <a:t>Click to add banner text</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041594" y="6261024"/>
            <a:ext cx="1188000" cy="289300"/>
          </a:xfrm>
          <a:prstGeom prst="rect">
            <a:avLst/>
          </a:prstGeom>
        </p:spPr>
      </p:pic>
      <p:sp>
        <p:nvSpPr>
          <p:cNvPr id="10" name="Text Placeholder 8"/>
          <p:cNvSpPr>
            <a:spLocks noGrp="1"/>
          </p:cNvSpPr>
          <p:nvPr>
            <p:ph type="body" sz="quarter" idx="13" hasCustomPrompt="1"/>
          </p:nvPr>
        </p:nvSpPr>
        <p:spPr>
          <a:xfrm>
            <a:off x="539750" y="1089025"/>
            <a:ext cx="8064500" cy="360363"/>
          </a:xfrm>
        </p:spPr>
        <p:txBody>
          <a:bodyPr wrap="square"/>
          <a:lstStyle>
            <a:lvl1pPr marL="0" indent="0" algn="ctr">
              <a:buNone/>
              <a:defRPr sz="1800">
                <a:latin typeface="+mj-lt"/>
              </a:defRPr>
            </a:lvl1pPr>
          </a:lstStyle>
          <a:p>
            <a:pPr lvl="0"/>
            <a:r>
              <a:rPr lang="en-GB" noProof="0" dirty="0" smtClean="0"/>
              <a:t>Click to add optional sub title</a:t>
            </a:r>
            <a:endParaRPr lang="en-GB" noProof="0" dirty="0"/>
          </a:p>
        </p:txBody>
      </p:sp>
    </p:spTree>
    <p:extLst>
      <p:ext uri="{BB962C8B-B14F-4D97-AF65-F5344CB8AC3E}">
        <p14:creationId xmlns:p14="http://schemas.microsoft.com/office/powerpoint/2010/main" xmlns="" val="8667593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pPr algn="r" eaLnBrk="0" fontAlgn="base" hangingPunct="0">
              <a:spcBef>
                <a:spcPct val="0"/>
              </a:spcBef>
              <a:spcAft>
                <a:spcPct val="0"/>
              </a:spcAft>
            </a:pPr>
            <a:endParaRPr lang="en-GB" dirty="0"/>
          </a:p>
        </p:txBody>
      </p:sp>
      <p:sp>
        <p:nvSpPr>
          <p:cNvPr id="4" name="Slide Number Placeholder 3"/>
          <p:cNvSpPr>
            <a:spLocks noGrp="1"/>
          </p:cNvSpPr>
          <p:nvPr>
            <p:ph type="sldNum" sz="quarter" idx="11"/>
          </p:nvPr>
        </p:nvSpPr>
        <p:spPr/>
        <p:txBody>
          <a:bodyPr/>
          <a:lstStyle/>
          <a:p>
            <a:fld id="{EF789A81-9B9B-445C-8A60-F916862B4649}" type="slidenum">
              <a:rPr lang="en-GB" smtClean="0"/>
              <a:pPr/>
              <a:t>‹#›</a:t>
            </a:fld>
            <a:endParaRPr lang="en-GB" dirty="0"/>
          </a:p>
        </p:txBody>
      </p:sp>
      <p:sp>
        <p:nvSpPr>
          <p:cNvPr id="6" name="Table Placeholder 5"/>
          <p:cNvSpPr>
            <a:spLocks noGrp="1"/>
          </p:cNvSpPr>
          <p:nvPr>
            <p:ph type="tbl" sz="quarter" idx="12"/>
          </p:nvPr>
        </p:nvSpPr>
        <p:spPr/>
        <p:txBody>
          <a:bodyPr/>
          <a:lstStyle>
            <a:lvl1pPr marL="0" indent="0">
              <a:buFontTx/>
              <a:buNone/>
              <a:defRPr baseline="0"/>
            </a:lvl1pPr>
          </a:lstStyle>
          <a:p>
            <a:r>
              <a:rPr lang="en-US" smtClean="0"/>
              <a:t>Click icon to add table</a:t>
            </a:r>
            <a:endParaRPr lang="en-GB"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041594" y="6261024"/>
            <a:ext cx="1188000" cy="289300"/>
          </a:xfrm>
          <a:prstGeom prst="rect">
            <a:avLst/>
          </a:prstGeom>
        </p:spPr>
      </p:pic>
      <p:sp>
        <p:nvSpPr>
          <p:cNvPr id="8" name="Text Placeholder 8"/>
          <p:cNvSpPr>
            <a:spLocks noGrp="1"/>
          </p:cNvSpPr>
          <p:nvPr>
            <p:ph type="body" sz="quarter" idx="13" hasCustomPrompt="1"/>
          </p:nvPr>
        </p:nvSpPr>
        <p:spPr>
          <a:xfrm>
            <a:off x="539750" y="1089025"/>
            <a:ext cx="8064500" cy="360363"/>
          </a:xfrm>
        </p:spPr>
        <p:txBody>
          <a:bodyPr wrap="square"/>
          <a:lstStyle>
            <a:lvl1pPr marL="0" indent="0" algn="ctr">
              <a:buNone/>
              <a:defRPr sz="1800">
                <a:latin typeface="+mj-lt"/>
              </a:defRPr>
            </a:lvl1pPr>
          </a:lstStyle>
          <a:p>
            <a:pPr lvl="0"/>
            <a:r>
              <a:rPr lang="en-GB" noProof="0" dirty="0" smtClean="0"/>
              <a:t>Click to add optional sub title</a:t>
            </a:r>
            <a:endParaRPr lang="en-GB" noProof="0" dirty="0"/>
          </a:p>
        </p:txBody>
      </p:sp>
    </p:spTree>
    <p:extLst>
      <p:ext uri="{BB962C8B-B14F-4D97-AF65-F5344CB8AC3E}">
        <p14:creationId xmlns:p14="http://schemas.microsoft.com/office/powerpoint/2010/main" xmlns="" val="828558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ar Char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9750" y="692150"/>
            <a:ext cx="8064500" cy="757238"/>
          </a:xfrm>
        </p:spPr>
        <p:txBody>
          <a:bodyPr/>
          <a:lstStyle>
            <a:lvl1pPr>
              <a:defRPr/>
            </a:lvl1pPr>
          </a:lstStyle>
          <a:p>
            <a:r>
              <a:rPr lang="en-GB" noProof="0" dirty="0" smtClean="0"/>
              <a:t>Click to add title</a:t>
            </a:r>
            <a:endParaRPr lang="en-GB" noProof="0" dirty="0"/>
          </a:p>
        </p:txBody>
      </p:sp>
      <p:sp>
        <p:nvSpPr>
          <p:cNvPr id="4" name="Footer Placeholder 3"/>
          <p:cNvSpPr>
            <a:spLocks noGrp="1"/>
          </p:cNvSpPr>
          <p:nvPr>
            <p:ph type="ftr" sz="quarter" idx="11"/>
          </p:nvPr>
        </p:nvSpPr>
        <p:spPr/>
        <p:txBody>
          <a:bodyPr/>
          <a:lstStyle>
            <a:lvl1pPr algn="r">
              <a:defRPr/>
            </a:lvl1pPr>
          </a:lstStyle>
          <a:p>
            <a:endParaRPr lang="en-GB" noProof="0" dirty="0"/>
          </a:p>
        </p:txBody>
      </p:sp>
      <p:sp>
        <p:nvSpPr>
          <p:cNvPr id="5" name="Slide Number Placeholder 4"/>
          <p:cNvSpPr>
            <a:spLocks noGrp="1"/>
          </p:cNvSpPr>
          <p:nvPr>
            <p:ph type="sldNum" sz="quarter" idx="12"/>
          </p:nvPr>
        </p:nvSpPr>
        <p:spPr/>
        <p:txBody>
          <a:bodyPr/>
          <a:lstStyle/>
          <a:p>
            <a:fld id="{EF789A81-9B9B-445C-8A60-F916862B4649}" type="slidenum">
              <a:rPr lang="en-GB" noProof="0" smtClean="0"/>
              <a:pPr/>
              <a:t>‹#›</a:t>
            </a:fld>
            <a:endParaRPr lang="en-GB" noProof="0"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041594" y="6261024"/>
            <a:ext cx="1188000" cy="289300"/>
          </a:xfrm>
          <a:prstGeom prst="rect">
            <a:avLst/>
          </a:prstGeom>
        </p:spPr>
      </p:pic>
      <p:graphicFrame>
        <p:nvGraphicFramePr>
          <p:cNvPr id="3" name="Chart 2"/>
          <p:cNvGraphicFramePr/>
          <p:nvPr userDrawn="1">
            <p:extLst>
              <p:ext uri="{D42A27DB-BD31-4B8C-83A1-F6EECF244321}">
                <p14:modId xmlns:p14="http://schemas.microsoft.com/office/powerpoint/2010/main" xmlns="" val="1618250192"/>
              </p:ext>
            </p:extLst>
          </p:nvPr>
        </p:nvGraphicFramePr>
        <p:xfrm>
          <a:off x="1524000" y="1802941"/>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Placeholder 8"/>
          <p:cNvSpPr>
            <a:spLocks noGrp="1"/>
          </p:cNvSpPr>
          <p:nvPr>
            <p:ph type="body" sz="quarter" idx="13" hasCustomPrompt="1"/>
          </p:nvPr>
        </p:nvSpPr>
        <p:spPr>
          <a:xfrm>
            <a:off x="539750" y="1089025"/>
            <a:ext cx="8064500" cy="360363"/>
          </a:xfrm>
        </p:spPr>
        <p:txBody>
          <a:bodyPr wrap="square"/>
          <a:lstStyle>
            <a:lvl1pPr marL="0" indent="0" algn="ctr">
              <a:buNone/>
              <a:defRPr sz="1800">
                <a:latin typeface="+mj-lt"/>
              </a:defRPr>
            </a:lvl1pPr>
          </a:lstStyle>
          <a:p>
            <a:pPr lvl="0"/>
            <a:r>
              <a:rPr lang="en-GB" noProof="0" dirty="0" smtClean="0"/>
              <a:t>Click to add optional sub title</a:t>
            </a:r>
            <a:endParaRPr lang="en-GB" noProof="0" dirty="0"/>
          </a:p>
        </p:txBody>
      </p:sp>
    </p:spTree>
    <p:extLst>
      <p:ext uri="{BB962C8B-B14F-4D97-AF65-F5344CB8AC3E}">
        <p14:creationId xmlns:p14="http://schemas.microsoft.com/office/powerpoint/2010/main" xmlns="" val="80450037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e Char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smtClean="0"/>
              <a:t>Click to add title</a:t>
            </a:r>
            <a:endParaRPr lang="en-GB" noProof="0" dirty="0"/>
          </a:p>
        </p:txBody>
      </p:sp>
      <p:sp>
        <p:nvSpPr>
          <p:cNvPr id="4" name="Footer Placeholder 3"/>
          <p:cNvSpPr>
            <a:spLocks noGrp="1"/>
          </p:cNvSpPr>
          <p:nvPr>
            <p:ph type="ftr" sz="quarter" idx="11"/>
          </p:nvPr>
        </p:nvSpPr>
        <p:spPr/>
        <p:txBody>
          <a:bodyPr/>
          <a:lstStyle>
            <a:lvl1pPr algn="r">
              <a:defRPr/>
            </a:lvl1pPr>
          </a:lstStyle>
          <a:p>
            <a:endParaRPr lang="en-GB" noProof="0" dirty="0"/>
          </a:p>
        </p:txBody>
      </p:sp>
      <p:sp>
        <p:nvSpPr>
          <p:cNvPr id="5" name="Slide Number Placeholder 4"/>
          <p:cNvSpPr>
            <a:spLocks noGrp="1"/>
          </p:cNvSpPr>
          <p:nvPr>
            <p:ph type="sldNum" sz="quarter" idx="12"/>
          </p:nvPr>
        </p:nvSpPr>
        <p:spPr/>
        <p:txBody>
          <a:bodyPr/>
          <a:lstStyle/>
          <a:p>
            <a:fld id="{EF789A81-9B9B-445C-8A60-F916862B4649}" type="slidenum">
              <a:rPr lang="en-GB" noProof="0" smtClean="0"/>
              <a:pPr/>
              <a:t>‹#›</a:t>
            </a:fld>
            <a:endParaRPr lang="en-GB" noProof="0"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041594" y="6261024"/>
            <a:ext cx="1188000" cy="289300"/>
          </a:xfrm>
          <a:prstGeom prst="rect">
            <a:avLst/>
          </a:prstGeom>
        </p:spPr>
      </p:pic>
      <p:graphicFrame>
        <p:nvGraphicFramePr>
          <p:cNvPr id="3" name="Chart 2"/>
          <p:cNvGraphicFramePr/>
          <p:nvPr userDrawn="1">
            <p:extLst>
              <p:ext uri="{D42A27DB-BD31-4B8C-83A1-F6EECF244321}">
                <p14:modId xmlns:p14="http://schemas.microsoft.com/office/powerpoint/2010/main" xmlns="" val="1658717376"/>
              </p:ext>
            </p:extLst>
          </p:nvPr>
        </p:nvGraphicFramePr>
        <p:xfrm>
          <a:off x="1524000" y="1802941"/>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Placeholder 8"/>
          <p:cNvSpPr>
            <a:spLocks noGrp="1"/>
          </p:cNvSpPr>
          <p:nvPr>
            <p:ph type="body" sz="quarter" idx="13" hasCustomPrompt="1"/>
          </p:nvPr>
        </p:nvSpPr>
        <p:spPr>
          <a:xfrm>
            <a:off x="539750" y="1089025"/>
            <a:ext cx="8064500" cy="360363"/>
          </a:xfrm>
        </p:spPr>
        <p:txBody>
          <a:bodyPr wrap="square"/>
          <a:lstStyle>
            <a:lvl1pPr marL="0" indent="0" algn="ctr">
              <a:buNone/>
              <a:defRPr sz="1800">
                <a:latin typeface="+mj-lt"/>
              </a:defRPr>
            </a:lvl1pPr>
          </a:lstStyle>
          <a:p>
            <a:pPr lvl="0"/>
            <a:r>
              <a:rPr lang="en-GB" noProof="0" dirty="0" smtClean="0"/>
              <a:t>Click to add optional sub title</a:t>
            </a:r>
            <a:endParaRPr lang="en-GB" noProof="0" dirty="0"/>
          </a:p>
        </p:txBody>
      </p:sp>
    </p:spTree>
    <p:extLst>
      <p:ext uri="{BB962C8B-B14F-4D97-AF65-F5344CB8AC3E}">
        <p14:creationId xmlns:p14="http://schemas.microsoft.com/office/powerpoint/2010/main" xmlns="" val="347253040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smtClean="0"/>
              <a:t>Click to add title</a:t>
            </a:r>
            <a:endParaRPr lang="en-GB" noProof="0" dirty="0"/>
          </a:p>
        </p:txBody>
      </p:sp>
      <p:sp>
        <p:nvSpPr>
          <p:cNvPr id="4" name="Footer Placeholder 3"/>
          <p:cNvSpPr>
            <a:spLocks noGrp="1"/>
          </p:cNvSpPr>
          <p:nvPr>
            <p:ph type="ftr" sz="quarter" idx="11"/>
          </p:nvPr>
        </p:nvSpPr>
        <p:spPr/>
        <p:txBody>
          <a:bodyPr/>
          <a:lstStyle>
            <a:lvl1pPr algn="r">
              <a:defRPr/>
            </a:lvl1pPr>
          </a:lstStyle>
          <a:p>
            <a:endParaRPr lang="en-GB" noProof="0" dirty="0"/>
          </a:p>
        </p:txBody>
      </p:sp>
      <p:sp>
        <p:nvSpPr>
          <p:cNvPr id="5" name="Slide Number Placeholder 4"/>
          <p:cNvSpPr>
            <a:spLocks noGrp="1"/>
          </p:cNvSpPr>
          <p:nvPr>
            <p:ph type="sldNum" sz="quarter" idx="12"/>
          </p:nvPr>
        </p:nvSpPr>
        <p:spPr/>
        <p:txBody>
          <a:bodyPr/>
          <a:lstStyle/>
          <a:p>
            <a:fld id="{EF789A81-9B9B-445C-8A60-F916862B4649}" type="slidenum">
              <a:rPr lang="en-GB" noProof="0" smtClean="0"/>
              <a:pPr/>
              <a:t>‹#›</a:t>
            </a:fld>
            <a:endParaRPr lang="en-GB" noProof="0"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041594" y="6261024"/>
            <a:ext cx="1188000" cy="289300"/>
          </a:xfrm>
          <a:prstGeom prst="rect">
            <a:avLst/>
          </a:prstGeom>
        </p:spPr>
      </p:pic>
      <p:sp>
        <p:nvSpPr>
          <p:cNvPr id="7" name="Text Placeholder 8"/>
          <p:cNvSpPr>
            <a:spLocks noGrp="1"/>
          </p:cNvSpPr>
          <p:nvPr>
            <p:ph type="body" sz="quarter" idx="13" hasCustomPrompt="1"/>
          </p:nvPr>
        </p:nvSpPr>
        <p:spPr>
          <a:xfrm>
            <a:off x="539750" y="1089025"/>
            <a:ext cx="8064500" cy="360363"/>
          </a:xfrm>
        </p:spPr>
        <p:txBody>
          <a:bodyPr wrap="square"/>
          <a:lstStyle>
            <a:lvl1pPr marL="0" indent="0" algn="ctr">
              <a:buNone/>
              <a:defRPr sz="1800">
                <a:latin typeface="+mj-lt"/>
              </a:defRPr>
            </a:lvl1pPr>
          </a:lstStyle>
          <a:p>
            <a:pPr lvl="0"/>
            <a:r>
              <a:rPr lang="en-GB" noProof="0" dirty="0" smtClean="0"/>
              <a:t>Click to add optional sub title</a:t>
            </a:r>
            <a:endParaRPr lang="en-GB" noProof="0" dirty="0"/>
          </a:p>
        </p:txBody>
      </p:sp>
    </p:spTree>
    <p:extLst>
      <p:ext uri="{BB962C8B-B14F-4D97-AF65-F5344CB8AC3E}">
        <p14:creationId xmlns:p14="http://schemas.microsoft.com/office/powerpoint/2010/main" xmlns="" val="2188433489"/>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smtClean="0"/>
              <a:t>Click to add title</a:t>
            </a:r>
            <a:endParaRPr lang="en-GB" noProof="0" dirty="0"/>
          </a:p>
        </p:txBody>
      </p:sp>
      <p:sp>
        <p:nvSpPr>
          <p:cNvPr id="3" name="Vertical Text Placeholder 2"/>
          <p:cNvSpPr>
            <a:spLocks noGrp="1"/>
          </p:cNvSpPr>
          <p:nvPr>
            <p:ph type="body" orient="vert" idx="1" hasCustomPrompt="1"/>
          </p:nvPr>
        </p:nvSpPr>
        <p:spPr>
          <a:xfrm>
            <a:off x="539750" y="1844675"/>
            <a:ext cx="8064500" cy="4032250"/>
          </a:xfrm>
          <a:prstGeom prst="rect">
            <a:avLst/>
          </a:prstGeom>
        </p:spPr>
        <p:txBody>
          <a:bodyPr vert="eaVert"/>
          <a:lstStyle>
            <a:lvl1pPr>
              <a:defRPr/>
            </a:lvl1p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5" name="Footer Placeholder 4"/>
          <p:cNvSpPr>
            <a:spLocks noGrp="1"/>
          </p:cNvSpPr>
          <p:nvPr>
            <p:ph type="ftr" sz="quarter" idx="11"/>
          </p:nvPr>
        </p:nvSpPr>
        <p:spPr/>
        <p:txBody>
          <a:bodyPr/>
          <a:lstStyle>
            <a:lvl1pPr algn="r">
              <a:defRPr/>
            </a:lvl1pPr>
          </a:lstStyle>
          <a:p>
            <a:endParaRPr lang="en-GB" noProof="0" dirty="0"/>
          </a:p>
        </p:txBody>
      </p:sp>
      <p:sp>
        <p:nvSpPr>
          <p:cNvPr id="6" name="Slide Number Placeholder 5"/>
          <p:cNvSpPr>
            <a:spLocks noGrp="1"/>
          </p:cNvSpPr>
          <p:nvPr>
            <p:ph type="sldNum" sz="quarter" idx="12"/>
          </p:nvPr>
        </p:nvSpPr>
        <p:spPr/>
        <p:txBody>
          <a:bodyPr/>
          <a:lstStyle/>
          <a:p>
            <a:fld id="{EF789A81-9B9B-445C-8A60-F916862B4649}" type="slidenum">
              <a:rPr lang="en-GB" noProof="0" smtClean="0"/>
              <a:pPr/>
              <a:t>‹#›</a:t>
            </a:fld>
            <a:endParaRPr lang="en-GB" noProof="0"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041594" y="6261024"/>
            <a:ext cx="1188000" cy="289300"/>
          </a:xfrm>
          <a:prstGeom prst="rect">
            <a:avLst/>
          </a:prstGeom>
        </p:spPr>
      </p:pic>
      <p:sp>
        <p:nvSpPr>
          <p:cNvPr id="8" name="Text Placeholder 8"/>
          <p:cNvSpPr>
            <a:spLocks noGrp="1"/>
          </p:cNvSpPr>
          <p:nvPr>
            <p:ph type="body" sz="quarter" idx="13" hasCustomPrompt="1"/>
          </p:nvPr>
        </p:nvSpPr>
        <p:spPr>
          <a:xfrm>
            <a:off x="539750" y="1089025"/>
            <a:ext cx="8064500" cy="360363"/>
          </a:xfrm>
        </p:spPr>
        <p:txBody>
          <a:bodyPr wrap="square"/>
          <a:lstStyle>
            <a:lvl1pPr marL="0" indent="0" algn="ctr">
              <a:buNone/>
              <a:defRPr sz="1800">
                <a:latin typeface="+mj-lt"/>
              </a:defRPr>
            </a:lvl1pPr>
          </a:lstStyle>
          <a:p>
            <a:pPr lvl="0"/>
            <a:r>
              <a:rPr lang="en-GB" noProof="0" dirty="0" smtClean="0"/>
              <a:t>Click to add optional sub title</a:t>
            </a:r>
            <a:endParaRPr lang="en-GB" noProof="0" dirty="0"/>
          </a:p>
        </p:txBody>
      </p:sp>
    </p:spTree>
    <p:extLst>
      <p:ext uri="{BB962C8B-B14F-4D97-AF65-F5344CB8AC3E}">
        <p14:creationId xmlns:p14="http://schemas.microsoft.com/office/powerpoint/2010/main" xmlns="" val="1793845065"/>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692150"/>
            <a:ext cx="1974850" cy="5184775"/>
          </a:xfrm>
        </p:spPr>
        <p:txBody>
          <a:bodyPr vert="eaVert"/>
          <a:lstStyle>
            <a:lvl1pPr>
              <a:defRPr/>
            </a:lvl1pPr>
          </a:lstStyle>
          <a:p>
            <a:r>
              <a:rPr lang="en-GB" noProof="0" dirty="0" smtClean="0"/>
              <a:t>Click to add title</a:t>
            </a:r>
            <a:endParaRPr lang="en-GB" noProof="0" dirty="0"/>
          </a:p>
        </p:txBody>
      </p:sp>
      <p:sp>
        <p:nvSpPr>
          <p:cNvPr id="3" name="Vertical Text Placeholder 2"/>
          <p:cNvSpPr>
            <a:spLocks noGrp="1"/>
          </p:cNvSpPr>
          <p:nvPr>
            <p:ph type="body" orient="vert" idx="1" hasCustomPrompt="1"/>
          </p:nvPr>
        </p:nvSpPr>
        <p:spPr>
          <a:xfrm>
            <a:off x="539750" y="692150"/>
            <a:ext cx="5937250" cy="5184775"/>
          </a:xfrm>
          <a:prstGeom prst="rect">
            <a:avLst/>
          </a:prstGeom>
        </p:spPr>
        <p:txBody>
          <a:bodyPr vert="eaVert"/>
          <a:lstStyle>
            <a:lvl1pPr>
              <a:defRPr/>
            </a:lvl1p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5" name="Footer Placeholder 4"/>
          <p:cNvSpPr>
            <a:spLocks noGrp="1"/>
          </p:cNvSpPr>
          <p:nvPr>
            <p:ph type="ftr" sz="quarter" idx="11"/>
          </p:nvPr>
        </p:nvSpPr>
        <p:spPr/>
        <p:txBody>
          <a:bodyPr/>
          <a:lstStyle>
            <a:lvl1pPr algn="r">
              <a:defRPr/>
            </a:lvl1pPr>
          </a:lstStyle>
          <a:p>
            <a:endParaRPr lang="en-GB" noProof="0" dirty="0"/>
          </a:p>
        </p:txBody>
      </p:sp>
      <p:sp>
        <p:nvSpPr>
          <p:cNvPr id="6" name="Slide Number Placeholder 5"/>
          <p:cNvSpPr>
            <a:spLocks noGrp="1"/>
          </p:cNvSpPr>
          <p:nvPr>
            <p:ph type="sldNum" sz="quarter" idx="12"/>
          </p:nvPr>
        </p:nvSpPr>
        <p:spPr/>
        <p:txBody>
          <a:bodyPr/>
          <a:lstStyle/>
          <a:p>
            <a:fld id="{EF789A81-9B9B-445C-8A60-F916862B4649}" type="slidenum">
              <a:rPr lang="en-GB" noProof="0" smtClean="0"/>
              <a:pPr/>
              <a:t>‹#›</a:t>
            </a:fld>
            <a:endParaRPr lang="en-GB" noProof="0"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041594" y="6261024"/>
            <a:ext cx="1188000" cy="289300"/>
          </a:xfrm>
          <a:prstGeom prst="rect">
            <a:avLst/>
          </a:prstGeom>
        </p:spPr>
      </p:pic>
      <p:sp>
        <p:nvSpPr>
          <p:cNvPr id="8" name="Text Placeholder 8"/>
          <p:cNvSpPr>
            <a:spLocks noGrp="1"/>
          </p:cNvSpPr>
          <p:nvPr>
            <p:ph type="body" sz="quarter" idx="13" hasCustomPrompt="1"/>
          </p:nvPr>
        </p:nvSpPr>
        <p:spPr>
          <a:xfrm rot="5400000">
            <a:off x="5363040" y="3105468"/>
            <a:ext cx="5186995" cy="360363"/>
          </a:xfrm>
        </p:spPr>
        <p:txBody>
          <a:bodyPr wrap="square"/>
          <a:lstStyle>
            <a:lvl1pPr marL="0" indent="0" algn="ctr">
              <a:buNone/>
              <a:defRPr sz="1800">
                <a:latin typeface="+mj-lt"/>
              </a:defRPr>
            </a:lvl1pPr>
          </a:lstStyle>
          <a:p>
            <a:pPr lvl="0"/>
            <a:r>
              <a:rPr lang="en-GB" noProof="0" dirty="0" smtClean="0"/>
              <a:t>Click to add optional sub title</a:t>
            </a:r>
            <a:endParaRPr lang="en-GB" noProof="0" dirty="0"/>
          </a:p>
        </p:txBody>
      </p:sp>
    </p:spTree>
    <p:extLst>
      <p:ext uri="{BB962C8B-B14F-4D97-AF65-F5344CB8AC3E}">
        <p14:creationId xmlns:p14="http://schemas.microsoft.com/office/powerpoint/2010/main" xmlns="" val="166979155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2/11/2014</a:t>
            </a:fld>
            <a:endParaRPr lang="en-US"/>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F789A81-9B9B-445C-8A60-F916862B4649}" type="slidenum">
              <a:rPr lang="en-GB" smtClean="0"/>
              <a:pPr/>
              <a:t>‹#›</a:t>
            </a:fld>
            <a:endParaRPr lang="en-GB" dirty="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3912023" y="458672"/>
            <a:ext cx="1476000" cy="78039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2/11/2014</a:t>
            </a:fld>
            <a:endParaRPr lang="en-US"/>
          </a:p>
        </p:txBody>
      </p:sp>
      <p:sp>
        <p:nvSpPr>
          <p:cNvPr id="6" name="Footer Placeholder 5"/>
          <p:cNvSpPr>
            <a:spLocks noGrp="1"/>
          </p:cNvSpPr>
          <p:nvPr>
            <p:ph type="ftr" sz="quarter" idx="11"/>
          </p:nvPr>
        </p:nvSpPr>
        <p:spPr/>
        <p:txBody>
          <a:bodyPr/>
          <a:lstStyle/>
          <a:p>
            <a:pPr algn="r" eaLnBrk="0" fontAlgn="base" hangingPunct="0">
              <a:spcBef>
                <a:spcPct val="0"/>
              </a:spcBef>
              <a:spcAft>
                <a:spcPct val="0"/>
              </a:spcAft>
            </a:pPr>
            <a:endParaRPr lang="en-GB" dirty="0"/>
          </a:p>
        </p:txBody>
      </p:sp>
      <p:sp>
        <p:nvSpPr>
          <p:cNvPr id="7" name="Slide Number Placeholder 6"/>
          <p:cNvSpPr>
            <a:spLocks noGrp="1"/>
          </p:cNvSpPr>
          <p:nvPr>
            <p:ph type="sldNum" sz="quarter" idx="12"/>
          </p:nvPr>
        </p:nvSpPr>
        <p:spPr/>
        <p:txBody>
          <a:bodyPr/>
          <a:lstStyle/>
          <a:p>
            <a:fld id="{EF789A81-9B9B-445C-8A60-F916862B4649}" type="slidenum">
              <a:rPr lang="en-GB" smtClean="0"/>
              <a:pPr/>
              <a:t>‹#›</a:t>
            </a:fld>
            <a:endParaRPr lang="en-GB" dirty="0"/>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2/11/2014</a:t>
            </a:fld>
            <a:endParaRPr lang="en-US"/>
          </a:p>
        </p:txBody>
      </p:sp>
      <p:sp>
        <p:nvSpPr>
          <p:cNvPr id="8" name="Footer Placeholder 7"/>
          <p:cNvSpPr>
            <a:spLocks noGrp="1"/>
          </p:cNvSpPr>
          <p:nvPr>
            <p:ph type="ftr" sz="quarter" idx="11"/>
          </p:nvPr>
        </p:nvSpPr>
        <p:spPr/>
        <p:txBody>
          <a:bodyPr/>
          <a:lstStyle/>
          <a:p>
            <a:pPr algn="r" eaLnBrk="0" fontAlgn="base" hangingPunct="0">
              <a:spcBef>
                <a:spcPct val="0"/>
              </a:spcBef>
              <a:spcAft>
                <a:spcPct val="0"/>
              </a:spcAft>
            </a:pPr>
            <a:endParaRPr lang="en-GB" dirty="0"/>
          </a:p>
        </p:txBody>
      </p:sp>
      <p:sp>
        <p:nvSpPr>
          <p:cNvPr id="9" name="Slide Number Placeholder 8"/>
          <p:cNvSpPr>
            <a:spLocks noGrp="1"/>
          </p:cNvSpPr>
          <p:nvPr>
            <p:ph type="sldNum" sz="quarter" idx="12"/>
          </p:nvPr>
        </p:nvSpPr>
        <p:spPr/>
        <p:txBody>
          <a:bodyPr/>
          <a:lstStyle/>
          <a:p>
            <a:fld id="{EF789A81-9B9B-445C-8A60-F916862B4649}" type="slidenum">
              <a:rPr lang="en-GB" smtClean="0"/>
              <a:pPr/>
              <a:t>‹#›</a:t>
            </a:fld>
            <a:endParaRPr lang="en-GB" dirty="0"/>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2/11/2014</a:t>
            </a:fld>
            <a:endParaRPr lang="en-US"/>
          </a:p>
        </p:txBody>
      </p:sp>
      <p:sp>
        <p:nvSpPr>
          <p:cNvPr id="4" name="Footer Placeholder 3"/>
          <p:cNvSpPr>
            <a:spLocks noGrp="1"/>
          </p:cNvSpPr>
          <p:nvPr>
            <p:ph type="ftr" sz="quarter" idx="11"/>
          </p:nvPr>
        </p:nvSpPr>
        <p:spPr/>
        <p:txBody>
          <a:bodyPr/>
          <a:lstStyle/>
          <a:p>
            <a:pPr algn="r" eaLnBrk="0" fontAlgn="base" hangingPunct="0">
              <a:spcBef>
                <a:spcPct val="0"/>
              </a:spcBef>
              <a:spcAft>
                <a:spcPct val="0"/>
              </a:spcAft>
            </a:pPr>
            <a:endParaRPr lang="en-GB" dirty="0"/>
          </a:p>
        </p:txBody>
      </p:sp>
      <p:sp>
        <p:nvSpPr>
          <p:cNvPr id="5" name="Slide Number Placeholder 4"/>
          <p:cNvSpPr>
            <a:spLocks noGrp="1"/>
          </p:cNvSpPr>
          <p:nvPr>
            <p:ph type="sldNum" sz="quarter" idx="12"/>
          </p:nvPr>
        </p:nvSpPr>
        <p:spPr/>
        <p:txBody>
          <a:bodyPr/>
          <a:lstStyle/>
          <a:p>
            <a:fld id="{EF789A81-9B9B-445C-8A60-F916862B4649}" type="slidenum">
              <a:rPr lang="en-GB" smtClean="0"/>
              <a:pPr/>
              <a:t>‹#›</a:t>
            </a:fld>
            <a:endParaRPr lang="en-GB" dirty="0"/>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2/11/2014</a:t>
            </a:fld>
            <a:endParaRPr lang="en-US"/>
          </a:p>
        </p:txBody>
      </p:sp>
      <p:sp>
        <p:nvSpPr>
          <p:cNvPr id="3" name="Footer Placeholder 2"/>
          <p:cNvSpPr>
            <a:spLocks noGrp="1"/>
          </p:cNvSpPr>
          <p:nvPr>
            <p:ph type="ftr" sz="quarter" idx="11"/>
          </p:nvPr>
        </p:nvSpPr>
        <p:spPr/>
        <p:txBody>
          <a:bodyPr/>
          <a:lstStyle/>
          <a:p>
            <a:pPr algn="r" eaLnBrk="0" fontAlgn="base" hangingPunct="0">
              <a:spcBef>
                <a:spcPct val="0"/>
              </a:spcBef>
              <a:spcAft>
                <a:spcPct val="0"/>
              </a:spcAft>
            </a:pPr>
            <a:endParaRPr lang="en-GB" dirty="0"/>
          </a:p>
        </p:txBody>
      </p:sp>
      <p:sp>
        <p:nvSpPr>
          <p:cNvPr id="4" name="Slide Number Placeholder 3"/>
          <p:cNvSpPr>
            <a:spLocks noGrp="1"/>
          </p:cNvSpPr>
          <p:nvPr>
            <p:ph type="sldNum" sz="quarter" idx="12"/>
          </p:nvPr>
        </p:nvSpPr>
        <p:spPr/>
        <p:txBody>
          <a:bodyPr/>
          <a:lstStyle/>
          <a:p>
            <a:fld id="{EF789A81-9B9B-445C-8A60-F916862B4649}" type="slidenum">
              <a:rPr lang="en-GB" smtClean="0"/>
              <a:pPr/>
              <a:t>‹#›</a:t>
            </a:fld>
            <a:endParaRPr lang="en-GB" dirty="0"/>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2/11/2014</a:t>
            </a:fld>
            <a:endParaRPr lang="en-US"/>
          </a:p>
        </p:txBody>
      </p:sp>
      <p:sp>
        <p:nvSpPr>
          <p:cNvPr id="6" name="Footer Placeholder 5"/>
          <p:cNvSpPr>
            <a:spLocks noGrp="1"/>
          </p:cNvSpPr>
          <p:nvPr>
            <p:ph type="ftr" sz="quarter" idx="11"/>
          </p:nvPr>
        </p:nvSpPr>
        <p:spPr/>
        <p:txBody>
          <a:bodyPr/>
          <a:lstStyle/>
          <a:p>
            <a:pPr algn="r" eaLnBrk="0" fontAlgn="base" hangingPunct="0">
              <a:spcBef>
                <a:spcPct val="0"/>
              </a:spcBef>
              <a:spcAft>
                <a:spcPct val="0"/>
              </a:spcAft>
            </a:pPr>
            <a:endParaRPr lang="en-GB" dirty="0"/>
          </a:p>
        </p:txBody>
      </p:sp>
      <p:sp>
        <p:nvSpPr>
          <p:cNvPr id="7" name="Slide Number Placeholder 6"/>
          <p:cNvSpPr>
            <a:spLocks noGrp="1"/>
          </p:cNvSpPr>
          <p:nvPr>
            <p:ph type="sldNum" sz="quarter" idx="12"/>
          </p:nvPr>
        </p:nvSpPr>
        <p:spPr/>
        <p:txBody>
          <a:bodyPr/>
          <a:lstStyle/>
          <a:p>
            <a:fld id="{EF789A81-9B9B-445C-8A60-F916862B4649}" type="slidenum">
              <a:rPr lang="en-GB" smtClean="0"/>
              <a:pPr/>
              <a:t>‹#›</a:t>
            </a:fld>
            <a:endParaRPr lang="en-GB" dirty="0"/>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2/11/2014</a:t>
            </a:fld>
            <a:endParaRPr lang="en-US" dirty="0"/>
          </a:p>
        </p:txBody>
      </p:sp>
      <p:sp>
        <p:nvSpPr>
          <p:cNvPr id="6" name="Footer Placeholder 5"/>
          <p:cNvSpPr>
            <a:spLocks noGrp="1"/>
          </p:cNvSpPr>
          <p:nvPr>
            <p:ph type="ftr" sz="quarter" idx="11"/>
          </p:nvPr>
        </p:nvSpPr>
        <p:spPr/>
        <p:txBody>
          <a:bodyPr/>
          <a:lstStyle/>
          <a:p>
            <a:pPr algn="r" eaLnBrk="0" fontAlgn="base" hangingPunct="0">
              <a:spcBef>
                <a:spcPct val="0"/>
              </a:spcBef>
              <a:spcAft>
                <a:spcPct val="0"/>
              </a:spcAft>
            </a:pPr>
            <a:endParaRPr lang="en-GB" dirty="0"/>
          </a:p>
        </p:txBody>
      </p:sp>
      <p:sp>
        <p:nvSpPr>
          <p:cNvPr id="7" name="Slide Number Placeholder 6"/>
          <p:cNvSpPr>
            <a:spLocks noGrp="1"/>
          </p:cNvSpPr>
          <p:nvPr>
            <p:ph type="sldNum" sz="quarter" idx="12"/>
          </p:nvPr>
        </p:nvSpPr>
        <p:spPr/>
        <p:txBody>
          <a:bodyPr/>
          <a:lstStyle/>
          <a:p>
            <a:fld id="{EF789A81-9B9B-445C-8A60-F916862B4649}" type="slidenum">
              <a:rPr lang="en-GB" smtClean="0"/>
              <a:pPr/>
              <a:t>‹#›</a:t>
            </a:fld>
            <a:endParaRPr lang="en-GB" dirty="0"/>
          </a:p>
        </p:txBody>
      </p:sp>
    </p:spTree>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pPr algn="r" eaLnBrk="1" latinLnBrk="0" hangingPunct="1"/>
            <a:fld id="{9D21D778-B565-4D7E-94D7-64010A445B68}" type="datetimeFigureOut">
              <a:rPr lang="en-US" smtClean="0"/>
              <a:pPr algn="r" eaLnBrk="1" latinLnBrk="0" hangingPunct="1"/>
              <a:t>2/11/2014</a:t>
            </a:fld>
            <a:endParaRPr lang="en-US" sz="1400" dirty="0">
              <a:solidFill>
                <a:srgbClr val="FFFFFF"/>
              </a:solidFill>
            </a:endParaRPr>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pPr algn="r" eaLnBrk="0" fontAlgn="base" hangingPunct="0">
              <a:spcBef>
                <a:spcPct val="0"/>
              </a:spcBef>
              <a:spcAft>
                <a:spcPct val="0"/>
              </a:spcAft>
            </a:pPr>
            <a:endParaRPr lang="en-GB" dirty="0"/>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EF789A81-9B9B-445C-8A60-F916862B4649}" type="slidenum">
              <a:rPr lang="en-GB" smtClean="0"/>
              <a:pPr/>
              <a:t>‹#›</a:t>
            </a:fld>
            <a:endParaRPr lang="en-GB" dirty="0"/>
          </a:p>
        </p:txBody>
      </p:sp>
    </p:spTree>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 id="2147483792" r:id="rId18"/>
    <p:sldLayoutId id="2147483649" r:id="rId19"/>
    <p:sldLayoutId id="2147483705" r:id="rId20"/>
    <p:sldLayoutId id="2147483651" r:id="rId21"/>
    <p:sldLayoutId id="2147483713" r:id="rId22"/>
    <p:sldLayoutId id="2147483716" r:id="rId23"/>
    <p:sldLayoutId id="2147483687" r:id="rId24"/>
    <p:sldLayoutId id="2147483688" r:id="rId25"/>
    <p:sldLayoutId id="2147483654" r:id="rId26"/>
    <p:sldLayoutId id="2147483658" r:id="rId27"/>
    <p:sldLayoutId id="2147483659" r:id="rId28"/>
  </p:sldLayoutIdLst>
  <p:hf hdr="0" dt="0"/>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noAutofit/>
          </a:bodyPr>
          <a:lstStyle/>
          <a:p>
            <a:r>
              <a:rPr lang="en-GB" sz="3600" b="1" dirty="0" smtClean="0">
                <a:solidFill>
                  <a:srgbClr val="FF0000"/>
                </a:solidFill>
              </a:rPr>
              <a:t>Android Programming Class:</a:t>
            </a:r>
            <a:br>
              <a:rPr lang="en-GB" sz="3600" b="1" dirty="0" smtClean="0">
                <a:solidFill>
                  <a:srgbClr val="FF0000"/>
                </a:solidFill>
              </a:rPr>
            </a:br>
            <a:r>
              <a:rPr lang="en-GB" sz="3600" b="1" u="sng" dirty="0" smtClean="0">
                <a:solidFill>
                  <a:srgbClr val="FF0000"/>
                </a:solidFill>
              </a:rPr>
              <a:t>Graduate Term Project – Team 1</a:t>
            </a:r>
            <a:endParaRPr lang="en-GB" sz="3600" b="1" u="sng" dirty="0">
              <a:solidFill>
                <a:srgbClr val="FF0000"/>
              </a:solidFill>
            </a:endParaRPr>
          </a:p>
        </p:txBody>
      </p:sp>
      <p:sp>
        <p:nvSpPr>
          <p:cNvPr id="13" name="Slide Number Placeholder 12"/>
          <p:cNvSpPr>
            <a:spLocks noGrp="1"/>
          </p:cNvSpPr>
          <p:nvPr>
            <p:ph type="sldNum" sz="quarter" idx="11"/>
          </p:nvPr>
        </p:nvSpPr>
        <p:spPr/>
        <p:txBody>
          <a:bodyPr/>
          <a:lstStyle/>
          <a:p>
            <a:fld id="{EF789A81-9B9B-445C-8A60-F916862B4649}" type="slidenum">
              <a:rPr lang="en-GB" smtClean="0"/>
              <a:pPr/>
              <a:t>1</a:t>
            </a:fld>
            <a:endParaRPr lang="en-GB" dirty="0"/>
          </a:p>
        </p:txBody>
      </p:sp>
      <p:sp>
        <p:nvSpPr>
          <p:cNvPr id="17" name="Text Placeholder 16"/>
          <p:cNvSpPr>
            <a:spLocks noGrp="1"/>
          </p:cNvSpPr>
          <p:nvPr>
            <p:ph type="body" sz="quarter" idx="12"/>
          </p:nvPr>
        </p:nvSpPr>
        <p:spPr>
          <a:xfrm>
            <a:off x="539750" y="1752600"/>
            <a:ext cx="8064500" cy="4124325"/>
          </a:xfrm>
        </p:spPr>
        <p:txBody>
          <a:bodyPr/>
          <a:lstStyle/>
          <a:p>
            <a:endParaRPr lang="en-GB" dirty="0" smtClean="0"/>
          </a:p>
          <a:p>
            <a:endParaRPr lang="en-GB" dirty="0"/>
          </a:p>
          <a:p>
            <a:r>
              <a:rPr lang="en-GB" sz="1800" dirty="0" smtClean="0"/>
              <a:t>Prince </a:t>
            </a:r>
            <a:r>
              <a:rPr lang="en-GB" sz="1800" dirty="0" err="1" smtClean="0"/>
              <a:t>Oladimeji</a:t>
            </a:r>
            <a:endParaRPr lang="en-GB" sz="1800" dirty="0" smtClean="0"/>
          </a:p>
          <a:p>
            <a:endParaRPr lang="en-GB" sz="1800" dirty="0" smtClean="0"/>
          </a:p>
          <a:p>
            <a:r>
              <a:rPr lang="en-GB" sz="1800" dirty="0" smtClean="0"/>
              <a:t>Marcus </a:t>
            </a:r>
            <a:r>
              <a:rPr lang="en-GB" sz="1800" dirty="0" err="1" smtClean="0"/>
              <a:t>Silveira</a:t>
            </a:r>
            <a:endParaRPr lang="en-GB" sz="1800" dirty="0" smtClean="0"/>
          </a:p>
          <a:p>
            <a:endParaRPr lang="en-GB" sz="1800" dirty="0" smtClean="0"/>
          </a:p>
          <a:p>
            <a:r>
              <a:rPr lang="en-GB" sz="1800" dirty="0" smtClean="0"/>
              <a:t>Marcus Davila</a:t>
            </a:r>
            <a:endParaRPr lang="en-GB" sz="1800" dirty="0"/>
          </a:p>
        </p:txBody>
      </p:sp>
      <p:sp>
        <p:nvSpPr>
          <p:cNvPr id="18" name="Text Placeholder 17"/>
          <p:cNvSpPr>
            <a:spLocks noGrp="1"/>
          </p:cNvSpPr>
          <p:nvPr>
            <p:ph type="body" sz="quarter" idx="13"/>
          </p:nvPr>
        </p:nvSpPr>
        <p:spPr>
          <a:xfrm>
            <a:off x="539750" y="1828800"/>
            <a:ext cx="3194050" cy="457200"/>
          </a:xfrm>
        </p:spPr>
        <p:txBody>
          <a:bodyPr/>
          <a:lstStyle/>
          <a:p>
            <a:r>
              <a:rPr lang="en-GB" sz="2000" b="1" dirty="0" smtClean="0">
                <a:solidFill>
                  <a:schemeClr val="accent4"/>
                </a:solidFill>
              </a:rPr>
              <a:t>Team_1 members are:</a:t>
            </a:r>
            <a:endParaRPr lang="en-GB" sz="2000" b="1" dirty="0">
              <a:solidFill>
                <a:schemeClr val="accent4"/>
              </a:solidFill>
            </a:endParaRPr>
          </a:p>
        </p:txBody>
      </p:sp>
    </p:spTree>
    <p:extLst>
      <p:ext uri="{BB962C8B-B14F-4D97-AF65-F5344CB8AC3E}">
        <p14:creationId xmlns:p14="http://schemas.microsoft.com/office/powerpoint/2010/main" xmlns="" val="8288216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39750" y="838200"/>
            <a:ext cx="8064500" cy="609600"/>
          </a:xfrm>
        </p:spPr>
        <p:txBody>
          <a:bodyPr>
            <a:normAutofit fontScale="90000"/>
          </a:bodyPr>
          <a:lstStyle/>
          <a:p>
            <a:r>
              <a:rPr lang="en-GB" b="1" u="sng" dirty="0" smtClean="0"/>
              <a:t>Description of the Project</a:t>
            </a:r>
            <a:endParaRPr lang="en-GB" b="1" u="sng" dirty="0"/>
          </a:p>
        </p:txBody>
      </p:sp>
      <p:sp>
        <p:nvSpPr>
          <p:cNvPr id="4" name="Slide Number Placeholder 3"/>
          <p:cNvSpPr>
            <a:spLocks noGrp="1"/>
          </p:cNvSpPr>
          <p:nvPr>
            <p:ph type="sldNum" sz="quarter" idx="11"/>
          </p:nvPr>
        </p:nvSpPr>
        <p:spPr/>
        <p:txBody>
          <a:bodyPr/>
          <a:lstStyle/>
          <a:p>
            <a:fld id="{EF789A81-9B9B-445C-8A60-F916862B4649}" type="slidenum">
              <a:rPr lang="en-GB" smtClean="0"/>
              <a:pPr/>
              <a:t>2</a:t>
            </a:fld>
            <a:endParaRPr lang="en-GB" dirty="0"/>
          </a:p>
        </p:txBody>
      </p:sp>
      <p:sp>
        <p:nvSpPr>
          <p:cNvPr id="8" name="Text Placeholder 7"/>
          <p:cNvSpPr>
            <a:spLocks noGrp="1"/>
          </p:cNvSpPr>
          <p:nvPr>
            <p:ph type="body" sz="quarter" idx="12"/>
          </p:nvPr>
        </p:nvSpPr>
        <p:spPr>
          <a:xfrm>
            <a:off x="539750" y="1524000"/>
            <a:ext cx="8064500" cy="4800600"/>
          </a:xfrm>
        </p:spPr>
        <p:txBody>
          <a:bodyPr>
            <a:normAutofit fontScale="85000" lnSpcReduction="20000"/>
          </a:bodyPr>
          <a:lstStyle/>
          <a:p>
            <a:pPr marL="0" indent="0">
              <a:buNone/>
            </a:pPr>
            <a:r>
              <a:rPr lang="en-GB" dirty="0"/>
              <a:t> </a:t>
            </a:r>
            <a:r>
              <a:rPr lang="en-GB" dirty="0" smtClean="0"/>
              <a:t>                                 </a:t>
            </a:r>
          </a:p>
          <a:p>
            <a:pPr marL="0" indent="0">
              <a:buNone/>
            </a:pPr>
            <a:r>
              <a:rPr lang="en-GB" sz="1800" dirty="0"/>
              <a:t> </a:t>
            </a:r>
            <a:r>
              <a:rPr lang="en-GB" sz="1800" dirty="0" smtClean="0"/>
              <a:t>  </a:t>
            </a:r>
            <a:r>
              <a:rPr lang="en-GB" sz="1800" b="1" u="sng" dirty="0" smtClean="0">
                <a:solidFill>
                  <a:srgbClr val="FF0000"/>
                </a:solidFill>
              </a:rPr>
              <a:t>Project Name:</a:t>
            </a:r>
            <a:r>
              <a:rPr lang="en-GB" sz="1800" b="1" dirty="0" smtClean="0">
                <a:solidFill>
                  <a:srgbClr val="FF0000"/>
                </a:solidFill>
              </a:rPr>
              <a:t>  </a:t>
            </a:r>
            <a:r>
              <a:rPr lang="en-GB" sz="1800" b="1" dirty="0" smtClean="0">
                <a:solidFill>
                  <a:srgbClr val="FF0000"/>
                </a:solidFill>
              </a:rPr>
              <a:t>Sheep Herder</a:t>
            </a:r>
            <a:endParaRPr lang="en-GB" sz="1800" b="1" dirty="0" smtClean="0">
              <a:solidFill>
                <a:srgbClr val="FF0000"/>
              </a:solidFill>
            </a:endParaRPr>
          </a:p>
          <a:p>
            <a:pPr marL="0" indent="0">
              <a:buNone/>
            </a:pPr>
            <a:endParaRPr lang="en-GB" sz="1800" dirty="0" smtClean="0"/>
          </a:p>
          <a:p>
            <a:r>
              <a:rPr lang="en-GB" dirty="0" smtClean="0"/>
              <a:t> </a:t>
            </a:r>
            <a:r>
              <a:rPr lang="en-GB" b="1" u="sng" dirty="0" smtClean="0">
                <a:solidFill>
                  <a:srgbClr val="FF0000"/>
                </a:solidFill>
              </a:rPr>
              <a:t>Project overview: </a:t>
            </a:r>
            <a:r>
              <a:rPr lang="en-GB" dirty="0" smtClean="0"/>
              <a:t>    </a:t>
            </a:r>
          </a:p>
          <a:p>
            <a:pPr marL="411480" lvl="1" indent="0">
              <a:lnSpc>
                <a:spcPct val="120000"/>
              </a:lnSpc>
              <a:buNone/>
            </a:pPr>
            <a:endParaRPr lang="en-GB" dirty="0" smtClean="0"/>
          </a:p>
          <a:p>
            <a:pPr marL="411480" lvl="1" indent="0">
              <a:lnSpc>
                <a:spcPct val="120000"/>
              </a:lnSpc>
              <a:buNone/>
            </a:pPr>
            <a:r>
              <a:rPr lang="en-GB" dirty="0" smtClean="0"/>
              <a:t>This project consists of a game where the user controls a dog, the “Sheep </a:t>
            </a:r>
            <a:r>
              <a:rPr lang="en-GB" dirty="0" smtClean="0"/>
              <a:t>H</a:t>
            </a:r>
            <a:r>
              <a:rPr lang="en-GB" dirty="0" smtClean="0"/>
              <a:t>erder”, and is responsible for keeping the sheep together, avoiding the perils of the dangerous fox that can come at any time. </a:t>
            </a:r>
            <a:r>
              <a:rPr lang="en-GB" dirty="0" smtClean="0"/>
              <a:t> </a:t>
            </a:r>
          </a:p>
          <a:p>
            <a:pPr marL="0" indent="0">
              <a:buNone/>
            </a:pPr>
            <a:endParaRPr lang="en-GB" dirty="0"/>
          </a:p>
          <a:p>
            <a:r>
              <a:rPr lang="en-GB" b="1" u="sng" dirty="0" smtClean="0">
                <a:solidFill>
                  <a:srgbClr val="FF0000"/>
                </a:solidFill>
              </a:rPr>
              <a:t>Characters Definition</a:t>
            </a:r>
          </a:p>
          <a:p>
            <a:pPr>
              <a:buNone/>
            </a:pPr>
            <a:endParaRPr lang="en-GB" b="1" u="sng" dirty="0" smtClean="0">
              <a:solidFill>
                <a:srgbClr val="FF0000"/>
              </a:solidFill>
            </a:endParaRPr>
          </a:p>
          <a:p>
            <a:pPr marL="868680" lvl="1" indent="-457200">
              <a:buNone/>
            </a:pPr>
            <a:r>
              <a:rPr lang="en-GB" b="1" u="sng" dirty="0" smtClean="0">
                <a:solidFill>
                  <a:schemeClr val="accent4"/>
                </a:solidFill>
              </a:rPr>
              <a:t>Sheep</a:t>
            </a:r>
            <a:endParaRPr lang="en-GB" b="1" u="sng" dirty="0" smtClean="0">
              <a:solidFill>
                <a:schemeClr val="accent4"/>
              </a:solidFill>
            </a:endParaRPr>
          </a:p>
          <a:p>
            <a:pPr marL="777240" lvl="2" indent="0">
              <a:buFont typeface="Courier New" pitchFamily="49" charset="0"/>
              <a:buChar char="o"/>
            </a:pPr>
            <a:r>
              <a:rPr lang="en-GB" dirty="0" smtClean="0"/>
              <a:t> Is not allowed to go out of screen</a:t>
            </a:r>
          </a:p>
          <a:p>
            <a:pPr marL="777240" lvl="2" indent="0">
              <a:buFont typeface="Courier New" pitchFamily="49" charset="0"/>
              <a:buChar char="o"/>
            </a:pPr>
            <a:r>
              <a:rPr lang="en-GB" dirty="0" smtClean="0"/>
              <a:t> They can go to any direction, and move by reaction to dog’s or fox’s proximity</a:t>
            </a:r>
          </a:p>
          <a:p>
            <a:pPr marL="777240" lvl="2" indent="0">
              <a:buFont typeface="Courier New" pitchFamily="49" charset="0"/>
              <a:buChar char="o"/>
            </a:pPr>
            <a:r>
              <a:rPr lang="en-GB" dirty="0" smtClean="0"/>
              <a:t> </a:t>
            </a:r>
            <a:r>
              <a:rPr lang="en-GB" dirty="0" smtClean="0"/>
              <a:t>They are slower than the other animals</a:t>
            </a:r>
            <a:endParaRPr lang="en-GB" dirty="0" smtClean="0"/>
          </a:p>
        </p:txBody>
      </p:sp>
    </p:spTree>
    <p:extLst>
      <p:ext uri="{BB962C8B-B14F-4D97-AF65-F5344CB8AC3E}">
        <p14:creationId xmlns:p14="http://schemas.microsoft.com/office/powerpoint/2010/main" xmlns="" val="42908462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EF789A81-9B9B-445C-8A60-F916862B4649}" type="slidenum">
              <a:rPr lang="en-GB" smtClean="0"/>
              <a:pPr/>
              <a:t>3</a:t>
            </a:fld>
            <a:endParaRPr lang="en-GB" dirty="0"/>
          </a:p>
        </p:txBody>
      </p:sp>
      <p:sp>
        <p:nvSpPr>
          <p:cNvPr id="2" name="Text Placeholder 1"/>
          <p:cNvSpPr>
            <a:spLocks noGrp="1"/>
          </p:cNvSpPr>
          <p:nvPr>
            <p:ph type="body" sz="quarter" idx="12"/>
          </p:nvPr>
        </p:nvSpPr>
        <p:spPr>
          <a:xfrm>
            <a:off x="539750" y="457201"/>
            <a:ext cx="6699250" cy="4419600"/>
          </a:xfrm>
        </p:spPr>
        <p:txBody>
          <a:bodyPr>
            <a:normAutofit fontScale="62500" lnSpcReduction="20000"/>
          </a:bodyPr>
          <a:lstStyle/>
          <a:p>
            <a:pPr marL="868680" lvl="1" indent="-457200">
              <a:buNone/>
            </a:pPr>
            <a:r>
              <a:rPr lang="en-US" b="1" u="sng" dirty="0" smtClean="0">
                <a:solidFill>
                  <a:schemeClr val="accent4"/>
                </a:solidFill>
              </a:rPr>
              <a:t>Dog</a:t>
            </a:r>
            <a:endParaRPr lang="en-US" b="1" u="sng" dirty="0" smtClean="0">
              <a:solidFill>
                <a:schemeClr val="accent4"/>
              </a:solidFill>
            </a:endParaRPr>
          </a:p>
          <a:p>
            <a:pPr marL="777240" lvl="2" indent="0">
              <a:buFont typeface="Courier New" pitchFamily="49" charset="0"/>
              <a:buChar char="o"/>
            </a:pPr>
            <a:r>
              <a:rPr lang="en-US" dirty="0" smtClean="0"/>
              <a:t> Keeps the sheep safe</a:t>
            </a:r>
          </a:p>
          <a:p>
            <a:pPr marL="777240" lvl="2" indent="0">
              <a:buFont typeface="Courier New" pitchFamily="49" charset="0"/>
              <a:buChar char="o"/>
            </a:pPr>
            <a:r>
              <a:rPr lang="en-US" dirty="0" smtClean="0"/>
              <a:t> </a:t>
            </a:r>
            <a:r>
              <a:rPr lang="en-US" dirty="0" smtClean="0"/>
              <a:t>Chases the predator away (fox)</a:t>
            </a:r>
            <a:endParaRPr lang="en-US" dirty="0" smtClean="0"/>
          </a:p>
          <a:p>
            <a:pPr marL="411480" lvl="1" indent="0">
              <a:buNone/>
            </a:pPr>
            <a:endParaRPr lang="en-US" b="1" u="sng" dirty="0" smtClean="0">
              <a:solidFill>
                <a:schemeClr val="accent4"/>
              </a:solidFill>
            </a:endParaRPr>
          </a:p>
          <a:p>
            <a:pPr marL="411480" lvl="1" indent="0">
              <a:buNone/>
            </a:pPr>
            <a:r>
              <a:rPr lang="en-US" b="1" u="sng" dirty="0" smtClean="0">
                <a:solidFill>
                  <a:schemeClr val="accent4"/>
                </a:solidFill>
              </a:rPr>
              <a:t>Fox</a:t>
            </a:r>
            <a:endParaRPr lang="en-US" b="1" u="sng" dirty="0" smtClean="0">
              <a:solidFill>
                <a:schemeClr val="accent4"/>
              </a:solidFill>
            </a:endParaRPr>
          </a:p>
          <a:p>
            <a:pPr marL="777240" lvl="2" indent="0">
              <a:buFont typeface="Courier New" pitchFamily="49" charset="0"/>
              <a:buChar char="o"/>
            </a:pPr>
            <a:r>
              <a:rPr lang="en-US" dirty="0" smtClean="0"/>
              <a:t> Chases sheep to eat them</a:t>
            </a:r>
          </a:p>
          <a:p>
            <a:pPr marL="777240" lvl="2" indent="0">
              <a:buFont typeface="Courier New" pitchFamily="49" charset="0"/>
              <a:buChar char="o"/>
            </a:pPr>
            <a:r>
              <a:rPr lang="en-US" dirty="0" smtClean="0"/>
              <a:t> </a:t>
            </a:r>
            <a:r>
              <a:rPr lang="en-US" dirty="0" smtClean="0"/>
              <a:t>Runs away from the dog</a:t>
            </a:r>
          </a:p>
          <a:p>
            <a:pPr marL="777240" lvl="2" indent="0">
              <a:buFont typeface="Courier New" pitchFamily="49" charset="0"/>
              <a:buChar char="o"/>
            </a:pPr>
            <a:r>
              <a:rPr lang="en-US" dirty="0" smtClean="0"/>
              <a:t> </a:t>
            </a:r>
            <a:r>
              <a:rPr lang="en-US" dirty="0" smtClean="0"/>
              <a:t>Appears on the game at random</a:t>
            </a:r>
          </a:p>
          <a:p>
            <a:pPr marL="0" indent="0">
              <a:buNone/>
            </a:pPr>
            <a:endParaRPr lang="en-GB" dirty="0" smtClean="0"/>
          </a:p>
          <a:p>
            <a:r>
              <a:rPr lang="en-GB" b="1" u="sng" dirty="0" smtClean="0">
                <a:solidFill>
                  <a:srgbClr val="FF0000"/>
                </a:solidFill>
              </a:rPr>
              <a:t>Project Features</a:t>
            </a:r>
          </a:p>
          <a:p>
            <a:pPr marL="411480" lvl="1" indent="0">
              <a:buNone/>
            </a:pPr>
            <a:r>
              <a:rPr lang="en-GB" b="1" u="sng" dirty="0" smtClean="0">
                <a:solidFill>
                  <a:srgbClr val="FF0000"/>
                </a:solidFill>
              </a:rPr>
              <a:t> </a:t>
            </a:r>
          </a:p>
          <a:p>
            <a:pPr marL="411480" lvl="1" indent="0">
              <a:buFont typeface="Wingdings" pitchFamily="2" charset="2"/>
              <a:buChar char="§"/>
            </a:pPr>
            <a:r>
              <a:rPr lang="en-GB" dirty="0" smtClean="0">
                <a:solidFill>
                  <a:schemeClr val="tx1"/>
                </a:solidFill>
              </a:rPr>
              <a:t> Representation of each animal and its characteristics</a:t>
            </a:r>
          </a:p>
          <a:p>
            <a:pPr marL="411480" lvl="1" indent="0">
              <a:buFont typeface="Wingdings" pitchFamily="2" charset="2"/>
              <a:buChar char="§"/>
            </a:pPr>
            <a:r>
              <a:rPr lang="en-GB" dirty="0" smtClean="0">
                <a:solidFill>
                  <a:schemeClr val="tx1"/>
                </a:solidFill>
              </a:rPr>
              <a:t> Full screen game with independent rendering (for each set of animals)</a:t>
            </a:r>
          </a:p>
          <a:p>
            <a:pPr marL="411480" lvl="1" indent="0">
              <a:buFont typeface="Wingdings" pitchFamily="2" charset="2"/>
              <a:buChar char="§"/>
            </a:pPr>
            <a:r>
              <a:rPr lang="en-GB" dirty="0" smtClean="0">
                <a:solidFill>
                  <a:schemeClr val="tx1"/>
                </a:solidFill>
              </a:rPr>
              <a:t> </a:t>
            </a:r>
            <a:r>
              <a:rPr lang="en-GB" dirty="0" smtClean="0">
                <a:solidFill>
                  <a:schemeClr val="tx1"/>
                </a:solidFill>
              </a:rPr>
              <a:t>User has full control over the dog</a:t>
            </a:r>
          </a:p>
          <a:p>
            <a:pPr marL="411480" lvl="1" indent="0">
              <a:buFont typeface="Wingdings" pitchFamily="2" charset="2"/>
              <a:buChar char="§"/>
            </a:pPr>
            <a:r>
              <a:rPr lang="en-GB" dirty="0" smtClean="0">
                <a:solidFill>
                  <a:schemeClr val="tx1"/>
                </a:solidFill>
              </a:rPr>
              <a:t> </a:t>
            </a:r>
            <a:r>
              <a:rPr lang="en-GB" dirty="0" smtClean="0">
                <a:solidFill>
                  <a:schemeClr val="tx1"/>
                </a:solidFill>
              </a:rPr>
              <a:t>Artificial Intelligence for Fox and Sheep to move and react</a:t>
            </a:r>
          </a:p>
          <a:p>
            <a:pPr marL="411480" lvl="1" indent="0">
              <a:buFont typeface="Wingdings" pitchFamily="2" charset="2"/>
              <a:buChar char="§"/>
            </a:pPr>
            <a:r>
              <a:rPr lang="en-GB" dirty="0" smtClean="0">
                <a:solidFill>
                  <a:schemeClr val="tx1"/>
                </a:solidFill>
              </a:rPr>
              <a:t> </a:t>
            </a:r>
            <a:r>
              <a:rPr lang="en-GB" dirty="0" smtClean="0">
                <a:solidFill>
                  <a:schemeClr val="tx1"/>
                </a:solidFill>
              </a:rPr>
              <a:t>Three main screens: home screen, settings, and game screen</a:t>
            </a:r>
          </a:p>
          <a:p>
            <a:pPr marL="411480" lvl="1" indent="0">
              <a:buFont typeface="Wingdings" pitchFamily="2" charset="2"/>
              <a:buChar char="§"/>
            </a:pPr>
            <a:r>
              <a:rPr lang="en-GB" dirty="0" smtClean="0">
                <a:solidFill>
                  <a:schemeClr val="tx1"/>
                </a:solidFill>
              </a:rPr>
              <a:t> </a:t>
            </a:r>
            <a:r>
              <a:rPr lang="en-GB" dirty="0" smtClean="0">
                <a:solidFill>
                  <a:schemeClr val="tx1"/>
                </a:solidFill>
              </a:rPr>
              <a:t>Ability to control speed of animals (by default:  fox’s speed &gt; dog’s &gt; sheep’s)</a:t>
            </a:r>
            <a:endParaRPr lang="en-GB" b="1" u="sng" dirty="0" smtClean="0">
              <a:solidFill>
                <a:srgbClr val="FF0000"/>
              </a:solidFill>
            </a:endParaRPr>
          </a:p>
          <a:p>
            <a:pPr marL="777240" lvl="2" indent="0">
              <a:buFont typeface="Courier New" pitchFamily="49" charset="0"/>
              <a:buChar char="o"/>
            </a:pPr>
            <a:endParaRPr lang="en-US" dirty="0" smtClean="0"/>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xmlns="" val="15957116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EF789A81-9B9B-445C-8A60-F916862B4649}" type="slidenum">
              <a:rPr lang="en-GB" smtClean="0"/>
              <a:pPr/>
              <a:t>4</a:t>
            </a:fld>
            <a:endParaRPr lang="en-GB" dirty="0"/>
          </a:p>
        </p:txBody>
      </p:sp>
      <p:sp>
        <p:nvSpPr>
          <p:cNvPr id="5" name="Text Placeholder 4"/>
          <p:cNvSpPr>
            <a:spLocks noGrp="1"/>
          </p:cNvSpPr>
          <p:nvPr>
            <p:ph type="body" sz="quarter" idx="12"/>
          </p:nvPr>
        </p:nvSpPr>
        <p:spPr>
          <a:xfrm>
            <a:off x="381000" y="838200"/>
            <a:ext cx="6324600" cy="5038724"/>
          </a:xfrm>
        </p:spPr>
        <p:txBody>
          <a:bodyPr>
            <a:normAutofit fontScale="55000" lnSpcReduction="20000"/>
          </a:bodyPr>
          <a:lstStyle/>
          <a:p>
            <a:pPr marL="0" indent="0">
              <a:buNone/>
            </a:pPr>
            <a:endParaRPr lang="en-GB" b="1" u="sng" dirty="0" smtClean="0">
              <a:solidFill>
                <a:srgbClr val="FF0000"/>
              </a:solidFill>
            </a:endParaRPr>
          </a:p>
          <a:p>
            <a:pPr marL="0" indent="0">
              <a:buNone/>
            </a:pPr>
            <a:endParaRPr lang="en-GB" dirty="0" smtClean="0"/>
          </a:p>
          <a:p>
            <a:r>
              <a:rPr lang="en-GB" b="1" u="sng" dirty="0" smtClean="0">
                <a:solidFill>
                  <a:srgbClr val="FF0000"/>
                </a:solidFill>
              </a:rPr>
              <a:t>Technical details</a:t>
            </a:r>
            <a:endParaRPr lang="en-GB" b="1" u="sng" dirty="0" smtClean="0">
              <a:solidFill>
                <a:srgbClr val="FF0000"/>
              </a:solidFill>
            </a:endParaRPr>
          </a:p>
          <a:p>
            <a:pPr lvl="1">
              <a:buFont typeface="Wingdings" pitchFamily="2" charset="2"/>
              <a:buChar char="§"/>
            </a:pPr>
            <a:r>
              <a:rPr lang="en-GB" dirty="0" smtClean="0"/>
              <a:t>Android application that doesn’t need to contact any service</a:t>
            </a:r>
          </a:p>
          <a:p>
            <a:pPr lvl="1">
              <a:buFont typeface="Wingdings" pitchFamily="2" charset="2"/>
              <a:buChar char="§"/>
            </a:pPr>
            <a:r>
              <a:rPr lang="en-GB" dirty="0" smtClean="0"/>
              <a:t>Implementation of </a:t>
            </a:r>
            <a:r>
              <a:rPr lang="en-GB" dirty="0" err="1" smtClean="0"/>
              <a:t>SurfaceView</a:t>
            </a:r>
            <a:r>
              <a:rPr lang="en-GB" dirty="0" smtClean="0"/>
              <a:t> to render in full screen mode</a:t>
            </a:r>
          </a:p>
          <a:p>
            <a:pPr lvl="1">
              <a:buFont typeface="Wingdings" pitchFamily="2" charset="2"/>
              <a:buChar char="§"/>
            </a:pPr>
            <a:r>
              <a:rPr lang="en-GB" dirty="0" smtClean="0"/>
              <a:t>Use of fragments to render top bar with “Back” option</a:t>
            </a:r>
          </a:p>
          <a:p>
            <a:pPr lvl="1">
              <a:buFont typeface="Wingdings" pitchFamily="2" charset="2"/>
              <a:buChar char="§"/>
            </a:pPr>
            <a:r>
              <a:rPr lang="en-GB" dirty="0" smtClean="0"/>
              <a:t>Use of multiple types of UI widgets, including buttons, images, seek bars, and </a:t>
            </a:r>
            <a:r>
              <a:rPr lang="en-GB" dirty="0" err="1" smtClean="0"/>
              <a:t>textViews</a:t>
            </a:r>
            <a:r>
              <a:rPr lang="en-GB" dirty="0" smtClean="0"/>
              <a:t/>
            </a:r>
            <a:br>
              <a:rPr lang="en-GB" dirty="0" smtClean="0"/>
            </a:br>
            <a:endParaRPr lang="en-GB" dirty="0"/>
          </a:p>
          <a:p>
            <a:pPr marL="0" indent="0">
              <a:buNone/>
            </a:pPr>
            <a:endParaRPr lang="en-GB" dirty="0" smtClean="0"/>
          </a:p>
          <a:p>
            <a:r>
              <a:rPr lang="en-GB" b="1" u="sng" dirty="0" smtClean="0">
                <a:solidFill>
                  <a:srgbClr val="FF0000"/>
                </a:solidFill>
              </a:rPr>
              <a:t>Bi-weekly Schedule</a:t>
            </a:r>
            <a:endParaRPr lang="en-GB" b="1" u="sng" dirty="0" smtClean="0">
              <a:solidFill>
                <a:srgbClr val="FF0000"/>
              </a:solidFill>
            </a:endParaRPr>
          </a:p>
          <a:p>
            <a:pPr marL="411480" lvl="1" indent="0">
              <a:buNone/>
            </a:pPr>
            <a:endParaRPr lang="en-GB" b="1" dirty="0" smtClean="0">
              <a:solidFill>
                <a:schemeClr val="accent4"/>
              </a:solidFill>
            </a:endParaRPr>
          </a:p>
          <a:p>
            <a:pPr marL="411480" lvl="1" indent="0">
              <a:buNone/>
            </a:pPr>
            <a:r>
              <a:rPr lang="en-GB" b="1" dirty="0" smtClean="0">
                <a:solidFill>
                  <a:schemeClr val="accent4"/>
                </a:solidFill>
              </a:rPr>
              <a:t>Week </a:t>
            </a:r>
            <a:r>
              <a:rPr lang="en-GB" b="1" dirty="0" smtClean="0">
                <a:solidFill>
                  <a:schemeClr val="accent4"/>
                </a:solidFill>
              </a:rPr>
              <a:t>of Feb 18th </a:t>
            </a:r>
            <a:endParaRPr lang="en-GB" dirty="0" smtClean="0"/>
          </a:p>
          <a:p>
            <a:pPr marL="777240" lvl="2" indent="0">
              <a:buFont typeface="Wingdings" pitchFamily="2" charset="2"/>
              <a:buChar char="§"/>
            </a:pPr>
            <a:r>
              <a:rPr lang="en-GB" dirty="0" smtClean="0"/>
              <a:t> Define requirements</a:t>
            </a:r>
          </a:p>
          <a:p>
            <a:pPr marL="777240" lvl="2" indent="0">
              <a:buFont typeface="Wingdings" pitchFamily="2" charset="2"/>
              <a:buChar char="§"/>
            </a:pPr>
            <a:r>
              <a:rPr lang="en-GB" dirty="0" smtClean="0"/>
              <a:t> </a:t>
            </a:r>
            <a:r>
              <a:rPr lang="en-GB" dirty="0" smtClean="0"/>
              <a:t>Create </a:t>
            </a:r>
            <a:r>
              <a:rPr lang="en-GB" dirty="0" smtClean="0"/>
              <a:t>a Use Case </a:t>
            </a:r>
            <a:r>
              <a:rPr lang="en-GB" dirty="0" smtClean="0"/>
              <a:t>diagram</a:t>
            </a:r>
          </a:p>
          <a:p>
            <a:pPr marL="777240" lvl="2" indent="0">
              <a:buFont typeface="Wingdings" pitchFamily="2" charset="2"/>
              <a:buChar char="§"/>
            </a:pPr>
            <a:r>
              <a:rPr lang="en-GB" dirty="0" smtClean="0"/>
              <a:t> </a:t>
            </a:r>
            <a:r>
              <a:rPr lang="en-GB" dirty="0" smtClean="0"/>
              <a:t>Create </a:t>
            </a:r>
            <a:r>
              <a:rPr lang="en-GB" dirty="0" smtClean="0"/>
              <a:t>basic Design and navigation </a:t>
            </a:r>
            <a:r>
              <a:rPr lang="en-GB" dirty="0" smtClean="0"/>
              <a:t>process</a:t>
            </a:r>
          </a:p>
          <a:p>
            <a:pPr marL="777240" lvl="2" indent="0">
              <a:buFont typeface="Wingdings" pitchFamily="2" charset="2"/>
              <a:buChar char="§"/>
            </a:pPr>
            <a:r>
              <a:rPr lang="en-GB" dirty="0" smtClean="0"/>
              <a:t> </a:t>
            </a:r>
            <a:r>
              <a:rPr lang="en-GB" dirty="0" smtClean="0"/>
              <a:t>Create </a:t>
            </a:r>
            <a:r>
              <a:rPr lang="en-GB" dirty="0" smtClean="0"/>
              <a:t>an initial </a:t>
            </a:r>
            <a:r>
              <a:rPr lang="en-GB" dirty="0" smtClean="0"/>
              <a:t>presentation</a:t>
            </a:r>
          </a:p>
          <a:p>
            <a:pPr marL="777240" lvl="2" indent="0">
              <a:buFont typeface="Wingdings" pitchFamily="2" charset="2"/>
              <a:buChar char="§"/>
            </a:pPr>
            <a:r>
              <a:rPr lang="en-GB" dirty="0" smtClean="0"/>
              <a:t> Determine </a:t>
            </a:r>
            <a:r>
              <a:rPr lang="en-GB" dirty="0" smtClean="0"/>
              <a:t>the classes, methods and </a:t>
            </a:r>
            <a:r>
              <a:rPr lang="en-GB" dirty="0" smtClean="0"/>
              <a:t>attributes</a:t>
            </a:r>
          </a:p>
          <a:p>
            <a:pPr marL="777240" lvl="2" indent="0">
              <a:buFont typeface="Wingdings" pitchFamily="2" charset="2"/>
              <a:buChar char="§"/>
            </a:pPr>
            <a:r>
              <a:rPr lang="en-GB" dirty="0" smtClean="0"/>
              <a:t> </a:t>
            </a:r>
            <a:r>
              <a:rPr lang="en-GB" dirty="0" smtClean="0"/>
              <a:t>Create </a:t>
            </a:r>
            <a:r>
              <a:rPr lang="en-GB" dirty="0" smtClean="0"/>
              <a:t>activity </a:t>
            </a:r>
            <a:r>
              <a:rPr lang="en-GB" dirty="0" smtClean="0"/>
              <a:t>diagram</a:t>
            </a:r>
          </a:p>
          <a:p>
            <a:pPr marL="777240" lvl="2" indent="0">
              <a:buFont typeface="Wingdings" pitchFamily="2" charset="2"/>
              <a:buChar char="§"/>
            </a:pPr>
            <a:r>
              <a:rPr lang="en-GB" dirty="0" smtClean="0"/>
              <a:t> </a:t>
            </a:r>
            <a:r>
              <a:rPr lang="en-GB" dirty="0" smtClean="0"/>
              <a:t>Start with Proof of concept (POC)</a:t>
            </a:r>
            <a:endParaRPr lang="en-GB" dirty="0" smtClean="0"/>
          </a:p>
          <a:p>
            <a:pPr marL="0" indent="0">
              <a:buNone/>
            </a:pPr>
            <a:endParaRPr lang="en-GB" dirty="0" smtClean="0"/>
          </a:p>
          <a:p>
            <a:pPr marL="0" indent="0">
              <a:buNone/>
            </a:pPr>
            <a:r>
              <a:rPr lang="en-GB" dirty="0"/>
              <a:t> </a:t>
            </a:r>
            <a:r>
              <a:rPr lang="en-GB" dirty="0" smtClean="0"/>
              <a:t>        </a:t>
            </a:r>
            <a:r>
              <a:rPr lang="en-GB" b="1" dirty="0" smtClean="0">
                <a:solidFill>
                  <a:schemeClr val="accent4"/>
                </a:solidFill>
              </a:rPr>
              <a:t>Week of March </a:t>
            </a:r>
            <a:r>
              <a:rPr lang="en-GB" b="1" dirty="0" smtClean="0">
                <a:solidFill>
                  <a:schemeClr val="accent4"/>
                </a:solidFill>
              </a:rPr>
              <a:t>4</a:t>
            </a:r>
            <a:r>
              <a:rPr lang="en-GB" b="1" baseline="30000" dirty="0" smtClean="0">
                <a:solidFill>
                  <a:schemeClr val="accent4"/>
                </a:solidFill>
              </a:rPr>
              <a:t>th</a:t>
            </a:r>
            <a:endParaRPr lang="en-GB" dirty="0" smtClean="0"/>
          </a:p>
          <a:p>
            <a:pPr marL="777240" lvl="2" indent="0">
              <a:buFont typeface="Wingdings" pitchFamily="2" charset="2"/>
              <a:buChar char="§"/>
            </a:pPr>
            <a:r>
              <a:rPr lang="en-GB" dirty="0"/>
              <a:t> </a:t>
            </a:r>
            <a:r>
              <a:rPr lang="en-GB" dirty="0" smtClean="0"/>
              <a:t>Finish auxiliary screens (settings and main)</a:t>
            </a:r>
          </a:p>
          <a:p>
            <a:pPr marL="777240" lvl="2" indent="0">
              <a:buFont typeface="Wingdings" pitchFamily="2" charset="2"/>
              <a:buChar char="§"/>
            </a:pPr>
            <a:r>
              <a:rPr lang="en-GB" dirty="0" smtClean="0"/>
              <a:t> Unit </a:t>
            </a:r>
            <a:r>
              <a:rPr lang="en-GB" dirty="0" smtClean="0"/>
              <a:t>and integration </a:t>
            </a:r>
            <a:r>
              <a:rPr lang="en-GB" dirty="0" smtClean="0"/>
              <a:t>testing on these screens</a:t>
            </a:r>
            <a:endParaRPr lang="en-GB" dirty="0" smtClean="0"/>
          </a:p>
          <a:p>
            <a:pPr marL="777240" lvl="2" indent="0">
              <a:buNone/>
            </a:pPr>
            <a:endParaRPr lang="en-GB" dirty="0"/>
          </a:p>
        </p:txBody>
      </p:sp>
    </p:spTree>
    <p:extLst>
      <p:ext uri="{BB962C8B-B14F-4D97-AF65-F5344CB8AC3E}">
        <p14:creationId xmlns:p14="http://schemas.microsoft.com/office/powerpoint/2010/main" xmlns="" val="13267684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EF789A81-9B9B-445C-8A60-F916862B4649}" type="slidenum">
              <a:rPr lang="en-GB" smtClean="0"/>
              <a:pPr/>
              <a:t>5</a:t>
            </a:fld>
            <a:endParaRPr lang="en-GB" dirty="0"/>
          </a:p>
        </p:txBody>
      </p:sp>
      <p:sp>
        <p:nvSpPr>
          <p:cNvPr id="16" name="Text Placeholder 15"/>
          <p:cNvSpPr>
            <a:spLocks noGrp="1"/>
          </p:cNvSpPr>
          <p:nvPr>
            <p:ph type="body" sz="quarter" idx="12"/>
          </p:nvPr>
        </p:nvSpPr>
        <p:spPr>
          <a:xfrm>
            <a:off x="539750" y="609601"/>
            <a:ext cx="6699250" cy="5267324"/>
          </a:xfrm>
        </p:spPr>
        <p:txBody>
          <a:bodyPr>
            <a:normAutofit/>
          </a:bodyPr>
          <a:lstStyle/>
          <a:p>
            <a:pPr marL="0" indent="0">
              <a:buNone/>
            </a:pPr>
            <a:r>
              <a:rPr lang="en-GB" dirty="0" smtClean="0"/>
              <a:t>                   </a:t>
            </a:r>
          </a:p>
          <a:p>
            <a:pPr marL="411480" lvl="1" indent="0">
              <a:buNone/>
            </a:pPr>
            <a:r>
              <a:rPr lang="en-GB" sz="1600" b="1" dirty="0" smtClean="0">
                <a:solidFill>
                  <a:schemeClr val="accent4"/>
                </a:solidFill>
              </a:rPr>
              <a:t>Week </a:t>
            </a:r>
            <a:r>
              <a:rPr lang="en-GB" sz="1600" b="1" dirty="0">
                <a:solidFill>
                  <a:schemeClr val="accent4"/>
                </a:solidFill>
              </a:rPr>
              <a:t>of March </a:t>
            </a:r>
            <a:r>
              <a:rPr lang="en-GB" sz="1600" b="1" dirty="0" smtClean="0">
                <a:solidFill>
                  <a:schemeClr val="accent4"/>
                </a:solidFill>
              </a:rPr>
              <a:t>18th</a:t>
            </a:r>
            <a:endParaRPr lang="en-GB" sz="1600" dirty="0"/>
          </a:p>
          <a:p>
            <a:pPr marL="777240" lvl="2" indent="0">
              <a:buFont typeface="Wingdings" pitchFamily="2" charset="2"/>
              <a:buChar char="§"/>
            </a:pPr>
            <a:r>
              <a:rPr lang="en-GB" sz="1400" dirty="0"/>
              <a:t> </a:t>
            </a:r>
            <a:r>
              <a:rPr lang="en-GB" sz="1400" dirty="0" smtClean="0"/>
              <a:t>Start work on the game screen (control and render the dog)</a:t>
            </a:r>
            <a:endParaRPr lang="en-GB" dirty="0" smtClean="0"/>
          </a:p>
          <a:p>
            <a:pPr marL="411480" lvl="1" indent="0">
              <a:buNone/>
            </a:pPr>
            <a:endParaRPr lang="en-GB" sz="1700" b="1" dirty="0" smtClean="0">
              <a:solidFill>
                <a:schemeClr val="accent4"/>
              </a:solidFill>
            </a:endParaRPr>
          </a:p>
          <a:p>
            <a:pPr marL="411480" lvl="1" indent="0">
              <a:buNone/>
            </a:pPr>
            <a:r>
              <a:rPr lang="en-GB" sz="1700" b="1" dirty="0" smtClean="0">
                <a:solidFill>
                  <a:schemeClr val="accent4"/>
                </a:solidFill>
              </a:rPr>
              <a:t>Week </a:t>
            </a:r>
            <a:r>
              <a:rPr lang="en-GB" sz="1700" b="1" dirty="0" smtClean="0">
                <a:solidFill>
                  <a:schemeClr val="accent4"/>
                </a:solidFill>
              </a:rPr>
              <a:t>of April </a:t>
            </a:r>
            <a:r>
              <a:rPr lang="en-GB" sz="1700" b="1" dirty="0" smtClean="0">
                <a:solidFill>
                  <a:schemeClr val="accent4"/>
                </a:solidFill>
              </a:rPr>
              <a:t>1st</a:t>
            </a:r>
            <a:endParaRPr lang="en-GB" sz="1600" dirty="0" smtClean="0"/>
          </a:p>
          <a:p>
            <a:pPr marL="777240" lvl="2" indent="0">
              <a:buFont typeface="Wingdings" pitchFamily="2" charset="2"/>
              <a:buChar char="§"/>
            </a:pPr>
            <a:r>
              <a:rPr lang="en-GB" sz="1400" dirty="0" smtClean="0"/>
              <a:t> </a:t>
            </a:r>
            <a:r>
              <a:rPr lang="en-GB" sz="1400" dirty="0" smtClean="0"/>
              <a:t>Continue work </a:t>
            </a:r>
            <a:r>
              <a:rPr lang="en-GB" sz="1400" dirty="0" smtClean="0"/>
              <a:t>on the game screen </a:t>
            </a:r>
            <a:r>
              <a:rPr lang="en-GB" sz="1400" dirty="0" smtClean="0"/>
              <a:t>(fox and sheep)</a:t>
            </a:r>
            <a:endParaRPr lang="en-GB" dirty="0" smtClean="0"/>
          </a:p>
          <a:p>
            <a:pPr marL="411480" lvl="1" indent="0">
              <a:buNone/>
            </a:pPr>
            <a:endParaRPr lang="en-GB" sz="1700" b="1" dirty="0" smtClean="0">
              <a:solidFill>
                <a:schemeClr val="accent4"/>
              </a:solidFill>
            </a:endParaRPr>
          </a:p>
          <a:p>
            <a:pPr marL="411480" lvl="1" indent="0">
              <a:buNone/>
            </a:pPr>
            <a:r>
              <a:rPr lang="en-GB" sz="1700" b="1" dirty="0" smtClean="0">
                <a:solidFill>
                  <a:schemeClr val="accent4"/>
                </a:solidFill>
              </a:rPr>
              <a:t>Week of April 15th</a:t>
            </a:r>
          </a:p>
          <a:p>
            <a:pPr marL="777240" lvl="2" indent="0">
              <a:buFont typeface="Wingdings" pitchFamily="2" charset="2"/>
              <a:buChar char="§"/>
            </a:pPr>
            <a:r>
              <a:rPr lang="en-GB" sz="1500" dirty="0" smtClean="0"/>
              <a:t> </a:t>
            </a:r>
            <a:r>
              <a:rPr lang="en-GB" sz="1600" dirty="0" smtClean="0"/>
              <a:t>Continue work on the game screen (fox and sheep</a:t>
            </a:r>
            <a:r>
              <a:rPr lang="en-GB" sz="1600" dirty="0" smtClean="0"/>
              <a:t>)</a:t>
            </a:r>
          </a:p>
          <a:p>
            <a:pPr marL="777240" lvl="2" indent="0">
              <a:buFont typeface="Wingdings" pitchFamily="2" charset="2"/>
              <a:buChar char="§"/>
            </a:pPr>
            <a:r>
              <a:rPr lang="en-GB" sz="1500" dirty="0" smtClean="0"/>
              <a:t> Final touches</a:t>
            </a:r>
          </a:p>
          <a:p>
            <a:pPr marL="777240" lvl="2" indent="0">
              <a:buFont typeface="Wingdings" pitchFamily="2" charset="2"/>
              <a:buChar char="§"/>
            </a:pPr>
            <a:r>
              <a:rPr lang="en-GB" sz="1500" dirty="0" smtClean="0"/>
              <a:t> </a:t>
            </a:r>
            <a:r>
              <a:rPr lang="en-GB" sz="1500" dirty="0" smtClean="0"/>
              <a:t>Submit code to professor</a:t>
            </a:r>
          </a:p>
          <a:p>
            <a:pPr marL="777240" lvl="2" indent="0">
              <a:buNone/>
            </a:pPr>
            <a:endParaRPr lang="en-GB" sz="1900" dirty="0" smtClean="0"/>
          </a:p>
          <a:p>
            <a:pPr marL="411480" lvl="1" indent="0">
              <a:buNone/>
            </a:pPr>
            <a:r>
              <a:rPr lang="en-GB" sz="1700" b="1" dirty="0" smtClean="0">
                <a:solidFill>
                  <a:schemeClr val="accent4"/>
                </a:solidFill>
              </a:rPr>
              <a:t>Week </a:t>
            </a:r>
            <a:r>
              <a:rPr lang="en-GB" sz="1700" b="1" dirty="0" smtClean="0">
                <a:solidFill>
                  <a:schemeClr val="accent4"/>
                </a:solidFill>
              </a:rPr>
              <a:t>of April </a:t>
            </a:r>
            <a:r>
              <a:rPr lang="en-GB" sz="1700" b="1" dirty="0" smtClean="0">
                <a:solidFill>
                  <a:schemeClr val="accent4"/>
                </a:solidFill>
              </a:rPr>
              <a:t>29</a:t>
            </a:r>
            <a:r>
              <a:rPr lang="en-GB" sz="1700" b="1" baseline="30000" dirty="0" smtClean="0">
                <a:solidFill>
                  <a:schemeClr val="accent4"/>
                </a:solidFill>
              </a:rPr>
              <a:t>th</a:t>
            </a:r>
            <a:endParaRPr lang="en-GB" sz="1700" dirty="0" smtClean="0"/>
          </a:p>
          <a:p>
            <a:pPr marL="777240" lvl="2" indent="0">
              <a:buFont typeface="Wingdings" pitchFamily="2" charset="2"/>
              <a:buChar char="§"/>
            </a:pPr>
            <a:r>
              <a:rPr lang="en-GB" sz="1500" dirty="0" smtClean="0"/>
              <a:t> Presenting </a:t>
            </a:r>
            <a:r>
              <a:rPr lang="en-GB" sz="1500" dirty="0" smtClean="0"/>
              <a:t>the program in class</a:t>
            </a:r>
          </a:p>
          <a:p>
            <a:pPr marL="0" indent="0">
              <a:buNone/>
            </a:pPr>
            <a:endParaRPr lang="en-GB" dirty="0" smtClean="0"/>
          </a:p>
          <a:p>
            <a:pPr marL="0" indent="0">
              <a:buNone/>
            </a:pPr>
            <a:endParaRPr lang="en-GB" b="1" dirty="0">
              <a:solidFill>
                <a:schemeClr val="accent4"/>
              </a:solidFill>
            </a:endParaRPr>
          </a:p>
          <a:p>
            <a:endParaRPr lang="en-GB" dirty="0"/>
          </a:p>
        </p:txBody>
      </p:sp>
    </p:spTree>
    <p:extLst>
      <p:ext uri="{BB962C8B-B14F-4D97-AF65-F5344CB8AC3E}">
        <p14:creationId xmlns:p14="http://schemas.microsoft.com/office/powerpoint/2010/main" xmlns="" val="31904644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EF789A81-9B9B-445C-8A60-F916862B4649}" type="slidenum">
              <a:rPr lang="en-GB" smtClean="0"/>
              <a:pPr/>
              <a:t>6</a:t>
            </a:fld>
            <a:endParaRPr lang="en-GB" dirty="0"/>
          </a:p>
        </p:txBody>
      </p:sp>
      <p:sp>
        <p:nvSpPr>
          <p:cNvPr id="5" name="Text Placeholder 4"/>
          <p:cNvSpPr>
            <a:spLocks noGrp="1"/>
          </p:cNvSpPr>
          <p:nvPr>
            <p:ph type="body" sz="quarter" idx="12"/>
          </p:nvPr>
        </p:nvSpPr>
        <p:spPr>
          <a:xfrm>
            <a:off x="539750" y="609601"/>
            <a:ext cx="6242050" cy="4267200"/>
          </a:xfrm>
        </p:spPr>
        <p:txBody>
          <a:bodyPr>
            <a:normAutofit fontScale="62500" lnSpcReduction="20000"/>
          </a:bodyPr>
          <a:lstStyle/>
          <a:p>
            <a:pPr marL="0" indent="0">
              <a:buNone/>
            </a:pPr>
            <a:endParaRPr lang="en-GB" b="1" u="sng" dirty="0" smtClean="0">
              <a:solidFill>
                <a:srgbClr val="FF0000"/>
              </a:solidFill>
            </a:endParaRPr>
          </a:p>
          <a:p>
            <a:pPr marL="0" indent="0">
              <a:buNone/>
            </a:pPr>
            <a:endParaRPr lang="en-GB" dirty="0" smtClean="0"/>
          </a:p>
          <a:p>
            <a:r>
              <a:rPr lang="en-GB" b="1" u="sng" dirty="0" smtClean="0">
                <a:solidFill>
                  <a:srgbClr val="FF0000"/>
                </a:solidFill>
              </a:rPr>
              <a:t>Basic </a:t>
            </a:r>
            <a:r>
              <a:rPr lang="en-GB" b="1" u="sng" dirty="0" smtClean="0">
                <a:solidFill>
                  <a:srgbClr val="FF0000"/>
                </a:solidFill>
              </a:rPr>
              <a:t>design and navigation:</a:t>
            </a:r>
          </a:p>
          <a:p>
            <a:pPr lvl="1">
              <a:buFont typeface="Wingdings" pitchFamily="2" charset="2"/>
              <a:buChar char="§"/>
            </a:pPr>
            <a:endParaRPr lang="en-GB" dirty="0" smtClean="0"/>
          </a:p>
          <a:p>
            <a:pPr lvl="1">
              <a:buFont typeface="Wingdings" pitchFamily="2" charset="2"/>
              <a:buChar char="§"/>
            </a:pPr>
            <a:r>
              <a:rPr lang="en-GB" dirty="0" smtClean="0"/>
              <a:t>A </a:t>
            </a:r>
            <a:r>
              <a:rPr lang="en-GB" dirty="0" smtClean="0"/>
              <a:t>white </a:t>
            </a:r>
            <a:r>
              <a:rPr lang="en-GB" dirty="0" smtClean="0"/>
              <a:t>round figure will represent </a:t>
            </a:r>
            <a:r>
              <a:rPr lang="en-GB" dirty="0" smtClean="0"/>
              <a:t>a sheep</a:t>
            </a:r>
          </a:p>
          <a:p>
            <a:pPr lvl="1">
              <a:buFont typeface="Wingdings" pitchFamily="2" charset="2"/>
              <a:buChar char="§"/>
            </a:pPr>
            <a:r>
              <a:rPr lang="en-GB" dirty="0" smtClean="0"/>
              <a:t>A </a:t>
            </a:r>
            <a:r>
              <a:rPr lang="en-GB" dirty="0" smtClean="0"/>
              <a:t>green square figure will represent </a:t>
            </a:r>
            <a:r>
              <a:rPr lang="en-GB" dirty="0" smtClean="0"/>
              <a:t>the dog</a:t>
            </a:r>
          </a:p>
          <a:p>
            <a:pPr lvl="1">
              <a:buFont typeface="Wingdings" pitchFamily="2" charset="2"/>
              <a:buChar char="§"/>
            </a:pPr>
            <a:r>
              <a:rPr lang="en-GB" dirty="0" smtClean="0"/>
              <a:t>A </a:t>
            </a:r>
            <a:r>
              <a:rPr lang="en-GB" dirty="0" smtClean="0"/>
              <a:t>red triangular </a:t>
            </a:r>
            <a:r>
              <a:rPr lang="en-GB" dirty="0" smtClean="0"/>
              <a:t>figure would represent a fox</a:t>
            </a:r>
          </a:p>
          <a:p>
            <a:pPr marL="0" indent="0">
              <a:buNone/>
            </a:pPr>
            <a:endParaRPr lang="en-GB" dirty="0" smtClean="0"/>
          </a:p>
          <a:p>
            <a:pPr marL="0" indent="0">
              <a:buNone/>
            </a:pPr>
            <a:r>
              <a:rPr lang="en-GB" dirty="0" smtClean="0"/>
              <a:t>Users </a:t>
            </a:r>
            <a:r>
              <a:rPr lang="en-GB" dirty="0" smtClean="0"/>
              <a:t>can touch the screen on the corners of the screen to represent where they want the dog to move (for example, click anywhere up to move the dog upwards). Keyboard if available is also another type of input (8 moves up, 6 moves right, 2 moves down, and 4 moves left).</a:t>
            </a:r>
          </a:p>
          <a:p>
            <a:pPr marL="0" indent="0">
              <a:buNone/>
            </a:pPr>
            <a:endParaRPr lang="en-GB" dirty="0" smtClean="0"/>
          </a:p>
          <a:p>
            <a:pPr marL="0" indent="0">
              <a:buNone/>
            </a:pPr>
            <a:r>
              <a:rPr lang="en-GB" dirty="0"/>
              <a:t>A</a:t>
            </a:r>
            <a:r>
              <a:rPr lang="en-GB" dirty="0" smtClean="0"/>
              <a:t>ttached use </a:t>
            </a:r>
            <a:r>
              <a:rPr lang="en-GB" dirty="0" smtClean="0"/>
              <a:t>case </a:t>
            </a:r>
            <a:r>
              <a:rPr lang="en-GB" dirty="0" smtClean="0"/>
              <a:t>and activity diagram explains the navigation process</a:t>
            </a:r>
            <a:r>
              <a:rPr lang="en-GB" dirty="0" smtClean="0"/>
              <a:t>.</a:t>
            </a:r>
          </a:p>
          <a:p>
            <a:pPr marL="0" indent="0">
              <a:buNone/>
            </a:pPr>
            <a:r>
              <a:rPr lang="en-GB" dirty="0" smtClean="0"/>
              <a:t>Also attached is a sketch of how the screens are initially designed to look like.</a:t>
            </a:r>
            <a:endParaRPr lang="en-GB" dirty="0" smtClean="0"/>
          </a:p>
        </p:txBody>
      </p:sp>
    </p:spTree>
    <p:extLst>
      <p:ext uri="{BB962C8B-B14F-4D97-AF65-F5344CB8AC3E}">
        <p14:creationId xmlns:p14="http://schemas.microsoft.com/office/powerpoint/2010/main" xmlns="" val="7867781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lgn="r" eaLnBrk="0" fontAlgn="base" hangingPunct="0">
              <a:spcBef>
                <a:spcPct val="0"/>
              </a:spcBef>
              <a:spcAft>
                <a:spcPct val="0"/>
              </a:spcAft>
            </a:pPr>
            <a:endParaRPr lang="en-GB" dirty="0"/>
          </a:p>
        </p:txBody>
      </p:sp>
      <p:sp>
        <p:nvSpPr>
          <p:cNvPr id="4" name="Slide Number Placeholder 3"/>
          <p:cNvSpPr>
            <a:spLocks noGrp="1"/>
          </p:cNvSpPr>
          <p:nvPr>
            <p:ph type="sldNum" sz="quarter" idx="11"/>
          </p:nvPr>
        </p:nvSpPr>
        <p:spPr/>
        <p:txBody>
          <a:bodyPr/>
          <a:lstStyle/>
          <a:p>
            <a:fld id="{EF789A81-9B9B-445C-8A60-F916862B4649}" type="slidenum">
              <a:rPr lang="en-GB" smtClean="0"/>
              <a:pPr/>
              <a:t>7</a:t>
            </a:fld>
            <a:endParaRPr lang="en-GB" dirty="0"/>
          </a:p>
        </p:txBody>
      </p:sp>
      <p:sp>
        <p:nvSpPr>
          <p:cNvPr id="11" name="Text Placeholder 10"/>
          <p:cNvSpPr>
            <a:spLocks noGrp="1"/>
          </p:cNvSpPr>
          <p:nvPr>
            <p:ph type="body" sz="quarter" idx="12"/>
          </p:nvPr>
        </p:nvSpPr>
        <p:spPr>
          <a:xfrm>
            <a:off x="539750" y="1905000"/>
            <a:ext cx="8064500" cy="3971925"/>
          </a:xfrm>
        </p:spPr>
        <p:txBody>
          <a:bodyPr/>
          <a:lstStyle/>
          <a:p>
            <a:pPr marL="137160" indent="0">
              <a:buNone/>
            </a:pPr>
            <a:endParaRPr lang="en-GB" dirty="0"/>
          </a:p>
          <a:p>
            <a:pPr marL="137160" indent="0">
              <a:buNone/>
            </a:pPr>
            <a:endParaRPr lang="en-GB" sz="2400" b="1" dirty="0" smtClean="0">
              <a:solidFill>
                <a:srgbClr val="FF0000"/>
              </a:solidFill>
            </a:endParaRPr>
          </a:p>
          <a:p>
            <a:pPr marL="137160" indent="0">
              <a:buNone/>
            </a:pPr>
            <a:endParaRPr lang="en-GB" sz="2400" b="1" dirty="0">
              <a:solidFill>
                <a:srgbClr val="FF0000"/>
              </a:solidFill>
            </a:endParaRPr>
          </a:p>
          <a:p>
            <a:pPr marL="137160" indent="0">
              <a:buNone/>
            </a:pPr>
            <a:r>
              <a:rPr lang="en-GB" sz="2400" b="1" dirty="0" smtClean="0">
                <a:solidFill>
                  <a:srgbClr val="FF0000"/>
                </a:solidFill>
              </a:rPr>
              <a:t>                        Thank you all for listening!!</a:t>
            </a:r>
            <a:endParaRPr lang="en-GB" sz="2400" b="1" dirty="0">
              <a:solidFill>
                <a:srgbClr val="FF0000"/>
              </a:solidFill>
            </a:endParaRPr>
          </a:p>
        </p:txBody>
      </p:sp>
    </p:spTree>
    <p:extLst>
      <p:ext uri="{BB962C8B-B14F-4D97-AF65-F5344CB8AC3E}">
        <p14:creationId xmlns:p14="http://schemas.microsoft.com/office/powerpoint/2010/main" xmlns="" val="5386375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Givaudan">
      <a:dk1>
        <a:sysClr val="windowText" lastClr="000000"/>
      </a:dk1>
      <a:lt1>
        <a:sysClr val="window" lastClr="FFFFFF"/>
      </a:lt1>
      <a:dk2>
        <a:srgbClr val="5F5F5F"/>
      </a:dk2>
      <a:lt2>
        <a:srgbClr val="DDDDDD"/>
      </a:lt2>
      <a:accent1>
        <a:srgbClr val="990033"/>
      </a:accent1>
      <a:accent2>
        <a:srgbClr val="CC0000"/>
      </a:accent2>
      <a:accent3>
        <a:srgbClr val="99CC00"/>
      </a:accent3>
      <a:accent4>
        <a:srgbClr val="CCFF33"/>
      </a:accent4>
      <a:accent5>
        <a:srgbClr val="009999"/>
      </a:accent5>
      <a:accent6>
        <a:srgbClr val="33CCCC"/>
      </a:accent6>
      <a:hlink>
        <a:srgbClr val="3366CC"/>
      </a:hlink>
      <a:folHlink>
        <a:srgbClr val="0099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ivaudan">
      <a:dk1>
        <a:sysClr val="windowText" lastClr="000000"/>
      </a:dk1>
      <a:lt1>
        <a:sysClr val="window" lastClr="FFFFFF"/>
      </a:lt1>
      <a:dk2>
        <a:srgbClr val="5F5F5F"/>
      </a:dk2>
      <a:lt2>
        <a:srgbClr val="DDDDDD"/>
      </a:lt2>
      <a:accent1>
        <a:srgbClr val="990033"/>
      </a:accent1>
      <a:accent2>
        <a:srgbClr val="CC0000"/>
      </a:accent2>
      <a:accent3>
        <a:srgbClr val="99CC00"/>
      </a:accent3>
      <a:accent4>
        <a:srgbClr val="CCFF33"/>
      </a:accent4>
      <a:accent5>
        <a:srgbClr val="009999"/>
      </a:accent5>
      <a:accent6>
        <a:srgbClr val="33CCCC"/>
      </a:accent6>
      <a:hlink>
        <a:srgbClr val="3366CC"/>
      </a:hlink>
      <a:folHlink>
        <a:srgbClr val="0099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Givaudan">
    <a:dk1>
      <a:sysClr val="windowText" lastClr="000000"/>
    </a:dk1>
    <a:lt1>
      <a:sysClr val="window" lastClr="FFFFFF"/>
    </a:lt1>
    <a:dk2>
      <a:srgbClr val="5F5F5F"/>
    </a:dk2>
    <a:lt2>
      <a:srgbClr val="DDDDDD"/>
    </a:lt2>
    <a:accent1>
      <a:srgbClr val="990033"/>
    </a:accent1>
    <a:accent2>
      <a:srgbClr val="CC0000"/>
    </a:accent2>
    <a:accent3>
      <a:srgbClr val="99CC00"/>
    </a:accent3>
    <a:accent4>
      <a:srgbClr val="CCFF33"/>
    </a:accent4>
    <a:accent5>
      <a:srgbClr val="009999"/>
    </a:accent5>
    <a:accent6>
      <a:srgbClr val="33CCCC"/>
    </a:accent6>
    <a:hlink>
      <a:srgbClr val="3366CC"/>
    </a:hlink>
    <a:folHlink>
      <a:srgbClr val="0099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Hardcover</Template>
  <TotalTime>229</TotalTime>
  <Words>473</Words>
  <Application>Microsoft Office PowerPoint</Application>
  <PresentationFormat>On-screen Show (4:3)</PresentationFormat>
  <Paragraphs>109</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Hardcover</vt:lpstr>
      <vt:lpstr>Android Programming Class: Graduate Term Project – Team 1</vt:lpstr>
      <vt:lpstr>Description of the Project</vt:lpstr>
      <vt:lpstr>Slide 3</vt:lpstr>
      <vt:lpstr>Slide 4</vt:lpstr>
      <vt:lpstr>Slide 5</vt:lpstr>
      <vt:lpstr>Slide 6</vt:lpstr>
      <vt:lpstr>Slide 7</vt:lpstr>
    </vt:vector>
  </TitlesOfParts>
  <Company>Givaudan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Graduate Term Project – Team 1</dc:title>
  <dc:creator>Oladimeji Prince</dc:creator>
  <cp:lastModifiedBy>marcus.silveira</cp:lastModifiedBy>
  <cp:revision>30</cp:revision>
  <dcterms:created xsi:type="dcterms:W3CDTF">2014-02-03T16:11:41Z</dcterms:created>
  <dcterms:modified xsi:type="dcterms:W3CDTF">2014-02-12T02:22:22Z</dcterms:modified>
</cp:coreProperties>
</file>