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56"/>
    <p:restoredTop sz="94674"/>
  </p:normalViewPr>
  <p:slideViewPr>
    <p:cSldViewPr snapToGrid="0" snapToObjects="1">
      <p:cViewPr>
        <p:scale>
          <a:sx n="80" d="100"/>
          <a:sy n="80" d="100"/>
        </p:scale>
        <p:origin x="168" y="1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baltimorecity.gov/" TargetMode="External"/><Relationship Id="rId2" Type="http://schemas.openxmlformats.org/officeDocument/2006/relationships/hyperlink" Target="https://data.worl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C0412-1C7F-0547-9DDF-9A79FEEF8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041" y="2174129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en-US" dirty="0"/>
              <a:t>Baltimore City </a:t>
            </a:r>
            <a:br>
              <a:rPr lang="en-US" dirty="0"/>
            </a:br>
            <a:r>
              <a:rPr lang="en-US" dirty="0"/>
              <a:t>Crime</a:t>
            </a:r>
            <a:br>
              <a:rPr lang="en-US" dirty="0"/>
            </a:br>
            <a:r>
              <a:rPr lang="en-US" dirty="0"/>
              <a:t>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06C35-EC3A-4E4A-8B69-1C54F8FDD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041" y="4537344"/>
            <a:ext cx="5357600" cy="1160213"/>
          </a:xfrm>
        </p:spPr>
        <p:txBody>
          <a:bodyPr/>
          <a:lstStyle/>
          <a:p>
            <a:r>
              <a:rPr lang="en-US" dirty="0"/>
              <a:t>By Demarcus Wirsing</a:t>
            </a:r>
          </a:p>
        </p:txBody>
      </p:sp>
    </p:spTree>
    <p:extLst>
      <p:ext uri="{BB962C8B-B14F-4D97-AF65-F5344CB8AC3E}">
        <p14:creationId xmlns:p14="http://schemas.microsoft.com/office/powerpoint/2010/main" val="183475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A416-FC01-554E-89B4-958A15DF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to Baltimore City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C328E-D1CF-3947-9F28-0D1EFF992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Population: 609,841</a:t>
            </a:r>
          </a:p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. Most dangerous City in the United States</a:t>
            </a:r>
          </a:p>
          <a:p>
            <a:r>
              <a:rPr lang="en-US" dirty="0"/>
              <a:t>6 Districts. </a:t>
            </a:r>
          </a:p>
        </p:txBody>
      </p:sp>
    </p:spTree>
    <p:extLst>
      <p:ext uri="{BB962C8B-B14F-4D97-AF65-F5344CB8AC3E}">
        <p14:creationId xmlns:p14="http://schemas.microsoft.com/office/powerpoint/2010/main" val="761319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3298F-5A5D-7347-8F7E-B6C8E1D4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Gathering 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1A80-D9DE-2446-90AC-80AEB8D4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be using the following data sources to forecast the criminal activity with in Baltimore City.</a:t>
            </a:r>
          </a:p>
          <a:p>
            <a:r>
              <a:rPr lang="en-US" dirty="0">
                <a:hlinkClick r:id="rId2"/>
              </a:rPr>
              <a:t>https://data.world/</a:t>
            </a:r>
            <a:endParaRPr lang="en-US" dirty="0"/>
          </a:p>
          <a:p>
            <a:r>
              <a:rPr lang="en-US" dirty="0">
                <a:hlinkClick r:id="rId3"/>
              </a:rPr>
              <a:t>https://data.baltimorecity.gov/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1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B21DF-88D3-9D45-B1CB-254B7BFD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Peek at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F41D13-8DA1-6247-BC29-F9AD67DBE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7869" y="2052638"/>
            <a:ext cx="6707199" cy="3997325"/>
          </a:xfrm>
        </p:spPr>
      </p:pic>
    </p:spTree>
    <p:extLst>
      <p:ext uri="{BB962C8B-B14F-4D97-AF65-F5344CB8AC3E}">
        <p14:creationId xmlns:p14="http://schemas.microsoft.com/office/powerpoint/2010/main" val="288559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D408-0BA4-254A-A449-CB1AFDC0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looking at 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05CFC-4EC5-DC41-9C3B-BF5D79DBB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data set I want to predict which district will crime spike or lower based on the information provided.</a:t>
            </a:r>
          </a:p>
          <a:p>
            <a:r>
              <a:rPr lang="en-US" dirty="0"/>
              <a:t>Why is crime so high in these areas.</a:t>
            </a:r>
          </a:p>
          <a:p>
            <a:r>
              <a:rPr lang="en-US" dirty="0"/>
              <a:t>What can we do from looking at the data to decrease or try to decrease crime in these areas in Baltimore City.</a:t>
            </a:r>
          </a:p>
          <a:p>
            <a:r>
              <a:rPr lang="en-US" dirty="0"/>
              <a:t>Can I predict or forecast based on the data what the crime activity will look like one year or two years from now.</a:t>
            </a:r>
          </a:p>
        </p:txBody>
      </p:sp>
    </p:spTree>
    <p:extLst>
      <p:ext uri="{BB962C8B-B14F-4D97-AF65-F5344CB8AC3E}">
        <p14:creationId xmlns:p14="http://schemas.microsoft.com/office/powerpoint/2010/main" val="3225013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9BAD-0559-284D-8C0A-4167C2BD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Any Questions 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3369-2E60-BF43-8D19-527774A7E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73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32</TotalTime>
  <Words>156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Baltimore City  Crime  forecasting</vt:lpstr>
      <vt:lpstr>Introduction to Baltimore City </vt:lpstr>
      <vt:lpstr>Gathering the data </vt:lpstr>
      <vt:lpstr>Peek at the data</vt:lpstr>
      <vt:lpstr>Questions From looking at the data set</vt:lpstr>
      <vt:lpstr>Any Questions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Baltimore City  Crime  forecasting</dc:title>
  <dc:creator>Microsoft Office User</dc:creator>
  <cp:lastModifiedBy>Microsoft Office User</cp:lastModifiedBy>
  <cp:revision>4</cp:revision>
  <dcterms:created xsi:type="dcterms:W3CDTF">2020-03-02T23:14:38Z</dcterms:created>
  <dcterms:modified xsi:type="dcterms:W3CDTF">2020-03-02T23:47:14Z</dcterms:modified>
</cp:coreProperties>
</file>