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20" d="100"/>
          <a:sy n="120" d="100"/>
        </p:scale>
        <p:origin x="114" y="3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10/13/2020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10/13/2020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10/13/2020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10/13/2020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10/13/2020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lianova/cardiovascular-disease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CVD Positivity &amp; Negativity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Demarcus Wirsing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199D-568C-4CE7-A06C-7FB41349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3CF5-999D-4C81-B6F9-E5056BA9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creating the two models I am seeing better performance in identifying positive and negative case of CVD in the Decision Tree classifier than that of the logistic regression. </a:t>
            </a:r>
          </a:p>
          <a:p>
            <a:r>
              <a:rPr lang="en-US" dirty="0"/>
              <a:t>For the Decision tree model all three precision, recall, and f1-score percentages are better than that of the logistic model. However with this this being a disease and a leader in American deaths we would want the accuracy for predicting positive and negative case to be significantly higher. We would want the accuracy in the threshold of 95-97% then that of 73-74% with about a +20% giving the wrong predictions. </a:t>
            </a:r>
          </a:p>
          <a:p>
            <a:r>
              <a:rPr lang="en-US" dirty="0"/>
              <a:t>I do believe that we can certainly improve this model and dataset to include certain food groupings and other health factors that are contributors to this disease that strengthen our predictions.</a:t>
            </a:r>
          </a:p>
        </p:txBody>
      </p:sp>
    </p:spTree>
    <p:extLst>
      <p:ext uri="{BB962C8B-B14F-4D97-AF65-F5344CB8AC3E}">
        <p14:creationId xmlns:p14="http://schemas.microsoft.com/office/powerpoint/2010/main" val="40714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br>
              <a:rPr lang="en-US" dirty="0"/>
            </a:br>
            <a:r>
              <a:rPr lang="en-US" dirty="0"/>
              <a:t>	Goals of this current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Explore CVD Features in relation to themselves and CVD positive and negative results.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Comparison: I will be comparing two very commonly used classification models for accuracy: Logistic Regression and Decision Tree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Target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01D15-7A87-486E-99D2-B7218BC6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Features</a:t>
            </a:r>
          </a:p>
          <a:p>
            <a:r>
              <a:rPr lang="en-US" dirty="0"/>
              <a:t>AGE: integer (years of age)</a:t>
            </a:r>
          </a:p>
          <a:p>
            <a:r>
              <a:rPr lang="en-US" dirty="0"/>
              <a:t>WEIGHT: integer (kg)</a:t>
            </a:r>
          </a:p>
          <a:p>
            <a:r>
              <a:rPr lang="en-US" dirty="0"/>
              <a:t>GENDER: categorical (0: female, 1: male)</a:t>
            </a:r>
          </a:p>
          <a:p>
            <a:r>
              <a:rPr lang="en-US" dirty="0"/>
              <a:t>AP_HIGH: systolic blood pressure, integer</a:t>
            </a:r>
          </a:p>
          <a:p>
            <a:r>
              <a:rPr lang="en-US" dirty="0"/>
              <a:t>AP_LOW: diastolic blood pressure, integer</a:t>
            </a:r>
          </a:p>
          <a:p>
            <a:r>
              <a:rPr lang="en-US" dirty="0"/>
              <a:t>CHOLESTEROL: categorical (1: normal, 2: above normal, 3: well above normal)</a:t>
            </a:r>
          </a:p>
          <a:p>
            <a:r>
              <a:rPr lang="en-US" dirty="0"/>
              <a:t>GLUCOSE: categorical (1: normal, 2: above normal, 3: well above normal)</a:t>
            </a:r>
          </a:p>
          <a:p>
            <a:r>
              <a:rPr lang="en-US" dirty="0"/>
              <a:t>BMI: integer</a:t>
            </a:r>
          </a:p>
          <a:p>
            <a:pPr marL="0" indent="0">
              <a:buNone/>
            </a:pPr>
            <a:r>
              <a:rPr lang="en-US" dirty="0"/>
              <a:t>Target</a:t>
            </a:r>
          </a:p>
          <a:p>
            <a:r>
              <a:rPr lang="en-US" dirty="0"/>
              <a:t>CARDIO: categorical (0: no, 1: yes)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Jost-Bold"/>
              </a:rPr>
              <a:t>Cardiovascular disease (CVD)</a:t>
            </a:r>
            <a:r>
              <a:rPr lang="en-US" b="0" i="0" dirty="0">
                <a:solidFill>
                  <a:schemeClr val="tx1"/>
                </a:solidFill>
                <a:effectLst/>
                <a:latin typeface="Jost-Regular"/>
              </a:rPr>
              <a:t> is a group of conditions that involve the heart and blood vessels. </a:t>
            </a:r>
            <a:r>
              <a:rPr lang="en-US" b="0" i="0" dirty="0">
                <a:solidFill>
                  <a:schemeClr val="tx1"/>
                </a:solidFill>
                <a:effectLst/>
                <a:latin typeface="Jost-Bold"/>
              </a:rPr>
              <a:t>Common complications include heart attack, chest pain (angina), or stroke.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KarnakPro-Black"/>
              </a:rPr>
              <a:t>One person dies every 37 seconds from CVD in the US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Jost-Regular"/>
              </a:rPr>
              <a:t>CVD is the leading cause of death in the US more than all deaths from cancer and </a:t>
            </a:r>
            <a:r>
              <a:rPr lang="en-US" b="0" i="0" dirty="0">
                <a:solidFill>
                  <a:schemeClr val="tx1"/>
                </a:solidFill>
                <a:effectLst/>
                <a:latin typeface="Jost-Bold"/>
              </a:rPr>
              <a:t>the number of lives lost is increasing, year after year.</a:t>
            </a:r>
          </a:p>
          <a:p>
            <a:r>
              <a:rPr lang="en-US" dirty="0">
                <a:solidFill>
                  <a:schemeClr val="tx1"/>
                </a:solidFill>
              </a:rPr>
              <a:t>By 2030, over 1 million people in the US could die each year from CVD.</a:t>
            </a: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Info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966BEA-FAAE-42E5-A2DE-DE2ED61F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Cardiovascular Dataset</a:t>
            </a:r>
            <a:endParaRPr lang="en-US" dirty="0"/>
          </a:p>
          <a:p>
            <a:r>
              <a:rPr lang="en-US" dirty="0"/>
              <a:t>This dataset contain exactually 70k entries with 13 different attributes.</a:t>
            </a:r>
          </a:p>
          <a:p>
            <a:r>
              <a:rPr lang="en-US" dirty="0"/>
              <a:t>Each entry is unique as the attributes contains different health levels.</a:t>
            </a:r>
          </a:p>
          <a:p>
            <a:r>
              <a:rPr lang="en-US" dirty="0"/>
              <a:t>All 12 columns are measured towards the ‘cardio’ column which determines if you have the disease or not.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3D004-DB45-43C4-BA05-4709DB60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From Report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0E7A92C8-7B7A-4DB0-8472-1FC6BAD91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52232"/>
            <a:ext cx="5210902" cy="3353268"/>
          </a:xfr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A6297E4-9F65-4FCA-910B-BEBBC47AA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905000"/>
            <a:ext cx="6324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9F53-4CA7-4A1B-8366-F9D60D24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From Report continued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BC7A377B-8F03-4C8F-B1E8-A8D5DC3C8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40035"/>
            <a:ext cx="9144000" cy="4349529"/>
          </a:xfrm>
        </p:spPr>
      </p:pic>
    </p:spTree>
    <p:extLst>
      <p:ext uri="{BB962C8B-B14F-4D97-AF65-F5344CB8AC3E}">
        <p14:creationId xmlns:p14="http://schemas.microsoft.com/office/powerpoint/2010/main" val="32981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869D-2866-41CA-8B43-F30E65D8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Findings</a:t>
            </a:r>
            <a:br>
              <a:rPr lang="en-US" dirty="0"/>
            </a:br>
            <a:r>
              <a:rPr lang="en-US" dirty="0"/>
              <a:t>	Logistic Regression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0605F843-5780-47A2-A227-9B6AEFE4A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5790307" cy="4771222"/>
          </a:xfr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5A0F61A9-C8AC-4ABB-AA3B-0D6A53BF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07" y="1600200"/>
            <a:ext cx="6401693" cy="47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5B8A-1972-4C7E-AC3F-B463E236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Findings</a:t>
            </a:r>
            <a:br>
              <a:rPr lang="en-US" dirty="0"/>
            </a:br>
            <a:r>
              <a:rPr lang="en-US" dirty="0"/>
              <a:t>	Decision Trees Classification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44FCD434-B138-42A7-B869-3065B778F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29467"/>
            <a:ext cx="6248400" cy="5228533"/>
          </a:xfr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57C79B72-A3D4-483C-922E-763ABD6B4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5943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4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47</TotalTime>
  <Words>457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Franklin Gothic Medium</vt:lpstr>
      <vt:lpstr>Jost-Bold</vt:lpstr>
      <vt:lpstr>Jost-Regular</vt:lpstr>
      <vt:lpstr>KarnakPro-Black</vt:lpstr>
      <vt:lpstr>Medical Design 16x9</vt:lpstr>
      <vt:lpstr>Predicting CVD Positivity &amp; Negativity  </vt:lpstr>
      <vt:lpstr>Objective  Goals of this current report</vt:lpstr>
      <vt:lpstr>Features and Target</vt:lpstr>
      <vt:lpstr>CVD Background</vt:lpstr>
      <vt:lpstr>Data Source Info</vt:lpstr>
      <vt:lpstr>Findings From Report</vt:lpstr>
      <vt:lpstr>Findings From Report continued</vt:lpstr>
      <vt:lpstr>Model Findings  Logistic Regression</vt:lpstr>
      <vt:lpstr>Model Findings  Decision Trees Classification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CVD Positivity &amp; Negativity</dc:title>
  <dc:creator>demarcus wirsing</dc:creator>
  <cp:lastModifiedBy>demarcus wirsing</cp:lastModifiedBy>
  <cp:revision>5</cp:revision>
  <dcterms:created xsi:type="dcterms:W3CDTF">2020-10-13T18:37:29Z</dcterms:created>
  <dcterms:modified xsi:type="dcterms:W3CDTF">2020-10-13T19:25:01Z</dcterms:modified>
</cp:coreProperties>
</file>