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4" roundtripDataSignature="AMtx7miNrqlDdrdGr0gGb+Iw10WV/tF9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59ac084ed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f59ac084ed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5839be12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f5839be12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5839be129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f5839be129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2e7b89216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f2e7b89216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2e7b89216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f2e7b89216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2d46f333f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f2d46f333f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5839be133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f5839be133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162c17b5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f162c17b5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f16266f23d_12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f16266f23d_12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59ac084e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f59ac084e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2e7b89216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f2e7b89216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2e7b89216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f2e7b89216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59ac084ed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f59ac084ed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5839be133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f5839be133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11" name="Shape 11"/>
        <p:cNvGrpSpPr/>
        <p:nvPr/>
      </p:nvGrpSpPr>
      <p:grpSpPr>
        <a:xfrm>
          <a:off x="0" y="0"/>
          <a:ext cx="0" cy="0"/>
          <a:chOff x="0" y="0"/>
          <a:chExt cx="0" cy="0"/>
        </a:xfrm>
      </p:grpSpPr>
      <p:sp>
        <p:nvSpPr>
          <p:cNvPr id="12" name="Google Shape;12;p6"/>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6"/>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chemeClr val="dk1"/>
              </a:buClr>
              <a:buSzPts val="2400"/>
              <a:buFont typeface="Arial"/>
              <a:buNone/>
              <a:defRPr/>
            </a:lvl1pPr>
            <a:lvl2pPr lvl="1" algn="ctr">
              <a:spcBef>
                <a:spcPts val="420"/>
              </a:spcBef>
              <a:spcAft>
                <a:spcPts val="0"/>
              </a:spcAft>
              <a:buClr>
                <a:schemeClr val="dk1"/>
              </a:buClr>
              <a:buSzPts val="2100"/>
              <a:buFont typeface="Arial"/>
              <a:buNone/>
              <a:defRPr/>
            </a:lvl2pPr>
            <a:lvl3pPr lvl="2" algn="ctr">
              <a:spcBef>
                <a:spcPts val="360"/>
              </a:spcBef>
              <a:spcAft>
                <a:spcPts val="0"/>
              </a:spcAft>
              <a:buClr>
                <a:schemeClr val="dk1"/>
              </a:buClr>
              <a:buSzPts val="1800"/>
              <a:buFont typeface="Arial"/>
              <a:buNone/>
              <a:defRPr/>
            </a:lvl3pPr>
            <a:lvl4pPr lvl="3" algn="ctr">
              <a:spcBef>
                <a:spcPts val="300"/>
              </a:spcBef>
              <a:spcAft>
                <a:spcPts val="0"/>
              </a:spcAft>
              <a:buClr>
                <a:schemeClr val="dk1"/>
              </a:buClr>
              <a:buSzPts val="1500"/>
              <a:buFont typeface="Arial"/>
              <a:buNone/>
              <a:defRPr/>
            </a:lvl4pPr>
            <a:lvl5pPr lvl="4" algn="ctr">
              <a:spcBef>
                <a:spcPts val="300"/>
              </a:spcBef>
              <a:spcAft>
                <a:spcPts val="0"/>
              </a:spcAft>
              <a:buClr>
                <a:schemeClr val="dk1"/>
              </a:buClr>
              <a:buSzPts val="1500"/>
              <a:buFont typeface="Arial"/>
              <a:buNone/>
              <a:defRPr/>
            </a:lvl5pPr>
            <a:lvl6pPr lvl="5" algn="ctr">
              <a:spcBef>
                <a:spcPts val="300"/>
              </a:spcBef>
              <a:spcAft>
                <a:spcPts val="0"/>
              </a:spcAft>
              <a:buClr>
                <a:schemeClr val="dk1"/>
              </a:buClr>
              <a:buSzPts val="1500"/>
              <a:buFont typeface="Arial"/>
              <a:buNone/>
              <a:defRPr/>
            </a:lvl6pPr>
            <a:lvl7pPr lvl="6" algn="ctr">
              <a:spcBef>
                <a:spcPts val="300"/>
              </a:spcBef>
              <a:spcAft>
                <a:spcPts val="0"/>
              </a:spcAft>
              <a:buClr>
                <a:schemeClr val="dk1"/>
              </a:buClr>
              <a:buSzPts val="1500"/>
              <a:buFont typeface="Arial"/>
              <a:buNone/>
              <a:defRPr/>
            </a:lvl7pPr>
            <a:lvl8pPr lvl="7" algn="ctr">
              <a:spcBef>
                <a:spcPts val="300"/>
              </a:spcBef>
              <a:spcAft>
                <a:spcPts val="0"/>
              </a:spcAft>
              <a:buClr>
                <a:schemeClr val="dk1"/>
              </a:buClr>
              <a:buSzPts val="1500"/>
              <a:buFont typeface="Arial"/>
              <a:buNone/>
              <a:defRPr/>
            </a:lvl8pPr>
            <a:lvl9pPr lvl="8" algn="ctr">
              <a:spcBef>
                <a:spcPts val="300"/>
              </a:spcBef>
              <a:spcAft>
                <a:spcPts val="0"/>
              </a:spcAft>
              <a:buClr>
                <a:schemeClr val="dk1"/>
              </a:buClr>
              <a:buSzPts val="1500"/>
              <a:buFont typeface="Arial"/>
              <a:buNone/>
              <a:defRPr/>
            </a:lvl9pPr>
          </a:lstStyle>
          <a:p/>
        </p:txBody>
      </p:sp>
      <p:sp>
        <p:nvSpPr>
          <p:cNvPr id="14" name="Google Shape;14;p6"/>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6"/>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5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05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05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05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05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05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05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05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0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63" name="Shape 63"/>
        <p:cNvGrpSpPr/>
        <p:nvPr/>
      </p:nvGrpSpPr>
      <p:grpSpPr>
        <a:xfrm>
          <a:off x="0" y="0"/>
          <a:ext cx="0" cy="0"/>
          <a:chOff x="0" y="0"/>
          <a:chExt cx="0" cy="0"/>
        </a:xfrm>
      </p:grpSpPr>
      <p:sp>
        <p:nvSpPr>
          <p:cNvPr id="64" name="Google Shape;64;p15"/>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1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5"/>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61950" lvl="1" marL="914400" algn="l">
              <a:spcBef>
                <a:spcPts val="420"/>
              </a:spcBef>
              <a:spcAft>
                <a:spcPts val="0"/>
              </a:spcAft>
              <a:buClr>
                <a:schemeClr val="dk1"/>
              </a:buClr>
              <a:buSzPts val="2100"/>
              <a:buFont typeface="Arial"/>
              <a:buChar char="–"/>
              <a:defRPr sz="2100"/>
            </a:lvl2pPr>
            <a:lvl3pPr indent="-342900" lvl="2" marL="1371600" algn="l">
              <a:spcBef>
                <a:spcPts val="360"/>
              </a:spcBef>
              <a:spcAft>
                <a:spcPts val="0"/>
              </a:spcAft>
              <a:buClr>
                <a:schemeClr val="dk1"/>
              </a:buClr>
              <a:buSzPts val="1800"/>
              <a:buFont typeface="Arial"/>
              <a:buChar char="•"/>
              <a:defRPr sz="1800"/>
            </a:lvl3pPr>
            <a:lvl4pPr indent="-323850" lvl="3" marL="1828800" algn="l">
              <a:spcBef>
                <a:spcPts val="300"/>
              </a:spcBef>
              <a:spcAft>
                <a:spcPts val="0"/>
              </a:spcAft>
              <a:buClr>
                <a:schemeClr val="dk1"/>
              </a:buClr>
              <a:buSzPts val="1500"/>
              <a:buFont typeface="Arial"/>
              <a:buChar char="–"/>
              <a:defRPr sz="1500"/>
            </a:lvl4pPr>
            <a:lvl5pPr indent="-323850" lvl="4" marL="2286000" algn="l">
              <a:spcBef>
                <a:spcPts val="300"/>
              </a:spcBef>
              <a:spcAft>
                <a:spcPts val="0"/>
              </a:spcAft>
              <a:buClr>
                <a:schemeClr val="dk1"/>
              </a:buClr>
              <a:buSzPts val="1500"/>
              <a:buFont typeface="Arial"/>
              <a:buChar char="»"/>
              <a:defRPr sz="1500"/>
            </a:lvl5pPr>
            <a:lvl6pPr indent="-323850" lvl="5" marL="2743200" algn="l">
              <a:spcBef>
                <a:spcPts val="300"/>
              </a:spcBef>
              <a:spcAft>
                <a:spcPts val="0"/>
              </a:spcAft>
              <a:buClr>
                <a:schemeClr val="dk1"/>
              </a:buClr>
              <a:buSzPts val="1500"/>
              <a:buFont typeface="Arial"/>
              <a:buChar char="»"/>
              <a:defRPr sz="1500"/>
            </a:lvl6pPr>
            <a:lvl7pPr indent="-323850" lvl="6" marL="3200400" algn="l">
              <a:spcBef>
                <a:spcPts val="300"/>
              </a:spcBef>
              <a:spcAft>
                <a:spcPts val="0"/>
              </a:spcAft>
              <a:buClr>
                <a:schemeClr val="dk1"/>
              </a:buClr>
              <a:buSzPts val="1500"/>
              <a:buFont typeface="Arial"/>
              <a:buChar char="»"/>
              <a:defRPr sz="1500"/>
            </a:lvl7pPr>
            <a:lvl8pPr indent="-323850" lvl="7" marL="3657600" algn="l">
              <a:spcBef>
                <a:spcPts val="300"/>
              </a:spcBef>
              <a:spcAft>
                <a:spcPts val="0"/>
              </a:spcAft>
              <a:buClr>
                <a:schemeClr val="dk1"/>
              </a:buClr>
              <a:buSzPts val="1500"/>
              <a:buFont typeface="Arial"/>
              <a:buChar char="»"/>
              <a:defRPr sz="1500"/>
            </a:lvl8pPr>
            <a:lvl9pPr indent="-323850" lvl="8" marL="4114800" algn="l">
              <a:spcBef>
                <a:spcPts val="300"/>
              </a:spcBef>
              <a:spcAft>
                <a:spcPts val="0"/>
              </a:spcAft>
              <a:buClr>
                <a:schemeClr val="dk1"/>
              </a:buClr>
              <a:buSzPts val="1500"/>
              <a:buFont typeface="Arial"/>
              <a:buChar char="»"/>
              <a:defRPr sz="1500"/>
            </a:lvl9pPr>
          </a:lstStyle>
          <a:p/>
        </p:txBody>
      </p:sp>
      <p:sp>
        <p:nvSpPr>
          <p:cNvPr id="66" name="Google Shape;66;p15"/>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Autofit/>
          </a:bodyPr>
          <a:lstStyle>
            <a:lvl1pPr indent="-228600" lvl="0" marL="457200" algn="l">
              <a:spcBef>
                <a:spcPts val="210"/>
              </a:spcBef>
              <a:spcAft>
                <a:spcPts val="0"/>
              </a:spcAft>
              <a:buClr>
                <a:schemeClr val="dk1"/>
              </a:buClr>
              <a:buSzPts val="1050"/>
              <a:buFont typeface="Arial"/>
              <a:buNone/>
              <a:defRPr sz="1050"/>
            </a:lvl1pPr>
            <a:lvl2pPr indent="-228600" lvl="1" marL="914400" algn="l">
              <a:spcBef>
                <a:spcPts val="180"/>
              </a:spcBef>
              <a:spcAft>
                <a:spcPts val="0"/>
              </a:spcAft>
              <a:buClr>
                <a:schemeClr val="dk1"/>
              </a:buClr>
              <a:buSzPts val="900"/>
              <a:buFont typeface="Arial"/>
              <a:buNone/>
              <a:defRPr sz="900"/>
            </a:lvl2pPr>
            <a:lvl3pPr indent="-228600" lvl="2" marL="1371600" algn="l">
              <a:spcBef>
                <a:spcPts val="150"/>
              </a:spcBef>
              <a:spcAft>
                <a:spcPts val="0"/>
              </a:spcAft>
              <a:buClr>
                <a:schemeClr val="dk1"/>
              </a:buClr>
              <a:buSzPts val="750"/>
              <a:buFont typeface="Arial"/>
              <a:buNone/>
              <a:defRPr sz="750"/>
            </a:lvl3pPr>
            <a:lvl4pPr indent="-228600" lvl="3" marL="1828800" algn="l">
              <a:spcBef>
                <a:spcPts val="135"/>
              </a:spcBef>
              <a:spcAft>
                <a:spcPts val="0"/>
              </a:spcAft>
              <a:buClr>
                <a:schemeClr val="dk1"/>
              </a:buClr>
              <a:buSzPts val="675"/>
              <a:buFont typeface="Arial"/>
              <a:buNone/>
              <a:defRPr sz="675"/>
            </a:lvl4pPr>
            <a:lvl5pPr indent="-228600" lvl="4" marL="2286000" algn="l">
              <a:spcBef>
                <a:spcPts val="135"/>
              </a:spcBef>
              <a:spcAft>
                <a:spcPts val="0"/>
              </a:spcAft>
              <a:buClr>
                <a:schemeClr val="dk1"/>
              </a:buClr>
              <a:buSzPts val="675"/>
              <a:buFont typeface="Arial"/>
              <a:buNone/>
              <a:defRPr sz="675"/>
            </a:lvl5pPr>
            <a:lvl6pPr indent="-228600" lvl="5" marL="2743200" algn="l">
              <a:spcBef>
                <a:spcPts val="135"/>
              </a:spcBef>
              <a:spcAft>
                <a:spcPts val="0"/>
              </a:spcAft>
              <a:buClr>
                <a:schemeClr val="dk1"/>
              </a:buClr>
              <a:buSzPts val="675"/>
              <a:buFont typeface="Arial"/>
              <a:buNone/>
              <a:defRPr sz="675"/>
            </a:lvl6pPr>
            <a:lvl7pPr indent="-228600" lvl="6" marL="3200400" algn="l">
              <a:spcBef>
                <a:spcPts val="135"/>
              </a:spcBef>
              <a:spcAft>
                <a:spcPts val="0"/>
              </a:spcAft>
              <a:buClr>
                <a:schemeClr val="dk1"/>
              </a:buClr>
              <a:buSzPts val="675"/>
              <a:buFont typeface="Arial"/>
              <a:buNone/>
              <a:defRPr sz="675"/>
            </a:lvl7pPr>
            <a:lvl8pPr indent="-228600" lvl="7" marL="3657600" algn="l">
              <a:spcBef>
                <a:spcPts val="135"/>
              </a:spcBef>
              <a:spcAft>
                <a:spcPts val="0"/>
              </a:spcAft>
              <a:buClr>
                <a:schemeClr val="dk1"/>
              </a:buClr>
              <a:buSzPts val="675"/>
              <a:buFont typeface="Arial"/>
              <a:buNone/>
              <a:defRPr sz="675"/>
            </a:lvl8pPr>
            <a:lvl9pPr indent="-228600" lvl="8" marL="4114800" algn="l">
              <a:spcBef>
                <a:spcPts val="135"/>
              </a:spcBef>
              <a:spcAft>
                <a:spcPts val="0"/>
              </a:spcAft>
              <a:buClr>
                <a:schemeClr val="dk1"/>
              </a:buClr>
              <a:buSzPts val="675"/>
              <a:buFont typeface="Arial"/>
              <a:buNone/>
              <a:defRPr sz="675"/>
            </a:lvl9pPr>
          </a:lstStyle>
          <a:p/>
        </p:txBody>
      </p:sp>
      <p:sp>
        <p:nvSpPr>
          <p:cNvPr id="67" name="Google Shape;67;p15"/>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5"/>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50">
                <a:solidFill>
                  <a:schemeClr val="dk1"/>
                </a:solidFill>
                <a:latin typeface="Arial"/>
                <a:ea typeface="Arial"/>
                <a:cs typeface="Arial"/>
                <a:sym typeface="Arial"/>
              </a:defRPr>
            </a:lvl1pPr>
            <a:lvl2pPr indent="0" lvl="1" marL="0" algn="r">
              <a:spcBef>
                <a:spcPts val="0"/>
              </a:spcBef>
              <a:spcAft>
                <a:spcPts val="0"/>
              </a:spcAft>
              <a:buNone/>
              <a:defRPr sz="1050">
                <a:solidFill>
                  <a:schemeClr val="dk1"/>
                </a:solidFill>
                <a:latin typeface="Arial"/>
                <a:ea typeface="Arial"/>
                <a:cs typeface="Arial"/>
                <a:sym typeface="Arial"/>
              </a:defRPr>
            </a:lvl2pPr>
            <a:lvl3pPr indent="0" lvl="2" marL="0" algn="r">
              <a:spcBef>
                <a:spcPts val="0"/>
              </a:spcBef>
              <a:spcAft>
                <a:spcPts val="0"/>
              </a:spcAft>
              <a:buNone/>
              <a:defRPr sz="1050">
                <a:solidFill>
                  <a:schemeClr val="dk1"/>
                </a:solidFill>
                <a:latin typeface="Arial"/>
                <a:ea typeface="Arial"/>
                <a:cs typeface="Arial"/>
                <a:sym typeface="Arial"/>
              </a:defRPr>
            </a:lvl3pPr>
            <a:lvl4pPr indent="0" lvl="3" marL="0" algn="r">
              <a:spcBef>
                <a:spcPts val="0"/>
              </a:spcBef>
              <a:spcAft>
                <a:spcPts val="0"/>
              </a:spcAft>
              <a:buNone/>
              <a:defRPr sz="1050">
                <a:solidFill>
                  <a:schemeClr val="dk1"/>
                </a:solidFill>
                <a:latin typeface="Arial"/>
                <a:ea typeface="Arial"/>
                <a:cs typeface="Arial"/>
                <a:sym typeface="Arial"/>
              </a:defRPr>
            </a:lvl4pPr>
            <a:lvl5pPr indent="0" lvl="4" marL="0" algn="r">
              <a:spcBef>
                <a:spcPts val="0"/>
              </a:spcBef>
              <a:spcAft>
                <a:spcPts val="0"/>
              </a:spcAft>
              <a:buNone/>
              <a:defRPr sz="1050">
                <a:solidFill>
                  <a:schemeClr val="dk1"/>
                </a:solidFill>
                <a:latin typeface="Arial"/>
                <a:ea typeface="Arial"/>
                <a:cs typeface="Arial"/>
                <a:sym typeface="Arial"/>
              </a:defRPr>
            </a:lvl5pPr>
            <a:lvl6pPr indent="0" lvl="5" marL="0" algn="r">
              <a:spcBef>
                <a:spcPts val="0"/>
              </a:spcBef>
              <a:spcAft>
                <a:spcPts val="0"/>
              </a:spcAft>
              <a:buNone/>
              <a:defRPr sz="1050">
                <a:solidFill>
                  <a:schemeClr val="dk1"/>
                </a:solidFill>
                <a:latin typeface="Arial"/>
                <a:ea typeface="Arial"/>
                <a:cs typeface="Arial"/>
                <a:sym typeface="Arial"/>
              </a:defRPr>
            </a:lvl6pPr>
            <a:lvl7pPr indent="0" lvl="6" marL="0" algn="r">
              <a:spcBef>
                <a:spcPts val="0"/>
              </a:spcBef>
              <a:spcAft>
                <a:spcPts val="0"/>
              </a:spcAft>
              <a:buNone/>
              <a:defRPr sz="1050">
                <a:solidFill>
                  <a:schemeClr val="dk1"/>
                </a:solidFill>
                <a:latin typeface="Arial"/>
                <a:ea typeface="Arial"/>
                <a:cs typeface="Arial"/>
                <a:sym typeface="Arial"/>
              </a:defRPr>
            </a:lvl7pPr>
            <a:lvl8pPr indent="0" lvl="7" marL="0" algn="r">
              <a:spcBef>
                <a:spcPts val="0"/>
              </a:spcBef>
              <a:spcAft>
                <a:spcPts val="0"/>
              </a:spcAft>
              <a:buNone/>
              <a:defRPr sz="1050">
                <a:solidFill>
                  <a:schemeClr val="dk1"/>
                </a:solidFill>
                <a:latin typeface="Arial"/>
                <a:ea typeface="Arial"/>
                <a:cs typeface="Arial"/>
                <a:sym typeface="Arial"/>
              </a:defRPr>
            </a:lvl8pPr>
            <a:lvl9pPr indent="0" lvl="8" marL="0" algn="r">
              <a:spcBef>
                <a:spcPts val="0"/>
              </a:spcBef>
              <a:spcAft>
                <a:spcPts val="0"/>
              </a:spcAft>
              <a:buNone/>
              <a:defRPr sz="10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70" name="Shape 70"/>
        <p:cNvGrpSpPr/>
        <p:nvPr/>
      </p:nvGrpSpPr>
      <p:grpSpPr>
        <a:xfrm>
          <a:off x="0" y="0"/>
          <a:ext cx="0" cy="0"/>
          <a:chOff x="0" y="0"/>
          <a:chExt cx="0" cy="0"/>
        </a:xfrm>
      </p:grpSpPr>
      <p:sp>
        <p:nvSpPr>
          <p:cNvPr id="71" name="Google Shape;71;p16"/>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1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p:nvPr>
            <p:ph idx="2" type="pic"/>
          </p:nvPr>
        </p:nvSpPr>
        <p:spPr>
          <a:xfrm>
            <a:off x="1792288" y="459581"/>
            <a:ext cx="5486400" cy="3086100"/>
          </a:xfrm>
          <a:prstGeom prst="rect">
            <a:avLst/>
          </a:prstGeom>
          <a:noFill/>
          <a:ln>
            <a:noFill/>
          </a:ln>
        </p:spPr>
      </p:sp>
      <p:sp>
        <p:nvSpPr>
          <p:cNvPr id="73" name="Google Shape;73;p16"/>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spcBef>
                <a:spcPts val="210"/>
              </a:spcBef>
              <a:spcAft>
                <a:spcPts val="0"/>
              </a:spcAft>
              <a:buClr>
                <a:schemeClr val="dk1"/>
              </a:buClr>
              <a:buSzPts val="1050"/>
              <a:buFont typeface="Arial"/>
              <a:buNone/>
              <a:defRPr sz="1050"/>
            </a:lvl1pPr>
            <a:lvl2pPr indent="-228600" lvl="1" marL="914400" algn="l">
              <a:spcBef>
                <a:spcPts val="180"/>
              </a:spcBef>
              <a:spcAft>
                <a:spcPts val="0"/>
              </a:spcAft>
              <a:buClr>
                <a:schemeClr val="dk1"/>
              </a:buClr>
              <a:buSzPts val="900"/>
              <a:buFont typeface="Arial"/>
              <a:buNone/>
              <a:defRPr sz="900"/>
            </a:lvl2pPr>
            <a:lvl3pPr indent="-228600" lvl="2" marL="1371600" algn="l">
              <a:spcBef>
                <a:spcPts val="150"/>
              </a:spcBef>
              <a:spcAft>
                <a:spcPts val="0"/>
              </a:spcAft>
              <a:buClr>
                <a:schemeClr val="dk1"/>
              </a:buClr>
              <a:buSzPts val="750"/>
              <a:buFont typeface="Arial"/>
              <a:buNone/>
              <a:defRPr sz="750"/>
            </a:lvl3pPr>
            <a:lvl4pPr indent="-228600" lvl="3" marL="1828800" algn="l">
              <a:spcBef>
                <a:spcPts val="135"/>
              </a:spcBef>
              <a:spcAft>
                <a:spcPts val="0"/>
              </a:spcAft>
              <a:buClr>
                <a:schemeClr val="dk1"/>
              </a:buClr>
              <a:buSzPts val="675"/>
              <a:buFont typeface="Arial"/>
              <a:buNone/>
              <a:defRPr sz="675"/>
            </a:lvl4pPr>
            <a:lvl5pPr indent="-228600" lvl="4" marL="2286000" algn="l">
              <a:spcBef>
                <a:spcPts val="135"/>
              </a:spcBef>
              <a:spcAft>
                <a:spcPts val="0"/>
              </a:spcAft>
              <a:buClr>
                <a:schemeClr val="dk1"/>
              </a:buClr>
              <a:buSzPts val="675"/>
              <a:buFont typeface="Arial"/>
              <a:buNone/>
              <a:defRPr sz="675"/>
            </a:lvl5pPr>
            <a:lvl6pPr indent="-228600" lvl="5" marL="2743200" algn="l">
              <a:spcBef>
                <a:spcPts val="135"/>
              </a:spcBef>
              <a:spcAft>
                <a:spcPts val="0"/>
              </a:spcAft>
              <a:buClr>
                <a:schemeClr val="dk1"/>
              </a:buClr>
              <a:buSzPts val="675"/>
              <a:buFont typeface="Arial"/>
              <a:buNone/>
              <a:defRPr sz="675"/>
            </a:lvl6pPr>
            <a:lvl7pPr indent="-228600" lvl="6" marL="3200400" algn="l">
              <a:spcBef>
                <a:spcPts val="135"/>
              </a:spcBef>
              <a:spcAft>
                <a:spcPts val="0"/>
              </a:spcAft>
              <a:buClr>
                <a:schemeClr val="dk1"/>
              </a:buClr>
              <a:buSzPts val="675"/>
              <a:buFont typeface="Arial"/>
              <a:buNone/>
              <a:defRPr sz="675"/>
            </a:lvl7pPr>
            <a:lvl8pPr indent="-228600" lvl="7" marL="3657600" algn="l">
              <a:spcBef>
                <a:spcPts val="135"/>
              </a:spcBef>
              <a:spcAft>
                <a:spcPts val="0"/>
              </a:spcAft>
              <a:buClr>
                <a:schemeClr val="dk1"/>
              </a:buClr>
              <a:buSzPts val="675"/>
              <a:buFont typeface="Arial"/>
              <a:buNone/>
              <a:defRPr sz="675"/>
            </a:lvl8pPr>
            <a:lvl9pPr indent="-228600" lvl="8" marL="4114800" algn="l">
              <a:spcBef>
                <a:spcPts val="135"/>
              </a:spcBef>
              <a:spcAft>
                <a:spcPts val="0"/>
              </a:spcAft>
              <a:buClr>
                <a:schemeClr val="dk1"/>
              </a:buClr>
              <a:buSzPts val="675"/>
              <a:buFont typeface="Arial"/>
              <a:buNone/>
              <a:defRPr sz="675"/>
            </a:lvl9pPr>
          </a:lstStyle>
          <a:p/>
        </p:txBody>
      </p:sp>
      <p:sp>
        <p:nvSpPr>
          <p:cNvPr id="74" name="Google Shape;74;p16"/>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6"/>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50">
                <a:solidFill>
                  <a:schemeClr val="dk1"/>
                </a:solidFill>
                <a:latin typeface="Arial"/>
                <a:ea typeface="Arial"/>
                <a:cs typeface="Arial"/>
                <a:sym typeface="Arial"/>
              </a:defRPr>
            </a:lvl1pPr>
            <a:lvl2pPr indent="0" lvl="1" marL="0" algn="r">
              <a:spcBef>
                <a:spcPts val="0"/>
              </a:spcBef>
              <a:spcAft>
                <a:spcPts val="0"/>
              </a:spcAft>
              <a:buNone/>
              <a:defRPr sz="1050">
                <a:solidFill>
                  <a:schemeClr val="dk1"/>
                </a:solidFill>
                <a:latin typeface="Arial"/>
                <a:ea typeface="Arial"/>
                <a:cs typeface="Arial"/>
                <a:sym typeface="Arial"/>
              </a:defRPr>
            </a:lvl2pPr>
            <a:lvl3pPr indent="0" lvl="2" marL="0" algn="r">
              <a:spcBef>
                <a:spcPts val="0"/>
              </a:spcBef>
              <a:spcAft>
                <a:spcPts val="0"/>
              </a:spcAft>
              <a:buNone/>
              <a:defRPr sz="1050">
                <a:solidFill>
                  <a:schemeClr val="dk1"/>
                </a:solidFill>
                <a:latin typeface="Arial"/>
                <a:ea typeface="Arial"/>
                <a:cs typeface="Arial"/>
                <a:sym typeface="Arial"/>
              </a:defRPr>
            </a:lvl3pPr>
            <a:lvl4pPr indent="0" lvl="3" marL="0" algn="r">
              <a:spcBef>
                <a:spcPts val="0"/>
              </a:spcBef>
              <a:spcAft>
                <a:spcPts val="0"/>
              </a:spcAft>
              <a:buNone/>
              <a:defRPr sz="1050">
                <a:solidFill>
                  <a:schemeClr val="dk1"/>
                </a:solidFill>
                <a:latin typeface="Arial"/>
                <a:ea typeface="Arial"/>
                <a:cs typeface="Arial"/>
                <a:sym typeface="Arial"/>
              </a:defRPr>
            </a:lvl4pPr>
            <a:lvl5pPr indent="0" lvl="4" marL="0" algn="r">
              <a:spcBef>
                <a:spcPts val="0"/>
              </a:spcBef>
              <a:spcAft>
                <a:spcPts val="0"/>
              </a:spcAft>
              <a:buNone/>
              <a:defRPr sz="1050">
                <a:solidFill>
                  <a:schemeClr val="dk1"/>
                </a:solidFill>
                <a:latin typeface="Arial"/>
                <a:ea typeface="Arial"/>
                <a:cs typeface="Arial"/>
                <a:sym typeface="Arial"/>
              </a:defRPr>
            </a:lvl5pPr>
            <a:lvl6pPr indent="0" lvl="5" marL="0" algn="r">
              <a:spcBef>
                <a:spcPts val="0"/>
              </a:spcBef>
              <a:spcAft>
                <a:spcPts val="0"/>
              </a:spcAft>
              <a:buNone/>
              <a:defRPr sz="1050">
                <a:solidFill>
                  <a:schemeClr val="dk1"/>
                </a:solidFill>
                <a:latin typeface="Arial"/>
                <a:ea typeface="Arial"/>
                <a:cs typeface="Arial"/>
                <a:sym typeface="Arial"/>
              </a:defRPr>
            </a:lvl6pPr>
            <a:lvl7pPr indent="0" lvl="6" marL="0" algn="r">
              <a:spcBef>
                <a:spcPts val="0"/>
              </a:spcBef>
              <a:spcAft>
                <a:spcPts val="0"/>
              </a:spcAft>
              <a:buNone/>
              <a:defRPr sz="1050">
                <a:solidFill>
                  <a:schemeClr val="dk1"/>
                </a:solidFill>
                <a:latin typeface="Arial"/>
                <a:ea typeface="Arial"/>
                <a:cs typeface="Arial"/>
                <a:sym typeface="Arial"/>
              </a:defRPr>
            </a:lvl7pPr>
            <a:lvl8pPr indent="0" lvl="7" marL="0" algn="r">
              <a:spcBef>
                <a:spcPts val="0"/>
              </a:spcBef>
              <a:spcAft>
                <a:spcPts val="0"/>
              </a:spcAft>
              <a:buNone/>
              <a:defRPr sz="1050">
                <a:solidFill>
                  <a:schemeClr val="dk1"/>
                </a:solidFill>
                <a:latin typeface="Arial"/>
                <a:ea typeface="Arial"/>
                <a:cs typeface="Arial"/>
                <a:sym typeface="Arial"/>
              </a:defRPr>
            </a:lvl8pPr>
            <a:lvl9pPr indent="0" lvl="8" marL="0" algn="r">
              <a:spcBef>
                <a:spcPts val="0"/>
              </a:spcBef>
              <a:spcAft>
                <a:spcPts val="0"/>
              </a:spcAft>
              <a:buNone/>
              <a:defRPr sz="10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77" name="Shape 77"/>
        <p:cNvGrpSpPr/>
        <p:nvPr/>
      </p:nvGrpSpPr>
      <p:grpSpPr>
        <a:xfrm>
          <a:off x="0" y="0"/>
          <a:ext cx="0" cy="0"/>
          <a:chOff x="0" y="0"/>
          <a:chExt cx="0" cy="0"/>
        </a:xfrm>
      </p:grpSpPr>
      <p:sp>
        <p:nvSpPr>
          <p:cNvPr id="78" name="Google Shape;78;p17"/>
          <p:cNvSpPr txBox="1"/>
          <p:nvPr>
            <p:ph type="title"/>
          </p:nvPr>
        </p:nvSpPr>
        <p:spPr>
          <a:xfrm>
            <a:off x="1835150" y="205979"/>
            <a:ext cx="685165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 type="body"/>
          </p:nvPr>
        </p:nvSpPr>
        <p:spPr>
          <a:xfrm rot="5400000">
            <a:off x="3528021" y="-564156"/>
            <a:ext cx="3394472" cy="692308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17"/>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7"/>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50">
                <a:solidFill>
                  <a:schemeClr val="dk1"/>
                </a:solidFill>
                <a:latin typeface="Arial"/>
                <a:ea typeface="Arial"/>
                <a:cs typeface="Arial"/>
                <a:sym typeface="Arial"/>
              </a:defRPr>
            </a:lvl1pPr>
            <a:lvl2pPr indent="0" lvl="1" marL="0" algn="r">
              <a:spcBef>
                <a:spcPts val="0"/>
              </a:spcBef>
              <a:spcAft>
                <a:spcPts val="0"/>
              </a:spcAft>
              <a:buNone/>
              <a:defRPr sz="1050">
                <a:solidFill>
                  <a:schemeClr val="dk1"/>
                </a:solidFill>
                <a:latin typeface="Arial"/>
                <a:ea typeface="Arial"/>
                <a:cs typeface="Arial"/>
                <a:sym typeface="Arial"/>
              </a:defRPr>
            </a:lvl2pPr>
            <a:lvl3pPr indent="0" lvl="2" marL="0" algn="r">
              <a:spcBef>
                <a:spcPts val="0"/>
              </a:spcBef>
              <a:spcAft>
                <a:spcPts val="0"/>
              </a:spcAft>
              <a:buNone/>
              <a:defRPr sz="1050">
                <a:solidFill>
                  <a:schemeClr val="dk1"/>
                </a:solidFill>
                <a:latin typeface="Arial"/>
                <a:ea typeface="Arial"/>
                <a:cs typeface="Arial"/>
                <a:sym typeface="Arial"/>
              </a:defRPr>
            </a:lvl3pPr>
            <a:lvl4pPr indent="0" lvl="3" marL="0" algn="r">
              <a:spcBef>
                <a:spcPts val="0"/>
              </a:spcBef>
              <a:spcAft>
                <a:spcPts val="0"/>
              </a:spcAft>
              <a:buNone/>
              <a:defRPr sz="1050">
                <a:solidFill>
                  <a:schemeClr val="dk1"/>
                </a:solidFill>
                <a:latin typeface="Arial"/>
                <a:ea typeface="Arial"/>
                <a:cs typeface="Arial"/>
                <a:sym typeface="Arial"/>
              </a:defRPr>
            </a:lvl4pPr>
            <a:lvl5pPr indent="0" lvl="4" marL="0" algn="r">
              <a:spcBef>
                <a:spcPts val="0"/>
              </a:spcBef>
              <a:spcAft>
                <a:spcPts val="0"/>
              </a:spcAft>
              <a:buNone/>
              <a:defRPr sz="1050">
                <a:solidFill>
                  <a:schemeClr val="dk1"/>
                </a:solidFill>
                <a:latin typeface="Arial"/>
                <a:ea typeface="Arial"/>
                <a:cs typeface="Arial"/>
                <a:sym typeface="Arial"/>
              </a:defRPr>
            </a:lvl5pPr>
            <a:lvl6pPr indent="0" lvl="5" marL="0" algn="r">
              <a:spcBef>
                <a:spcPts val="0"/>
              </a:spcBef>
              <a:spcAft>
                <a:spcPts val="0"/>
              </a:spcAft>
              <a:buNone/>
              <a:defRPr sz="1050">
                <a:solidFill>
                  <a:schemeClr val="dk1"/>
                </a:solidFill>
                <a:latin typeface="Arial"/>
                <a:ea typeface="Arial"/>
                <a:cs typeface="Arial"/>
                <a:sym typeface="Arial"/>
              </a:defRPr>
            </a:lvl6pPr>
            <a:lvl7pPr indent="0" lvl="6" marL="0" algn="r">
              <a:spcBef>
                <a:spcPts val="0"/>
              </a:spcBef>
              <a:spcAft>
                <a:spcPts val="0"/>
              </a:spcAft>
              <a:buNone/>
              <a:defRPr sz="1050">
                <a:solidFill>
                  <a:schemeClr val="dk1"/>
                </a:solidFill>
                <a:latin typeface="Arial"/>
                <a:ea typeface="Arial"/>
                <a:cs typeface="Arial"/>
                <a:sym typeface="Arial"/>
              </a:defRPr>
            </a:lvl7pPr>
            <a:lvl8pPr indent="0" lvl="7" marL="0" algn="r">
              <a:spcBef>
                <a:spcPts val="0"/>
              </a:spcBef>
              <a:spcAft>
                <a:spcPts val="0"/>
              </a:spcAft>
              <a:buNone/>
              <a:defRPr sz="1050">
                <a:solidFill>
                  <a:schemeClr val="dk1"/>
                </a:solidFill>
                <a:latin typeface="Arial"/>
                <a:ea typeface="Arial"/>
                <a:cs typeface="Arial"/>
                <a:sym typeface="Arial"/>
              </a:defRPr>
            </a:lvl8pPr>
            <a:lvl9pPr indent="0" lvl="8" marL="0" algn="r">
              <a:spcBef>
                <a:spcPts val="0"/>
              </a:spcBef>
              <a:spcAft>
                <a:spcPts val="0"/>
              </a:spcAft>
              <a:buNone/>
              <a:defRPr sz="10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83" name="Shape 83"/>
        <p:cNvGrpSpPr/>
        <p:nvPr/>
      </p:nvGrpSpPr>
      <p:grpSpPr>
        <a:xfrm>
          <a:off x="0" y="0"/>
          <a:ext cx="0" cy="0"/>
          <a:chOff x="0" y="0"/>
          <a:chExt cx="0" cy="0"/>
        </a:xfrm>
      </p:grpSpPr>
      <p:sp>
        <p:nvSpPr>
          <p:cNvPr id="84" name="Google Shape;84;p18"/>
          <p:cNvSpPr txBox="1"/>
          <p:nvPr>
            <p:ph type="title"/>
          </p:nvPr>
        </p:nvSpPr>
        <p:spPr>
          <a:xfrm rot="5400000">
            <a:off x="5627291" y="1535114"/>
            <a:ext cx="4388644" cy="17303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8"/>
          <p:cNvSpPr txBox="1"/>
          <p:nvPr>
            <p:ph idx="1" type="body"/>
          </p:nvPr>
        </p:nvSpPr>
        <p:spPr>
          <a:xfrm rot="5400000">
            <a:off x="2089547" y="-119855"/>
            <a:ext cx="4388644" cy="504031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6" name="Google Shape;86;p18"/>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8"/>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50">
                <a:solidFill>
                  <a:schemeClr val="dk1"/>
                </a:solidFill>
                <a:latin typeface="Arial"/>
                <a:ea typeface="Arial"/>
                <a:cs typeface="Arial"/>
                <a:sym typeface="Arial"/>
              </a:defRPr>
            </a:lvl1pPr>
            <a:lvl2pPr indent="0" lvl="1" marL="0" algn="r">
              <a:spcBef>
                <a:spcPts val="0"/>
              </a:spcBef>
              <a:spcAft>
                <a:spcPts val="0"/>
              </a:spcAft>
              <a:buNone/>
              <a:defRPr sz="1050">
                <a:solidFill>
                  <a:schemeClr val="dk1"/>
                </a:solidFill>
                <a:latin typeface="Arial"/>
                <a:ea typeface="Arial"/>
                <a:cs typeface="Arial"/>
                <a:sym typeface="Arial"/>
              </a:defRPr>
            </a:lvl2pPr>
            <a:lvl3pPr indent="0" lvl="2" marL="0" algn="r">
              <a:spcBef>
                <a:spcPts val="0"/>
              </a:spcBef>
              <a:spcAft>
                <a:spcPts val="0"/>
              </a:spcAft>
              <a:buNone/>
              <a:defRPr sz="1050">
                <a:solidFill>
                  <a:schemeClr val="dk1"/>
                </a:solidFill>
                <a:latin typeface="Arial"/>
                <a:ea typeface="Arial"/>
                <a:cs typeface="Arial"/>
                <a:sym typeface="Arial"/>
              </a:defRPr>
            </a:lvl3pPr>
            <a:lvl4pPr indent="0" lvl="3" marL="0" algn="r">
              <a:spcBef>
                <a:spcPts val="0"/>
              </a:spcBef>
              <a:spcAft>
                <a:spcPts val="0"/>
              </a:spcAft>
              <a:buNone/>
              <a:defRPr sz="1050">
                <a:solidFill>
                  <a:schemeClr val="dk1"/>
                </a:solidFill>
                <a:latin typeface="Arial"/>
                <a:ea typeface="Arial"/>
                <a:cs typeface="Arial"/>
                <a:sym typeface="Arial"/>
              </a:defRPr>
            </a:lvl4pPr>
            <a:lvl5pPr indent="0" lvl="4" marL="0" algn="r">
              <a:spcBef>
                <a:spcPts val="0"/>
              </a:spcBef>
              <a:spcAft>
                <a:spcPts val="0"/>
              </a:spcAft>
              <a:buNone/>
              <a:defRPr sz="1050">
                <a:solidFill>
                  <a:schemeClr val="dk1"/>
                </a:solidFill>
                <a:latin typeface="Arial"/>
                <a:ea typeface="Arial"/>
                <a:cs typeface="Arial"/>
                <a:sym typeface="Arial"/>
              </a:defRPr>
            </a:lvl5pPr>
            <a:lvl6pPr indent="0" lvl="5" marL="0" algn="r">
              <a:spcBef>
                <a:spcPts val="0"/>
              </a:spcBef>
              <a:spcAft>
                <a:spcPts val="0"/>
              </a:spcAft>
              <a:buNone/>
              <a:defRPr sz="1050">
                <a:solidFill>
                  <a:schemeClr val="dk1"/>
                </a:solidFill>
                <a:latin typeface="Arial"/>
                <a:ea typeface="Arial"/>
                <a:cs typeface="Arial"/>
                <a:sym typeface="Arial"/>
              </a:defRPr>
            </a:lvl6pPr>
            <a:lvl7pPr indent="0" lvl="6" marL="0" algn="r">
              <a:spcBef>
                <a:spcPts val="0"/>
              </a:spcBef>
              <a:spcAft>
                <a:spcPts val="0"/>
              </a:spcAft>
              <a:buNone/>
              <a:defRPr sz="1050">
                <a:solidFill>
                  <a:schemeClr val="dk1"/>
                </a:solidFill>
                <a:latin typeface="Arial"/>
                <a:ea typeface="Arial"/>
                <a:cs typeface="Arial"/>
                <a:sym typeface="Arial"/>
              </a:defRPr>
            </a:lvl7pPr>
            <a:lvl8pPr indent="0" lvl="7" marL="0" algn="r">
              <a:spcBef>
                <a:spcPts val="0"/>
              </a:spcBef>
              <a:spcAft>
                <a:spcPts val="0"/>
              </a:spcAft>
              <a:buNone/>
              <a:defRPr sz="1050">
                <a:solidFill>
                  <a:schemeClr val="dk1"/>
                </a:solidFill>
                <a:latin typeface="Arial"/>
                <a:ea typeface="Arial"/>
                <a:cs typeface="Arial"/>
                <a:sym typeface="Arial"/>
              </a:defRPr>
            </a:lvl8pPr>
            <a:lvl9pPr indent="0" lvl="8" marL="0" algn="r">
              <a:spcBef>
                <a:spcPts val="0"/>
              </a:spcBef>
              <a:spcAft>
                <a:spcPts val="0"/>
              </a:spcAft>
              <a:buNone/>
              <a:defRPr sz="10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spcBef>
                <a:spcPts val="0"/>
              </a:spcBef>
              <a:spcAft>
                <a:spcPts val="0"/>
              </a:spcAft>
              <a:buClr>
                <a:schemeClr val="dk2"/>
              </a:buClr>
              <a:buSzPts val="2800"/>
              <a:buFont typeface="Arial"/>
              <a:buNone/>
              <a:defRPr/>
            </a:lvl1pPr>
            <a:lvl2pPr lvl="1" algn="l">
              <a:spcBef>
                <a:spcPts val="0"/>
              </a:spcBef>
              <a:spcAft>
                <a:spcPts val="0"/>
              </a:spcAft>
              <a:buClr>
                <a:schemeClr val="dk2"/>
              </a:buClr>
              <a:buSzPts val="2800"/>
              <a:buFont typeface="Arial"/>
              <a:buNone/>
              <a:defRPr/>
            </a:lvl2pPr>
            <a:lvl3pPr lvl="2" algn="l">
              <a:spcBef>
                <a:spcPts val="0"/>
              </a:spcBef>
              <a:spcAft>
                <a:spcPts val="0"/>
              </a:spcAft>
              <a:buClr>
                <a:schemeClr val="dk2"/>
              </a:buClr>
              <a:buSzPts val="2800"/>
              <a:buFont typeface="Arial"/>
              <a:buNone/>
              <a:defRPr/>
            </a:lvl3pPr>
            <a:lvl4pPr lvl="3" algn="l">
              <a:spcBef>
                <a:spcPts val="0"/>
              </a:spcBef>
              <a:spcAft>
                <a:spcPts val="0"/>
              </a:spcAft>
              <a:buClr>
                <a:schemeClr val="dk2"/>
              </a:buClr>
              <a:buSzPts val="2800"/>
              <a:buFont typeface="Arial"/>
              <a:buNone/>
              <a:defRPr/>
            </a:lvl4pPr>
            <a:lvl5pPr lvl="4" algn="l">
              <a:spcBef>
                <a:spcPts val="0"/>
              </a:spcBef>
              <a:spcAft>
                <a:spcPts val="0"/>
              </a:spcAft>
              <a:buClr>
                <a:schemeClr val="dk2"/>
              </a:buClr>
              <a:buSzPts val="2800"/>
              <a:buFont typeface="Arial"/>
              <a:buNone/>
              <a:defRPr/>
            </a:lvl5pPr>
            <a:lvl6pPr lvl="5" algn="l">
              <a:spcBef>
                <a:spcPts val="0"/>
              </a:spcBef>
              <a:spcAft>
                <a:spcPts val="0"/>
              </a:spcAft>
              <a:buClr>
                <a:schemeClr val="dk2"/>
              </a:buClr>
              <a:buSzPts val="2800"/>
              <a:buFont typeface="Arial"/>
              <a:buNone/>
              <a:defRPr/>
            </a:lvl6pPr>
            <a:lvl7pPr lvl="6" algn="l">
              <a:spcBef>
                <a:spcPts val="0"/>
              </a:spcBef>
              <a:spcAft>
                <a:spcPts val="0"/>
              </a:spcAft>
              <a:buClr>
                <a:schemeClr val="dk2"/>
              </a:buClr>
              <a:buSzPts val="2800"/>
              <a:buFont typeface="Arial"/>
              <a:buNone/>
              <a:defRPr/>
            </a:lvl7pPr>
            <a:lvl8pPr lvl="7" algn="l">
              <a:spcBef>
                <a:spcPts val="0"/>
              </a:spcBef>
              <a:spcAft>
                <a:spcPts val="0"/>
              </a:spcAft>
              <a:buClr>
                <a:schemeClr val="dk2"/>
              </a:buClr>
              <a:buSzPts val="2800"/>
              <a:buFont typeface="Arial"/>
              <a:buNone/>
              <a:defRPr/>
            </a:lvl8pPr>
            <a:lvl9pPr lvl="8" algn="l">
              <a:spcBef>
                <a:spcPts val="0"/>
              </a:spcBef>
              <a:spcAft>
                <a:spcPts val="0"/>
              </a:spcAft>
              <a:buClr>
                <a:schemeClr val="dk2"/>
              </a:buClr>
              <a:buSzPts val="2800"/>
              <a:buFont typeface="Arial"/>
              <a:buNone/>
              <a:defRPr/>
            </a:lvl9pPr>
          </a:lstStyle>
          <a:p/>
        </p:txBody>
      </p:sp>
      <p:sp>
        <p:nvSpPr>
          <p:cNvPr id="19" name="Google Shape;19;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spcBef>
                <a:spcPts val="0"/>
              </a:spcBef>
              <a:spcAft>
                <a:spcPts val="0"/>
              </a:spcAft>
              <a:buClr>
                <a:schemeClr val="dk1"/>
              </a:buClr>
              <a:buSzPts val="1800"/>
              <a:buFont typeface="Arial"/>
              <a:buChar char="●"/>
              <a:defRPr/>
            </a:lvl1pPr>
            <a:lvl2pPr indent="-317500" lvl="1" marL="914400" algn="l">
              <a:spcBef>
                <a:spcPts val="0"/>
              </a:spcBef>
              <a:spcAft>
                <a:spcPts val="0"/>
              </a:spcAft>
              <a:buClr>
                <a:schemeClr val="dk1"/>
              </a:buClr>
              <a:buSzPts val="1400"/>
              <a:buFont typeface="Arial"/>
              <a:buChar char="○"/>
              <a:defRPr/>
            </a:lvl2pPr>
            <a:lvl3pPr indent="-317500" lvl="2" marL="1371600" algn="l">
              <a:spcBef>
                <a:spcPts val="0"/>
              </a:spcBef>
              <a:spcAft>
                <a:spcPts val="0"/>
              </a:spcAft>
              <a:buClr>
                <a:schemeClr val="dk1"/>
              </a:buClr>
              <a:buSzPts val="1400"/>
              <a:buFont typeface="Arial"/>
              <a:buChar char="■"/>
              <a:defRPr/>
            </a:lvl3pPr>
            <a:lvl4pPr indent="-317500" lvl="3" marL="1828800" algn="l">
              <a:spcBef>
                <a:spcPts val="0"/>
              </a:spcBef>
              <a:spcAft>
                <a:spcPts val="0"/>
              </a:spcAft>
              <a:buClr>
                <a:schemeClr val="dk1"/>
              </a:buClr>
              <a:buSzPts val="1400"/>
              <a:buFont typeface="Arial"/>
              <a:buChar char="●"/>
              <a:defRPr/>
            </a:lvl4pPr>
            <a:lvl5pPr indent="-317500" lvl="4" marL="2286000" algn="l">
              <a:spcBef>
                <a:spcPts val="0"/>
              </a:spcBef>
              <a:spcAft>
                <a:spcPts val="0"/>
              </a:spcAft>
              <a:buClr>
                <a:schemeClr val="dk1"/>
              </a:buClr>
              <a:buSzPts val="1400"/>
              <a:buFont typeface="Arial"/>
              <a:buChar char="○"/>
              <a:defRPr/>
            </a:lvl5pPr>
            <a:lvl6pPr indent="-317500" lvl="5" marL="2743200" algn="l">
              <a:spcBef>
                <a:spcPts val="0"/>
              </a:spcBef>
              <a:spcAft>
                <a:spcPts val="0"/>
              </a:spcAft>
              <a:buClr>
                <a:schemeClr val="dk1"/>
              </a:buClr>
              <a:buSzPts val="1400"/>
              <a:buFont typeface="Arial"/>
              <a:buChar char="■"/>
              <a:defRPr/>
            </a:lvl6pPr>
            <a:lvl7pPr indent="-317500" lvl="6" marL="3200400" algn="l">
              <a:spcBef>
                <a:spcPts val="0"/>
              </a:spcBef>
              <a:spcAft>
                <a:spcPts val="0"/>
              </a:spcAft>
              <a:buClr>
                <a:schemeClr val="dk1"/>
              </a:buClr>
              <a:buSzPts val="1400"/>
              <a:buFont typeface="Arial"/>
              <a:buChar char="●"/>
              <a:defRPr/>
            </a:lvl7pPr>
            <a:lvl8pPr indent="-317500" lvl="7" marL="3657600" algn="l">
              <a:spcBef>
                <a:spcPts val="0"/>
              </a:spcBef>
              <a:spcAft>
                <a:spcPts val="0"/>
              </a:spcAft>
              <a:buClr>
                <a:schemeClr val="dk1"/>
              </a:buClr>
              <a:buSzPts val="1400"/>
              <a:buFont typeface="Arial"/>
              <a:buChar char="○"/>
              <a:defRPr/>
            </a:lvl8pPr>
            <a:lvl9pPr indent="-317500" lvl="8" marL="4114800" algn="l">
              <a:spcBef>
                <a:spcPts val="0"/>
              </a:spcBef>
              <a:spcAft>
                <a:spcPts val="0"/>
              </a:spcAft>
              <a:buClr>
                <a:schemeClr val="dk1"/>
              </a:buClr>
              <a:buSzPts val="1400"/>
              <a:buFont typeface="Arial"/>
              <a:buChar char="■"/>
              <a:defRPr/>
            </a:lvl9pPr>
          </a:lstStyle>
          <a:p/>
        </p:txBody>
      </p:sp>
      <p:sp>
        <p:nvSpPr>
          <p:cNvPr id="20" name="Google Shape;2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1"/>
              </a:buClr>
              <a:buSzPts val="1050"/>
              <a:buFont typeface="Arial"/>
              <a:buNone/>
              <a:defRPr sz="1050">
                <a:solidFill>
                  <a:schemeClr val="dk1"/>
                </a:solidFill>
                <a:latin typeface="Arial"/>
                <a:ea typeface="Arial"/>
                <a:cs typeface="Arial"/>
                <a:sym typeface="Arial"/>
              </a:defRPr>
            </a:lvl1pPr>
            <a:lvl2pPr indent="0" lvl="1" marL="0" marR="0" algn="r">
              <a:spcBef>
                <a:spcPts val="0"/>
              </a:spcBef>
              <a:spcAft>
                <a:spcPts val="0"/>
              </a:spcAft>
              <a:buClr>
                <a:schemeClr val="dk1"/>
              </a:buClr>
              <a:buSzPts val="1050"/>
              <a:buFont typeface="Arial"/>
              <a:buNone/>
              <a:defRPr sz="1050">
                <a:solidFill>
                  <a:schemeClr val="dk1"/>
                </a:solidFill>
                <a:latin typeface="Arial"/>
                <a:ea typeface="Arial"/>
                <a:cs typeface="Arial"/>
                <a:sym typeface="Arial"/>
              </a:defRPr>
            </a:lvl2pPr>
            <a:lvl3pPr indent="0" lvl="2" marL="0" marR="0" algn="r">
              <a:spcBef>
                <a:spcPts val="0"/>
              </a:spcBef>
              <a:spcAft>
                <a:spcPts val="0"/>
              </a:spcAft>
              <a:buClr>
                <a:schemeClr val="dk1"/>
              </a:buClr>
              <a:buSzPts val="1050"/>
              <a:buFont typeface="Arial"/>
              <a:buNone/>
              <a:defRPr sz="1050">
                <a:solidFill>
                  <a:schemeClr val="dk1"/>
                </a:solidFill>
                <a:latin typeface="Arial"/>
                <a:ea typeface="Arial"/>
                <a:cs typeface="Arial"/>
                <a:sym typeface="Arial"/>
              </a:defRPr>
            </a:lvl3pPr>
            <a:lvl4pPr indent="0" lvl="3" marL="0" marR="0" algn="r">
              <a:spcBef>
                <a:spcPts val="0"/>
              </a:spcBef>
              <a:spcAft>
                <a:spcPts val="0"/>
              </a:spcAft>
              <a:buClr>
                <a:schemeClr val="dk1"/>
              </a:buClr>
              <a:buSzPts val="1050"/>
              <a:buFont typeface="Arial"/>
              <a:buNone/>
              <a:defRPr sz="1050">
                <a:solidFill>
                  <a:schemeClr val="dk1"/>
                </a:solidFill>
                <a:latin typeface="Arial"/>
                <a:ea typeface="Arial"/>
                <a:cs typeface="Arial"/>
                <a:sym typeface="Arial"/>
              </a:defRPr>
            </a:lvl4pPr>
            <a:lvl5pPr indent="0" lvl="4" marL="0" marR="0" algn="r">
              <a:spcBef>
                <a:spcPts val="0"/>
              </a:spcBef>
              <a:spcAft>
                <a:spcPts val="0"/>
              </a:spcAft>
              <a:buClr>
                <a:schemeClr val="dk1"/>
              </a:buClr>
              <a:buSzPts val="1050"/>
              <a:buFont typeface="Arial"/>
              <a:buNone/>
              <a:defRPr sz="1050">
                <a:solidFill>
                  <a:schemeClr val="dk1"/>
                </a:solidFill>
                <a:latin typeface="Arial"/>
                <a:ea typeface="Arial"/>
                <a:cs typeface="Arial"/>
                <a:sym typeface="Arial"/>
              </a:defRPr>
            </a:lvl5pPr>
            <a:lvl6pPr indent="0" lvl="5" marL="0" marR="0" algn="r">
              <a:spcBef>
                <a:spcPts val="0"/>
              </a:spcBef>
              <a:spcAft>
                <a:spcPts val="0"/>
              </a:spcAft>
              <a:buClr>
                <a:schemeClr val="dk1"/>
              </a:buClr>
              <a:buSzPts val="1050"/>
              <a:buFont typeface="Arial"/>
              <a:buNone/>
              <a:defRPr sz="1050">
                <a:solidFill>
                  <a:schemeClr val="dk1"/>
                </a:solidFill>
                <a:latin typeface="Arial"/>
                <a:ea typeface="Arial"/>
                <a:cs typeface="Arial"/>
                <a:sym typeface="Arial"/>
              </a:defRPr>
            </a:lvl6pPr>
            <a:lvl7pPr indent="0" lvl="6" marL="0" marR="0" algn="r">
              <a:spcBef>
                <a:spcPts val="0"/>
              </a:spcBef>
              <a:spcAft>
                <a:spcPts val="0"/>
              </a:spcAft>
              <a:buClr>
                <a:schemeClr val="dk1"/>
              </a:buClr>
              <a:buSzPts val="1050"/>
              <a:buFont typeface="Arial"/>
              <a:buNone/>
              <a:defRPr sz="1050">
                <a:solidFill>
                  <a:schemeClr val="dk1"/>
                </a:solidFill>
                <a:latin typeface="Arial"/>
                <a:ea typeface="Arial"/>
                <a:cs typeface="Arial"/>
                <a:sym typeface="Arial"/>
              </a:defRPr>
            </a:lvl7pPr>
            <a:lvl8pPr indent="0" lvl="7" marL="0" marR="0" algn="r">
              <a:spcBef>
                <a:spcPts val="0"/>
              </a:spcBef>
              <a:spcAft>
                <a:spcPts val="0"/>
              </a:spcAft>
              <a:buClr>
                <a:schemeClr val="dk1"/>
              </a:buClr>
              <a:buSzPts val="1050"/>
              <a:buFont typeface="Arial"/>
              <a:buNone/>
              <a:defRPr sz="1050">
                <a:solidFill>
                  <a:schemeClr val="dk1"/>
                </a:solidFill>
                <a:latin typeface="Arial"/>
                <a:ea typeface="Arial"/>
                <a:cs typeface="Arial"/>
                <a:sym typeface="Arial"/>
              </a:defRPr>
            </a:lvl8pPr>
            <a:lvl9pPr indent="0" lvl="8" marL="0" marR="0" algn="r">
              <a:spcBef>
                <a:spcPts val="0"/>
              </a:spcBef>
              <a:spcAft>
                <a:spcPts val="0"/>
              </a:spcAft>
              <a:buClr>
                <a:schemeClr val="dk1"/>
              </a:buClr>
              <a:buSzPts val="1050"/>
              <a:buFont typeface="Arial"/>
              <a:buNone/>
              <a:defRPr sz="10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21" name="Shape 21"/>
        <p:cNvGrpSpPr/>
        <p:nvPr/>
      </p:nvGrpSpPr>
      <p:grpSpPr>
        <a:xfrm>
          <a:off x="0" y="0"/>
          <a:ext cx="0" cy="0"/>
          <a:chOff x="0" y="0"/>
          <a:chExt cx="0" cy="0"/>
        </a:xfrm>
      </p:grpSpPr>
      <p:sp>
        <p:nvSpPr>
          <p:cNvPr id="22" name="Google Shape;22;p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spcBef>
                <a:spcPts val="0"/>
              </a:spcBef>
              <a:spcAft>
                <a:spcPts val="0"/>
              </a:spcAft>
              <a:buClr>
                <a:schemeClr val="dk2"/>
              </a:buClr>
              <a:buSzPts val="4200"/>
              <a:buFont typeface="Arial"/>
              <a:buNone/>
              <a:defRPr sz="4200"/>
            </a:lvl1pPr>
            <a:lvl2pPr lvl="1" algn="ctr">
              <a:spcBef>
                <a:spcPts val="0"/>
              </a:spcBef>
              <a:spcAft>
                <a:spcPts val="0"/>
              </a:spcAft>
              <a:buClr>
                <a:schemeClr val="dk2"/>
              </a:buClr>
              <a:buSzPts val="4200"/>
              <a:buFont typeface="Arial"/>
              <a:buNone/>
              <a:defRPr sz="4200"/>
            </a:lvl2pPr>
            <a:lvl3pPr lvl="2" algn="ctr">
              <a:spcBef>
                <a:spcPts val="0"/>
              </a:spcBef>
              <a:spcAft>
                <a:spcPts val="0"/>
              </a:spcAft>
              <a:buClr>
                <a:schemeClr val="dk2"/>
              </a:buClr>
              <a:buSzPts val="4200"/>
              <a:buFont typeface="Arial"/>
              <a:buNone/>
              <a:defRPr sz="4200"/>
            </a:lvl3pPr>
            <a:lvl4pPr lvl="3" algn="ctr">
              <a:spcBef>
                <a:spcPts val="0"/>
              </a:spcBef>
              <a:spcAft>
                <a:spcPts val="0"/>
              </a:spcAft>
              <a:buClr>
                <a:schemeClr val="dk2"/>
              </a:buClr>
              <a:buSzPts val="4200"/>
              <a:buFont typeface="Arial"/>
              <a:buNone/>
              <a:defRPr sz="4200"/>
            </a:lvl4pPr>
            <a:lvl5pPr lvl="4" algn="ctr">
              <a:spcBef>
                <a:spcPts val="0"/>
              </a:spcBef>
              <a:spcAft>
                <a:spcPts val="0"/>
              </a:spcAft>
              <a:buClr>
                <a:schemeClr val="dk2"/>
              </a:buClr>
              <a:buSzPts val="4200"/>
              <a:buFont typeface="Arial"/>
              <a:buNone/>
              <a:defRPr sz="4200"/>
            </a:lvl5pPr>
            <a:lvl6pPr lvl="5" algn="ctr">
              <a:spcBef>
                <a:spcPts val="0"/>
              </a:spcBef>
              <a:spcAft>
                <a:spcPts val="0"/>
              </a:spcAft>
              <a:buClr>
                <a:schemeClr val="dk2"/>
              </a:buClr>
              <a:buSzPts val="4200"/>
              <a:buFont typeface="Arial"/>
              <a:buNone/>
              <a:defRPr sz="4200"/>
            </a:lvl6pPr>
            <a:lvl7pPr lvl="6" algn="ctr">
              <a:spcBef>
                <a:spcPts val="0"/>
              </a:spcBef>
              <a:spcAft>
                <a:spcPts val="0"/>
              </a:spcAft>
              <a:buClr>
                <a:schemeClr val="dk2"/>
              </a:buClr>
              <a:buSzPts val="4200"/>
              <a:buFont typeface="Arial"/>
              <a:buNone/>
              <a:defRPr sz="4200"/>
            </a:lvl7pPr>
            <a:lvl8pPr lvl="7" algn="ctr">
              <a:spcBef>
                <a:spcPts val="0"/>
              </a:spcBef>
              <a:spcAft>
                <a:spcPts val="0"/>
              </a:spcAft>
              <a:buClr>
                <a:schemeClr val="dk2"/>
              </a:buClr>
              <a:buSzPts val="4200"/>
              <a:buFont typeface="Arial"/>
              <a:buNone/>
              <a:defRPr sz="4200"/>
            </a:lvl8pPr>
            <a:lvl9pPr lvl="8" algn="ctr">
              <a:spcBef>
                <a:spcPts val="0"/>
              </a:spcBef>
              <a:spcAft>
                <a:spcPts val="0"/>
              </a:spcAft>
              <a:buClr>
                <a:schemeClr val="dk2"/>
              </a:buClr>
              <a:buSzPts val="4200"/>
              <a:buFont typeface="Arial"/>
              <a:buNone/>
              <a:defRPr sz="4200"/>
            </a:lvl9pPr>
          </a:lstStyle>
          <a:p/>
        </p:txBody>
      </p:sp>
      <p:sp>
        <p:nvSpPr>
          <p:cNvPr id="23" name="Google Shape;23;p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Font typeface="Arial"/>
              <a:buNone/>
              <a:defRPr sz="2100"/>
            </a:lvl1pPr>
            <a:lvl2pPr lvl="1" algn="ctr">
              <a:lnSpc>
                <a:spcPct val="100000"/>
              </a:lnSpc>
              <a:spcBef>
                <a:spcPts val="0"/>
              </a:spcBef>
              <a:spcAft>
                <a:spcPts val="0"/>
              </a:spcAft>
              <a:buClr>
                <a:schemeClr val="dk1"/>
              </a:buClr>
              <a:buSzPts val="2100"/>
              <a:buFont typeface="Arial"/>
              <a:buNone/>
              <a:defRPr sz="2100"/>
            </a:lvl2pPr>
            <a:lvl3pPr lvl="2" algn="ctr">
              <a:lnSpc>
                <a:spcPct val="100000"/>
              </a:lnSpc>
              <a:spcBef>
                <a:spcPts val="0"/>
              </a:spcBef>
              <a:spcAft>
                <a:spcPts val="0"/>
              </a:spcAft>
              <a:buClr>
                <a:schemeClr val="dk1"/>
              </a:buClr>
              <a:buSzPts val="2100"/>
              <a:buFont typeface="Arial"/>
              <a:buNone/>
              <a:defRPr sz="2100"/>
            </a:lvl3pPr>
            <a:lvl4pPr lvl="3" algn="ctr">
              <a:lnSpc>
                <a:spcPct val="100000"/>
              </a:lnSpc>
              <a:spcBef>
                <a:spcPts val="0"/>
              </a:spcBef>
              <a:spcAft>
                <a:spcPts val="0"/>
              </a:spcAft>
              <a:buClr>
                <a:schemeClr val="dk1"/>
              </a:buClr>
              <a:buSzPts val="2100"/>
              <a:buFont typeface="Arial"/>
              <a:buNone/>
              <a:defRPr sz="2100"/>
            </a:lvl4pPr>
            <a:lvl5pPr lvl="4" algn="ctr">
              <a:lnSpc>
                <a:spcPct val="100000"/>
              </a:lnSpc>
              <a:spcBef>
                <a:spcPts val="0"/>
              </a:spcBef>
              <a:spcAft>
                <a:spcPts val="0"/>
              </a:spcAft>
              <a:buClr>
                <a:schemeClr val="dk1"/>
              </a:buClr>
              <a:buSzPts val="2100"/>
              <a:buFont typeface="Arial"/>
              <a:buNone/>
              <a:defRPr sz="2100"/>
            </a:lvl5pPr>
            <a:lvl6pPr lvl="5" algn="ctr">
              <a:lnSpc>
                <a:spcPct val="100000"/>
              </a:lnSpc>
              <a:spcBef>
                <a:spcPts val="0"/>
              </a:spcBef>
              <a:spcAft>
                <a:spcPts val="0"/>
              </a:spcAft>
              <a:buClr>
                <a:schemeClr val="dk1"/>
              </a:buClr>
              <a:buSzPts val="2100"/>
              <a:buFont typeface="Arial"/>
              <a:buNone/>
              <a:defRPr sz="2100"/>
            </a:lvl6pPr>
            <a:lvl7pPr lvl="6" algn="ctr">
              <a:lnSpc>
                <a:spcPct val="100000"/>
              </a:lnSpc>
              <a:spcBef>
                <a:spcPts val="0"/>
              </a:spcBef>
              <a:spcAft>
                <a:spcPts val="0"/>
              </a:spcAft>
              <a:buClr>
                <a:schemeClr val="dk1"/>
              </a:buClr>
              <a:buSzPts val="2100"/>
              <a:buFont typeface="Arial"/>
              <a:buNone/>
              <a:defRPr sz="2100"/>
            </a:lvl7pPr>
            <a:lvl8pPr lvl="7" algn="ctr">
              <a:lnSpc>
                <a:spcPct val="100000"/>
              </a:lnSpc>
              <a:spcBef>
                <a:spcPts val="0"/>
              </a:spcBef>
              <a:spcAft>
                <a:spcPts val="0"/>
              </a:spcAft>
              <a:buClr>
                <a:schemeClr val="dk1"/>
              </a:buClr>
              <a:buSzPts val="2100"/>
              <a:buFont typeface="Arial"/>
              <a:buNone/>
              <a:defRPr sz="2100"/>
            </a:lvl8pPr>
            <a:lvl9pPr lvl="8" algn="ctr">
              <a:lnSpc>
                <a:spcPct val="100000"/>
              </a:lnSpc>
              <a:spcBef>
                <a:spcPts val="0"/>
              </a:spcBef>
              <a:spcAft>
                <a:spcPts val="0"/>
              </a:spcAft>
              <a:buClr>
                <a:schemeClr val="dk1"/>
              </a:buClr>
              <a:buSzPts val="2100"/>
              <a:buFont typeface="Arial"/>
              <a:buNone/>
              <a:defRPr sz="2100"/>
            </a:lvl9pPr>
          </a:lstStyle>
          <a:p/>
        </p:txBody>
      </p:sp>
      <p:sp>
        <p:nvSpPr>
          <p:cNvPr id="24" name="Google Shape;24;p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spcBef>
                <a:spcPts val="0"/>
              </a:spcBef>
              <a:spcAft>
                <a:spcPts val="0"/>
              </a:spcAft>
              <a:buClr>
                <a:schemeClr val="dk1"/>
              </a:buClr>
              <a:buSzPts val="1800"/>
              <a:buFont typeface="Arial"/>
              <a:buChar char="●"/>
              <a:defRPr/>
            </a:lvl1pPr>
            <a:lvl2pPr indent="-317500" lvl="1" marL="914400" algn="l">
              <a:spcBef>
                <a:spcPts val="0"/>
              </a:spcBef>
              <a:spcAft>
                <a:spcPts val="0"/>
              </a:spcAft>
              <a:buClr>
                <a:schemeClr val="dk1"/>
              </a:buClr>
              <a:buSzPts val="1400"/>
              <a:buFont typeface="Arial"/>
              <a:buChar char="○"/>
              <a:defRPr/>
            </a:lvl2pPr>
            <a:lvl3pPr indent="-317500" lvl="2" marL="1371600" algn="l">
              <a:spcBef>
                <a:spcPts val="0"/>
              </a:spcBef>
              <a:spcAft>
                <a:spcPts val="0"/>
              </a:spcAft>
              <a:buClr>
                <a:schemeClr val="dk1"/>
              </a:buClr>
              <a:buSzPts val="1400"/>
              <a:buFont typeface="Arial"/>
              <a:buChar char="■"/>
              <a:defRPr/>
            </a:lvl3pPr>
            <a:lvl4pPr indent="-317500" lvl="3" marL="1828800" algn="l">
              <a:spcBef>
                <a:spcPts val="0"/>
              </a:spcBef>
              <a:spcAft>
                <a:spcPts val="0"/>
              </a:spcAft>
              <a:buClr>
                <a:schemeClr val="dk1"/>
              </a:buClr>
              <a:buSzPts val="1400"/>
              <a:buFont typeface="Arial"/>
              <a:buChar char="●"/>
              <a:defRPr/>
            </a:lvl4pPr>
            <a:lvl5pPr indent="-317500" lvl="4" marL="2286000" algn="l">
              <a:spcBef>
                <a:spcPts val="0"/>
              </a:spcBef>
              <a:spcAft>
                <a:spcPts val="0"/>
              </a:spcAft>
              <a:buClr>
                <a:schemeClr val="dk1"/>
              </a:buClr>
              <a:buSzPts val="1400"/>
              <a:buFont typeface="Arial"/>
              <a:buChar char="○"/>
              <a:defRPr/>
            </a:lvl5pPr>
            <a:lvl6pPr indent="-317500" lvl="5" marL="2743200" algn="l">
              <a:spcBef>
                <a:spcPts val="0"/>
              </a:spcBef>
              <a:spcAft>
                <a:spcPts val="0"/>
              </a:spcAft>
              <a:buClr>
                <a:schemeClr val="dk1"/>
              </a:buClr>
              <a:buSzPts val="1400"/>
              <a:buFont typeface="Arial"/>
              <a:buChar char="■"/>
              <a:defRPr/>
            </a:lvl6pPr>
            <a:lvl7pPr indent="-317500" lvl="6" marL="3200400" algn="l">
              <a:spcBef>
                <a:spcPts val="0"/>
              </a:spcBef>
              <a:spcAft>
                <a:spcPts val="0"/>
              </a:spcAft>
              <a:buClr>
                <a:schemeClr val="dk1"/>
              </a:buClr>
              <a:buSzPts val="1400"/>
              <a:buFont typeface="Arial"/>
              <a:buChar char="●"/>
              <a:defRPr/>
            </a:lvl7pPr>
            <a:lvl8pPr indent="-317500" lvl="7" marL="3657600" algn="l">
              <a:spcBef>
                <a:spcPts val="0"/>
              </a:spcBef>
              <a:spcAft>
                <a:spcPts val="0"/>
              </a:spcAft>
              <a:buClr>
                <a:schemeClr val="dk1"/>
              </a:buClr>
              <a:buSzPts val="1400"/>
              <a:buFont typeface="Arial"/>
              <a:buChar char="○"/>
              <a:defRPr/>
            </a:lvl8pPr>
            <a:lvl9pPr indent="-317500" lvl="8" marL="4114800" algn="l">
              <a:spcBef>
                <a:spcPts val="0"/>
              </a:spcBef>
              <a:spcAft>
                <a:spcPts val="0"/>
              </a:spcAft>
              <a:buClr>
                <a:schemeClr val="dk1"/>
              </a:buClr>
              <a:buSzPts val="1400"/>
              <a:buFont typeface="Arial"/>
              <a:buChar char="■"/>
              <a:defRPr/>
            </a:lvl9pPr>
          </a:lstStyle>
          <a:p/>
        </p:txBody>
      </p:sp>
      <p:sp>
        <p:nvSpPr>
          <p:cNvPr id="25" name="Google Shape;2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1"/>
              </a:buClr>
              <a:buSzPts val="1050"/>
              <a:buFont typeface="Arial"/>
              <a:buNone/>
              <a:defRPr sz="1050">
                <a:solidFill>
                  <a:schemeClr val="dk1"/>
                </a:solidFill>
                <a:latin typeface="Arial"/>
                <a:ea typeface="Arial"/>
                <a:cs typeface="Arial"/>
                <a:sym typeface="Arial"/>
              </a:defRPr>
            </a:lvl1pPr>
            <a:lvl2pPr indent="0" lvl="1" marL="0" marR="0" algn="r">
              <a:spcBef>
                <a:spcPts val="0"/>
              </a:spcBef>
              <a:spcAft>
                <a:spcPts val="0"/>
              </a:spcAft>
              <a:buClr>
                <a:schemeClr val="dk1"/>
              </a:buClr>
              <a:buSzPts val="1050"/>
              <a:buFont typeface="Arial"/>
              <a:buNone/>
              <a:defRPr sz="1050">
                <a:solidFill>
                  <a:schemeClr val="dk1"/>
                </a:solidFill>
                <a:latin typeface="Arial"/>
                <a:ea typeface="Arial"/>
                <a:cs typeface="Arial"/>
                <a:sym typeface="Arial"/>
              </a:defRPr>
            </a:lvl2pPr>
            <a:lvl3pPr indent="0" lvl="2" marL="0" marR="0" algn="r">
              <a:spcBef>
                <a:spcPts val="0"/>
              </a:spcBef>
              <a:spcAft>
                <a:spcPts val="0"/>
              </a:spcAft>
              <a:buClr>
                <a:schemeClr val="dk1"/>
              </a:buClr>
              <a:buSzPts val="1050"/>
              <a:buFont typeface="Arial"/>
              <a:buNone/>
              <a:defRPr sz="1050">
                <a:solidFill>
                  <a:schemeClr val="dk1"/>
                </a:solidFill>
                <a:latin typeface="Arial"/>
                <a:ea typeface="Arial"/>
                <a:cs typeface="Arial"/>
                <a:sym typeface="Arial"/>
              </a:defRPr>
            </a:lvl3pPr>
            <a:lvl4pPr indent="0" lvl="3" marL="0" marR="0" algn="r">
              <a:spcBef>
                <a:spcPts val="0"/>
              </a:spcBef>
              <a:spcAft>
                <a:spcPts val="0"/>
              </a:spcAft>
              <a:buClr>
                <a:schemeClr val="dk1"/>
              </a:buClr>
              <a:buSzPts val="1050"/>
              <a:buFont typeface="Arial"/>
              <a:buNone/>
              <a:defRPr sz="1050">
                <a:solidFill>
                  <a:schemeClr val="dk1"/>
                </a:solidFill>
                <a:latin typeface="Arial"/>
                <a:ea typeface="Arial"/>
                <a:cs typeface="Arial"/>
                <a:sym typeface="Arial"/>
              </a:defRPr>
            </a:lvl4pPr>
            <a:lvl5pPr indent="0" lvl="4" marL="0" marR="0" algn="r">
              <a:spcBef>
                <a:spcPts val="0"/>
              </a:spcBef>
              <a:spcAft>
                <a:spcPts val="0"/>
              </a:spcAft>
              <a:buClr>
                <a:schemeClr val="dk1"/>
              </a:buClr>
              <a:buSzPts val="1050"/>
              <a:buFont typeface="Arial"/>
              <a:buNone/>
              <a:defRPr sz="1050">
                <a:solidFill>
                  <a:schemeClr val="dk1"/>
                </a:solidFill>
                <a:latin typeface="Arial"/>
                <a:ea typeface="Arial"/>
                <a:cs typeface="Arial"/>
                <a:sym typeface="Arial"/>
              </a:defRPr>
            </a:lvl5pPr>
            <a:lvl6pPr indent="0" lvl="5" marL="0" marR="0" algn="r">
              <a:spcBef>
                <a:spcPts val="0"/>
              </a:spcBef>
              <a:spcAft>
                <a:spcPts val="0"/>
              </a:spcAft>
              <a:buClr>
                <a:schemeClr val="dk1"/>
              </a:buClr>
              <a:buSzPts val="1050"/>
              <a:buFont typeface="Arial"/>
              <a:buNone/>
              <a:defRPr sz="1050">
                <a:solidFill>
                  <a:schemeClr val="dk1"/>
                </a:solidFill>
                <a:latin typeface="Arial"/>
                <a:ea typeface="Arial"/>
                <a:cs typeface="Arial"/>
                <a:sym typeface="Arial"/>
              </a:defRPr>
            </a:lvl6pPr>
            <a:lvl7pPr indent="0" lvl="6" marL="0" marR="0" algn="r">
              <a:spcBef>
                <a:spcPts val="0"/>
              </a:spcBef>
              <a:spcAft>
                <a:spcPts val="0"/>
              </a:spcAft>
              <a:buClr>
                <a:schemeClr val="dk1"/>
              </a:buClr>
              <a:buSzPts val="1050"/>
              <a:buFont typeface="Arial"/>
              <a:buNone/>
              <a:defRPr sz="1050">
                <a:solidFill>
                  <a:schemeClr val="dk1"/>
                </a:solidFill>
                <a:latin typeface="Arial"/>
                <a:ea typeface="Arial"/>
                <a:cs typeface="Arial"/>
                <a:sym typeface="Arial"/>
              </a:defRPr>
            </a:lvl7pPr>
            <a:lvl8pPr indent="0" lvl="7" marL="0" marR="0" algn="r">
              <a:spcBef>
                <a:spcPts val="0"/>
              </a:spcBef>
              <a:spcAft>
                <a:spcPts val="0"/>
              </a:spcAft>
              <a:buClr>
                <a:schemeClr val="dk1"/>
              </a:buClr>
              <a:buSzPts val="1050"/>
              <a:buFont typeface="Arial"/>
              <a:buNone/>
              <a:defRPr sz="1050">
                <a:solidFill>
                  <a:schemeClr val="dk1"/>
                </a:solidFill>
                <a:latin typeface="Arial"/>
                <a:ea typeface="Arial"/>
                <a:cs typeface="Arial"/>
                <a:sym typeface="Arial"/>
              </a:defRPr>
            </a:lvl8pPr>
            <a:lvl9pPr indent="0" lvl="8" marL="0" marR="0" algn="r">
              <a:spcBef>
                <a:spcPts val="0"/>
              </a:spcBef>
              <a:spcAft>
                <a:spcPts val="0"/>
              </a:spcAft>
              <a:buClr>
                <a:schemeClr val="dk1"/>
              </a:buClr>
              <a:buSzPts val="1050"/>
              <a:buFont typeface="Arial"/>
              <a:buNone/>
              <a:defRPr sz="10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26" name="Shape 26"/>
        <p:cNvGrpSpPr/>
        <p:nvPr/>
      </p:nvGrpSpPr>
      <p:grpSpPr>
        <a:xfrm>
          <a:off x="0" y="0"/>
          <a:ext cx="0" cy="0"/>
          <a:chOff x="0" y="0"/>
          <a:chExt cx="0" cy="0"/>
        </a:xfrm>
      </p:grpSpPr>
      <p:sp>
        <p:nvSpPr>
          <p:cNvPr id="27" name="Google Shape;27;p9"/>
          <p:cNvSpPr txBox="1"/>
          <p:nvPr>
            <p:ph type="title"/>
          </p:nvPr>
        </p:nvSpPr>
        <p:spPr>
          <a:xfrm>
            <a:off x="1835150" y="205979"/>
            <a:ext cx="685165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9"/>
          <p:cNvSpPr txBox="1"/>
          <p:nvPr>
            <p:ph idx="1" type="body"/>
          </p:nvPr>
        </p:nvSpPr>
        <p:spPr>
          <a:xfrm>
            <a:off x="1763714" y="1200151"/>
            <a:ext cx="6923087" cy="339447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 name="Google Shape;29;p9"/>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50">
                <a:solidFill>
                  <a:schemeClr val="dk1"/>
                </a:solidFill>
                <a:latin typeface="Arial"/>
                <a:ea typeface="Arial"/>
                <a:cs typeface="Arial"/>
                <a:sym typeface="Arial"/>
              </a:defRPr>
            </a:lvl1pPr>
            <a:lvl2pPr indent="0" lvl="1" marL="0" algn="r">
              <a:spcBef>
                <a:spcPts val="0"/>
              </a:spcBef>
              <a:spcAft>
                <a:spcPts val="0"/>
              </a:spcAft>
              <a:buNone/>
              <a:defRPr sz="1050">
                <a:solidFill>
                  <a:schemeClr val="dk1"/>
                </a:solidFill>
                <a:latin typeface="Arial"/>
                <a:ea typeface="Arial"/>
                <a:cs typeface="Arial"/>
                <a:sym typeface="Arial"/>
              </a:defRPr>
            </a:lvl2pPr>
            <a:lvl3pPr indent="0" lvl="2" marL="0" algn="r">
              <a:spcBef>
                <a:spcPts val="0"/>
              </a:spcBef>
              <a:spcAft>
                <a:spcPts val="0"/>
              </a:spcAft>
              <a:buNone/>
              <a:defRPr sz="1050">
                <a:solidFill>
                  <a:schemeClr val="dk1"/>
                </a:solidFill>
                <a:latin typeface="Arial"/>
                <a:ea typeface="Arial"/>
                <a:cs typeface="Arial"/>
                <a:sym typeface="Arial"/>
              </a:defRPr>
            </a:lvl3pPr>
            <a:lvl4pPr indent="0" lvl="3" marL="0" algn="r">
              <a:spcBef>
                <a:spcPts val="0"/>
              </a:spcBef>
              <a:spcAft>
                <a:spcPts val="0"/>
              </a:spcAft>
              <a:buNone/>
              <a:defRPr sz="1050">
                <a:solidFill>
                  <a:schemeClr val="dk1"/>
                </a:solidFill>
                <a:latin typeface="Arial"/>
                <a:ea typeface="Arial"/>
                <a:cs typeface="Arial"/>
                <a:sym typeface="Arial"/>
              </a:defRPr>
            </a:lvl4pPr>
            <a:lvl5pPr indent="0" lvl="4" marL="0" algn="r">
              <a:spcBef>
                <a:spcPts val="0"/>
              </a:spcBef>
              <a:spcAft>
                <a:spcPts val="0"/>
              </a:spcAft>
              <a:buNone/>
              <a:defRPr sz="1050">
                <a:solidFill>
                  <a:schemeClr val="dk1"/>
                </a:solidFill>
                <a:latin typeface="Arial"/>
                <a:ea typeface="Arial"/>
                <a:cs typeface="Arial"/>
                <a:sym typeface="Arial"/>
              </a:defRPr>
            </a:lvl5pPr>
            <a:lvl6pPr indent="0" lvl="5" marL="0" algn="r">
              <a:spcBef>
                <a:spcPts val="0"/>
              </a:spcBef>
              <a:spcAft>
                <a:spcPts val="0"/>
              </a:spcAft>
              <a:buNone/>
              <a:defRPr sz="1050">
                <a:solidFill>
                  <a:schemeClr val="dk1"/>
                </a:solidFill>
                <a:latin typeface="Arial"/>
                <a:ea typeface="Arial"/>
                <a:cs typeface="Arial"/>
                <a:sym typeface="Arial"/>
              </a:defRPr>
            </a:lvl6pPr>
            <a:lvl7pPr indent="0" lvl="6" marL="0" algn="r">
              <a:spcBef>
                <a:spcPts val="0"/>
              </a:spcBef>
              <a:spcAft>
                <a:spcPts val="0"/>
              </a:spcAft>
              <a:buNone/>
              <a:defRPr sz="1050">
                <a:solidFill>
                  <a:schemeClr val="dk1"/>
                </a:solidFill>
                <a:latin typeface="Arial"/>
                <a:ea typeface="Arial"/>
                <a:cs typeface="Arial"/>
                <a:sym typeface="Arial"/>
              </a:defRPr>
            </a:lvl7pPr>
            <a:lvl8pPr indent="0" lvl="7" marL="0" algn="r">
              <a:spcBef>
                <a:spcPts val="0"/>
              </a:spcBef>
              <a:spcAft>
                <a:spcPts val="0"/>
              </a:spcAft>
              <a:buNone/>
              <a:defRPr sz="1050">
                <a:solidFill>
                  <a:schemeClr val="dk1"/>
                </a:solidFill>
                <a:latin typeface="Arial"/>
                <a:ea typeface="Arial"/>
                <a:cs typeface="Arial"/>
                <a:sym typeface="Arial"/>
              </a:defRPr>
            </a:lvl8pPr>
            <a:lvl9pPr indent="0" lvl="8" marL="0" algn="r">
              <a:spcBef>
                <a:spcPts val="0"/>
              </a:spcBef>
              <a:spcAft>
                <a:spcPts val="0"/>
              </a:spcAft>
              <a:buNone/>
              <a:defRPr sz="10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32" name="Shape 32"/>
        <p:cNvGrpSpPr/>
        <p:nvPr/>
      </p:nvGrpSpPr>
      <p:grpSpPr>
        <a:xfrm>
          <a:off x="0" y="0"/>
          <a:ext cx="0" cy="0"/>
          <a:chOff x="0" y="0"/>
          <a:chExt cx="0" cy="0"/>
        </a:xfrm>
      </p:grpSpPr>
      <p:sp>
        <p:nvSpPr>
          <p:cNvPr id="33" name="Google Shape;33;p10"/>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3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0"/>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300"/>
              </a:spcBef>
              <a:spcAft>
                <a:spcPts val="0"/>
              </a:spcAft>
              <a:buClr>
                <a:schemeClr val="dk1"/>
              </a:buClr>
              <a:buSzPts val="1500"/>
              <a:buFont typeface="Arial"/>
              <a:buNone/>
              <a:defRPr sz="1500"/>
            </a:lvl1pPr>
            <a:lvl2pPr indent="-228600" lvl="1" marL="914400" algn="l">
              <a:spcBef>
                <a:spcPts val="270"/>
              </a:spcBef>
              <a:spcAft>
                <a:spcPts val="0"/>
              </a:spcAft>
              <a:buClr>
                <a:schemeClr val="dk1"/>
              </a:buClr>
              <a:buSzPts val="1350"/>
              <a:buFont typeface="Arial"/>
              <a:buNone/>
              <a:defRPr sz="135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10"/>
              </a:spcBef>
              <a:spcAft>
                <a:spcPts val="0"/>
              </a:spcAft>
              <a:buClr>
                <a:schemeClr val="dk1"/>
              </a:buClr>
              <a:buSzPts val="1050"/>
              <a:buFont typeface="Arial"/>
              <a:buNone/>
              <a:defRPr sz="1050"/>
            </a:lvl4pPr>
            <a:lvl5pPr indent="-228600" lvl="4" marL="2286000" algn="l">
              <a:spcBef>
                <a:spcPts val="210"/>
              </a:spcBef>
              <a:spcAft>
                <a:spcPts val="0"/>
              </a:spcAft>
              <a:buClr>
                <a:schemeClr val="dk1"/>
              </a:buClr>
              <a:buSzPts val="1050"/>
              <a:buFont typeface="Arial"/>
              <a:buNone/>
              <a:defRPr sz="1050"/>
            </a:lvl5pPr>
            <a:lvl6pPr indent="-228600" lvl="5" marL="2743200" algn="l">
              <a:spcBef>
                <a:spcPts val="210"/>
              </a:spcBef>
              <a:spcAft>
                <a:spcPts val="0"/>
              </a:spcAft>
              <a:buClr>
                <a:schemeClr val="dk1"/>
              </a:buClr>
              <a:buSzPts val="1050"/>
              <a:buFont typeface="Arial"/>
              <a:buNone/>
              <a:defRPr sz="1050"/>
            </a:lvl6pPr>
            <a:lvl7pPr indent="-228600" lvl="6" marL="3200400" algn="l">
              <a:spcBef>
                <a:spcPts val="210"/>
              </a:spcBef>
              <a:spcAft>
                <a:spcPts val="0"/>
              </a:spcAft>
              <a:buClr>
                <a:schemeClr val="dk1"/>
              </a:buClr>
              <a:buSzPts val="1050"/>
              <a:buFont typeface="Arial"/>
              <a:buNone/>
              <a:defRPr sz="1050"/>
            </a:lvl7pPr>
            <a:lvl8pPr indent="-228600" lvl="7" marL="3657600" algn="l">
              <a:spcBef>
                <a:spcPts val="210"/>
              </a:spcBef>
              <a:spcAft>
                <a:spcPts val="0"/>
              </a:spcAft>
              <a:buClr>
                <a:schemeClr val="dk1"/>
              </a:buClr>
              <a:buSzPts val="1050"/>
              <a:buFont typeface="Arial"/>
              <a:buNone/>
              <a:defRPr sz="1050"/>
            </a:lvl8pPr>
            <a:lvl9pPr indent="-228600" lvl="8" marL="4114800" algn="l">
              <a:spcBef>
                <a:spcPts val="210"/>
              </a:spcBef>
              <a:spcAft>
                <a:spcPts val="0"/>
              </a:spcAft>
              <a:buClr>
                <a:schemeClr val="dk1"/>
              </a:buClr>
              <a:buSzPts val="1050"/>
              <a:buFont typeface="Arial"/>
              <a:buNone/>
              <a:defRPr sz="1050"/>
            </a:lvl9pPr>
          </a:lstStyle>
          <a:p/>
        </p:txBody>
      </p:sp>
      <p:sp>
        <p:nvSpPr>
          <p:cNvPr id="35" name="Google Shape;35;p10"/>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0"/>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50">
                <a:solidFill>
                  <a:schemeClr val="dk1"/>
                </a:solidFill>
                <a:latin typeface="Arial"/>
                <a:ea typeface="Arial"/>
                <a:cs typeface="Arial"/>
                <a:sym typeface="Arial"/>
              </a:defRPr>
            </a:lvl1pPr>
            <a:lvl2pPr indent="0" lvl="1" marL="0" algn="r">
              <a:spcBef>
                <a:spcPts val="0"/>
              </a:spcBef>
              <a:spcAft>
                <a:spcPts val="0"/>
              </a:spcAft>
              <a:buNone/>
              <a:defRPr sz="1050">
                <a:solidFill>
                  <a:schemeClr val="dk1"/>
                </a:solidFill>
                <a:latin typeface="Arial"/>
                <a:ea typeface="Arial"/>
                <a:cs typeface="Arial"/>
                <a:sym typeface="Arial"/>
              </a:defRPr>
            </a:lvl2pPr>
            <a:lvl3pPr indent="0" lvl="2" marL="0" algn="r">
              <a:spcBef>
                <a:spcPts val="0"/>
              </a:spcBef>
              <a:spcAft>
                <a:spcPts val="0"/>
              </a:spcAft>
              <a:buNone/>
              <a:defRPr sz="1050">
                <a:solidFill>
                  <a:schemeClr val="dk1"/>
                </a:solidFill>
                <a:latin typeface="Arial"/>
                <a:ea typeface="Arial"/>
                <a:cs typeface="Arial"/>
                <a:sym typeface="Arial"/>
              </a:defRPr>
            </a:lvl3pPr>
            <a:lvl4pPr indent="0" lvl="3" marL="0" algn="r">
              <a:spcBef>
                <a:spcPts val="0"/>
              </a:spcBef>
              <a:spcAft>
                <a:spcPts val="0"/>
              </a:spcAft>
              <a:buNone/>
              <a:defRPr sz="1050">
                <a:solidFill>
                  <a:schemeClr val="dk1"/>
                </a:solidFill>
                <a:latin typeface="Arial"/>
                <a:ea typeface="Arial"/>
                <a:cs typeface="Arial"/>
                <a:sym typeface="Arial"/>
              </a:defRPr>
            </a:lvl4pPr>
            <a:lvl5pPr indent="0" lvl="4" marL="0" algn="r">
              <a:spcBef>
                <a:spcPts val="0"/>
              </a:spcBef>
              <a:spcAft>
                <a:spcPts val="0"/>
              </a:spcAft>
              <a:buNone/>
              <a:defRPr sz="1050">
                <a:solidFill>
                  <a:schemeClr val="dk1"/>
                </a:solidFill>
                <a:latin typeface="Arial"/>
                <a:ea typeface="Arial"/>
                <a:cs typeface="Arial"/>
                <a:sym typeface="Arial"/>
              </a:defRPr>
            </a:lvl5pPr>
            <a:lvl6pPr indent="0" lvl="5" marL="0" algn="r">
              <a:spcBef>
                <a:spcPts val="0"/>
              </a:spcBef>
              <a:spcAft>
                <a:spcPts val="0"/>
              </a:spcAft>
              <a:buNone/>
              <a:defRPr sz="1050">
                <a:solidFill>
                  <a:schemeClr val="dk1"/>
                </a:solidFill>
                <a:latin typeface="Arial"/>
                <a:ea typeface="Arial"/>
                <a:cs typeface="Arial"/>
                <a:sym typeface="Arial"/>
              </a:defRPr>
            </a:lvl6pPr>
            <a:lvl7pPr indent="0" lvl="6" marL="0" algn="r">
              <a:spcBef>
                <a:spcPts val="0"/>
              </a:spcBef>
              <a:spcAft>
                <a:spcPts val="0"/>
              </a:spcAft>
              <a:buNone/>
              <a:defRPr sz="1050">
                <a:solidFill>
                  <a:schemeClr val="dk1"/>
                </a:solidFill>
                <a:latin typeface="Arial"/>
                <a:ea typeface="Arial"/>
                <a:cs typeface="Arial"/>
                <a:sym typeface="Arial"/>
              </a:defRPr>
            </a:lvl7pPr>
            <a:lvl8pPr indent="0" lvl="7" marL="0" algn="r">
              <a:spcBef>
                <a:spcPts val="0"/>
              </a:spcBef>
              <a:spcAft>
                <a:spcPts val="0"/>
              </a:spcAft>
              <a:buNone/>
              <a:defRPr sz="1050">
                <a:solidFill>
                  <a:schemeClr val="dk1"/>
                </a:solidFill>
                <a:latin typeface="Arial"/>
                <a:ea typeface="Arial"/>
                <a:cs typeface="Arial"/>
                <a:sym typeface="Arial"/>
              </a:defRPr>
            </a:lvl8pPr>
            <a:lvl9pPr indent="0" lvl="8" marL="0" algn="r">
              <a:spcBef>
                <a:spcPts val="0"/>
              </a:spcBef>
              <a:spcAft>
                <a:spcPts val="0"/>
              </a:spcAft>
              <a:buNone/>
              <a:defRPr sz="10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38" name="Shape 38"/>
        <p:cNvGrpSpPr/>
        <p:nvPr/>
      </p:nvGrpSpPr>
      <p:grpSpPr>
        <a:xfrm>
          <a:off x="0" y="0"/>
          <a:ext cx="0" cy="0"/>
          <a:chOff x="0" y="0"/>
          <a:chExt cx="0" cy="0"/>
        </a:xfrm>
      </p:grpSpPr>
      <p:sp>
        <p:nvSpPr>
          <p:cNvPr id="39" name="Google Shape;39;p11"/>
          <p:cNvSpPr txBox="1"/>
          <p:nvPr>
            <p:ph type="title"/>
          </p:nvPr>
        </p:nvSpPr>
        <p:spPr>
          <a:xfrm>
            <a:off x="1835150" y="205979"/>
            <a:ext cx="685165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1"/>
          <p:cNvSpPr txBox="1"/>
          <p:nvPr>
            <p:ph idx="1" type="body"/>
          </p:nvPr>
        </p:nvSpPr>
        <p:spPr>
          <a:xfrm>
            <a:off x="1763713" y="1200151"/>
            <a:ext cx="3384550" cy="3394472"/>
          </a:xfrm>
          <a:prstGeom prst="rect">
            <a:avLst/>
          </a:prstGeom>
          <a:noFill/>
          <a:ln>
            <a:noFill/>
          </a:ln>
        </p:spPr>
        <p:txBody>
          <a:bodyPr anchorCtr="0" anchor="t" bIns="45700" lIns="91425" spcFirstLastPara="1" rIns="91425" wrap="square" tIns="45700">
            <a:noAutofit/>
          </a:bodyPr>
          <a:lstStyle>
            <a:lvl1pPr indent="-361950" lvl="0" marL="457200" algn="l">
              <a:spcBef>
                <a:spcPts val="420"/>
              </a:spcBef>
              <a:spcAft>
                <a:spcPts val="0"/>
              </a:spcAft>
              <a:buClr>
                <a:schemeClr val="dk1"/>
              </a:buClr>
              <a:buSzPts val="2100"/>
              <a:buFont typeface="Arial"/>
              <a:buChar char="•"/>
              <a:defRPr sz="2100"/>
            </a:lvl1pPr>
            <a:lvl2pPr indent="-342900" lvl="1" marL="914400" algn="l">
              <a:spcBef>
                <a:spcPts val="360"/>
              </a:spcBef>
              <a:spcAft>
                <a:spcPts val="0"/>
              </a:spcAft>
              <a:buClr>
                <a:schemeClr val="dk1"/>
              </a:buClr>
              <a:buSzPts val="1800"/>
              <a:buFont typeface="Arial"/>
              <a:buChar char="–"/>
              <a:defRPr sz="1800"/>
            </a:lvl2pPr>
            <a:lvl3pPr indent="-323850" lvl="2" marL="1371600" algn="l">
              <a:spcBef>
                <a:spcPts val="300"/>
              </a:spcBef>
              <a:spcAft>
                <a:spcPts val="0"/>
              </a:spcAft>
              <a:buClr>
                <a:schemeClr val="dk1"/>
              </a:buClr>
              <a:buSzPts val="1500"/>
              <a:buFont typeface="Arial"/>
              <a:buChar char="•"/>
              <a:defRPr sz="1500"/>
            </a:lvl3pPr>
            <a:lvl4pPr indent="-314325" lvl="3" marL="1828800" algn="l">
              <a:spcBef>
                <a:spcPts val="270"/>
              </a:spcBef>
              <a:spcAft>
                <a:spcPts val="0"/>
              </a:spcAft>
              <a:buClr>
                <a:schemeClr val="dk1"/>
              </a:buClr>
              <a:buSzPts val="1350"/>
              <a:buFont typeface="Arial"/>
              <a:buChar char="–"/>
              <a:defRPr sz="1350"/>
            </a:lvl4pPr>
            <a:lvl5pPr indent="-314325" lvl="4" marL="2286000" algn="l">
              <a:spcBef>
                <a:spcPts val="270"/>
              </a:spcBef>
              <a:spcAft>
                <a:spcPts val="0"/>
              </a:spcAft>
              <a:buClr>
                <a:schemeClr val="dk1"/>
              </a:buClr>
              <a:buSzPts val="1350"/>
              <a:buFont typeface="Arial"/>
              <a:buChar char="»"/>
              <a:defRPr sz="1350"/>
            </a:lvl5pPr>
            <a:lvl6pPr indent="-314325" lvl="5" marL="2743200" algn="l">
              <a:spcBef>
                <a:spcPts val="270"/>
              </a:spcBef>
              <a:spcAft>
                <a:spcPts val="0"/>
              </a:spcAft>
              <a:buClr>
                <a:schemeClr val="dk1"/>
              </a:buClr>
              <a:buSzPts val="1350"/>
              <a:buFont typeface="Arial"/>
              <a:buChar char="»"/>
              <a:defRPr sz="1350"/>
            </a:lvl6pPr>
            <a:lvl7pPr indent="-314325" lvl="6" marL="3200400" algn="l">
              <a:spcBef>
                <a:spcPts val="270"/>
              </a:spcBef>
              <a:spcAft>
                <a:spcPts val="0"/>
              </a:spcAft>
              <a:buClr>
                <a:schemeClr val="dk1"/>
              </a:buClr>
              <a:buSzPts val="1350"/>
              <a:buFont typeface="Arial"/>
              <a:buChar char="»"/>
              <a:defRPr sz="1350"/>
            </a:lvl7pPr>
            <a:lvl8pPr indent="-314325" lvl="7" marL="3657600" algn="l">
              <a:spcBef>
                <a:spcPts val="270"/>
              </a:spcBef>
              <a:spcAft>
                <a:spcPts val="0"/>
              </a:spcAft>
              <a:buClr>
                <a:schemeClr val="dk1"/>
              </a:buClr>
              <a:buSzPts val="1350"/>
              <a:buFont typeface="Arial"/>
              <a:buChar char="»"/>
              <a:defRPr sz="1350"/>
            </a:lvl8pPr>
            <a:lvl9pPr indent="-314325" lvl="8" marL="4114800" algn="l">
              <a:spcBef>
                <a:spcPts val="270"/>
              </a:spcBef>
              <a:spcAft>
                <a:spcPts val="0"/>
              </a:spcAft>
              <a:buClr>
                <a:schemeClr val="dk1"/>
              </a:buClr>
              <a:buSzPts val="1350"/>
              <a:buFont typeface="Arial"/>
              <a:buChar char="»"/>
              <a:defRPr sz="1350"/>
            </a:lvl9pPr>
          </a:lstStyle>
          <a:p/>
        </p:txBody>
      </p:sp>
      <p:sp>
        <p:nvSpPr>
          <p:cNvPr id="41" name="Google Shape;41;p11"/>
          <p:cNvSpPr txBox="1"/>
          <p:nvPr>
            <p:ph idx="2" type="body"/>
          </p:nvPr>
        </p:nvSpPr>
        <p:spPr>
          <a:xfrm>
            <a:off x="5300664" y="1200151"/>
            <a:ext cx="3386137" cy="3394472"/>
          </a:xfrm>
          <a:prstGeom prst="rect">
            <a:avLst/>
          </a:prstGeom>
          <a:noFill/>
          <a:ln>
            <a:noFill/>
          </a:ln>
        </p:spPr>
        <p:txBody>
          <a:bodyPr anchorCtr="0" anchor="t" bIns="45700" lIns="91425" spcFirstLastPara="1" rIns="91425" wrap="square" tIns="45700">
            <a:noAutofit/>
          </a:bodyPr>
          <a:lstStyle>
            <a:lvl1pPr indent="-361950" lvl="0" marL="457200" algn="l">
              <a:spcBef>
                <a:spcPts val="420"/>
              </a:spcBef>
              <a:spcAft>
                <a:spcPts val="0"/>
              </a:spcAft>
              <a:buClr>
                <a:schemeClr val="dk1"/>
              </a:buClr>
              <a:buSzPts val="2100"/>
              <a:buFont typeface="Arial"/>
              <a:buChar char="•"/>
              <a:defRPr sz="2100"/>
            </a:lvl1pPr>
            <a:lvl2pPr indent="-342900" lvl="1" marL="914400" algn="l">
              <a:spcBef>
                <a:spcPts val="360"/>
              </a:spcBef>
              <a:spcAft>
                <a:spcPts val="0"/>
              </a:spcAft>
              <a:buClr>
                <a:schemeClr val="dk1"/>
              </a:buClr>
              <a:buSzPts val="1800"/>
              <a:buFont typeface="Arial"/>
              <a:buChar char="–"/>
              <a:defRPr sz="1800"/>
            </a:lvl2pPr>
            <a:lvl3pPr indent="-323850" lvl="2" marL="1371600" algn="l">
              <a:spcBef>
                <a:spcPts val="300"/>
              </a:spcBef>
              <a:spcAft>
                <a:spcPts val="0"/>
              </a:spcAft>
              <a:buClr>
                <a:schemeClr val="dk1"/>
              </a:buClr>
              <a:buSzPts val="1500"/>
              <a:buFont typeface="Arial"/>
              <a:buChar char="•"/>
              <a:defRPr sz="1500"/>
            </a:lvl3pPr>
            <a:lvl4pPr indent="-314325" lvl="3" marL="1828800" algn="l">
              <a:spcBef>
                <a:spcPts val="270"/>
              </a:spcBef>
              <a:spcAft>
                <a:spcPts val="0"/>
              </a:spcAft>
              <a:buClr>
                <a:schemeClr val="dk1"/>
              </a:buClr>
              <a:buSzPts val="1350"/>
              <a:buFont typeface="Arial"/>
              <a:buChar char="–"/>
              <a:defRPr sz="1350"/>
            </a:lvl4pPr>
            <a:lvl5pPr indent="-314325" lvl="4" marL="2286000" algn="l">
              <a:spcBef>
                <a:spcPts val="270"/>
              </a:spcBef>
              <a:spcAft>
                <a:spcPts val="0"/>
              </a:spcAft>
              <a:buClr>
                <a:schemeClr val="dk1"/>
              </a:buClr>
              <a:buSzPts val="1350"/>
              <a:buFont typeface="Arial"/>
              <a:buChar char="»"/>
              <a:defRPr sz="1350"/>
            </a:lvl5pPr>
            <a:lvl6pPr indent="-314325" lvl="5" marL="2743200" algn="l">
              <a:spcBef>
                <a:spcPts val="270"/>
              </a:spcBef>
              <a:spcAft>
                <a:spcPts val="0"/>
              </a:spcAft>
              <a:buClr>
                <a:schemeClr val="dk1"/>
              </a:buClr>
              <a:buSzPts val="1350"/>
              <a:buFont typeface="Arial"/>
              <a:buChar char="»"/>
              <a:defRPr sz="1350"/>
            </a:lvl6pPr>
            <a:lvl7pPr indent="-314325" lvl="6" marL="3200400" algn="l">
              <a:spcBef>
                <a:spcPts val="270"/>
              </a:spcBef>
              <a:spcAft>
                <a:spcPts val="0"/>
              </a:spcAft>
              <a:buClr>
                <a:schemeClr val="dk1"/>
              </a:buClr>
              <a:buSzPts val="1350"/>
              <a:buFont typeface="Arial"/>
              <a:buChar char="»"/>
              <a:defRPr sz="1350"/>
            </a:lvl7pPr>
            <a:lvl8pPr indent="-314325" lvl="7" marL="3657600" algn="l">
              <a:spcBef>
                <a:spcPts val="270"/>
              </a:spcBef>
              <a:spcAft>
                <a:spcPts val="0"/>
              </a:spcAft>
              <a:buClr>
                <a:schemeClr val="dk1"/>
              </a:buClr>
              <a:buSzPts val="1350"/>
              <a:buFont typeface="Arial"/>
              <a:buChar char="»"/>
              <a:defRPr sz="1350"/>
            </a:lvl8pPr>
            <a:lvl9pPr indent="-314325" lvl="8" marL="4114800" algn="l">
              <a:spcBef>
                <a:spcPts val="270"/>
              </a:spcBef>
              <a:spcAft>
                <a:spcPts val="0"/>
              </a:spcAft>
              <a:buClr>
                <a:schemeClr val="dk1"/>
              </a:buClr>
              <a:buSzPts val="1350"/>
              <a:buFont typeface="Arial"/>
              <a:buChar char="»"/>
              <a:defRPr sz="1350"/>
            </a:lvl9pPr>
          </a:lstStyle>
          <a:p/>
        </p:txBody>
      </p:sp>
      <p:sp>
        <p:nvSpPr>
          <p:cNvPr id="42" name="Google Shape;42;p11"/>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50">
                <a:solidFill>
                  <a:schemeClr val="dk1"/>
                </a:solidFill>
                <a:latin typeface="Arial"/>
                <a:ea typeface="Arial"/>
                <a:cs typeface="Arial"/>
                <a:sym typeface="Arial"/>
              </a:defRPr>
            </a:lvl1pPr>
            <a:lvl2pPr indent="0" lvl="1" marL="0" algn="r">
              <a:spcBef>
                <a:spcPts val="0"/>
              </a:spcBef>
              <a:spcAft>
                <a:spcPts val="0"/>
              </a:spcAft>
              <a:buNone/>
              <a:defRPr sz="1050">
                <a:solidFill>
                  <a:schemeClr val="dk1"/>
                </a:solidFill>
                <a:latin typeface="Arial"/>
                <a:ea typeface="Arial"/>
                <a:cs typeface="Arial"/>
                <a:sym typeface="Arial"/>
              </a:defRPr>
            </a:lvl2pPr>
            <a:lvl3pPr indent="0" lvl="2" marL="0" algn="r">
              <a:spcBef>
                <a:spcPts val="0"/>
              </a:spcBef>
              <a:spcAft>
                <a:spcPts val="0"/>
              </a:spcAft>
              <a:buNone/>
              <a:defRPr sz="1050">
                <a:solidFill>
                  <a:schemeClr val="dk1"/>
                </a:solidFill>
                <a:latin typeface="Arial"/>
                <a:ea typeface="Arial"/>
                <a:cs typeface="Arial"/>
                <a:sym typeface="Arial"/>
              </a:defRPr>
            </a:lvl3pPr>
            <a:lvl4pPr indent="0" lvl="3" marL="0" algn="r">
              <a:spcBef>
                <a:spcPts val="0"/>
              </a:spcBef>
              <a:spcAft>
                <a:spcPts val="0"/>
              </a:spcAft>
              <a:buNone/>
              <a:defRPr sz="1050">
                <a:solidFill>
                  <a:schemeClr val="dk1"/>
                </a:solidFill>
                <a:latin typeface="Arial"/>
                <a:ea typeface="Arial"/>
                <a:cs typeface="Arial"/>
                <a:sym typeface="Arial"/>
              </a:defRPr>
            </a:lvl4pPr>
            <a:lvl5pPr indent="0" lvl="4" marL="0" algn="r">
              <a:spcBef>
                <a:spcPts val="0"/>
              </a:spcBef>
              <a:spcAft>
                <a:spcPts val="0"/>
              </a:spcAft>
              <a:buNone/>
              <a:defRPr sz="1050">
                <a:solidFill>
                  <a:schemeClr val="dk1"/>
                </a:solidFill>
                <a:latin typeface="Arial"/>
                <a:ea typeface="Arial"/>
                <a:cs typeface="Arial"/>
                <a:sym typeface="Arial"/>
              </a:defRPr>
            </a:lvl5pPr>
            <a:lvl6pPr indent="0" lvl="5" marL="0" algn="r">
              <a:spcBef>
                <a:spcPts val="0"/>
              </a:spcBef>
              <a:spcAft>
                <a:spcPts val="0"/>
              </a:spcAft>
              <a:buNone/>
              <a:defRPr sz="1050">
                <a:solidFill>
                  <a:schemeClr val="dk1"/>
                </a:solidFill>
                <a:latin typeface="Arial"/>
                <a:ea typeface="Arial"/>
                <a:cs typeface="Arial"/>
                <a:sym typeface="Arial"/>
              </a:defRPr>
            </a:lvl6pPr>
            <a:lvl7pPr indent="0" lvl="6" marL="0" algn="r">
              <a:spcBef>
                <a:spcPts val="0"/>
              </a:spcBef>
              <a:spcAft>
                <a:spcPts val="0"/>
              </a:spcAft>
              <a:buNone/>
              <a:defRPr sz="1050">
                <a:solidFill>
                  <a:schemeClr val="dk1"/>
                </a:solidFill>
                <a:latin typeface="Arial"/>
                <a:ea typeface="Arial"/>
                <a:cs typeface="Arial"/>
                <a:sym typeface="Arial"/>
              </a:defRPr>
            </a:lvl7pPr>
            <a:lvl8pPr indent="0" lvl="7" marL="0" algn="r">
              <a:spcBef>
                <a:spcPts val="0"/>
              </a:spcBef>
              <a:spcAft>
                <a:spcPts val="0"/>
              </a:spcAft>
              <a:buNone/>
              <a:defRPr sz="1050">
                <a:solidFill>
                  <a:schemeClr val="dk1"/>
                </a:solidFill>
                <a:latin typeface="Arial"/>
                <a:ea typeface="Arial"/>
                <a:cs typeface="Arial"/>
                <a:sym typeface="Arial"/>
              </a:defRPr>
            </a:lvl8pPr>
            <a:lvl9pPr indent="0" lvl="8" marL="0" algn="r">
              <a:spcBef>
                <a:spcPts val="0"/>
              </a:spcBef>
              <a:spcAft>
                <a:spcPts val="0"/>
              </a:spcAft>
              <a:buNone/>
              <a:defRPr sz="10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45" name="Shape 45"/>
        <p:cNvGrpSpPr/>
        <p:nvPr/>
      </p:nvGrpSpPr>
      <p:grpSpPr>
        <a:xfrm>
          <a:off x="0" y="0"/>
          <a:ext cx="0" cy="0"/>
          <a:chOff x="0" y="0"/>
          <a:chExt cx="0" cy="0"/>
        </a:xfrm>
      </p:grpSpPr>
      <p:sp>
        <p:nvSpPr>
          <p:cNvPr id="46" name="Google Shape;46;p1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Clr>
                <a:schemeClr val="dk1"/>
              </a:buClr>
              <a:buSzPts val="1800"/>
              <a:buFont typeface="Arial"/>
              <a:buNone/>
              <a:defRPr b="1" sz="1800"/>
            </a:lvl1pPr>
            <a:lvl2pPr indent="-228600" lvl="1" marL="914400" algn="l">
              <a:spcBef>
                <a:spcPts val="300"/>
              </a:spcBef>
              <a:spcAft>
                <a:spcPts val="0"/>
              </a:spcAft>
              <a:buClr>
                <a:schemeClr val="dk1"/>
              </a:buClr>
              <a:buSzPts val="1500"/>
              <a:buFont typeface="Arial"/>
              <a:buNone/>
              <a:defRPr b="1" sz="1500"/>
            </a:lvl2pPr>
            <a:lvl3pPr indent="-228600" lvl="2" marL="1371600" algn="l">
              <a:spcBef>
                <a:spcPts val="270"/>
              </a:spcBef>
              <a:spcAft>
                <a:spcPts val="0"/>
              </a:spcAft>
              <a:buClr>
                <a:schemeClr val="dk1"/>
              </a:buClr>
              <a:buSzPts val="1350"/>
              <a:buFont typeface="Arial"/>
              <a:buNone/>
              <a:defRPr b="1" sz="1350"/>
            </a:lvl3pPr>
            <a:lvl4pPr indent="-228600" lvl="3" marL="1828800" algn="l">
              <a:spcBef>
                <a:spcPts val="240"/>
              </a:spcBef>
              <a:spcAft>
                <a:spcPts val="0"/>
              </a:spcAft>
              <a:buClr>
                <a:schemeClr val="dk1"/>
              </a:buClr>
              <a:buSzPts val="1200"/>
              <a:buFont typeface="Arial"/>
              <a:buNone/>
              <a:defRPr b="1" sz="1200"/>
            </a:lvl4pPr>
            <a:lvl5pPr indent="-228600" lvl="4" marL="2286000" algn="l">
              <a:spcBef>
                <a:spcPts val="240"/>
              </a:spcBef>
              <a:spcAft>
                <a:spcPts val="0"/>
              </a:spcAft>
              <a:buClr>
                <a:schemeClr val="dk1"/>
              </a:buClr>
              <a:buSzPts val="1200"/>
              <a:buFont typeface="Arial"/>
              <a:buNone/>
              <a:defRPr b="1" sz="1200"/>
            </a:lvl5pPr>
            <a:lvl6pPr indent="-228600" lvl="5" marL="2743200" algn="l">
              <a:spcBef>
                <a:spcPts val="240"/>
              </a:spcBef>
              <a:spcAft>
                <a:spcPts val="0"/>
              </a:spcAft>
              <a:buClr>
                <a:schemeClr val="dk1"/>
              </a:buClr>
              <a:buSzPts val="1200"/>
              <a:buFont typeface="Arial"/>
              <a:buNone/>
              <a:defRPr b="1" sz="1200"/>
            </a:lvl6pPr>
            <a:lvl7pPr indent="-228600" lvl="6" marL="3200400" algn="l">
              <a:spcBef>
                <a:spcPts val="240"/>
              </a:spcBef>
              <a:spcAft>
                <a:spcPts val="0"/>
              </a:spcAft>
              <a:buClr>
                <a:schemeClr val="dk1"/>
              </a:buClr>
              <a:buSzPts val="1200"/>
              <a:buFont typeface="Arial"/>
              <a:buNone/>
              <a:defRPr b="1" sz="1200"/>
            </a:lvl7pPr>
            <a:lvl8pPr indent="-228600" lvl="7" marL="3657600" algn="l">
              <a:spcBef>
                <a:spcPts val="240"/>
              </a:spcBef>
              <a:spcAft>
                <a:spcPts val="0"/>
              </a:spcAft>
              <a:buClr>
                <a:schemeClr val="dk1"/>
              </a:buClr>
              <a:buSzPts val="1200"/>
              <a:buFont typeface="Arial"/>
              <a:buNone/>
              <a:defRPr b="1" sz="1200"/>
            </a:lvl8pPr>
            <a:lvl9pPr indent="-228600" lvl="8" marL="4114800" algn="l">
              <a:spcBef>
                <a:spcPts val="240"/>
              </a:spcBef>
              <a:spcAft>
                <a:spcPts val="0"/>
              </a:spcAft>
              <a:buClr>
                <a:schemeClr val="dk1"/>
              </a:buClr>
              <a:buSzPts val="1200"/>
              <a:buFont typeface="Arial"/>
              <a:buNone/>
              <a:defRPr b="1" sz="1200"/>
            </a:lvl9pPr>
          </a:lstStyle>
          <a:p/>
        </p:txBody>
      </p:sp>
      <p:sp>
        <p:nvSpPr>
          <p:cNvPr id="48" name="Google Shape;48;p12"/>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Font typeface="Arial"/>
              <a:buChar char="•"/>
              <a:defRPr sz="1800"/>
            </a:lvl1pPr>
            <a:lvl2pPr indent="-323850" lvl="1" marL="914400" algn="l">
              <a:spcBef>
                <a:spcPts val="300"/>
              </a:spcBef>
              <a:spcAft>
                <a:spcPts val="0"/>
              </a:spcAft>
              <a:buClr>
                <a:schemeClr val="dk1"/>
              </a:buClr>
              <a:buSzPts val="1500"/>
              <a:buFont typeface="Arial"/>
              <a:buChar char="–"/>
              <a:defRPr sz="1500"/>
            </a:lvl2pPr>
            <a:lvl3pPr indent="-314325" lvl="2" marL="1371600" algn="l">
              <a:spcBef>
                <a:spcPts val="270"/>
              </a:spcBef>
              <a:spcAft>
                <a:spcPts val="0"/>
              </a:spcAft>
              <a:buClr>
                <a:schemeClr val="dk1"/>
              </a:buClr>
              <a:buSzPts val="1350"/>
              <a:buFont typeface="Arial"/>
              <a:buChar char="•"/>
              <a:defRPr sz="1350"/>
            </a:lvl3pPr>
            <a:lvl4pPr indent="-304800" lvl="3" marL="1828800" algn="l">
              <a:spcBef>
                <a:spcPts val="240"/>
              </a:spcBef>
              <a:spcAft>
                <a:spcPts val="0"/>
              </a:spcAft>
              <a:buClr>
                <a:schemeClr val="dk1"/>
              </a:buClr>
              <a:buSzPts val="1200"/>
              <a:buFont typeface="Arial"/>
              <a:buChar char="–"/>
              <a:defRPr sz="1200"/>
            </a:lvl4pPr>
            <a:lvl5pPr indent="-304800" lvl="4" marL="2286000" algn="l">
              <a:spcBef>
                <a:spcPts val="240"/>
              </a:spcBef>
              <a:spcAft>
                <a:spcPts val="0"/>
              </a:spcAft>
              <a:buClr>
                <a:schemeClr val="dk1"/>
              </a:buClr>
              <a:buSzPts val="1200"/>
              <a:buFont typeface="Arial"/>
              <a:buChar char="»"/>
              <a:defRPr sz="1200"/>
            </a:lvl5pPr>
            <a:lvl6pPr indent="-304800" lvl="5" marL="2743200" algn="l">
              <a:spcBef>
                <a:spcPts val="240"/>
              </a:spcBef>
              <a:spcAft>
                <a:spcPts val="0"/>
              </a:spcAft>
              <a:buClr>
                <a:schemeClr val="dk1"/>
              </a:buClr>
              <a:buSzPts val="1200"/>
              <a:buFont typeface="Arial"/>
              <a:buChar char="»"/>
              <a:defRPr sz="1200"/>
            </a:lvl6pPr>
            <a:lvl7pPr indent="-304800" lvl="6" marL="3200400" algn="l">
              <a:spcBef>
                <a:spcPts val="240"/>
              </a:spcBef>
              <a:spcAft>
                <a:spcPts val="0"/>
              </a:spcAft>
              <a:buClr>
                <a:schemeClr val="dk1"/>
              </a:buClr>
              <a:buSzPts val="1200"/>
              <a:buFont typeface="Arial"/>
              <a:buChar char="»"/>
              <a:defRPr sz="1200"/>
            </a:lvl7pPr>
            <a:lvl8pPr indent="-304800" lvl="7" marL="3657600" algn="l">
              <a:spcBef>
                <a:spcPts val="240"/>
              </a:spcBef>
              <a:spcAft>
                <a:spcPts val="0"/>
              </a:spcAft>
              <a:buClr>
                <a:schemeClr val="dk1"/>
              </a:buClr>
              <a:buSzPts val="1200"/>
              <a:buFont typeface="Arial"/>
              <a:buChar char="»"/>
              <a:defRPr sz="1200"/>
            </a:lvl8pPr>
            <a:lvl9pPr indent="-304800" lvl="8" marL="4114800" algn="l">
              <a:spcBef>
                <a:spcPts val="240"/>
              </a:spcBef>
              <a:spcAft>
                <a:spcPts val="0"/>
              </a:spcAft>
              <a:buClr>
                <a:schemeClr val="dk1"/>
              </a:buClr>
              <a:buSzPts val="1200"/>
              <a:buFont typeface="Arial"/>
              <a:buChar char="»"/>
              <a:defRPr sz="1200"/>
            </a:lvl9pPr>
          </a:lstStyle>
          <a:p/>
        </p:txBody>
      </p:sp>
      <p:sp>
        <p:nvSpPr>
          <p:cNvPr id="49" name="Google Shape;49;p12"/>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Clr>
                <a:schemeClr val="dk1"/>
              </a:buClr>
              <a:buSzPts val="1800"/>
              <a:buFont typeface="Arial"/>
              <a:buNone/>
              <a:defRPr b="1" sz="1800"/>
            </a:lvl1pPr>
            <a:lvl2pPr indent="-228600" lvl="1" marL="914400" algn="l">
              <a:spcBef>
                <a:spcPts val="300"/>
              </a:spcBef>
              <a:spcAft>
                <a:spcPts val="0"/>
              </a:spcAft>
              <a:buClr>
                <a:schemeClr val="dk1"/>
              </a:buClr>
              <a:buSzPts val="1500"/>
              <a:buFont typeface="Arial"/>
              <a:buNone/>
              <a:defRPr b="1" sz="1500"/>
            </a:lvl2pPr>
            <a:lvl3pPr indent="-228600" lvl="2" marL="1371600" algn="l">
              <a:spcBef>
                <a:spcPts val="270"/>
              </a:spcBef>
              <a:spcAft>
                <a:spcPts val="0"/>
              </a:spcAft>
              <a:buClr>
                <a:schemeClr val="dk1"/>
              </a:buClr>
              <a:buSzPts val="1350"/>
              <a:buFont typeface="Arial"/>
              <a:buNone/>
              <a:defRPr b="1" sz="1350"/>
            </a:lvl3pPr>
            <a:lvl4pPr indent="-228600" lvl="3" marL="1828800" algn="l">
              <a:spcBef>
                <a:spcPts val="240"/>
              </a:spcBef>
              <a:spcAft>
                <a:spcPts val="0"/>
              </a:spcAft>
              <a:buClr>
                <a:schemeClr val="dk1"/>
              </a:buClr>
              <a:buSzPts val="1200"/>
              <a:buFont typeface="Arial"/>
              <a:buNone/>
              <a:defRPr b="1" sz="1200"/>
            </a:lvl4pPr>
            <a:lvl5pPr indent="-228600" lvl="4" marL="2286000" algn="l">
              <a:spcBef>
                <a:spcPts val="240"/>
              </a:spcBef>
              <a:spcAft>
                <a:spcPts val="0"/>
              </a:spcAft>
              <a:buClr>
                <a:schemeClr val="dk1"/>
              </a:buClr>
              <a:buSzPts val="1200"/>
              <a:buFont typeface="Arial"/>
              <a:buNone/>
              <a:defRPr b="1" sz="1200"/>
            </a:lvl5pPr>
            <a:lvl6pPr indent="-228600" lvl="5" marL="2743200" algn="l">
              <a:spcBef>
                <a:spcPts val="240"/>
              </a:spcBef>
              <a:spcAft>
                <a:spcPts val="0"/>
              </a:spcAft>
              <a:buClr>
                <a:schemeClr val="dk1"/>
              </a:buClr>
              <a:buSzPts val="1200"/>
              <a:buFont typeface="Arial"/>
              <a:buNone/>
              <a:defRPr b="1" sz="1200"/>
            </a:lvl6pPr>
            <a:lvl7pPr indent="-228600" lvl="6" marL="3200400" algn="l">
              <a:spcBef>
                <a:spcPts val="240"/>
              </a:spcBef>
              <a:spcAft>
                <a:spcPts val="0"/>
              </a:spcAft>
              <a:buClr>
                <a:schemeClr val="dk1"/>
              </a:buClr>
              <a:buSzPts val="1200"/>
              <a:buFont typeface="Arial"/>
              <a:buNone/>
              <a:defRPr b="1" sz="1200"/>
            </a:lvl7pPr>
            <a:lvl8pPr indent="-228600" lvl="7" marL="3657600" algn="l">
              <a:spcBef>
                <a:spcPts val="240"/>
              </a:spcBef>
              <a:spcAft>
                <a:spcPts val="0"/>
              </a:spcAft>
              <a:buClr>
                <a:schemeClr val="dk1"/>
              </a:buClr>
              <a:buSzPts val="1200"/>
              <a:buFont typeface="Arial"/>
              <a:buNone/>
              <a:defRPr b="1" sz="1200"/>
            </a:lvl8pPr>
            <a:lvl9pPr indent="-228600" lvl="8" marL="4114800" algn="l">
              <a:spcBef>
                <a:spcPts val="240"/>
              </a:spcBef>
              <a:spcAft>
                <a:spcPts val="0"/>
              </a:spcAft>
              <a:buClr>
                <a:schemeClr val="dk1"/>
              </a:buClr>
              <a:buSzPts val="1200"/>
              <a:buFont typeface="Arial"/>
              <a:buNone/>
              <a:defRPr b="1" sz="1200"/>
            </a:lvl9pPr>
          </a:lstStyle>
          <a:p/>
        </p:txBody>
      </p:sp>
      <p:sp>
        <p:nvSpPr>
          <p:cNvPr id="50" name="Google Shape;50;p12"/>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Font typeface="Arial"/>
              <a:buChar char="•"/>
              <a:defRPr sz="1800"/>
            </a:lvl1pPr>
            <a:lvl2pPr indent="-323850" lvl="1" marL="914400" algn="l">
              <a:spcBef>
                <a:spcPts val="300"/>
              </a:spcBef>
              <a:spcAft>
                <a:spcPts val="0"/>
              </a:spcAft>
              <a:buClr>
                <a:schemeClr val="dk1"/>
              </a:buClr>
              <a:buSzPts val="1500"/>
              <a:buFont typeface="Arial"/>
              <a:buChar char="–"/>
              <a:defRPr sz="1500"/>
            </a:lvl2pPr>
            <a:lvl3pPr indent="-314325" lvl="2" marL="1371600" algn="l">
              <a:spcBef>
                <a:spcPts val="270"/>
              </a:spcBef>
              <a:spcAft>
                <a:spcPts val="0"/>
              </a:spcAft>
              <a:buClr>
                <a:schemeClr val="dk1"/>
              </a:buClr>
              <a:buSzPts val="1350"/>
              <a:buFont typeface="Arial"/>
              <a:buChar char="•"/>
              <a:defRPr sz="1350"/>
            </a:lvl3pPr>
            <a:lvl4pPr indent="-304800" lvl="3" marL="1828800" algn="l">
              <a:spcBef>
                <a:spcPts val="240"/>
              </a:spcBef>
              <a:spcAft>
                <a:spcPts val="0"/>
              </a:spcAft>
              <a:buClr>
                <a:schemeClr val="dk1"/>
              </a:buClr>
              <a:buSzPts val="1200"/>
              <a:buFont typeface="Arial"/>
              <a:buChar char="–"/>
              <a:defRPr sz="1200"/>
            </a:lvl4pPr>
            <a:lvl5pPr indent="-304800" lvl="4" marL="2286000" algn="l">
              <a:spcBef>
                <a:spcPts val="240"/>
              </a:spcBef>
              <a:spcAft>
                <a:spcPts val="0"/>
              </a:spcAft>
              <a:buClr>
                <a:schemeClr val="dk1"/>
              </a:buClr>
              <a:buSzPts val="1200"/>
              <a:buFont typeface="Arial"/>
              <a:buChar char="»"/>
              <a:defRPr sz="1200"/>
            </a:lvl5pPr>
            <a:lvl6pPr indent="-304800" lvl="5" marL="2743200" algn="l">
              <a:spcBef>
                <a:spcPts val="240"/>
              </a:spcBef>
              <a:spcAft>
                <a:spcPts val="0"/>
              </a:spcAft>
              <a:buClr>
                <a:schemeClr val="dk1"/>
              </a:buClr>
              <a:buSzPts val="1200"/>
              <a:buFont typeface="Arial"/>
              <a:buChar char="»"/>
              <a:defRPr sz="1200"/>
            </a:lvl6pPr>
            <a:lvl7pPr indent="-304800" lvl="6" marL="3200400" algn="l">
              <a:spcBef>
                <a:spcPts val="240"/>
              </a:spcBef>
              <a:spcAft>
                <a:spcPts val="0"/>
              </a:spcAft>
              <a:buClr>
                <a:schemeClr val="dk1"/>
              </a:buClr>
              <a:buSzPts val="1200"/>
              <a:buFont typeface="Arial"/>
              <a:buChar char="»"/>
              <a:defRPr sz="1200"/>
            </a:lvl7pPr>
            <a:lvl8pPr indent="-304800" lvl="7" marL="3657600" algn="l">
              <a:spcBef>
                <a:spcPts val="240"/>
              </a:spcBef>
              <a:spcAft>
                <a:spcPts val="0"/>
              </a:spcAft>
              <a:buClr>
                <a:schemeClr val="dk1"/>
              </a:buClr>
              <a:buSzPts val="1200"/>
              <a:buFont typeface="Arial"/>
              <a:buChar char="»"/>
              <a:defRPr sz="1200"/>
            </a:lvl8pPr>
            <a:lvl9pPr indent="-304800" lvl="8" marL="4114800" algn="l">
              <a:spcBef>
                <a:spcPts val="240"/>
              </a:spcBef>
              <a:spcAft>
                <a:spcPts val="0"/>
              </a:spcAft>
              <a:buClr>
                <a:schemeClr val="dk1"/>
              </a:buClr>
              <a:buSzPts val="1200"/>
              <a:buFont typeface="Arial"/>
              <a:buChar char="»"/>
              <a:defRPr sz="1200"/>
            </a:lvl9pPr>
          </a:lstStyle>
          <a:p/>
        </p:txBody>
      </p:sp>
      <p:sp>
        <p:nvSpPr>
          <p:cNvPr id="51" name="Google Shape;51;p12"/>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50">
                <a:solidFill>
                  <a:schemeClr val="dk1"/>
                </a:solidFill>
                <a:latin typeface="Arial"/>
                <a:ea typeface="Arial"/>
                <a:cs typeface="Arial"/>
                <a:sym typeface="Arial"/>
              </a:defRPr>
            </a:lvl1pPr>
            <a:lvl2pPr indent="0" lvl="1" marL="0" algn="r">
              <a:spcBef>
                <a:spcPts val="0"/>
              </a:spcBef>
              <a:spcAft>
                <a:spcPts val="0"/>
              </a:spcAft>
              <a:buNone/>
              <a:defRPr sz="1050">
                <a:solidFill>
                  <a:schemeClr val="dk1"/>
                </a:solidFill>
                <a:latin typeface="Arial"/>
                <a:ea typeface="Arial"/>
                <a:cs typeface="Arial"/>
                <a:sym typeface="Arial"/>
              </a:defRPr>
            </a:lvl2pPr>
            <a:lvl3pPr indent="0" lvl="2" marL="0" algn="r">
              <a:spcBef>
                <a:spcPts val="0"/>
              </a:spcBef>
              <a:spcAft>
                <a:spcPts val="0"/>
              </a:spcAft>
              <a:buNone/>
              <a:defRPr sz="1050">
                <a:solidFill>
                  <a:schemeClr val="dk1"/>
                </a:solidFill>
                <a:latin typeface="Arial"/>
                <a:ea typeface="Arial"/>
                <a:cs typeface="Arial"/>
                <a:sym typeface="Arial"/>
              </a:defRPr>
            </a:lvl3pPr>
            <a:lvl4pPr indent="0" lvl="3" marL="0" algn="r">
              <a:spcBef>
                <a:spcPts val="0"/>
              </a:spcBef>
              <a:spcAft>
                <a:spcPts val="0"/>
              </a:spcAft>
              <a:buNone/>
              <a:defRPr sz="1050">
                <a:solidFill>
                  <a:schemeClr val="dk1"/>
                </a:solidFill>
                <a:latin typeface="Arial"/>
                <a:ea typeface="Arial"/>
                <a:cs typeface="Arial"/>
                <a:sym typeface="Arial"/>
              </a:defRPr>
            </a:lvl4pPr>
            <a:lvl5pPr indent="0" lvl="4" marL="0" algn="r">
              <a:spcBef>
                <a:spcPts val="0"/>
              </a:spcBef>
              <a:spcAft>
                <a:spcPts val="0"/>
              </a:spcAft>
              <a:buNone/>
              <a:defRPr sz="1050">
                <a:solidFill>
                  <a:schemeClr val="dk1"/>
                </a:solidFill>
                <a:latin typeface="Arial"/>
                <a:ea typeface="Arial"/>
                <a:cs typeface="Arial"/>
                <a:sym typeface="Arial"/>
              </a:defRPr>
            </a:lvl5pPr>
            <a:lvl6pPr indent="0" lvl="5" marL="0" algn="r">
              <a:spcBef>
                <a:spcPts val="0"/>
              </a:spcBef>
              <a:spcAft>
                <a:spcPts val="0"/>
              </a:spcAft>
              <a:buNone/>
              <a:defRPr sz="1050">
                <a:solidFill>
                  <a:schemeClr val="dk1"/>
                </a:solidFill>
                <a:latin typeface="Arial"/>
                <a:ea typeface="Arial"/>
                <a:cs typeface="Arial"/>
                <a:sym typeface="Arial"/>
              </a:defRPr>
            </a:lvl6pPr>
            <a:lvl7pPr indent="0" lvl="6" marL="0" algn="r">
              <a:spcBef>
                <a:spcPts val="0"/>
              </a:spcBef>
              <a:spcAft>
                <a:spcPts val="0"/>
              </a:spcAft>
              <a:buNone/>
              <a:defRPr sz="1050">
                <a:solidFill>
                  <a:schemeClr val="dk1"/>
                </a:solidFill>
                <a:latin typeface="Arial"/>
                <a:ea typeface="Arial"/>
                <a:cs typeface="Arial"/>
                <a:sym typeface="Arial"/>
              </a:defRPr>
            </a:lvl7pPr>
            <a:lvl8pPr indent="0" lvl="7" marL="0" algn="r">
              <a:spcBef>
                <a:spcPts val="0"/>
              </a:spcBef>
              <a:spcAft>
                <a:spcPts val="0"/>
              </a:spcAft>
              <a:buNone/>
              <a:defRPr sz="1050">
                <a:solidFill>
                  <a:schemeClr val="dk1"/>
                </a:solidFill>
                <a:latin typeface="Arial"/>
                <a:ea typeface="Arial"/>
                <a:cs typeface="Arial"/>
                <a:sym typeface="Arial"/>
              </a:defRPr>
            </a:lvl8pPr>
            <a:lvl9pPr indent="0" lvl="8" marL="0" algn="r">
              <a:spcBef>
                <a:spcPts val="0"/>
              </a:spcBef>
              <a:spcAft>
                <a:spcPts val="0"/>
              </a:spcAft>
              <a:buNone/>
              <a:defRPr sz="10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54" name="Shape 54"/>
        <p:cNvGrpSpPr/>
        <p:nvPr/>
      </p:nvGrpSpPr>
      <p:grpSpPr>
        <a:xfrm>
          <a:off x="0" y="0"/>
          <a:ext cx="0" cy="0"/>
          <a:chOff x="0" y="0"/>
          <a:chExt cx="0" cy="0"/>
        </a:xfrm>
      </p:grpSpPr>
      <p:sp>
        <p:nvSpPr>
          <p:cNvPr id="55" name="Google Shape;55;p13"/>
          <p:cNvSpPr txBox="1"/>
          <p:nvPr>
            <p:ph type="title"/>
          </p:nvPr>
        </p:nvSpPr>
        <p:spPr>
          <a:xfrm>
            <a:off x="1835150" y="205979"/>
            <a:ext cx="6851650" cy="857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3"/>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3"/>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50">
                <a:solidFill>
                  <a:schemeClr val="dk1"/>
                </a:solidFill>
                <a:latin typeface="Arial"/>
                <a:ea typeface="Arial"/>
                <a:cs typeface="Arial"/>
                <a:sym typeface="Arial"/>
              </a:defRPr>
            </a:lvl1pPr>
            <a:lvl2pPr indent="0" lvl="1" marL="0" algn="r">
              <a:spcBef>
                <a:spcPts val="0"/>
              </a:spcBef>
              <a:spcAft>
                <a:spcPts val="0"/>
              </a:spcAft>
              <a:buNone/>
              <a:defRPr sz="1050">
                <a:solidFill>
                  <a:schemeClr val="dk1"/>
                </a:solidFill>
                <a:latin typeface="Arial"/>
                <a:ea typeface="Arial"/>
                <a:cs typeface="Arial"/>
                <a:sym typeface="Arial"/>
              </a:defRPr>
            </a:lvl2pPr>
            <a:lvl3pPr indent="0" lvl="2" marL="0" algn="r">
              <a:spcBef>
                <a:spcPts val="0"/>
              </a:spcBef>
              <a:spcAft>
                <a:spcPts val="0"/>
              </a:spcAft>
              <a:buNone/>
              <a:defRPr sz="1050">
                <a:solidFill>
                  <a:schemeClr val="dk1"/>
                </a:solidFill>
                <a:latin typeface="Arial"/>
                <a:ea typeface="Arial"/>
                <a:cs typeface="Arial"/>
                <a:sym typeface="Arial"/>
              </a:defRPr>
            </a:lvl3pPr>
            <a:lvl4pPr indent="0" lvl="3" marL="0" algn="r">
              <a:spcBef>
                <a:spcPts val="0"/>
              </a:spcBef>
              <a:spcAft>
                <a:spcPts val="0"/>
              </a:spcAft>
              <a:buNone/>
              <a:defRPr sz="1050">
                <a:solidFill>
                  <a:schemeClr val="dk1"/>
                </a:solidFill>
                <a:latin typeface="Arial"/>
                <a:ea typeface="Arial"/>
                <a:cs typeface="Arial"/>
                <a:sym typeface="Arial"/>
              </a:defRPr>
            </a:lvl4pPr>
            <a:lvl5pPr indent="0" lvl="4" marL="0" algn="r">
              <a:spcBef>
                <a:spcPts val="0"/>
              </a:spcBef>
              <a:spcAft>
                <a:spcPts val="0"/>
              </a:spcAft>
              <a:buNone/>
              <a:defRPr sz="1050">
                <a:solidFill>
                  <a:schemeClr val="dk1"/>
                </a:solidFill>
                <a:latin typeface="Arial"/>
                <a:ea typeface="Arial"/>
                <a:cs typeface="Arial"/>
                <a:sym typeface="Arial"/>
              </a:defRPr>
            </a:lvl5pPr>
            <a:lvl6pPr indent="0" lvl="5" marL="0" algn="r">
              <a:spcBef>
                <a:spcPts val="0"/>
              </a:spcBef>
              <a:spcAft>
                <a:spcPts val="0"/>
              </a:spcAft>
              <a:buNone/>
              <a:defRPr sz="1050">
                <a:solidFill>
                  <a:schemeClr val="dk1"/>
                </a:solidFill>
                <a:latin typeface="Arial"/>
                <a:ea typeface="Arial"/>
                <a:cs typeface="Arial"/>
                <a:sym typeface="Arial"/>
              </a:defRPr>
            </a:lvl6pPr>
            <a:lvl7pPr indent="0" lvl="6" marL="0" algn="r">
              <a:spcBef>
                <a:spcPts val="0"/>
              </a:spcBef>
              <a:spcAft>
                <a:spcPts val="0"/>
              </a:spcAft>
              <a:buNone/>
              <a:defRPr sz="1050">
                <a:solidFill>
                  <a:schemeClr val="dk1"/>
                </a:solidFill>
                <a:latin typeface="Arial"/>
                <a:ea typeface="Arial"/>
                <a:cs typeface="Arial"/>
                <a:sym typeface="Arial"/>
              </a:defRPr>
            </a:lvl7pPr>
            <a:lvl8pPr indent="0" lvl="7" marL="0" algn="r">
              <a:spcBef>
                <a:spcPts val="0"/>
              </a:spcBef>
              <a:spcAft>
                <a:spcPts val="0"/>
              </a:spcAft>
              <a:buNone/>
              <a:defRPr sz="1050">
                <a:solidFill>
                  <a:schemeClr val="dk1"/>
                </a:solidFill>
                <a:latin typeface="Arial"/>
                <a:ea typeface="Arial"/>
                <a:cs typeface="Arial"/>
                <a:sym typeface="Arial"/>
              </a:defRPr>
            </a:lvl8pPr>
            <a:lvl9pPr indent="0" lvl="8" marL="0" algn="r">
              <a:spcBef>
                <a:spcPts val="0"/>
              </a:spcBef>
              <a:spcAft>
                <a:spcPts val="0"/>
              </a:spcAft>
              <a:buNone/>
              <a:defRPr sz="10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59" name="Shape 59"/>
        <p:cNvGrpSpPr/>
        <p:nvPr/>
      </p:nvGrpSpPr>
      <p:grpSpPr>
        <a:xfrm>
          <a:off x="0" y="0"/>
          <a:ext cx="0" cy="0"/>
          <a:chOff x="0" y="0"/>
          <a:chExt cx="0" cy="0"/>
        </a:xfrm>
      </p:grpSpPr>
      <p:sp>
        <p:nvSpPr>
          <p:cNvPr id="60" name="Google Shape;60;p14"/>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050">
                <a:solidFill>
                  <a:schemeClr val="dk1"/>
                </a:solidFill>
                <a:latin typeface="Arial"/>
                <a:ea typeface="Arial"/>
                <a:cs typeface="Arial"/>
                <a:sym typeface="Arial"/>
              </a:defRPr>
            </a:lvl1pPr>
            <a:lvl2pPr indent="0" lvl="1" marL="0" algn="r">
              <a:spcBef>
                <a:spcPts val="0"/>
              </a:spcBef>
              <a:spcAft>
                <a:spcPts val="0"/>
              </a:spcAft>
              <a:buNone/>
              <a:defRPr sz="1050">
                <a:solidFill>
                  <a:schemeClr val="dk1"/>
                </a:solidFill>
                <a:latin typeface="Arial"/>
                <a:ea typeface="Arial"/>
                <a:cs typeface="Arial"/>
                <a:sym typeface="Arial"/>
              </a:defRPr>
            </a:lvl2pPr>
            <a:lvl3pPr indent="0" lvl="2" marL="0" algn="r">
              <a:spcBef>
                <a:spcPts val="0"/>
              </a:spcBef>
              <a:spcAft>
                <a:spcPts val="0"/>
              </a:spcAft>
              <a:buNone/>
              <a:defRPr sz="1050">
                <a:solidFill>
                  <a:schemeClr val="dk1"/>
                </a:solidFill>
                <a:latin typeface="Arial"/>
                <a:ea typeface="Arial"/>
                <a:cs typeface="Arial"/>
                <a:sym typeface="Arial"/>
              </a:defRPr>
            </a:lvl3pPr>
            <a:lvl4pPr indent="0" lvl="3" marL="0" algn="r">
              <a:spcBef>
                <a:spcPts val="0"/>
              </a:spcBef>
              <a:spcAft>
                <a:spcPts val="0"/>
              </a:spcAft>
              <a:buNone/>
              <a:defRPr sz="1050">
                <a:solidFill>
                  <a:schemeClr val="dk1"/>
                </a:solidFill>
                <a:latin typeface="Arial"/>
                <a:ea typeface="Arial"/>
                <a:cs typeface="Arial"/>
                <a:sym typeface="Arial"/>
              </a:defRPr>
            </a:lvl4pPr>
            <a:lvl5pPr indent="0" lvl="4" marL="0" algn="r">
              <a:spcBef>
                <a:spcPts val="0"/>
              </a:spcBef>
              <a:spcAft>
                <a:spcPts val="0"/>
              </a:spcAft>
              <a:buNone/>
              <a:defRPr sz="1050">
                <a:solidFill>
                  <a:schemeClr val="dk1"/>
                </a:solidFill>
                <a:latin typeface="Arial"/>
                <a:ea typeface="Arial"/>
                <a:cs typeface="Arial"/>
                <a:sym typeface="Arial"/>
              </a:defRPr>
            </a:lvl5pPr>
            <a:lvl6pPr indent="0" lvl="5" marL="0" algn="r">
              <a:spcBef>
                <a:spcPts val="0"/>
              </a:spcBef>
              <a:spcAft>
                <a:spcPts val="0"/>
              </a:spcAft>
              <a:buNone/>
              <a:defRPr sz="1050">
                <a:solidFill>
                  <a:schemeClr val="dk1"/>
                </a:solidFill>
                <a:latin typeface="Arial"/>
                <a:ea typeface="Arial"/>
                <a:cs typeface="Arial"/>
                <a:sym typeface="Arial"/>
              </a:defRPr>
            </a:lvl6pPr>
            <a:lvl7pPr indent="0" lvl="6" marL="0" algn="r">
              <a:spcBef>
                <a:spcPts val="0"/>
              </a:spcBef>
              <a:spcAft>
                <a:spcPts val="0"/>
              </a:spcAft>
              <a:buNone/>
              <a:defRPr sz="1050">
                <a:solidFill>
                  <a:schemeClr val="dk1"/>
                </a:solidFill>
                <a:latin typeface="Arial"/>
                <a:ea typeface="Arial"/>
                <a:cs typeface="Arial"/>
                <a:sym typeface="Arial"/>
              </a:defRPr>
            </a:lvl7pPr>
            <a:lvl8pPr indent="0" lvl="7" marL="0" algn="r">
              <a:spcBef>
                <a:spcPts val="0"/>
              </a:spcBef>
              <a:spcAft>
                <a:spcPts val="0"/>
              </a:spcAft>
              <a:buNone/>
              <a:defRPr sz="1050">
                <a:solidFill>
                  <a:schemeClr val="dk1"/>
                </a:solidFill>
                <a:latin typeface="Arial"/>
                <a:ea typeface="Arial"/>
                <a:cs typeface="Arial"/>
                <a:sym typeface="Arial"/>
              </a:defRPr>
            </a:lvl8pPr>
            <a:lvl9pPr indent="0" lvl="8" marL="0" algn="r">
              <a:spcBef>
                <a:spcPts val="0"/>
              </a:spcBef>
              <a:spcAft>
                <a:spcPts val="0"/>
              </a:spcAft>
              <a:buNone/>
              <a:defRPr sz="10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5"/>
          <p:cNvSpPr txBox="1"/>
          <p:nvPr>
            <p:ph type="title"/>
          </p:nvPr>
        </p:nvSpPr>
        <p:spPr>
          <a:xfrm>
            <a:off x="1835150" y="205979"/>
            <a:ext cx="6851650" cy="85725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3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33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33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33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33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33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33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33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3300" u="none" cap="none" strike="noStrike">
                <a:solidFill>
                  <a:schemeClr val="dk2"/>
                </a:solidFill>
                <a:latin typeface="Arial"/>
                <a:ea typeface="Arial"/>
                <a:cs typeface="Arial"/>
                <a:sym typeface="Arial"/>
              </a:defRPr>
            </a:lvl9pPr>
          </a:lstStyle>
          <a:p/>
        </p:txBody>
      </p:sp>
      <p:sp>
        <p:nvSpPr>
          <p:cNvPr id="7" name="Google Shape;7;p5"/>
          <p:cNvSpPr txBox="1"/>
          <p:nvPr>
            <p:ph idx="1" type="body"/>
          </p:nvPr>
        </p:nvSpPr>
        <p:spPr>
          <a:xfrm>
            <a:off x="1763714" y="1200151"/>
            <a:ext cx="6923087" cy="339447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1950" lvl="1" marL="914400" marR="0" rtl="0" algn="l">
              <a:spcBef>
                <a:spcPts val="42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8" name="Google Shape;8;p5"/>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5"/>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05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5"/>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5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05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05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05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05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05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05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05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0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doi-org.proxy-bc.researchport.umd.edu/10.1109/CAIDA51941.2021.9425117" TargetMode="External"/><Relationship Id="rId4" Type="http://schemas.openxmlformats.org/officeDocument/2006/relationships/hyperlink" Target="https://doi-org.proxy-bc.researchport.umd.edu/10.1109/AIPR47015.2019.9174586"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yunpengliDataScience/Skin_Cancer_ML_D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ata.mendeley.com/datasets/zr7vgbcyr2/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ctrTitle"/>
          </p:nvPr>
        </p:nvSpPr>
        <p:spPr>
          <a:xfrm>
            <a:off x="1730750" y="207200"/>
            <a:ext cx="7101600" cy="1443000"/>
          </a:xfrm>
          <a:prstGeom prst="rect">
            <a:avLst/>
          </a:prstGeom>
          <a:noFill/>
          <a:ln>
            <a:noFill/>
          </a:ln>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100000"/>
              <a:buFont typeface="Arial"/>
              <a:buNone/>
            </a:pPr>
            <a:r>
              <a:rPr lang="en" sz="3600">
                <a:solidFill>
                  <a:schemeClr val="dk1"/>
                </a:solidFill>
              </a:rPr>
              <a:t>Skin Cancer Prediction and Classification</a:t>
            </a:r>
            <a:br>
              <a:rPr lang="en" sz="3600">
                <a:solidFill>
                  <a:schemeClr val="dk1"/>
                </a:solidFill>
              </a:rPr>
            </a:br>
            <a:endParaRPr sz="2700">
              <a:solidFill>
                <a:schemeClr val="dk1"/>
              </a:solidFill>
            </a:endParaRPr>
          </a:p>
        </p:txBody>
      </p:sp>
      <p:sp>
        <p:nvSpPr>
          <p:cNvPr id="94" name="Google Shape;94;p1"/>
          <p:cNvSpPr txBox="1"/>
          <p:nvPr>
            <p:ph idx="1" type="subTitle"/>
          </p:nvPr>
        </p:nvSpPr>
        <p:spPr>
          <a:xfrm>
            <a:off x="2104372" y="2571750"/>
            <a:ext cx="6727927" cy="1725175"/>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t/>
            </a:r>
            <a:endParaRPr sz="1800"/>
          </a:p>
          <a:p>
            <a:pPr indent="-334327" lvl="0" marL="457200" rtl="0" algn="l">
              <a:lnSpc>
                <a:spcPct val="115000"/>
              </a:lnSpc>
              <a:spcBef>
                <a:spcPts val="0"/>
              </a:spcBef>
              <a:spcAft>
                <a:spcPts val="0"/>
              </a:spcAft>
              <a:buClr>
                <a:schemeClr val="dk1"/>
              </a:buClr>
              <a:buSzPct val="100000"/>
              <a:buFont typeface="Arial"/>
              <a:buChar char="●"/>
            </a:pPr>
            <a:r>
              <a:rPr lang="en" sz="1800"/>
              <a:t>Demarcus Wirsing (dwirsin1@umbc.edu)</a:t>
            </a:r>
            <a:endParaRPr sz="1800"/>
          </a:p>
          <a:p>
            <a:pPr indent="-334327" lvl="0" marL="457200" rtl="0" algn="l">
              <a:lnSpc>
                <a:spcPct val="115000"/>
              </a:lnSpc>
              <a:spcBef>
                <a:spcPts val="0"/>
              </a:spcBef>
              <a:spcAft>
                <a:spcPts val="0"/>
              </a:spcAft>
              <a:buSzPct val="100000"/>
              <a:buChar char="●"/>
            </a:pPr>
            <a:r>
              <a:rPr lang="en" sz="1800"/>
              <a:t>Drishti Arora (darora1@umbc.edu)</a:t>
            </a:r>
            <a:endParaRPr sz="1800"/>
          </a:p>
          <a:p>
            <a:pPr indent="-334327" lvl="0" marL="457200" rtl="0" algn="l">
              <a:lnSpc>
                <a:spcPct val="115000"/>
              </a:lnSpc>
              <a:spcBef>
                <a:spcPts val="0"/>
              </a:spcBef>
              <a:spcAft>
                <a:spcPts val="0"/>
              </a:spcAft>
              <a:buClr>
                <a:schemeClr val="dk1"/>
              </a:buClr>
              <a:buSzPct val="100000"/>
              <a:buFont typeface="Arial"/>
              <a:buChar char="●"/>
            </a:pPr>
            <a:r>
              <a:rPr lang="en" sz="1800"/>
              <a:t>Nigist Woldeeyesus (nwoldee1@umbc.edu)</a:t>
            </a:r>
            <a:endParaRPr sz="1800"/>
          </a:p>
          <a:p>
            <a:pPr indent="-334327" lvl="0" marL="457200" rtl="0" algn="l">
              <a:lnSpc>
                <a:spcPct val="115000"/>
              </a:lnSpc>
              <a:spcBef>
                <a:spcPts val="0"/>
              </a:spcBef>
              <a:spcAft>
                <a:spcPts val="0"/>
              </a:spcAft>
              <a:buClr>
                <a:schemeClr val="dk1"/>
              </a:buClr>
              <a:buSzPct val="100000"/>
              <a:buFont typeface="Arial"/>
              <a:buChar char="●"/>
            </a:pPr>
            <a:r>
              <a:rPr lang="en" sz="1800"/>
              <a:t>Sai Kumar Kanuru (saikumk1@umbc.edu)</a:t>
            </a:r>
            <a:endParaRPr sz="1800"/>
          </a:p>
          <a:p>
            <a:pPr indent="-334327" lvl="0" marL="457200" rtl="0" algn="l">
              <a:lnSpc>
                <a:spcPct val="115000"/>
              </a:lnSpc>
              <a:spcBef>
                <a:spcPts val="0"/>
              </a:spcBef>
              <a:spcAft>
                <a:spcPts val="0"/>
              </a:spcAft>
              <a:buClr>
                <a:schemeClr val="dk1"/>
              </a:buClr>
              <a:buSzPct val="100000"/>
              <a:buFont typeface="Arial"/>
              <a:buChar char="●"/>
            </a:pPr>
            <a:r>
              <a:rPr lang="en" sz="1800"/>
              <a:t>Yunpeng Li (yli4@umbc.edu)</a:t>
            </a:r>
            <a:endParaRPr/>
          </a:p>
        </p:txBody>
      </p:sp>
      <p:sp>
        <p:nvSpPr>
          <p:cNvPr id="95" name="Google Shape;95;p1"/>
          <p:cNvSpPr txBox="1"/>
          <p:nvPr/>
        </p:nvSpPr>
        <p:spPr>
          <a:xfrm>
            <a:off x="1797269" y="2202418"/>
            <a:ext cx="29008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800" u="none" cap="none" strike="noStrike">
                <a:solidFill>
                  <a:schemeClr val="dk1"/>
                </a:solidFill>
                <a:latin typeface="Arial"/>
                <a:ea typeface="Arial"/>
                <a:cs typeface="Arial"/>
                <a:sym typeface="Arial"/>
              </a:rPr>
              <a:t>Group members: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f59ac084ed_0_13"/>
          <p:cNvSpPr txBox="1"/>
          <p:nvPr>
            <p:ph type="title"/>
          </p:nvPr>
        </p:nvSpPr>
        <p:spPr>
          <a:xfrm>
            <a:off x="1810520" y="93455"/>
            <a:ext cx="6881400" cy="1125600"/>
          </a:xfrm>
          <a:prstGeom prst="rect">
            <a:avLst/>
          </a:prstGeom>
          <a:noFill/>
          <a:ln>
            <a:noFill/>
          </a:ln>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chemeClr val="dk1"/>
              </a:buClr>
              <a:buSzPts val="4200"/>
              <a:buFont typeface="Arial"/>
              <a:buNone/>
            </a:pPr>
            <a:r>
              <a:rPr lang="en" sz="2900">
                <a:solidFill>
                  <a:schemeClr val="dk1"/>
                </a:solidFill>
              </a:rPr>
              <a:t>Similar Projects or Approaches </a:t>
            </a:r>
            <a:endParaRPr/>
          </a:p>
        </p:txBody>
      </p:sp>
      <p:sp>
        <p:nvSpPr>
          <p:cNvPr id="161" name="Google Shape;161;gf59ac084ed_0_13"/>
          <p:cNvSpPr txBox="1"/>
          <p:nvPr>
            <p:ph idx="2" type="body"/>
          </p:nvPr>
        </p:nvSpPr>
        <p:spPr>
          <a:xfrm>
            <a:off x="1962325" y="1304875"/>
            <a:ext cx="6814200" cy="3114300"/>
          </a:xfrm>
          <a:prstGeom prst="rect">
            <a:avLst/>
          </a:prstGeom>
          <a:noFill/>
          <a:ln>
            <a:noFill/>
          </a:ln>
        </p:spPr>
        <p:txBody>
          <a:bodyPr anchorCtr="0" anchor="ctr" bIns="91425" lIns="91425" spcFirstLastPara="1" rIns="91425" wrap="square" tIns="91425">
            <a:normAutofit/>
          </a:bodyPr>
          <a:lstStyle/>
          <a:p>
            <a:pPr indent="-323850" lvl="0" marL="457200" rtl="0" algn="l">
              <a:lnSpc>
                <a:spcPct val="105000"/>
              </a:lnSpc>
              <a:spcBef>
                <a:spcPts val="0"/>
              </a:spcBef>
              <a:spcAft>
                <a:spcPts val="0"/>
              </a:spcAft>
              <a:buSzPts val="1500"/>
              <a:buChar char="●"/>
            </a:pPr>
            <a:r>
              <a:rPr lang="en" sz="1500"/>
              <a:t>Some similar skin cancer projects have used HAM10000 dataset from Harvard Dataverse, which is available at Kaggle.com.</a:t>
            </a:r>
            <a:endParaRPr sz="1500"/>
          </a:p>
          <a:p>
            <a:pPr indent="0" lvl="0" marL="457200" rtl="0" algn="l">
              <a:lnSpc>
                <a:spcPct val="105000"/>
              </a:lnSpc>
              <a:spcBef>
                <a:spcPts val="0"/>
              </a:spcBef>
              <a:spcAft>
                <a:spcPts val="0"/>
              </a:spcAft>
              <a:buNone/>
            </a:pPr>
            <a:r>
              <a:t/>
            </a:r>
            <a:endParaRPr sz="1500"/>
          </a:p>
          <a:p>
            <a:pPr indent="-342900" lvl="0" marL="457200" rtl="0" algn="l">
              <a:lnSpc>
                <a:spcPct val="105000"/>
              </a:lnSpc>
              <a:spcBef>
                <a:spcPts val="0"/>
              </a:spcBef>
              <a:spcAft>
                <a:spcPts val="0"/>
              </a:spcAft>
              <a:buSzPts val="1800"/>
              <a:buChar char="●"/>
            </a:pPr>
            <a:r>
              <a:rPr lang="en" sz="1500"/>
              <a:t>However, those projects mainly or purely focus on image classifications, and there are not sufficient information for describing attributes of skin lesions or other patient conditions in the dataset.  So lacking the descriptions of other characteristics of skin lesions besides images may make diagnostic less accurate in real practice. </a:t>
            </a:r>
            <a:endParaRPr sz="1500"/>
          </a:p>
          <a:p>
            <a:pPr indent="0" lvl="0" marL="457200" rtl="0" algn="l">
              <a:lnSpc>
                <a:spcPct val="105000"/>
              </a:lnSpc>
              <a:spcBef>
                <a:spcPts val="0"/>
              </a:spcBef>
              <a:spcAft>
                <a:spcPts val="0"/>
              </a:spcAft>
              <a:buNone/>
            </a:pPr>
            <a:r>
              <a:rPr lang="en" sz="1500"/>
              <a:t>  </a:t>
            </a:r>
            <a:endParaRPr/>
          </a:p>
        </p:txBody>
      </p:sp>
      <p:sp>
        <p:nvSpPr>
          <p:cNvPr id="162" name="Google Shape;162;gf59ac084ed_0_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chemeClr val="dk1"/>
              </a:buClr>
              <a:buSzPts val="105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f5839be129_0_0"/>
          <p:cNvSpPr txBox="1"/>
          <p:nvPr>
            <p:ph type="title"/>
          </p:nvPr>
        </p:nvSpPr>
        <p:spPr>
          <a:xfrm>
            <a:off x="1810520" y="93455"/>
            <a:ext cx="6881400" cy="1125600"/>
          </a:xfrm>
          <a:prstGeom prst="rect">
            <a:avLst/>
          </a:prstGeom>
          <a:noFill/>
          <a:ln>
            <a:noFill/>
          </a:ln>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chemeClr val="dk1"/>
              </a:buClr>
              <a:buSzPts val="4200"/>
              <a:buFont typeface="Arial"/>
              <a:buNone/>
            </a:pPr>
            <a:r>
              <a:rPr lang="en" sz="2900">
                <a:solidFill>
                  <a:schemeClr val="dk1"/>
                </a:solidFill>
              </a:rPr>
              <a:t>Some Papers of Related Works </a:t>
            </a:r>
            <a:endParaRPr/>
          </a:p>
        </p:txBody>
      </p:sp>
      <p:sp>
        <p:nvSpPr>
          <p:cNvPr id="168" name="Google Shape;168;gf5839be129_0_0"/>
          <p:cNvSpPr txBox="1"/>
          <p:nvPr>
            <p:ph idx="2" type="body"/>
          </p:nvPr>
        </p:nvSpPr>
        <p:spPr>
          <a:xfrm>
            <a:off x="1962325" y="1316350"/>
            <a:ext cx="6814200" cy="3595500"/>
          </a:xfrm>
          <a:prstGeom prst="rect">
            <a:avLst/>
          </a:prstGeom>
          <a:noFill/>
          <a:ln>
            <a:noFill/>
          </a:ln>
        </p:spPr>
        <p:txBody>
          <a:bodyPr anchorCtr="0" anchor="ctr" bIns="91425" lIns="91425" spcFirstLastPara="1" rIns="91425" wrap="square" tIns="91425">
            <a:normAutofit lnSpcReduction="10000"/>
          </a:bodyPr>
          <a:lstStyle/>
          <a:p>
            <a:pPr indent="-342900" lvl="0" marL="457200" rtl="0" algn="l">
              <a:lnSpc>
                <a:spcPct val="105000"/>
              </a:lnSpc>
              <a:spcBef>
                <a:spcPts val="0"/>
              </a:spcBef>
              <a:spcAft>
                <a:spcPts val="0"/>
              </a:spcAft>
              <a:buSzPts val="1800"/>
              <a:buChar char="●"/>
            </a:pPr>
            <a:r>
              <a:rPr lang="en" sz="1500"/>
              <a:t>“</a:t>
            </a:r>
            <a:r>
              <a:rPr i="1" lang="en" sz="1500" u="sng"/>
              <a:t>Melanoma Skin Lesions Classification using Deep Convolutional Neural Network with Transfer Learning</a:t>
            </a:r>
            <a:r>
              <a:rPr lang="en" sz="1500"/>
              <a:t>”</a:t>
            </a:r>
            <a:endParaRPr sz="1500"/>
          </a:p>
          <a:p>
            <a:pPr indent="-323850" lvl="1" marL="914400" rtl="0" algn="l">
              <a:lnSpc>
                <a:spcPct val="105000"/>
              </a:lnSpc>
              <a:spcBef>
                <a:spcPts val="0"/>
              </a:spcBef>
              <a:spcAft>
                <a:spcPts val="0"/>
              </a:spcAft>
              <a:buSzPts val="1500"/>
              <a:buChar char="○"/>
            </a:pPr>
            <a:r>
              <a:rPr lang="en" sz="1500"/>
              <a:t>Utilizes HAM10000 Dataset </a:t>
            </a:r>
            <a:endParaRPr sz="1500"/>
          </a:p>
          <a:p>
            <a:pPr indent="-323850" lvl="1" marL="914400" rtl="0" algn="l">
              <a:lnSpc>
                <a:spcPct val="105000"/>
              </a:lnSpc>
              <a:spcBef>
                <a:spcPts val="0"/>
              </a:spcBef>
              <a:spcAft>
                <a:spcPts val="0"/>
              </a:spcAft>
              <a:buSzPts val="1500"/>
              <a:buChar char="○"/>
            </a:pPr>
            <a:r>
              <a:rPr lang="en" sz="1500"/>
              <a:t>Focuses on image processing and CNN</a:t>
            </a:r>
            <a:endParaRPr sz="1500"/>
          </a:p>
          <a:p>
            <a:pPr indent="-323850" lvl="1" marL="914400" rtl="0" algn="l">
              <a:lnSpc>
                <a:spcPct val="105000"/>
              </a:lnSpc>
              <a:spcBef>
                <a:spcPts val="0"/>
              </a:spcBef>
              <a:spcAft>
                <a:spcPts val="0"/>
              </a:spcAft>
              <a:buSzPts val="1500"/>
              <a:buChar char="○"/>
            </a:pPr>
            <a:r>
              <a:rPr lang="en" sz="1500"/>
              <a:t>Only classifies skin lesions into 2 categories (benign vs malignant) </a:t>
            </a:r>
            <a:endParaRPr sz="1500"/>
          </a:p>
          <a:p>
            <a:pPr indent="-342900" lvl="0" marL="457200" rtl="0" algn="l">
              <a:lnSpc>
                <a:spcPct val="105000"/>
              </a:lnSpc>
              <a:spcBef>
                <a:spcPts val="0"/>
              </a:spcBef>
              <a:spcAft>
                <a:spcPts val="0"/>
              </a:spcAft>
              <a:buSzPts val="1800"/>
              <a:buChar char="●"/>
            </a:pPr>
            <a:r>
              <a:rPr i="1" lang="en" sz="1500" u="sng"/>
              <a:t>“</a:t>
            </a:r>
            <a:r>
              <a:rPr i="1" lang="en" sz="1500" u="sng"/>
              <a:t>Deep Learning Based Integrated Classification and Image Retrieval System for Early Skin Cancer Detection”</a:t>
            </a:r>
            <a:endParaRPr sz="1500"/>
          </a:p>
          <a:p>
            <a:pPr indent="-323850" lvl="1" marL="914400" rtl="0" algn="l">
              <a:lnSpc>
                <a:spcPct val="105000"/>
              </a:lnSpc>
              <a:spcBef>
                <a:spcPts val="0"/>
              </a:spcBef>
              <a:spcAft>
                <a:spcPts val="0"/>
              </a:spcAft>
              <a:buSzPts val="1500"/>
              <a:buChar char="○"/>
            </a:pPr>
            <a:r>
              <a:rPr lang="en" sz="1500"/>
              <a:t>Utilizes a skin cancer image database</a:t>
            </a:r>
            <a:endParaRPr sz="1500"/>
          </a:p>
          <a:p>
            <a:pPr indent="-323850" lvl="1" marL="914400" rtl="0" algn="l">
              <a:lnSpc>
                <a:spcPct val="105000"/>
              </a:lnSpc>
              <a:spcBef>
                <a:spcPts val="0"/>
              </a:spcBef>
              <a:spcAft>
                <a:spcPts val="0"/>
              </a:spcAft>
              <a:buSzPts val="1500"/>
              <a:buChar char="○"/>
            </a:pPr>
            <a:r>
              <a:rPr lang="en" sz="1500"/>
              <a:t>Uses pre-trained CNN model to extract features of cancer images</a:t>
            </a:r>
            <a:endParaRPr sz="1500"/>
          </a:p>
          <a:p>
            <a:pPr indent="-323850" lvl="1" marL="914400" rtl="0" algn="l">
              <a:lnSpc>
                <a:spcPct val="105000"/>
              </a:lnSpc>
              <a:spcBef>
                <a:spcPts val="0"/>
              </a:spcBef>
              <a:spcAft>
                <a:spcPts val="0"/>
              </a:spcAft>
              <a:buSzPts val="1500"/>
              <a:buChar char="○"/>
            </a:pPr>
            <a:r>
              <a:rPr lang="en" sz="1500"/>
              <a:t>Applies image segmentation and feature fusion to form image features</a:t>
            </a:r>
            <a:endParaRPr sz="1500"/>
          </a:p>
          <a:p>
            <a:pPr indent="-323850" lvl="1" marL="914400" rtl="0" algn="l">
              <a:lnSpc>
                <a:spcPct val="105000"/>
              </a:lnSpc>
              <a:spcBef>
                <a:spcPts val="0"/>
              </a:spcBef>
              <a:spcAft>
                <a:spcPts val="0"/>
              </a:spcAft>
              <a:buSzPts val="1500"/>
              <a:buChar char="○"/>
            </a:pPr>
            <a:r>
              <a:rPr lang="en" sz="1500"/>
              <a:t>Uses machine learning models such as LR and SVC on the fused features to do classification. </a:t>
            </a:r>
            <a:endParaRPr sz="1500"/>
          </a:p>
          <a:p>
            <a:pPr indent="0" lvl="0" marL="457200" rtl="0" algn="l">
              <a:lnSpc>
                <a:spcPct val="105000"/>
              </a:lnSpc>
              <a:spcBef>
                <a:spcPts val="0"/>
              </a:spcBef>
              <a:spcAft>
                <a:spcPts val="0"/>
              </a:spcAft>
              <a:buNone/>
            </a:pPr>
            <a:r>
              <a:rPr lang="en" sz="1500"/>
              <a:t>  </a:t>
            </a:r>
            <a:endParaRPr/>
          </a:p>
        </p:txBody>
      </p:sp>
      <p:sp>
        <p:nvSpPr>
          <p:cNvPr id="169" name="Google Shape;169;gf5839be129_0_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chemeClr val="dk1"/>
              </a:buClr>
              <a:buSzPts val="105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f5839be129_0_16"/>
          <p:cNvSpPr txBox="1"/>
          <p:nvPr>
            <p:ph type="title"/>
          </p:nvPr>
        </p:nvSpPr>
        <p:spPr>
          <a:xfrm>
            <a:off x="1810520" y="93455"/>
            <a:ext cx="6881400" cy="1125600"/>
          </a:xfrm>
          <a:prstGeom prst="rect">
            <a:avLst/>
          </a:prstGeom>
          <a:noFill/>
          <a:ln>
            <a:noFill/>
          </a:ln>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chemeClr val="dk1"/>
              </a:buClr>
              <a:buSzPts val="4200"/>
              <a:buFont typeface="Arial"/>
              <a:buNone/>
            </a:pPr>
            <a:r>
              <a:rPr lang="en" sz="2900">
                <a:solidFill>
                  <a:schemeClr val="dk1"/>
                </a:solidFill>
              </a:rPr>
              <a:t>Some Papers of Related Works (Cont.) </a:t>
            </a:r>
            <a:endParaRPr/>
          </a:p>
        </p:txBody>
      </p:sp>
      <p:sp>
        <p:nvSpPr>
          <p:cNvPr id="175" name="Google Shape;175;gf5839be129_0_16"/>
          <p:cNvSpPr txBox="1"/>
          <p:nvPr>
            <p:ph idx="2" type="body"/>
          </p:nvPr>
        </p:nvSpPr>
        <p:spPr>
          <a:xfrm>
            <a:off x="1962325" y="1316350"/>
            <a:ext cx="6814200" cy="3595500"/>
          </a:xfrm>
          <a:prstGeom prst="rect">
            <a:avLst/>
          </a:prstGeom>
          <a:noFill/>
          <a:ln>
            <a:noFill/>
          </a:ln>
        </p:spPr>
        <p:txBody>
          <a:bodyPr anchorCtr="0" anchor="ctr" bIns="91425" lIns="91425" spcFirstLastPara="1" rIns="91425" wrap="square" tIns="91425">
            <a:normAutofit/>
          </a:bodyPr>
          <a:lstStyle/>
          <a:p>
            <a:pPr indent="-342900" lvl="0" marL="457200" rtl="0" algn="l">
              <a:lnSpc>
                <a:spcPct val="105000"/>
              </a:lnSpc>
              <a:spcBef>
                <a:spcPts val="0"/>
              </a:spcBef>
              <a:spcAft>
                <a:spcPts val="0"/>
              </a:spcAft>
              <a:buSzPts val="1800"/>
              <a:buChar char="●"/>
            </a:pPr>
            <a:r>
              <a:rPr lang="en" sz="1500"/>
              <a:t>“</a:t>
            </a:r>
            <a:r>
              <a:rPr i="1" lang="en" sz="1500" u="sng"/>
              <a:t>Comparison of the accuracy of human readers versus machine-learning algorithms for pigmented skin lesion classification: an open, web-based, international, diagnostic study</a:t>
            </a:r>
            <a:r>
              <a:rPr lang="en" sz="1500"/>
              <a:t>”</a:t>
            </a:r>
            <a:endParaRPr sz="1500"/>
          </a:p>
          <a:p>
            <a:pPr indent="-323850" lvl="1" marL="914400" rtl="0" algn="l">
              <a:lnSpc>
                <a:spcPct val="105000"/>
              </a:lnSpc>
              <a:spcBef>
                <a:spcPts val="0"/>
              </a:spcBef>
              <a:spcAft>
                <a:spcPts val="0"/>
              </a:spcAft>
              <a:buSzPts val="1500"/>
              <a:buChar char="○"/>
            </a:pPr>
            <a:r>
              <a:rPr lang="en" sz="1500"/>
              <a:t>Findings: “State-of-the-art machine-learning classifiers outperformed human experts in the diagnosis of pigmented skin lesions”</a:t>
            </a:r>
            <a:endParaRPr sz="1500"/>
          </a:p>
          <a:p>
            <a:pPr indent="0" lvl="0" marL="914400" rtl="0" algn="l">
              <a:lnSpc>
                <a:spcPct val="105000"/>
              </a:lnSpc>
              <a:spcBef>
                <a:spcPts val="0"/>
              </a:spcBef>
              <a:spcAft>
                <a:spcPts val="0"/>
              </a:spcAft>
              <a:buNone/>
            </a:pPr>
            <a:r>
              <a:t/>
            </a:r>
            <a:endParaRPr sz="1500"/>
          </a:p>
          <a:p>
            <a:pPr indent="-342900" lvl="0" marL="457200" rtl="0" algn="l">
              <a:lnSpc>
                <a:spcPct val="105000"/>
              </a:lnSpc>
              <a:spcBef>
                <a:spcPts val="0"/>
              </a:spcBef>
              <a:spcAft>
                <a:spcPts val="0"/>
              </a:spcAft>
              <a:buSzPts val="1800"/>
              <a:buChar char="●"/>
            </a:pPr>
            <a:r>
              <a:rPr lang="en" sz="1500"/>
              <a:t>“</a:t>
            </a:r>
            <a:r>
              <a:rPr i="1" lang="en" sz="1500" u="sng"/>
              <a:t>Skin Lesion Classification using Deep Learning and Image Processing</a:t>
            </a:r>
            <a:r>
              <a:rPr lang="en" sz="1500"/>
              <a:t>”</a:t>
            </a:r>
            <a:endParaRPr sz="1500"/>
          </a:p>
          <a:p>
            <a:pPr indent="-323850" lvl="1" marL="914400" rtl="0" algn="l">
              <a:lnSpc>
                <a:spcPct val="105000"/>
              </a:lnSpc>
              <a:spcBef>
                <a:spcPts val="0"/>
              </a:spcBef>
              <a:spcAft>
                <a:spcPts val="0"/>
              </a:spcAft>
              <a:buSzPts val="1500"/>
              <a:buChar char="○"/>
            </a:pPr>
            <a:r>
              <a:rPr lang="en" sz="1500"/>
              <a:t>Utilizes HAM10000 Dataset</a:t>
            </a:r>
            <a:endParaRPr sz="1500"/>
          </a:p>
          <a:p>
            <a:pPr indent="-323850" lvl="1" marL="914400" rtl="0" algn="l">
              <a:lnSpc>
                <a:spcPct val="105000"/>
              </a:lnSpc>
              <a:spcBef>
                <a:spcPts val="0"/>
              </a:spcBef>
              <a:spcAft>
                <a:spcPts val="0"/>
              </a:spcAft>
              <a:buSzPts val="1500"/>
              <a:buChar char="○"/>
            </a:pPr>
            <a:r>
              <a:rPr lang="en" sz="1500"/>
              <a:t>Focuses on image processing and deep learning models</a:t>
            </a:r>
            <a:endParaRPr sz="1500"/>
          </a:p>
          <a:p>
            <a:pPr indent="-323850" lvl="1" marL="914400" rtl="0" algn="l">
              <a:lnSpc>
                <a:spcPct val="105000"/>
              </a:lnSpc>
              <a:spcBef>
                <a:spcPts val="0"/>
              </a:spcBef>
              <a:spcAft>
                <a:spcPts val="0"/>
              </a:spcAft>
              <a:buSzPts val="1500"/>
              <a:buChar char="○"/>
            </a:pPr>
            <a:r>
              <a:rPr lang="en" sz="1500"/>
              <a:t>Integrates a CNN model with another pre-trained CNN model to achieve better accuracy for classification</a:t>
            </a:r>
            <a:endParaRPr sz="1500"/>
          </a:p>
          <a:p>
            <a:pPr indent="0" lvl="0" marL="457200" rtl="0" algn="l">
              <a:lnSpc>
                <a:spcPct val="105000"/>
              </a:lnSpc>
              <a:spcBef>
                <a:spcPts val="0"/>
              </a:spcBef>
              <a:spcAft>
                <a:spcPts val="0"/>
              </a:spcAft>
              <a:buNone/>
            </a:pPr>
            <a:r>
              <a:rPr lang="en" sz="1500"/>
              <a:t>  </a:t>
            </a:r>
            <a:endParaRPr/>
          </a:p>
        </p:txBody>
      </p:sp>
      <p:sp>
        <p:nvSpPr>
          <p:cNvPr id="176" name="Google Shape;176;gf5839be129_0_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chemeClr val="dk1"/>
              </a:buClr>
              <a:buSzPts val="105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f2e7b89216_0_6"/>
          <p:cNvSpPr txBox="1"/>
          <p:nvPr>
            <p:ph type="title"/>
          </p:nvPr>
        </p:nvSpPr>
        <p:spPr>
          <a:xfrm>
            <a:off x="1810520" y="93455"/>
            <a:ext cx="6881400" cy="1125600"/>
          </a:xfrm>
          <a:prstGeom prst="rect">
            <a:avLst/>
          </a:prstGeom>
          <a:noFill/>
          <a:ln>
            <a:noFill/>
          </a:ln>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chemeClr val="dk1"/>
              </a:buClr>
              <a:buSzPts val="4200"/>
              <a:buFont typeface="Arial"/>
              <a:buNone/>
            </a:pPr>
            <a:r>
              <a:rPr lang="en" sz="2900">
                <a:solidFill>
                  <a:schemeClr val="dk1"/>
                </a:solidFill>
              </a:rPr>
              <a:t>Our </a:t>
            </a:r>
            <a:r>
              <a:rPr lang="en" sz="2900">
                <a:solidFill>
                  <a:schemeClr val="dk1"/>
                </a:solidFill>
              </a:rPr>
              <a:t>Project Purpose and Scope</a:t>
            </a:r>
            <a:endParaRPr/>
          </a:p>
        </p:txBody>
      </p:sp>
      <p:sp>
        <p:nvSpPr>
          <p:cNvPr id="182" name="Google Shape;182;gf2e7b89216_0_6"/>
          <p:cNvSpPr txBox="1"/>
          <p:nvPr>
            <p:ph idx="2" type="body"/>
          </p:nvPr>
        </p:nvSpPr>
        <p:spPr>
          <a:xfrm>
            <a:off x="1962325" y="1401675"/>
            <a:ext cx="6814200" cy="3017700"/>
          </a:xfrm>
          <a:prstGeom prst="rect">
            <a:avLst/>
          </a:prstGeom>
          <a:noFill/>
          <a:ln>
            <a:noFill/>
          </a:ln>
        </p:spPr>
        <p:txBody>
          <a:bodyPr anchorCtr="0" anchor="ctr" bIns="91425" lIns="91425" spcFirstLastPara="1" rIns="91425" wrap="square" tIns="91425">
            <a:normAutofit/>
          </a:bodyPr>
          <a:lstStyle/>
          <a:p>
            <a:pPr indent="-342900" lvl="0" marL="457200" rtl="0" algn="l">
              <a:lnSpc>
                <a:spcPct val="105000"/>
              </a:lnSpc>
              <a:spcBef>
                <a:spcPts val="0"/>
              </a:spcBef>
              <a:spcAft>
                <a:spcPts val="0"/>
              </a:spcAft>
              <a:buSzPts val="1800"/>
              <a:buChar char="●"/>
            </a:pPr>
            <a:r>
              <a:rPr lang="en" sz="1500"/>
              <a:t>Since our dataset contains not only image data but also other information about skin samples and patients in a tabular format, we plan to compare and utilize both tabular data and image data in our models or analysis to see if we can improve skin lesion classifications so as to improve skin cancer diagnosis</a:t>
            </a:r>
            <a:r>
              <a:rPr lang="en" sz="1500"/>
              <a:t>.</a:t>
            </a:r>
            <a:endParaRPr sz="1500"/>
          </a:p>
          <a:p>
            <a:pPr indent="0" lvl="0" marL="457200" rtl="0" algn="l">
              <a:lnSpc>
                <a:spcPct val="105000"/>
              </a:lnSpc>
              <a:spcBef>
                <a:spcPts val="0"/>
              </a:spcBef>
              <a:spcAft>
                <a:spcPts val="0"/>
              </a:spcAft>
              <a:buNone/>
            </a:pPr>
            <a:r>
              <a:t/>
            </a:r>
            <a:endParaRPr sz="1500"/>
          </a:p>
          <a:p>
            <a:pPr indent="-323850" lvl="0" marL="457200" rtl="0" algn="l">
              <a:lnSpc>
                <a:spcPct val="105000"/>
              </a:lnSpc>
              <a:spcBef>
                <a:spcPts val="0"/>
              </a:spcBef>
              <a:spcAft>
                <a:spcPts val="0"/>
              </a:spcAft>
              <a:buSzPts val="1500"/>
              <a:buChar char="●"/>
            </a:pPr>
            <a:r>
              <a:rPr lang="en" sz="1500"/>
              <a:t>We are going to practice various machines learning, deep learning, and image processing techniques in this project.  </a:t>
            </a:r>
            <a:endParaRPr sz="1500"/>
          </a:p>
          <a:p>
            <a:pPr indent="0" lvl="0" marL="457200" rtl="0" algn="l">
              <a:lnSpc>
                <a:spcPct val="105000"/>
              </a:lnSpc>
              <a:spcBef>
                <a:spcPts val="0"/>
              </a:spcBef>
              <a:spcAft>
                <a:spcPts val="0"/>
              </a:spcAft>
              <a:buNone/>
            </a:pPr>
            <a:r>
              <a:t/>
            </a:r>
            <a:endParaRPr sz="1500"/>
          </a:p>
          <a:p>
            <a:pPr indent="0" lvl="0" marL="457200" rtl="0" algn="l">
              <a:lnSpc>
                <a:spcPct val="105000"/>
              </a:lnSpc>
              <a:spcBef>
                <a:spcPts val="0"/>
              </a:spcBef>
              <a:spcAft>
                <a:spcPts val="0"/>
              </a:spcAft>
              <a:buNone/>
            </a:pPr>
            <a:r>
              <a:rPr lang="en" sz="1500"/>
              <a:t>  </a:t>
            </a:r>
            <a:endParaRPr/>
          </a:p>
        </p:txBody>
      </p:sp>
      <p:sp>
        <p:nvSpPr>
          <p:cNvPr id="183" name="Google Shape;183;gf2e7b89216_0_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chemeClr val="dk1"/>
              </a:buClr>
              <a:buSzPts val="1050"/>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f2e7b89216_0_11"/>
          <p:cNvSpPr txBox="1"/>
          <p:nvPr>
            <p:ph type="title"/>
          </p:nvPr>
        </p:nvSpPr>
        <p:spPr>
          <a:xfrm>
            <a:off x="1810520" y="93455"/>
            <a:ext cx="6881400" cy="1125600"/>
          </a:xfrm>
          <a:prstGeom prst="rect">
            <a:avLst/>
          </a:prstGeom>
          <a:noFill/>
          <a:ln>
            <a:noFill/>
          </a:ln>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chemeClr val="dk1"/>
              </a:buClr>
              <a:buSzPts val="4200"/>
              <a:buFont typeface="Arial"/>
              <a:buNone/>
            </a:pPr>
            <a:r>
              <a:rPr lang="en" sz="2900">
                <a:solidFill>
                  <a:schemeClr val="dk1"/>
                </a:solidFill>
              </a:rPr>
              <a:t>Our Approaches</a:t>
            </a:r>
            <a:endParaRPr/>
          </a:p>
        </p:txBody>
      </p:sp>
      <p:sp>
        <p:nvSpPr>
          <p:cNvPr id="189" name="Google Shape;189;gf2e7b89216_0_11"/>
          <p:cNvSpPr txBox="1"/>
          <p:nvPr>
            <p:ph idx="2" type="body"/>
          </p:nvPr>
        </p:nvSpPr>
        <p:spPr>
          <a:xfrm>
            <a:off x="1962325" y="1401675"/>
            <a:ext cx="6814200" cy="3583500"/>
          </a:xfrm>
          <a:prstGeom prst="rect">
            <a:avLst/>
          </a:prstGeom>
          <a:noFill/>
          <a:ln>
            <a:noFill/>
          </a:ln>
        </p:spPr>
        <p:txBody>
          <a:bodyPr anchorCtr="0" anchor="ctr" bIns="91425" lIns="91425" spcFirstLastPara="1" rIns="91425" wrap="square" tIns="91425">
            <a:normAutofit fontScale="85000" lnSpcReduction="20000"/>
          </a:bodyPr>
          <a:lstStyle/>
          <a:p>
            <a:pPr indent="-325755" lvl="0" marL="457200" rtl="0" algn="l">
              <a:lnSpc>
                <a:spcPct val="105000"/>
              </a:lnSpc>
              <a:spcBef>
                <a:spcPts val="0"/>
              </a:spcBef>
              <a:spcAft>
                <a:spcPts val="0"/>
              </a:spcAft>
              <a:buSzPct val="120000"/>
              <a:buChar char="●"/>
            </a:pPr>
            <a:r>
              <a:rPr lang="en" sz="1500"/>
              <a:t>We plan to construct various machine learning models or predictive analysis on the </a:t>
            </a:r>
            <a:r>
              <a:rPr lang="en" sz="1500"/>
              <a:t>tabular</a:t>
            </a:r>
            <a:r>
              <a:rPr lang="en" sz="1500"/>
              <a:t> data to evaluate the results of skin lesion classifications.</a:t>
            </a:r>
            <a:endParaRPr sz="1500"/>
          </a:p>
          <a:p>
            <a:pPr indent="0" lvl="0" marL="457200" rtl="0" algn="l">
              <a:lnSpc>
                <a:spcPct val="105000"/>
              </a:lnSpc>
              <a:spcBef>
                <a:spcPts val="0"/>
              </a:spcBef>
              <a:spcAft>
                <a:spcPts val="0"/>
              </a:spcAft>
              <a:buNone/>
            </a:pPr>
            <a:r>
              <a:t/>
            </a:r>
            <a:endParaRPr sz="1500"/>
          </a:p>
          <a:p>
            <a:pPr indent="-325755" lvl="0" marL="457200" rtl="0" algn="l">
              <a:lnSpc>
                <a:spcPct val="105000"/>
              </a:lnSpc>
              <a:spcBef>
                <a:spcPts val="0"/>
              </a:spcBef>
              <a:spcAft>
                <a:spcPts val="0"/>
              </a:spcAft>
              <a:buSzPct val="120000"/>
              <a:buChar char="●"/>
            </a:pPr>
            <a:r>
              <a:rPr lang="en" sz="1500"/>
              <a:t>We plan to use image processing </a:t>
            </a:r>
            <a:r>
              <a:rPr lang="en" sz="1500"/>
              <a:t>techniques</a:t>
            </a:r>
            <a:r>
              <a:rPr lang="en" sz="1500"/>
              <a:t> and construct various deep learning models on skin image data to </a:t>
            </a:r>
            <a:r>
              <a:rPr lang="en" sz="1500"/>
              <a:t>evaluate the results of skin lesion classifications.</a:t>
            </a:r>
            <a:endParaRPr sz="1500"/>
          </a:p>
          <a:p>
            <a:pPr indent="0" lvl="0" marL="457200" rtl="0" algn="l">
              <a:lnSpc>
                <a:spcPct val="105000"/>
              </a:lnSpc>
              <a:spcBef>
                <a:spcPts val="0"/>
              </a:spcBef>
              <a:spcAft>
                <a:spcPts val="0"/>
              </a:spcAft>
              <a:buNone/>
            </a:pPr>
            <a:r>
              <a:t/>
            </a:r>
            <a:endParaRPr sz="1500"/>
          </a:p>
          <a:p>
            <a:pPr indent="-325755" lvl="0" marL="457200" rtl="0" algn="l">
              <a:lnSpc>
                <a:spcPct val="105000"/>
              </a:lnSpc>
              <a:spcBef>
                <a:spcPts val="0"/>
              </a:spcBef>
              <a:spcAft>
                <a:spcPts val="0"/>
              </a:spcAft>
              <a:buSzPct val="120000"/>
              <a:buChar char="●"/>
            </a:pPr>
            <a:r>
              <a:rPr lang="en" sz="1500"/>
              <a:t>We plan to construct a model that combines both image and tabular data and uses deep learning approach to do skin lesion classifications.</a:t>
            </a:r>
            <a:endParaRPr sz="1500"/>
          </a:p>
          <a:p>
            <a:pPr indent="0" lvl="0" marL="457200" rtl="0" algn="l">
              <a:lnSpc>
                <a:spcPct val="105000"/>
              </a:lnSpc>
              <a:spcBef>
                <a:spcPts val="0"/>
              </a:spcBef>
              <a:spcAft>
                <a:spcPts val="0"/>
              </a:spcAft>
              <a:buNone/>
            </a:pPr>
            <a:r>
              <a:t/>
            </a:r>
            <a:endParaRPr sz="1500"/>
          </a:p>
          <a:p>
            <a:pPr indent="-325755" lvl="0" marL="457200" rtl="0" algn="l">
              <a:lnSpc>
                <a:spcPct val="105000"/>
              </a:lnSpc>
              <a:spcBef>
                <a:spcPts val="0"/>
              </a:spcBef>
              <a:spcAft>
                <a:spcPts val="0"/>
              </a:spcAft>
              <a:buSzPct val="120000"/>
              <a:buChar char="●"/>
            </a:pPr>
            <a:r>
              <a:rPr lang="en" sz="1500"/>
              <a:t>We are going to evaluate the accuracy and performance of various models in the end and find the best model for skin lesion classifications.</a:t>
            </a:r>
            <a:endParaRPr sz="1500"/>
          </a:p>
          <a:p>
            <a:pPr indent="0" lvl="0" marL="457200" rtl="0" algn="l">
              <a:lnSpc>
                <a:spcPct val="200000"/>
              </a:lnSpc>
              <a:spcBef>
                <a:spcPts val="0"/>
              </a:spcBef>
              <a:spcAft>
                <a:spcPts val="0"/>
              </a:spcAft>
              <a:buNone/>
            </a:pPr>
            <a:r>
              <a:t/>
            </a:r>
            <a:endParaRPr sz="1500"/>
          </a:p>
          <a:p>
            <a:pPr indent="-309562" lvl="0" marL="457200" rtl="0" algn="l">
              <a:lnSpc>
                <a:spcPct val="100000"/>
              </a:lnSpc>
              <a:spcBef>
                <a:spcPts val="0"/>
              </a:spcBef>
              <a:spcAft>
                <a:spcPts val="0"/>
              </a:spcAft>
              <a:buSzPct val="100000"/>
              <a:buChar char="●"/>
            </a:pPr>
            <a:r>
              <a:rPr lang="en" sz="1500"/>
              <a:t>We will also construct a data web application using streamlit to over take </a:t>
            </a:r>
            <a:r>
              <a:rPr lang="en" sz="1500"/>
              <a:t>our</a:t>
            </a:r>
            <a:r>
              <a:rPr lang="en" sz="1500"/>
              <a:t> google </a:t>
            </a:r>
            <a:r>
              <a:rPr lang="en" sz="1500"/>
              <a:t>collab notebooks, for a more uniform/seamless experience when presenting out project and findings. </a:t>
            </a:r>
            <a:endParaRPr sz="1500"/>
          </a:p>
          <a:p>
            <a:pPr indent="0" lvl="0" marL="457200" rtl="0" algn="l">
              <a:lnSpc>
                <a:spcPct val="105000"/>
              </a:lnSpc>
              <a:spcBef>
                <a:spcPts val="0"/>
              </a:spcBef>
              <a:spcAft>
                <a:spcPts val="0"/>
              </a:spcAft>
              <a:buNone/>
            </a:pPr>
            <a:r>
              <a:t/>
            </a:r>
            <a:endParaRPr sz="1500"/>
          </a:p>
          <a:p>
            <a:pPr indent="0" lvl="0" marL="457200" rtl="0" algn="l">
              <a:lnSpc>
                <a:spcPct val="105000"/>
              </a:lnSpc>
              <a:spcBef>
                <a:spcPts val="0"/>
              </a:spcBef>
              <a:spcAft>
                <a:spcPts val="0"/>
              </a:spcAft>
              <a:buNone/>
            </a:pPr>
            <a:r>
              <a:rPr lang="en" sz="1500"/>
              <a:t>  </a:t>
            </a:r>
            <a:endParaRPr/>
          </a:p>
        </p:txBody>
      </p:sp>
      <p:sp>
        <p:nvSpPr>
          <p:cNvPr id="190" name="Google Shape;190;gf2e7b89216_0_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chemeClr val="dk1"/>
              </a:buClr>
              <a:buSzPts val="105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f2d46f333f_0_2"/>
          <p:cNvSpPr txBox="1"/>
          <p:nvPr>
            <p:ph type="title"/>
          </p:nvPr>
        </p:nvSpPr>
        <p:spPr>
          <a:xfrm>
            <a:off x="1786758" y="378372"/>
            <a:ext cx="7045500" cy="6393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ct val="94276"/>
              <a:buFont typeface="Arial"/>
              <a:buNone/>
            </a:pPr>
            <a:r>
              <a:rPr lang="en"/>
              <a:t>References</a:t>
            </a:r>
            <a:r>
              <a:rPr lang="en"/>
              <a:t>:</a:t>
            </a:r>
            <a:endParaRPr/>
          </a:p>
        </p:txBody>
      </p:sp>
      <p:sp>
        <p:nvSpPr>
          <p:cNvPr id="196" name="Google Shape;196;gf2d46f333f_0_2"/>
          <p:cNvSpPr txBox="1"/>
          <p:nvPr>
            <p:ph idx="1" type="body"/>
          </p:nvPr>
        </p:nvSpPr>
        <p:spPr>
          <a:xfrm>
            <a:off x="1954924" y="1292772"/>
            <a:ext cx="6877500" cy="3276000"/>
          </a:xfrm>
          <a:prstGeom prst="rect">
            <a:avLst/>
          </a:prstGeom>
          <a:noFill/>
          <a:ln>
            <a:noFill/>
          </a:ln>
        </p:spPr>
        <p:txBody>
          <a:bodyPr anchorCtr="0" anchor="t" bIns="91425" lIns="91425" spcFirstLastPara="1" rIns="91425" wrap="square" tIns="91425">
            <a:normAutofit fontScale="85000" lnSpcReduction="10000"/>
          </a:bodyPr>
          <a:lstStyle/>
          <a:p>
            <a:pPr indent="-282575" lvl="0" marL="457200" rtl="0" algn="l">
              <a:spcBef>
                <a:spcPts val="0"/>
              </a:spcBef>
              <a:spcAft>
                <a:spcPts val="0"/>
              </a:spcAft>
              <a:buSzPct val="100000"/>
              <a:buChar char="●"/>
            </a:pPr>
            <a:r>
              <a:rPr lang="en" sz="1000"/>
              <a:t>Islam, M. K., Ali, M. S., Ali, M. M., Haque, M. F., Das, A. A., Hossain, M. M., Duranta, D. S., &amp; Rahman, M. A. (2021). Melanoma Skin Lesions Classification using Deep Convolutional Neural Network with Transfer Learning. 2021 1st International Conference on Artificial Intelligence and Data Analytics (CAIDA), Artificial Intelligence and Data Analytics (CAIDA), 2021 1st International Conference On, 48–53. </a:t>
            </a:r>
            <a:r>
              <a:rPr lang="en" sz="1000" u="sng">
                <a:solidFill>
                  <a:schemeClr val="hlink"/>
                </a:solidFill>
                <a:hlinkClick r:id="rId3"/>
              </a:rPr>
              <a:t>https://doi-org.proxy-bc.researchport.umd.edu/10.1109/CAIDA51941.2021.9425117</a:t>
            </a:r>
            <a:endParaRPr sz="1000"/>
          </a:p>
          <a:p>
            <a:pPr indent="0" lvl="0" marL="457200" rtl="0" algn="l">
              <a:spcBef>
                <a:spcPts val="0"/>
              </a:spcBef>
              <a:spcAft>
                <a:spcPts val="0"/>
              </a:spcAft>
              <a:buNone/>
            </a:pPr>
            <a:r>
              <a:t/>
            </a:r>
            <a:endParaRPr sz="1000"/>
          </a:p>
          <a:p>
            <a:pPr indent="-282575" lvl="0" marL="457200" rtl="0" algn="l">
              <a:spcBef>
                <a:spcPts val="0"/>
              </a:spcBef>
              <a:spcAft>
                <a:spcPts val="0"/>
              </a:spcAft>
              <a:buSzPct val="100000"/>
              <a:buChar char="●"/>
            </a:pPr>
            <a:r>
              <a:rPr lang="en" sz="1000"/>
              <a:t>Jibhakate, A., Parnerkar, P., Mondal, S., Bharambe, V., &amp; Mantri, S. (2020). Skin Lesion Classification using Deep Learning and Image Processing. 2020 3rd International Conference on Intelligent Sustainable Systems (ICISS), Intelligent Sustainable Systems (ICISS), 2020 3rd International Conference On, 333–340. https://doi-org.proxy-bc.researchport.umd.edu/10.1109/ICISS49785.2020.9316092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282575" lvl="0" marL="457200" rtl="0" algn="l">
              <a:spcBef>
                <a:spcPts val="0"/>
              </a:spcBef>
              <a:spcAft>
                <a:spcPts val="0"/>
              </a:spcAft>
              <a:buSzPct val="100000"/>
              <a:buChar char="●"/>
            </a:pPr>
            <a:r>
              <a:rPr lang="en" sz="1000"/>
              <a:t>Layode, O., Alam, T., &amp; Rahman, M. M. (2019). Deep Learning Based Integrated Classification and Image Retrieval System for Early Skin Cancer Detection. 2019 IEEE Applied Imagery Pattern Recognition Workshop (AIPR), Applied Imagery Pattern Recognition Workshop (AIPR), 2019 IEEE, 1–7. </a:t>
            </a:r>
            <a:r>
              <a:rPr lang="en" sz="1000" u="sng">
                <a:solidFill>
                  <a:schemeClr val="hlink"/>
                </a:solidFill>
                <a:hlinkClick r:id="rId4"/>
              </a:rPr>
              <a:t>https://doi-org.proxy-bc.researchport.umd.edu/10.1109/AIPR47015.2019.9174586</a:t>
            </a:r>
            <a:endParaRPr sz="1000"/>
          </a:p>
          <a:p>
            <a:pPr indent="0" lvl="0" marL="457200" rtl="0" algn="l">
              <a:spcBef>
                <a:spcPts val="0"/>
              </a:spcBef>
              <a:spcAft>
                <a:spcPts val="0"/>
              </a:spcAft>
              <a:buNone/>
            </a:pPr>
            <a:r>
              <a:t/>
            </a:r>
            <a:endParaRPr sz="1000"/>
          </a:p>
          <a:p>
            <a:pPr indent="-282575" lvl="0" marL="457200" rtl="0" algn="l">
              <a:spcBef>
                <a:spcPts val="0"/>
              </a:spcBef>
              <a:spcAft>
                <a:spcPts val="0"/>
              </a:spcAft>
              <a:buSzPct val="100000"/>
              <a:buChar char="●"/>
            </a:pPr>
            <a:r>
              <a:rPr lang="en" sz="1000"/>
              <a:t>Tschandl, P., Codella, N., Akay, B. N., Argenziano, G., Braun, R. P., Cabo, H., Gutman, D., Halpern, A., Helba, B., Hofmann-Wellenhof, R., Lallas, A., Lapins, J., Longo, C., Malvehy, J., Marchetti, M. A., Marghoob, A., Menzies, S., Oakley, A., Paoli, J., … Kittler, H. (2019). Comparison of the accuracy of human readers versus machine-learning algorithms for pigmented skin lesion classification: an open, web-based, international, diagnostic study. Lancet Oncology, 7, 938.</a:t>
            </a:r>
            <a:endParaRPr sz="1000"/>
          </a:p>
          <a:p>
            <a:pPr indent="0" lvl="0" marL="0" rtl="0" algn="l">
              <a:spcBef>
                <a:spcPts val="1200"/>
              </a:spcBef>
              <a:spcAft>
                <a:spcPts val="0"/>
              </a:spcAft>
              <a:buClr>
                <a:schemeClr val="dk1"/>
              </a:buClr>
              <a:buSzPct val="232257"/>
              <a:buFont typeface="Arial"/>
              <a:buNone/>
            </a:pPr>
            <a:r>
              <a:t/>
            </a:r>
            <a:endParaRPr sz="1000"/>
          </a:p>
          <a:p>
            <a:pPr indent="0" lvl="0" marL="0" rtl="0" algn="l">
              <a:spcBef>
                <a:spcPts val="1200"/>
              </a:spcBef>
              <a:spcAft>
                <a:spcPts val="1200"/>
              </a:spcAft>
              <a:buClr>
                <a:schemeClr val="dk1"/>
              </a:buClr>
              <a:buSzPct val="96774"/>
              <a:buFont typeface="Arial"/>
              <a:buNone/>
            </a:pPr>
            <a:r>
              <a:t/>
            </a:r>
            <a:endParaRPr/>
          </a:p>
        </p:txBody>
      </p:sp>
      <p:sp>
        <p:nvSpPr>
          <p:cNvPr id="197" name="Google Shape;197;gf2d46f333f_0_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chemeClr val="dk1"/>
              </a:buClr>
              <a:buSzPts val="1050"/>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f5839be133_0_25"/>
          <p:cNvSpPr txBox="1"/>
          <p:nvPr>
            <p:ph type="title"/>
          </p:nvPr>
        </p:nvSpPr>
        <p:spPr>
          <a:xfrm>
            <a:off x="1786758" y="378372"/>
            <a:ext cx="7045500" cy="6393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ct val="94276"/>
              <a:buFont typeface="Arial"/>
              <a:buNone/>
            </a:pPr>
            <a:r>
              <a:rPr lang="en"/>
              <a:t>Accomplished Tasks and Roles</a:t>
            </a:r>
            <a:endParaRPr/>
          </a:p>
        </p:txBody>
      </p:sp>
      <p:sp>
        <p:nvSpPr>
          <p:cNvPr id="203" name="Google Shape;203;gf5839be133_0_25"/>
          <p:cNvSpPr txBox="1"/>
          <p:nvPr>
            <p:ph idx="1" type="body"/>
          </p:nvPr>
        </p:nvSpPr>
        <p:spPr>
          <a:xfrm>
            <a:off x="1954924" y="1292772"/>
            <a:ext cx="6877500" cy="3276000"/>
          </a:xfrm>
          <a:prstGeom prst="rect">
            <a:avLst/>
          </a:prstGeom>
          <a:noFill/>
          <a:ln>
            <a:noFill/>
          </a:ln>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Project topic proposal (Nigist, Sai, and Yunpeng)</a:t>
            </a:r>
            <a:endParaRPr sz="1500"/>
          </a:p>
          <a:p>
            <a:pPr indent="-323850" lvl="0" marL="457200" rtl="0" algn="l">
              <a:spcBef>
                <a:spcPts val="0"/>
              </a:spcBef>
              <a:spcAft>
                <a:spcPts val="0"/>
              </a:spcAft>
              <a:buSzPts val="1500"/>
              <a:buChar char="●"/>
            </a:pPr>
            <a:r>
              <a:rPr lang="en" sz="1500"/>
              <a:t>Searching various datasets and initial data exploration. (Sai) </a:t>
            </a:r>
            <a:endParaRPr sz="1500"/>
          </a:p>
          <a:p>
            <a:pPr indent="-323850" lvl="0" marL="457200" rtl="0" algn="l">
              <a:spcBef>
                <a:spcPts val="0"/>
              </a:spcBef>
              <a:spcAft>
                <a:spcPts val="0"/>
              </a:spcAft>
              <a:buSzPts val="1500"/>
              <a:buChar char="●"/>
            </a:pPr>
            <a:r>
              <a:rPr lang="en" sz="1500"/>
              <a:t>Tabular data exploration and feature engineering (Nigist &amp; Drishti)</a:t>
            </a:r>
            <a:endParaRPr sz="1500"/>
          </a:p>
          <a:p>
            <a:pPr indent="-323850" lvl="0" marL="457200" rtl="0" algn="l">
              <a:spcBef>
                <a:spcPts val="0"/>
              </a:spcBef>
              <a:spcAft>
                <a:spcPts val="0"/>
              </a:spcAft>
              <a:buSzPts val="1500"/>
              <a:buChar char="●"/>
            </a:pPr>
            <a:r>
              <a:rPr lang="en" sz="1500"/>
              <a:t>Image data initial preprocessing (Yunpeng)</a:t>
            </a:r>
            <a:endParaRPr sz="1500"/>
          </a:p>
          <a:p>
            <a:pPr indent="-323850" lvl="0" marL="457200" rtl="0" algn="l">
              <a:spcBef>
                <a:spcPts val="0"/>
              </a:spcBef>
              <a:spcAft>
                <a:spcPts val="0"/>
              </a:spcAft>
              <a:buSzPts val="1500"/>
              <a:buChar char="●"/>
            </a:pPr>
            <a:r>
              <a:rPr lang="en" sz="1500"/>
              <a:t>Project planning and researching on a potential web application as the end product (Demarcus &amp; Yunpeng)</a:t>
            </a:r>
            <a:endParaRPr sz="1500"/>
          </a:p>
          <a:p>
            <a:pPr indent="-323850" lvl="0" marL="457200" rtl="0" algn="l">
              <a:spcBef>
                <a:spcPts val="0"/>
              </a:spcBef>
              <a:spcAft>
                <a:spcPts val="0"/>
              </a:spcAft>
              <a:buSzPts val="1500"/>
              <a:buChar char="●"/>
            </a:pPr>
            <a:r>
              <a:rPr lang="en" sz="1500"/>
              <a:t>Research on related works and papers (</a:t>
            </a:r>
            <a:r>
              <a:rPr lang="en" sz="1500"/>
              <a:t>Demarcus, Dirishti, Nigist, Sai, and Yunpeng</a:t>
            </a:r>
            <a:r>
              <a:rPr lang="en" sz="1500"/>
              <a:t>)</a:t>
            </a:r>
            <a:endParaRPr sz="1500"/>
          </a:p>
          <a:p>
            <a:pPr indent="-323850" lvl="0" marL="457200" rtl="0" algn="l">
              <a:spcBef>
                <a:spcPts val="0"/>
              </a:spcBef>
              <a:spcAft>
                <a:spcPts val="0"/>
              </a:spcAft>
              <a:buSzPts val="1500"/>
              <a:buChar char="●"/>
            </a:pPr>
            <a:r>
              <a:rPr lang="en" sz="1500"/>
              <a:t>Team </a:t>
            </a:r>
            <a:r>
              <a:rPr lang="en" sz="1500"/>
              <a:t>coordination</a:t>
            </a:r>
            <a:r>
              <a:rPr lang="en" sz="1500"/>
              <a:t> and meeting setup (Nigist &amp; Sai)  </a:t>
            </a:r>
            <a:endParaRPr sz="1500"/>
          </a:p>
          <a:p>
            <a:pPr indent="-323850" lvl="0" marL="457200" rtl="0" algn="l">
              <a:spcBef>
                <a:spcPts val="0"/>
              </a:spcBef>
              <a:spcAft>
                <a:spcPts val="0"/>
              </a:spcAft>
              <a:buSzPts val="1500"/>
              <a:buChar char="●"/>
            </a:pPr>
            <a:r>
              <a:rPr lang="en" sz="1500"/>
              <a:t>Development environment setup (</a:t>
            </a:r>
            <a:r>
              <a:rPr lang="en" sz="1500"/>
              <a:t>Nigist &amp; </a:t>
            </a:r>
            <a:r>
              <a:rPr lang="en" sz="1500"/>
              <a:t>Yunpeng)</a:t>
            </a:r>
            <a:endParaRPr sz="1500"/>
          </a:p>
          <a:p>
            <a:pPr indent="-323850" lvl="0" marL="457200" rtl="0" algn="l">
              <a:spcBef>
                <a:spcPts val="0"/>
              </a:spcBef>
              <a:spcAft>
                <a:spcPts val="0"/>
              </a:spcAft>
              <a:buSzPts val="1500"/>
              <a:buChar char="●"/>
            </a:pPr>
            <a:r>
              <a:rPr lang="en" sz="1500"/>
              <a:t>Slides (</a:t>
            </a:r>
            <a:r>
              <a:rPr lang="en" sz="1500"/>
              <a:t>Demarcus, Dirishti, Nigist, Sai, and Yunpeng</a:t>
            </a:r>
            <a:r>
              <a:rPr lang="en" sz="1500"/>
              <a:t>)</a:t>
            </a:r>
            <a:endParaRPr sz="1500"/>
          </a:p>
          <a:p>
            <a:pPr indent="0" lvl="0" marL="0" rtl="0" algn="l">
              <a:spcBef>
                <a:spcPts val="1200"/>
              </a:spcBef>
              <a:spcAft>
                <a:spcPts val="1200"/>
              </a:spcAft>
              <a:buClr>
                <a:schemeClr val="dk1"/>
              </a:buClr>
              <a:buSzPts val="2323"/>
              <a:buFont typeface="Arial"/>
              <a:buNone/>
            </a:pPr>
            <a:r>
              <a:t/>
            </a:r>
            <a:endParaRPr/>
          </a:p>
        </p:txBody>
      </p:sp>
      <p:sp>
        <p:nvSpPr>
          <p:cNvPr id="204" name="Google Shape;204;gf5839be133_0_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chemeClr val="dk1"/>
              </a:buClr>
              <a:buSzPts val="1050"/>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f162c17b5d_0_0"/>
          <p:cNvSpPr txBox="1"/>
          <p:nvPr>
            <p:ph type="title"/>
          </p:nvPr>
        </p:nvSpPr>
        <p:spPr>
          <a:xfrm>
            <a:off x="1810520" y="93455"/>
            <a:ext cx="6881400" cy="1125600"/>
          </a:xfrm>
          <a:prstGeom prst="rect">
            <a:avLst/>
          </a:prstGeom>
          <a:noFill/>
          <a:ln>
            <a:noFill/>
          </a:ln>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chemeClr val="dk1"/>
              </a:buClr>
              <a:buSzPts val="4200"/>
              <a:buFont typeface="Arial"/>
              <a:buNone/>
            </a:pPr>
            <a:r>
              <a:rPr lang="en" sz="2900">
                <a:solidFill>
                  <a:schemeClr val="dk1"/>
                </a:solidFill>
              </a:rPr>
              <a:t>Github Repository </a:t>
            </a:r>
            <a:endParaRPr/>
          </a:p>
        </p:txBody>
      </p:sp>
      <p:sp>
        <p:nvSpPr>
          <p:cNvPr id="210" name="Google Shape;210;gf162c17b5d_0_0"/>
          <p:cNvSpPr txBox="1"/>
          <p:nvPr>
            <p:ph idx="2" type="body"/>
          </p:nvPr>
        </p:nvSpPr>
        <p:spPr>
          <a:xfrm>
            <a:off x="1962325" y="1401675"/>
            <a:ext cx="6814200" cy="3583500"/>
          </a:xfrm>
          <a:prstGeom prst="rect">
            <a:avLst/>
          </a:prstGeom>
          <a:noFill/>
          <a:ln>
            <a:noFill/>
          </a:ln>
        </p:spPr>
        <p:txBody>
          <a:bodyPr anchorCtr="0" anchor="ctr" bIns="91425" lIns="91425" spcFirstLastPara="1" rIns="91425" wrap="square" tIns="91425">
            <a:normAutofit/>
          </a:bodyPr>
          <a:lstStyle/>
          <a:p>
            <a:pPr indent="0" lvl="0" marL="0" rtl="0" algn="l">
              <a:lnSpc>
                <a:spcPct val="105000"/>
              </a:lnSpc>
              <a:spcBef>
                <a:spcPts val="0"/>
              </a:spcBef>
              <a:spcAft>
                <a:spcPts val="0"/>
              </a:spcAft>
              <a:buNone/>
            </a:pPr>
            <a:r>
              <a:rPr lang="en" sz="1800" u="sng">
                <a:solidFill>
                  <a:schemeClr val="hlink"/>
                </a:solidFill>
                <a:hlinkClick r:id="rId3"/>
              </a:rPr>
              <a:t>https://github.com/yunpengliDataScience/Skin_Cancer_ML_DL</a:t>
            </a:r>
            <a:endParaRPr sz="1800"/>
          </a:p>
          <a:p>
            <a:pPr indent="0" lvl="0" marL="0" rtl="0" algn="l">
              <a:lnSpc>
                <a:spcPct val="105000"/>
              </a:lnSpc>
              <a:spcBef>
                <a:spcPts val="0"/>
              </a:spcBef>
              <a:spcAft>
                <a:spcPts val="0"/>
              </a:spcAft>
              <a:buNone/>
            </a:pPr>
            <a:r>
              <a:t/>
            </a:r>
            <a:endParaRPr sz="1500"/>
          </a:p>
          <a:p>
            <a:pPr indent="0" lvl="0" marL="457200" rtl="0" algn="l">
              <a:lnSpc>
                <a:spcPct val="105000"/>
              </a:lnSpc>
              <a:spcBef>
                <a:spcPts val="0"/>
              </a:spcBef>
              <a:spcAft>
                <a:spcPts val="0"/>
              </a:spcAft>
              <a:buNone/>
            </a:pPr>
            <a:r>
              <a:t/>
            </a:r>
            <a:endParaRPr sz="1500"/>
          </a:p>
          <a:p>
            <a:pPr indent="0" lvl="0" marL="457200" rtl="0" algn="l">
              <a:lnSpc>
                <a:spcPct val="105000"/>
              </a:lnSpc>
              <a:spcBef>
                <a:spcPts val="0"/>
              </a:spcBef>
              <a:spcAft>
                <a:spcPts val="0"/>
              </a:spcAft>
              <a:buNone/>
            </a:pPr>
            <a:r>
              <a:rPr lang="en" sz="1500"/>
              <a:t>  </a:t>
            </a:r>
            <a:endParaRPr/>
          </a:p>
        </p:txBody>
      </p:sp>
      <p:sp>
        <p:nvSpPr>
          <p:cNvPr id="211" name="Google Shape;211;gf162c17b5d_0_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chemeClr val="dk1"/>
              </a:buClr>
              <a:buSzPts val="1050"/>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f16266f23d_12_6"/>
          <p:cNvSpPr txBox="1"/>
          <p:nvPr>
            <p:ph type="title"/>
          </p:nvPr>
        </p:nvSpPr>
        <p:spPr>
          <a:xfrm>
            <a:off x="1810520" y="93455"/>
            <a:ext cx="6881400" cy="1125600"/>
          </a:xfrm>
          <a:prstGeom prst="rect">
            <a:avLst/>
          </a:prstGeom>
          <a:noFill/>
          <a:ln>
            <a:noFill/>
          </a:ln>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chemeClr val="dk1"/>
              </a:buClr>
              <a:buSzPts val="4200"/>
              <a:buFont typeface="Arial"/>
              <a:buNone/>
            </a:pPr>
            <a:r>
              <a:rPr lang="en" sz="2900">
                <a:solidFill>
                  <a:schemeClr val="dk1"/>
                </a:solidFill>
              </a:rPr>
              <a:t>Planning for the Next Step </a:t>
            </a:r>
            <a:endParaRPr/>
          </a:p>
        </p:txBody>
      </p:sp>
      <p:sp>
        <p:nvSpPr>
          <p:cNvPr id="217" name="Google Shape;217;gf16266f23d_12_6"/>
          <p:cNvSpPr txBox="1"/>
          <p:nvPr>
            <p:ph idx="2" type="body"/>
          </p:nvPr>
        </p:nvSpPr>
        <p:spPr>
          <a:xfrm>
            <a:off x="1962325" y="1401675"/>
            <a:ext cx="6814200" cy="3583500"/>
          </a:xfrm>
          <a:prstGeom prst="rect">
            <a:avLst/>
          </a:prstGeom>
          <a:noFill/>
          <a:ln>
            <a:noFill/>
          </a:ln>
        </p:spPr>
        <p:txBody>
          <a:bodyPr anchorCtr="0" anchor="ctr" bIns="91425" lIns="91425" spcFirstLastPara="1" rIns="91425" wrap="square" tIns="91425">
            <a:normAutofit/>
          </a:bodyPr>
          <a:lstStyle/>
          <a:p>
            <a:pPr indent="-342900" lvl="0" marL="457200" rtl="0" algn="l">
              <a:lnSpc>
                <a:spcPct val="105000"/>
              </a:lnSpc>
              <a:spcBef>
                <a:spcPts val="0"/>
              </a:spcBef>
              <a:spcAft>
                <a:spcPts val="0"/>
              </a:spcAft>
              <a:buSzPts val="1800"/>
              <a:buChar char="●"/>
            </a:pPr>
            <a:r>
              <a:rPr lang="en" sz="1500"/>
              <a:t>We will continue more EDA and feature engineering tasks on tabular data.</a:t>
            </a:r>
            <a:endParaRPr sz="1500"/>
          </a:p>
          <a:p>
            <a:pPr indent="-323850" lvl="0" marL="457200" rtl="0" algn="l">
              <a:lnSpc>
                <a:spcPct val="105000"/>
              </a:lnSpc>
              <a:spcBef>
                <a:spcPts val="0"/>
              </a:spcBef>
              <a:spcAft>
                <a:spcPts val="0"/>
              </a:spcAft>
              <a:buSzPts val="1500"/>
              <a:buChar char="●"/>
            </a:pPr>
            <a:r>
              <a:rPr lang="en" sz="1500"/>
              <a:t>We will continue more image processing tasks for later DL.</a:t>
            </a:r>
            <a:endParaRPr sz="1500"/>
          </a:p>
          <a:p>
            <a:pPr indent="-342900" lvl="0" marL="457200" rtl="0" algn="l">
              <a:lnSpc>
                <a:spcPct val="105000"/>
              </a:lnSpc>
              <a:spcBef>
                <a:spcPts val="0"/>
              </a:spcBef>
              <a:spcAft>
                <a:spcPts val="0"/>
              </a:spcAft>
              <a:buSzPts val="1800"/>
              <a:buChar char="●"/>
            </a:pPr>
            <a:r>
              <a:rPr lang="en" sz="1500"/>
              <a:t>We will build several ML models using tabular data for prediction.</a:t>
            </a:r>
            <a:endParaRPr sz="1500"/>
          </a:p>
          <a:p>
            <a:pPr indent="-342900" lvl="0" marL="457200" rtl="0" algn="l">
              <a:lnSpc>
                <a:spcPct val="105000"/>
              </a:lnSpc>
              <a:spcBef>
                <a:spcPts val="0"/>
              </a:spcBef>
              <a:spcAft>
                <a:spcPts val="0"/>
              </a:spcAft>
              <a:buSzPts val="1800"/>
              <a:buChar char="●"/>
            </a:pPr>
            <a:r>
              <a:rPr lang="en" sz="1500"/>
              <a:t>We will build an initial CNN model for classifying skin lesion images.</a:t>
            </a:r>
            <a:endParaRPr sz="1500"/>
          </a:p>
          <a:p>
            <a:pPr indent="-342900" lvl="0" marL="457200" rtl="0" algn="l">
              <a:lnSpc>
                <a:spcPct val="105000"/>
              </a:lnSpc>
              <a:spcBef>
                <a:spcPts val="0"/>
              </a:spcBef>
              <a:spcAft>
                <a:spcPts val="0"/>
              </a:spcAft>
              <a:buSzPts val="1800"/>
              <a:buChar char="●"/>
            </a:pPr>
            <a:r>
              <a:rPr lang="en" sz="1500"/>
              <a:t>We will use and evaluate several pretrained DL models.  </a:t>
            </a:r>
            <a:endParaRPr sz="1500"/>
          </a:p>
          <a:p>
            <a:pPr indent="-323850" lvl="0" marL="457200" rtl="0" algn="l">
              <a:lnSpc>
                <a:spcPct val="105000"/>
              </a:lnSpc>
              <a:spcBef>
                <a:spcPts val="0"/>
              </a:spcBef>
              <a:spcAft>
                <a:spcPts val="0"/>
              </a:spcAft>
              <a:buSzPts val="1500"/>
              <a:buChar char="●"/>
            </a:pPr>
            <a:r>
              <a:rPr lang="en" sz="1500"/>
              <a:t>We will plan to build an application prototype for visualization.</a:t>
            </a:r>
            <a:endParaRPr sz="1500"/>
          </a:p>
          <a:p>
            <a:pPr indent="0" lvl="0" marL="457200" rtl="0" algn="l">
              <a:lnSpc>
                <a:spcPct val="105000"/>
              </a:lnSpc>
              <a:spcBef>
                <a:spcPts val="0"/>
              </a:spcBef>
              <a:spcAft>
                <a:spcPts val="0"/>
              </a:spcAft>
              <a:buNone/>
            </a:pPr>
            <a:r>
              <a:t/>
            </a:r>
            <a:endParaRPr sz="1500"/>
          </a:p>
          <a:p>
            <a:pPr indent="0" lvl="0" marL="457200" rtl="0" algn="l">
              <a:lnSpc>
                <a:spcPct val="105000"/>
              </a:lnSpc>
              <a:spcBef>
                <a:spcPts val="0"/>
              </a:spcBef>
              <a:spcAft>
                <a:spcPts val="0"/>
              </a:spcAft>
              <a:buNone/>
            </a:pPr>
            <a:r>
              <a:rPr lang="en" sz="1500"/>
              <a:t>  </a:t>
            </a:r>
            <a:endParaRPr/>
          </a:p>
        </p:txBody>
      </p:sp>
      <p:sp>
        <p:nvSpPr>
          <p:cNvPr id="218" name="Google Shape;218;gf16266f23d_12_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chemeClr val="dk1"/>
              </a:buClr>
              <a:buSzPts val="105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1797300" y="126675"/>
            <a:ext cx="7035000" cy="7860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Clr>
                <a:schemeClr val="dk2"/>
              </a:buClr>
              <a:buSzPts val="3111"/>
              <a:buFont typeface="Arial"/>
              <a:buNone/>
            </a:pPr>
            <a:r>
              <a:rPr lang="en"/>
              <a:t>Why skin can</a:t>
            </a:r>
            <a:r>
              <a:rPr lang="en"/>
              <a:t>cer?</a:t>
            </a:r>
            <a:endParaRPr sz="1300"/>
          </a:p>
        </p:txBody>
      </p:sp>
      <p:sp>
        <p:nvSpPr>
          <p:cNvPr id="101" name="Google Shape;101;p2"/>
          <p:cNvSpPr txBox="1"/>
          <p:nvPr>
            <p:ph idx="1" type="body"/>
          </p:nvPr>
        </p:nvSpPr>
        <p:spPr>
          <a:xfrm>
            <a:off x="1893925" y="1010350"/>
            <a:ext cx="7035000" cy="3238800"/>
          </a:xfrm>
          <a:prstGeom prst="rect">
            <a:avLst/>
          </a:prstGeom>
          <a:noFill/>
          <a:ln>
            <a:noFill/>
          </a:ln>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sz="1400"/>
              <a:t>Skin cancer is one of the most frequent types of cancer and manifests mainly in areas of the skin most exposed to the sun. Since skin cancer occurs on the surface of the skin, its lesions can be evaluated by visual inspection. Dermoscopy is a non invasive method which permits visualizing more profound levels of the skin as its surface reflection is removed. Prior research has found that this technique permits improved visualization of the lesion structures, enhancing the accuracy of dermatologists.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The aim this project is to study the problem of classification of dermoscopic images of skin cancer, including lesions by using various of machine learning and deep learning techniques.</a:t>
            </a:r>
            <a:endParaRPr sz="1400"/>
          </a:p>
          <a:p>
            <a:pPr indent="0" lvl="0" marL="9144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The hypothesis of this project is that combining skin lesion image data with more tabular descriptions or patient data may improve skin lesion classifications and skin cancer </a:t>
            </a:r>
            <a:r>
              <a:rPr lang="en" sz="1400"/>
              <a:t>diagnosis</a:t>
            </a:r>
            <a:r>
              <a:rPr lang="en" sz="1400"/>
              <a:t>. </a:t>
            </a:r>
            <a:endParaRPr sz="1400"/>
          </a:p>
        </p:txBody>
      </p:sp>
      <p:sp>
        <p:nvSpPr>
          <p:cNvPr id="102" name="Google Shape;10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chemeClr val="dk1"/>
              </a:buClr>
              <a:buSzPts val="105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1786758" y="378372"/>
            <a:ext cx="7045500" cy="6393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ct val="94276"/>
              <a:buFont typeface="Arial"/>
              <a:buNone/>
            </a:pPr>
            <a:r>
              <a:rPr lang="en"/>
              <a:t>Project Data: PAD-UFES-20 Dataset</a:t>
            </a:r>
            <a:endParaRPr/>
          </a:p>
        </p:txBody>
      </p:sp>
      <p:sp>
        <p:nvSpPr>
          <p:cNvPr id="108" name="Google Shape;108;p4"/>
          <p:cNvSpPr txBox="1"/>
          <p:nvPr>
            <p:ph idx="1" type="body"/>
          </p:nvPr>
        </p:nvSpPr>
        <p:spPr>
          <a:xfrm>
            <a:off x="1954925" y="1292775"/>
            <a:ext cx="6877500" cy="36558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2323"/>
              <a:buFont typeface="Arial"/>
              <a:buNone/>
            </a:pPr>
            <a:r>
              <a:t/>
            </a:r>
            <a:endParaRPr sz="2000"/>
          </a:p>
          <a:p>
            <a:pPr indent="-360045" lvl="0" marL="457200" rtl="0" algn="l">
              <a:spcBef>
                <a:spcPts val="1200"/>
              </a:spcBef>
              <a:spcAft>
                <a:spcPts val="0"/>
              </a:spcAft>
              <a:buClr>
                <a:schemeClr val="dk1"/>
              </a:buClr>
              <a:buSzPts val="1800"/>
              <a:buFont typeface="Arial"/>
              <a:buChar char="●"/>
            </a:pPr>
            <a:r>
              <a:rPr lang="en" sz="1800"/>
              <a:t>PAD-UFES-20 dataset: a skin lesion dataset composed of patient data and clinical images collected from smartphones.  The metadata.csv contains more attributes in tabular format.</a:t>
            </a:r>
            <a:endParaRPr sz="1800"/>
          </a:p>
          <a:p>
            <a:pPr indent="-360045" lvl="0" marL="457200" rtl="0" algn="l">
              <a:spcBef>
                <a:spcPts val="1200"/>
              </a:spcBef>
              <a:spcAft>
                <a:spcPts val="0"/>
              </a:spcAft>
              <a:buClr>
                <a:schemeClr val="dk1"/>
              </a:buClr>
              <a:buSzPts val="1800"/>
              <a:buFont typeface="Arial"/>
              <a:buChar char="●"/>
            </a:pPr>
            <a:r>
              <a:rPr lang="en" sz="1800"/>
              <a:t>Source: </a:t>
            </a:r>
            <a:r>
              <a:rPr lang="en" sz="1800" u="sng">
                <a:solidFill>
                  <a:schemeClr val="hlink"/>
                </a:solidFill>
                <a:hlinkClick r:id="rId3"/>
              </a:rPr>
              <a:t>https://data.mendeley.com/datasets/zr7vgbcyr2/1</a:t>
            </a:r>
            <a:endParaRPr sz="1800"/>
          </a:p>
          <a:p>
            <a:pPr indent="-360045" lvl="0" marL="457200" rtl="0" algn="l">
              <a:spcBef>
                <a:spcPts val="1200"/>
              </a:spcBef>
              <a:spcAft>
                <a:spcPts val="0"/>
              </a:spcAft>
              <a:buClr>
                <a:schemeClr val="dk1"/>
              </a:buClr>
              <a:buSzPts val="1800"/>
              <a:buFont typeface="Arial"/>
              <a:buChar char="●"/>
            </a:pPr>
            <a:r>
              <a:rPr lang="en" sz="1800"/>
              <a:t>2298 skin lesion images</a:t>
            </a:r>
            <a:endParaRPr sz="1800"/>
          </a:p>
          <a:p>
            <a:pPr indent="-360045" lvl="0" marL="457200" rtl="0" algn="l">
              <a:spcBef>
                <a:spcPts val="1200"/>
              </a:spcBef>
              <a:spcAft>
                <a:spcPts val="0"/>
              </a:spcAft>
              <a:buSzPts val="1800"/>
              <a:buChar char="●"/>
            </a:pPr>
            <a:r>
              <a:rPr lang="en" sz="1800"/>
              <a:t>Nearly 3 </a:t>
            </a:r>
            <a:r>
              <a:rPr lang="en" sz="1800"/>
              <a:t>gigabytes</a:t>
            </a:r>
            <a:r>
              <a:rPr lang="en" sz="1800"/>
              <a:t> in total size</a:t>
            </a:r>
            <a:endParaRPr sz="1800"/>
          </a:p>
          <a:p>
            <a:pPr indent="-360044" lvl="0" marL="457200" rtl="0" algn="l">
              <a:spcBef>
                <a:spcPts val="1200"/>
              </a:spcBef>
              <a:spcAft>
                <a:spcPts val="0"/>
              </a:spcAft>
              <a:buSzPts val="1800"/>
              <a:buChar char="●"/>
            </a:pPr>
            <a:r>
              <a:rPr lang="en" sz="1800"/>
              <a:t>Tabular data is stored in the metadata.csv file that contains 26 columns</a:t>
            </a:r>
            <a:endParaRPr sz="1800"/>
          </a:p>
          <a:p>
            <a:pPr indent="0" lvl="0" marL="0" rtl="0" algn="l">
              <a:spcBef>
                <a:spcPts val="1200"/>
              </a:spcBef>
              <a:spcAft>
                <a:spcPts val="1200"/>
              </a:spcAft>
              <a:buClr>
                <a:schemeClr val="dk1"/>
              </a:buClr>
              <a:buSzPts val="2323"/>
              <a:buFont typeface="Arial"/>
              <a:buNone/>
            </a:pPr>
            <a:r>
              <a:t/>
            </a:r>
            <a:endParaRPr/>
          </a:p>
        </p:txBody>
      </p:sp>
      <p:sp>
        <p:nvSpPr>
          <p:cNvPr id="109" name="Google Shape;10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chemeClr val="dk1"/>
              </a:buClr>
              <a:buSzPts val="105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f59ac084ed_0_0"/>
          <p:cNvSpPr txBox="1"/>
          <p:nvPr>
            <p:ph type="title"/>
          </p:nvPr>
        </p:nvSpPr>
        <p:spPr>
          <a:xfrm>
            <a:off x="1786758" y="378372"/>
            <a:ext cx="7045500" cy="6393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ct val="94276"/>
              <a:buFont typeface="Arial"/>
              <a:buNone/>
            </a:pPr>
            <a:r>
              <a:rPr lang="en"/>
              <a:t>Tabular Data</a:t>
            </a:r>
            <a:endParaRPr/>
          </a:p>
        </p:txBody>
      </p:sp>
      <p:sp>
        <p:nvSpPr>
          <p:cNvPr id="115" name="Google Shape;115;gf59ac084ed_0_0"/>
          <p:cNvSpPr txBox="1"/>
          <p:nvPr>
            <p:ph idx="1" type="body"/>
          </p:nvPr>
        </p:nvSpPr>
        <p:spPr>
          <a:xfrm>
            <a:off x="1954925" y="1292775"/>
            <a:ext cx="7066200" cy="3655800"/>
          </a:xfrm>
          <a:prstGeom prst="rect">
            <a:avLst/>
          </a:prstGeom>
          <a:noFill/>
          <a:ln>
            <a:noFill/>
          </a:ln>
        </p:spPr>
        <p:txBody>
          <a:bodyPr anchorCtr="0" anchor="t" bIns="91425" lIns="91425" spcFirstLastPara="1" rIns="91425" wrap="square" tIns="91425">
            <a:normAutofit/>
          </a:bodyPr>
          <a:lstStyle/>
          <a:p>
            <a:pPr indent="0" lvl="0" marL="0" rtl="0" algn="l">
              <a:spcBef>
                <a:spcPts val="1200"/>
              </a:spcBef>
              <a:spcAft>
                <a:spcPts val="0"/>
              </a:spcAft>
              <a:buNone/>
            </a:pPr>
            <a:r>
              <a:t/>
            </a:r>
            <a:endParaRPr sz="1800"/>
          </a:p>
          <a:p>
            <a:pPr indent="0" lvl="0" marL="0" rtl="0" algn="l">
              <a:spcBef>
                <a:spcPts val="1200"/>
              </a:spcBef>
              <a:spcAft>
                <a:spcPts val="1200"/>
              </a:spcAft>
              <a:buClr>
                <a:schemeClr val="dk1"/>
              </a:buClr>
              <a:buSzPts val="2323"/>
              <a:buFont typeface="Arial"/>
              <a:buNone/>
            </a:pPr>
            <a:r>
              <a:t/>
            </a:r>
            <a:endParaRPr/>
          </a:p>
        </p:txBody>
      </p:sp>
      <p:pic>
        <p:nvPicPr>
          <p:cNvPr id="116" name="Google Shape;116;gf59ac084ed_0_0"/>
          <p:cNvPicPr preferRelativeResize="0"/>
          <p:nvPr/>
        </p:nvPicPr>
        <p:blipFill>
          <a:blip r:embed="rId3">
            <a:alphaModFix/>
          </a:blip>
          <a:stretch>
            <a:fillRect/>
          </a:stretch>
        </p:blipFill>
        <p:spPr>
          <a:xfrm>
            <a:off x="1766275" y="1770100"/>
            <a:ext cx="7254849" cy="2358950"/>
          </a:xfrm>
          <a:prstGeom prst="rect">
            <a:avLst/>
          </a:prstGeom>
          <a:noFill/>
          <a:ln>
            <a:noFill/>
          </a:ln>
        </p:spPr>
      </p:pic>
      <p:sp>
        <p:nvSpPr>
          <p:cNvPr id="117" name="Google Shape;117;gf59ac084ed_0_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chemeClr val="dk1"/>
              </a:buClr>
              <a:buSzPts val="105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f2e7b89216_0_27"/>
          <p:cNvSpPr txBox="1"/>
          <p:nvPr>
            <p:ph type="title"/>
          </p:nvPr>
        </p:nvSpPr>
        <p:spPr>
          <a:xfrm>
            <a:off x="1786758" y="378372"/>
            <a:ext cx="7045500" cy="6393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ct val="94276"/>
              <a:buFont typeface="Arial"/>
              <a:buNone/>
            </a:pPr>
            <a:r>
              <a:rPr lang="en"/>
              <a:t>Image</a:t>
            </a:r>
            <a:r>
              <a:rPr lang="en"/>
              <a:t> Data</a:t>
            </a:r>
            <a:endParaRPr/>
          </a:p>
        </p:txBody>
      </p:sp>
      <p:sp>
        <p:nvSpPr>
          <p:cNvPr id="123" name="Google Shape;123;gf2e7b89216_0_27"/>
          <p:cNvSpPr txBox="1"/>
          <p:nvPr>
            <p:ph idx="1" type="body"/>
          </p:nvPr>
        </p:nvSpPr>
        <p:spPr>
          <a:xfrm>
            <a:off x="1954925" y="1292775"/>
            <a:ext cx="7066200" cy="3655800"/>
          </a:xfrm>
          <a:prstGeom prst="rect">
            <a:avLst/>
          </a:prstGeom>
          <a:noFill/>
          <a:ln>
            <a:noFill/>
          </a:ln>
        </p:spPr>
        <p:txBody>
          <a:bodyPr anchorCtr="0" anchor="t" bIns="91425" lIns="91425" spcFirstLastPara="1" rIns="91425" wrap="square" tIns="91425">
            <a:normAutofit/>
          </a:bodyPr>
          <a:lstStyle/>
          <a:p>
            <a:pPr indent="0" lvl="0" marL="0" rtl="0" algn="l">
              <a:spcBef>
                <a:spcPts val="1200"/>
              </a:spcBef>
              <a:spcAft>
                <a:spcPts val="0"/>
              </a:spcAft>
              <a:buNone/>
            </a:pPr>
            <a:r>
              <a:t/>
            </a:r>
            <a:endParaRPr sz="1800"/>
          </a:p>
          <a:p>
            <a:pPr indent="0" lvl="0" marL="0" rtl="0" algn="l">
              <a:spcBef>
                <a:spcPts val="1200"/>
              </a:spcBef>
              <a:spcAft>
                <a:spcPts val="1200"/>
              </a:spcAft>
              <a:buClr>
                <a:schemeClr val="dk1"/>
              </a:buClr>
              <a:buSzPts val="2323"/>
              <a:buFont typeface="Arial"/>
              <a:buNone/>
            </a:pPr>
            <a:r>
              <a:t/>
            </a:r>
            <a:endParaRPr/>
          </a:p>
        </p:txBody>
      </p:sp>
      <p:pic>
        <p:nvPicPr>
          <p:cNvPr id="124" name="Google Shape;124;gf2e7b89216_0_27"/>
          <p:cNvPicPr preferRelativeResize="0"/>
          <p:nvPr/>
        </p:nvPicPr>
        <p:blipFill>
          <a:blip r:embed="rId3">
            <a:alphaModFix/>
          </a:blip>
          <a:stretch>
            <a:fillRect/>
          </a:stretch>
        </p:blipFill>
        <p:spPr>
          <a:xfrm>
            <a:off x="1965275" y="1121387"/>
            <a:ext cx="7045500" cy="3827188"/>
          </a:xfrm>
          <a:prstGeom prst="rect">
            <a:avLst/>
          </a:prstGeom>
          <a:noFill/>
          <a:ln>
            <a:noFill/>
          </a:ln>
        </p:spPr>
      </p:pic>
      <p:sp>
        <p:nvSpPr>
          <p:cNvPr id="125" name="Google Shape;125;gf2e7b89216_0_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chemeClr val="dk1"/>
              </a:buClr>
              <a:buSzPts val="105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f2e7b89216_0_21"/>
          <p:cNvSpPr txBox="1"/>
          <p:nvPr>
            <p:ph type="title"/>
          </p:nvPr>
        </p:nvSpPr>
        <p:spPr>
          <a:xfrm>
            <a:off x="1786758" y="378372"/>
            <a:ext cx="7045500" cy="6393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ct val="94276"/>
              <a:buFont typeface="Arial"/>
              <a:buNone/>
            </a:pPr>
            <a:r>
              <a:rPr lang="en"/>
              <a:t>Data Description</a:t>
            </a:r>
            <a:endParaRPr/>
          </a:p>
        </p:txBody>
      </p:sp>
      <p:sp>
        <p:nvSpPr>
          <p:cNvPr id="131" name="Google Shape;131;gf2e7b89216_0_21"/>
          <p:cNvSpPr txBox="1"/>
          <p:nvPr>
            <p:ph idx="1" type="body"/>
          </p:nvPr>
        </p:nvSpPr>
        <p:spPr>
          <a:xfrm>
            <a:off x="1942250" y="1077400"/>
            <a:ext cx="7066200" cy="3655800"/>
          </a:xfrm>
          <a:prstGeom prst="rect">
            <a:avLst/>
          </a:prstGeom>
          <a:noFill/>
          <a:ln>
            <a:noFill/>
          </a:ln>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en" sz="1400"/>
              <a:t>The dataset consists of 2,298 samples of six different types of skin lesions. Each sample consists of a clinical image and up to 22 clinical features including the patient's age, skin lesion location, fitspatrick</a:t>
            </a:r>
            <a:r>
              <a:rPr lang="en" sz="1050">
                <a:solidFill>
                  <a:srgbClr val="212121"/>
                </a:solidFill>
                <a:highlight>
                  <a:srgbClr val="FFFFFF"/>
                </a:highlight>
                <a:latin typeface="Courier New"/>
                <a:ea typeface="Courier New"/>
                <a:cs typeface="Courier New"/>
                <a:sym typeface="Courier New"/>
              </a:rPr>
              <a:t> </a:t>
            </a:r>
            <a:r>
              <a:rPr lang="en" sz="1400"/>
              <a:t>skin type, and skin lesion diameter. </a:t>
            </a:r>
            <a:endParaRPr sz="1400"/>
          </a:p>
          <a:p>
            <a:pPr indent="0" lvl="0" marL="45720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The skin lesions are: </a:t>
            </a:r>
            <a:endParaRPr sz="1400"/>
          </a:p>
          <a:p>
            <a:pPr indent="-317500" lvl="0" marL="1371600" rtl="0" algn="l">
              <a:lnSpc>
                <a:spcPct val="100000"/>
              </a:lnSpc>
              <a:spcBef>
                <a:spcPts val="0"/>
              </a:spcBef>
              <a:spcAft>
                <a:spcPts val="0"/>
              </a:spcAft>
              <a:buSzPts val="1400"/>
              <a:buChar char="❏"/>
            </a:pPr>
            <a:r>
              <a:rPr lang="en" sz="1400"/>
              <a:t>Basal Cell Carcinoma (BCC)</a:t>
            </a:r>
            <a:endParaRPr sz="1400"/>
          </a:p>
          <a:p>
            <a:pPr indent="-317500" lvl="0" marL="1371600" rtl="0" algn="l">
              <a:lnSpc>
                <a:spcPct val="100000"/>
              </a:lnSpc>
              <a:spcBef>
                <a:spcPts val="0"/>
              </a:spcBef>
              <a:spcAft>
                <a:spcPts val="0"/>
              </a:spcAft>
              <a:buSzPts val="1400"/>
              <a:buChar char="❏"/>
            </a:pPr>
            <a:r>
              <a:rPr lang="en" sz="1400"/>
              <a:t>Squamous Cell Carcinoma (SCC)</a:t>
            </a:r>
            <a:endParaRPr sz="1400"/>
          </a:p>
          <a:p>
            <a:pPr indent="-317500" lvl="0" marL="1371600" rtl="0" algn="l">
              <a:lnSpc>
                <a:spcPct val="100000"/>
              </a:lnSpc>
              <a:spcBef>
                <a:spcPts val="0"/>
              </a:spcBef>
              <a:spcAft>
                <a:spcPts val="0"/>
              </a:spcAft>
              <a:buSzPts val="1400"/>
              <a:buChar char="❏"/>
            </a:pPr>
            <a:r>
              <a:rPr lang="en" sz="1400"/>
              <a:t> Actinic Keratosis (ACK)</a:t>
            </a:r>
            <a:endParaRPr sz="1400"/>
          </a:p>
          <a:p>
            <a:pPr indent="-317500" lvl="0" marL="1371600" rtl="0" algn="l">
              <a:lnSpc>
                <a:spcPct val="100000"/>
              </a:lnSpc>
              <a:spcBef>
                <a:spcPts val="0"/>
              </a:spcBef>
              <a:spcAft>
                <a:spcPts val="0"/>
              </a:spcAft>
              <a:buSzPts val="1400"/>
              <a:buChar char="❏"/>
            </a:pPr>
            <a:r>
              <a:rPr lang="en" sz="1400"/>
              <a:t>Seborrheic Keratosis (SEK)</a:t>
            </a:r>
            <a:endParaRPr sz="1400"/>
          </a:p>
          <a:p>
            <a:pPr indent="-317500" lvl="0" marL="1371600" rtl="0" algn="l">
              <a:lnSpc>
                <a:spcPct val="100000"/>
              </a:lnSpc>
              <a:spcBef>
                <a:spcPts val="0"/>
              </a:spcBef>
              <a:spcAft>
                <a:spcPts val="0"/>
              </a:spcAft>
              <a:buSzPts val="1400"/>
              <a:buChar char="❏"/>
            </a:pPr>
            <a:r>
              <a:rPr lang="en" sz="1400"/>
              <a:t>Melanoma (MEL)</a:t>
            </a:r>
            <a:endParaRPr sz="1400"/>
          </a:p>
          <a:p>
            <a:pPr indent="-317500" lvl="0" marL="1371600" rtl="0" algn="l">
              <a:lnSpc>
                <a:spcPct val="100000"/>
              </a:lnSpc>
              <a:spcBef>
                <a:spcPts val="0"/>
              </a:spcBef>
              <a:spcAft>
                <a:spcPts val="0"/>
              </a:spcAft>
              <a:buSzPts val="1400"/>
              <a:buChar char="❏"/>
            </a:pPr>
            <a:r>
              <a:rPr lang="en" sz="1400"/>
              <a:t>Nevus (NEV). </a:t>
            </a:r>
            <a:endParaRPr sz="1400"/>
          </a:p>
          <a:p>
            <a:pPr indent="-317500" lvl="0" marL="457200" rtl="0" algn="l">
              <a:lnSpc>
                <a:spcPct val="100000"/>
              </a:lnSpc>
              <a:spcBef>
                <a:spcPts val="0"/>
              </a:spcBef>
              <a:spcAft>
                <a:spcPts val="0"/>
              </a:spcAft>
              <a:buSzPts val="1400"/>
              <a:buChar char="●"/>
            </a:pPr>
            <a:r>
              <a:rPr lang="en" sz="1400"/>
              <a:t>In total, approximately 58% of the samples in this dataset are biopsy-proven. This information is described in the metadata.</a:t>
            </a:r>
            <a:endParaRPr sz="1400"/>
          </a:p>
        </p:txBody>
      </p:sp>
      <p:sp>
        <p:nvSpPr>
          <p:cNvPr id="132" name="Google Shape;132;gf2e7b89216_0_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chemeClr val="dk1"/>
              </a:buClr>
              <a:buSzPts val="105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f59ac084ed_0_7"/>
          <p:cNvSpPr txBox="1"/>
          <p:nvPr>
            <p:ph type="title"/>
          </p:nvPr>
        </p:nvSpPr>
        <p:spPr>
          <a:xfrm>
            <a:off x="1786758" y="378372"/>
            <a:ext cx="7045500" cy="639300"/>
          </a:xfrm>
          <a:prstGeom prst="rect">
            <a:avLst/>
          </a:prstGeom>
          <a:noFill/>
          <a:ln>
            <a:noFill/>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ct val="94276"/>
              <a:buFont typeface="Arial"/>
              <a:buNone/>
            </a:pPr>
            <a:r>
              <a:rPr lang="en"/>
              <a:t>Data Exploration</a:t>
            </a:r>
            <a:endParaRPr/>
          </a:p>
        </p:txBody>
      </p:sp>
      <p:sp>
        <p:nvSpPr>
          <p:cNvPr id="138" name="Google Shape;138;gf59ac084ed_0_7"/>
          <p:cNvSpPr txBox="1"/>
          <p:nvPr>
            <p:ph idx="1" type="body"/>
          </p:nvPr>
        </p:nvSpPr>
        <p:spPr>
          <a:xfrm>
            <a:off x="1942250" y="1077400"/>
            <a:ext cx="7066200" cy="3655800"/>
          </a:xfrm>
          <a:prstGeom prst="rect">
            <a:avLst/>
          </a:prstGeom>
          <a:noFill/>
          <a:ln>
            <a:noFill/>
          </a:ln>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t/>
            </a:r>
            <a:endParaRPr sz="1400"/>
          </a:p>
        </p:txBody>
      </p:sp>
      <p:pic>
        <p:nvPicPr>
          <p:cNvPr id="139" name="Google Shape;139;gf59ac084ed_0_7"/>
          <p:cNvPicPr preferRelativeResize="0"/>
          <p:nvPr/>
        </p:nvPicPr>
        <p:blipFill>
          <a:blip r:embed="rId3">
            <a:alphaModFix/>
          </a:blip>
          <a:stretch>
            <a:fillRect/>
          </a:stretch>
        </p:blipFill>
        <p:spPr>
          <a:xfrm>
            <a:off x="1962950" y="1077400"/>
            <a:ext cx="7045498" cy="3912175"/>
          </a:xfrm>
          <a:prstGeom prst="rect">
            <a:avLst/>
          </a:prstGeom>
          <a:noFill/>
          <a:ln>
            <a:noFill/>
          </a:ln>
        </p:spPr>
      </p:pic>
      <p:sp>
        <p:nvSpPr>
          <p:cNvPr id="140" name="Google Shape;140;gf59ac084ed_0_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chemeClr val="dk1"/>
              </a:buClr>
              <a:buSzPts val="105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90000"/>
              </a:lnSpc>
              <a:spcBef>
                <a:spcPts val="0"/>
              </a:spcBef>
              <a:spcAft>
                <a:spcPts val="0"/>
              </a:spcAft>
              <a:buClr>
                <a:schemeClr val="dk1"/>
              </a:buClr>
              <a:buSzPct val="144827"/>
              <a:buFont typeface="Arial"/>
              <a:buNone/>
            </a:pPr>
            <a:r>
              <a:rPr lang="en" sz="2900">
                <a:solidFill>
                  <a:schemeClr val="dk1"/>
                </a:solidFill>
              </a:rPr>
              <a:t>Feature Engineering </a:t>
            </a:r>
            <a:endParaRPr/>
          </a:p>
        </p:txBody>
      </p:sp>
      <p:sp>
        <p:nvSpPr>
          <p:cNvPr id="146" name="Google Shape;146;p3"/>
          <p:cNvSpPr txBox="1"/>
          <p:nvPr>
            <p:ph idx="1" type="body"/>
          </p:nvPr>
        </p:nvSpPr>
        <p:spPr>
          <a:xfrm>
            <a:off x="1904200" y="1094350"/>
            <a:ext cx="6928200" cy="347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Metadata and image data downloaded separately from mendeley.com and merged to one dataframe in google colab.</a:t>
            </a:r>
            <a:endParaRPr sz="1800"/>
          </a:p>
          <a:p>
            <a:pPr indent="-342900" lvl="0" marL="457200" rtl="0" algn="l">
              <a:spcBef>
                <a:spcPts val="0"/>
              </a:spcBef>
              <a:spcAft>
                <a:spcPts val="0"/>
              </a:spcAft>
              <a:buSzPts val="1800"/>
              <a:buChar char="●"/>
            </a:pPr>
            <a:r>
              <a:rPr lang="en" sz="1800"/>
              <a:t>Transformed the text data to numerical values using label encoder</a:t>
            </a:r>
            <a:endParaRPr sz="1800"/>
          </a:p>
          <a:p>
            <a:pPr indent="-342900" lvl="0" marL="457200" rtl="0" algn="l">
              <a:spcBef>
                <a:spcPts val="0"/>
              </a:spcBef>
              <a:spcAft>
                <a:spcPts val="0"/>
              </a:spcAft>
              <a:buSzPts val="1800"/>
              <a:buChar char="●"/>
            </a:pPr>
            <a:r>
              <a:rPr lang="en" sz="1800"/>
              <a:t>34% of missing values from in 13 columns has been </a:t>
            </a:r>
            <a:r>
              <a:rPr lang="en" sz="1800"/>
              <a:t>handled</a:t>
            </a:r>
            <a:r>
              <a:rPr lang="en" sz="1800"/>
              <a:t> by imputing random category “Unknown”.</a:t>
            </a:r>
            <a:endParaRPr sz="1800"/>
          </a:p>
          <a:p>
            <a:pPr indent="-342900" lvl="0" marL="457200" rtl="0" algn="l">
              <a:spcBef>
                <a:spcPts val="0"/>
              </a:spcBef>
              <a:spcAft>
                <a:spcPts val="0"/>
              </a:spcAft>
              <a:buSzPts val="1800"/>
              <a:buChar char="●"/>
            </a:pPr>
            <a:r>
              <a:rPr lang="en" sz="1800"/>
              <a:t>Using Dython library identified the association between the categorical variables for the metaData  </a:t>
            </a:r>
            <a:endParaRPr sz="1800"/>
          </a:p>
          <a:p>
            <a:pPr indent="-342900" lvl="0" marL="457200" rtl="0" algn="l">
              <a:spcBef>
                <a:spcPts val="0"/>
              </a:spcBef>
              <a:spcAft>
                <a:spcPts val="0"/>
              </a:spcAft>
              <a:buSzPts val="1800"/>
              <a:buChar char="●"/>
            </a:pPr>
            <a:r>
              <a:rPr lang="en" sz="1800"/>
              <a:t>Strongly correlated fields are e</a:t>
            </a:r>
            <a:r>
              <a:rPr lang="en" sz="1800"/>
              <a:t>levation with bleed, </a:t>
            </a:r>
            <a:r>
              <a:rPr lang="en" sz="1800"/>
              <a:t>Biopsy</a:t>
            </a:r>
            <a:r>
              <a:rPr lang="en" sz="1800"/>
              <a:t> with Diagnostic, </a:t>
            </a:r>
            <a:r>
              <a:rPr lang="en" sz="1800"/>
              <a:t>fitspatrick skin type</a:t>
            </a:r>
            <a:r>
              <a:rPr lang="en" sz="1800"/>
              <a:t> with father,mother background and gender, image </a:t>
            </a:r>
            <a:r>
              <a:rPr lang="en" sz="1800"/>
              <a:t>diameter 1</a:t>
            </a:r>
            <a:r>
              <a:rPr lang="en" sz="1800"/>
              <a:t> with </a:t>
            </a:r>
            <a:r>
              <a:rPr lang="en" sz="1800"/>
              <a:t>diameter 2</a:t>
            </a:r>
            <a:r>
              <a:rPr lang="en" sz="1800"/>
              <a:t>.</a:t>
            </a:r>
            <a:endParaRPr sz="1800"/>
          </a:p>
        </p:txBody>
      </p:sp>
      <p:sp>
        <p:nvSpPr>
          <p:cNvPr id="147" name="Google Shape;14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chemeClr val="dk1"/>
              </a:buClr>
              <a:buSzPts val="105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f5839be133_0_17"/>
          <p:cNvSpPr txBox="1"/>
          <p:nvPr>
            <p:ph type="title"/>
          </p:nvPr>
        </p:nvSpPr>
        <p:spPr>
          <a:xfrm>
            <a:off x="311700" y="60800"/>
            <a:ext cx="8520600" cy="5727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90000"/>
              </a:lnSpc>
              <a:spcBef>
                <a:spcPts val="0"/>
              </a:spcBef>
              <a:spcAft>
                <a:spcPts val="0"/>
              </a:spcAft>
              <a:buClr>
                <a:schemeClr val="dk1"/>
              </a:buClr>
              <a:buSzPct val="144827"/>
              <a:buFont typeface="Arial"/>
              <a:buNone/>
            </a:pPr>
            <a:r>
              <a:rPr lang="en" sz="2900">
                <a:solidFill>
                  <a:schemeClr val="dk1"/>
                </a:solidFill>
              </a:rPr>
              <a:t>Correlation Matrix Heatmap</a:t>
            </a:r>
            <a:endParaRPr/>
          </a:p>
        </p:txBody>
      </p:sp>
      <p:sp>
        <p:nvSpPr>
          <p:cNvPr id="153" name="Google Shape;153;gf5839be133_0_17"/>
          <p:cNvSpPr txBox="1"/>
          <p:nvPr>
            <p:ph idx="1" type="body"/>
          </p:nvPr>
        </p:nvSpPr>
        <p:spPr>
          <a:xfrm>
            <a:off x="1904200" y="1094350"/>
            <a:ext cx="6928200" cy="3474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p>
        </p:txBody>
      </p:sp>
      <p:sp>
        <p:nvSpPr>
          <p:cNvPr id="154" name="Google Shape;154;gf5839be133_0_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chemeClr val="dk1"/>
              </a:buClr>
              <a:buSzPts val="1050"/>
              <a:buFont typeface="Arial"/>
              <a:buNone/>
            </a:pPr>
            <a:fld id="{00000000-1234-1234-1234-123412341234}" type="slidenum">
              <a:rPr lang="en"/>
              <a:t>‹#›</a:t>
            </a:fld>
            <a:endParaRPr/>
          </a:p>
        </p:txBody>
      </p:sp>
      <p:pic>
        <p:nvPicPr>
          <p:cNvPr id="155" name="Google Shape;155;gf5839be133_0_17"/>
          <p:cNvPicPr preferRelativeResize="0"/>
          <p:nvPr/>
        </p:nvPicPr>
        <p:blipFill>
          <a:blip r:embed="rId3">
            <a:alphaModFix/>
          </a:blip>
          <a:stretch>
            <a:fillRect/>
          </a:stretch>
        </p:blipFill>
        <p:spPr>
          <a:xfrm>
            <a:off x="1879250" y="743500"/>
            <a:ext cx="7079223" cy="4313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