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heBb4iahmFiCftKt7Ou18Uv0h/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094591-49F6-4D8A-A049-E0B678C1C3E8}">
  <a:tblStyle styleId="{C1094591-49F6-4D8A-A049-E0B678C1C3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05e598aa1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005e598aa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05e598aa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005e598aa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05e598aa1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005e598aa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05e598aa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05e598aa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05e598aa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05e598aa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05e598aa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05e598aa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05e598aa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05e598aa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05e598aa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005e598aa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05e598aa1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005e598aa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06eec4f02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006eec4f02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0a3e87d9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00a3e87d9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06eec4f02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006eec4f02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06eec4f02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006eec4f02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06eec4f02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006eec4f02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0a3e87d97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00a3e87d9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06eec4f02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006eec4f02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0a3e87d9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00a3e87d9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06eec4f02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006eec4f02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06eec4f0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006eec4f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06eec4f02_0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006eec4f02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0a3e87d97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00a3e87d97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06eec4f02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006eec4f02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06eec4f0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06eec4f0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06eec4f0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06eec4f0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06eec4f02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1006eec4f02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06eec4f02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006eec4f02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06eec4f02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1006eec4f02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06eec4f02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006eec4f02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06eec4f0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06eec4f0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a234fe47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a234fe47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06eec4f02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006eec4f02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06eec4f02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06eec4f02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06eec4f02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06eec4f02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06eec4f02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006eec4f02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0e56c8fe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00e56c8fe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0ac762dc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100ac762dc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2d46f333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f2d46f333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0a3e87d97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100a3e87d97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a234fe47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fa234fe47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chemeClr val="dk1"/>
              </a:buClr>
              <a:buSzPts val="2400"/>
              <a:buFont typeface="Arial"/>
              <a:buNone/>
              <a:defRPr/>
            </a:lvl1pPr>
            <a:lvl2pPr lvl="1" algn="ctr">
              <a:lnSpc>
                <a:spcPct val="100000"/>
              </a:lnSpc>
              <a:spcBef>
                <a:spcPts val="420"/>
              </a:spcBef>
              <a:spcAft>
                <a:spcPts val="0"/>
              </a:spcAft>
              <a:buClr>
                <a:schemeClr val="dk1"/>
              </a:buClr>
              <a:buSzPts val="2100"/>
              <a:buFont typeface="Arial"/>
              <a:buNone/>
              <a:defRPr/>
            </a:lvl2pPr>
            <a:lvl3pPr lvl="2" algn="ctr">
              <a:lnSpc>
                <a:spcPct val="100000"/>
              </a:lnSpc>
              <a:spcBef>
                <a:spcPts val="360"/>
              </a:spcBef>
              <a:spcAft>
                <a:spcPts val="0"/>
              </a:spcAft>
              <a:buClr>
                <a:schemeClr val="dk1"/>
              </a:buClr>
              <a:buSzPts val="1800"/>
              <a:buFont typeface="Arial"/>
              <a:buNone/>
              <a:defRPr/>
            </a:lvl3pPr>
            <a:lvl4pPr lvl="3" algn="ctr">
              <a:lnSpc>
                <a:spcPct val="100000"/>
              </a:lnSpc>
              <a:spcBef>
                <a:spcPts val="300"/>
              </a:spcBef>
              <a:spcAft>
                <a:spcPts val="0"/>
              </a:spcAft>
              <a:buClr>
                <a:schemeClr val="dk1"/>
              </a:buClr>
              <a:buSzPts val="1500"/>
              <a:buFont typeface="Arial"/>
              <a:buNone/>
              <a:defRPr/>
            </a:lvl4pPr>
            <a:lvl5pPr lvl="4" algn="ctr">
              <a:lnSpc>
                <a:spcPct val="100000"/>
              </a:lnSpc>
              <a:spcBef>
                <a:spcPts val="300"/>
              </a:spcBef>
              <a:spcAft>
                <a:spcPts val="0"/>
              </a:spcAft>
              <a:buClr>
                <a:schemeClr val="dk1"/>
              </a:buClr>
              <a:buSzPts val="1500"/>
              <a:buFont typeface="Arial"/>
              <a:buNone/>
              <a:defRPr/>
            </a:lvl5pPr>
            <a:lvl6pPr lvl="5" algn="ctr">
              <a:lnSpc>
                <a:spcPct val="100000"/>
              </a:lnSpc>
              <a:spcBef>
                <a:spcPts val="300"/>
              </a:spcBef>
              <a:spcAft>
                <a:spcPts val="0"/>
              </a:spcAft>
              <a:buClr>
                <a:schemeClr val="dk1"/>
              </a:buClr>
              <a:buSzPts val="1500"/>
              <a:buFont typeface="Arial"/>
              <a:buNone/>
              <a:defRPr/>
            </a:lvl6pPr>
            <a:lvl7pPr lvl="6" algn="ctr">
              <a:lnSpc>
                <a:spcPct val="100000"/>
              </a:lnSpc>
              <a:spcBef>
                <a:spcPts val="300"/>
              </a:spcBef>
              <a:spcAft>
                <a:spcPts val="0"/>
              </a:spcAft>
              <a:buClr>
                <a:schemeClr val="dk1"/>
              </a:buClr>
              <a:buSzPts val="1500"/>
              <a:buFont typeface="Arial"/>
              <a:buNone/>
              <a:defRPr/>
            </a:lvl7pPr>
            <a:lvl8pPr lvl="7" algn="ctr">
              <a:lnSpc>
                <a:spcPct val="100000"/>
              </a:lnSpc>
              <a:spcBef>
                <a:spcPts val="300"/>
              </a:spcBef>
              <a:spcAft>
                <a:spcPts val="0"/>
              </a:spcAft>
              <a:buClr>
                <a:schemeClr val="dk1"/>
              </a:buClr>
              <a:buSzPts val="1500"/>
              <a:buFont typeface="Arial"/>
              <a:buNone/>
              <a:defRPr/>
            </a:lvl8pPr>
            <a:lvl9pPr lvl="8" algn="ctr">
              <a:lnSpc>
                <a:spcPct val="100000"/>
              </a:lnSpc>
              <a:spcBef>
                <a:spcPts val="300"/>
              </a:spcBef>
              <a:spcAft>
                <a:spcPts val="0"/>
              </a:spcAft>
              <a:buClr>
                <a:schemeClr val="dk1"/>
              </a:buClr>
              <a:buSzPts val="1500"/>
              <a:buFont typeface="Arial"/>
              <a:buNone/>
              <a:defRPr/>
            </a:lvl9pPr>
          </a:lstStyle>
          <a:p/>
        </p:txBody>
      </p:sp>
      <p:sp>
        <p:nvSpPr>
          <p:cNvPr id="14" name="Google Shape;14;p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3" name="Shape 63"/>
        <p:cNvGrpSpPr/>
        <p:nvPr/>
      </p:nvGrpSpPr>
      <p:grpSpPr>
        <a:xfrm>
          <a:off x="0" y="0"/>
          <a:ext cx="0" cy="0"/>
          <a:chOff x="0" y="0"/>
          <a:chExt cx="0" cy="0"/>
        </a:xfrm>
      </p:grpSpPr>
      <p:sp>
        <p:nvSpPr>
          <p:cNvPr id="64" name="Google Shape;64;p1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61950" lvl="1" marL="914400" algn="l">
              <a:lnSpc>
                <a:spcPct val="100000"/>
              </a:lnSpc>
              <a:spcBef>
                <a:spcPts val="420"/>
              </a:spcBef>
              <a:spcAft>
                <a:spcPts val="0"/>
              </a:spcAft>
              <a:buClr>
                <a:schemeClr val="dk1"/>
              </a:buClr>
              <a:buSzPts val="2100"/>
              <a:buFont typeface="Arial"/>
              <a:buChar char="–"/>
              <a:defRPr sz="2100"/>
            </a:lvl2pPr>
            <a:lvl3pPr indent="-342900" lvl="2" marL="1371600" algn="l">
              <a:lnSpc>
                <a:spcPct val="100000"/>
              </a:lnSpc>
              <a:spcBef>
                <a:spcPts val="360"/>
              </a:spcBef>
              <a:spcAft>
                <a:spcPts val="0"/>
              </a:spcAft>
              <a:buClr>
                <a:schemeClr val="dk1"/>
              </a:buClr>
              <a:buSzPts val="1800"/>
              <a:buFont typeface="Arial"/>
              <a:buChar char="•"/>
              <a:defRPr sz="1800"/>
            </a:lvl3pPr>
            <a:lvl4pPr indent="-323850" lvl="3" marL="1828800" algn="l">
              <a:lnSpc>
                <a:spcPct val="100000"/>
              </a:lnSpc>
              <a:spcBef>
                <a:spcPts val="300"/>
              </a:spcBef>
              <a:spcAft>
                <a:spcPts val="0"/>
              </a:spcAft>
              <a:buClr>
                <a:schemeClr val="dk1"/>
              </a:buClr>
              <a:buSzPts val="1500"/>
              <a:buFont typeface="Arial"/>
              <a:buChar char="–"/>
              <a:defRPr sz="1500"/>
            </a:lvl4pPr>
            <a:lvl5pPr indent="-323850" lvl="4" marL="2286000" algn="l">
              <a:lnSpc>
                <a:spcPct val="100000"/>
              </a:lnSpc>
              <a:spcBef>
                <a:spcPts val="300"/>
              </a:spcBef>
              <a:spcAft>
                <a:spcPts val="0"/>
              </a:spcAft>
              <a:buClr>
                <a:schemeClr val="dk1"/>
              </a:buClr>
              <a:buSzPts val="1500"/>
              <a:buFont typeface="Arial"/>
              <a:buChar char="»"/>
              <a:defRPr sz="1500"/>
            </a:lvl5pPr>
            <a:lvl6pPr indent="-323850" lvl="5" marL="2743200" algn="l">
              <a:lnSpc>
                <a:spcPct val="100000"/>
              </a:lnSpc>
              <a:spcBef>
                <a:spcPts val="300"/>
              </a:spcBef>
              <a:spcAft>
                <a:spcPts val="0"/>
              </a:spcAft>
              <a:buClr>
                <a:schemeClr val="dk1"/>
              </a:buClr>
              <a:buSzPts val="1500"/>
              <a:buFont typeface="Arial"/>
              <a:buChar char="»"/>
              <a:defRPr sz="1500"/>
            </a:lvl6pPr>
            <a:lvl7pPr indent="-323850" lvl="6" marL="3200400" algn="l">
              <a:lnSpc>
                <a:spcPct val="100000"/>
              </a:lnSpc>
              <a:spcBef>
                <a:spcPts val="300"/>
              </a:spcBef>
              <a:spcAft>
                <a:spcPts val="0"/>
              </a:spcAft>
              <a:buClr>
                <a:schemeClr val="dk1"/>
              </a:buClr>
              <a:buSzPts val="1500"/>
              <a:buFont typeface="Arial"/>
              <a:buChar char="»"/>
              <a:defRPr sz="1500"/>
            </a:lvl7pPr>
            <a:lvl8pPr indent="-323850" lvl="7" marL="3657600" algn="l">
              <a:lnSpc>
                <a:spcPct val="100000"/>
              </a:lnSpc>
              <a:spcBef>
                <a:spcPts val="300"/>
              </a:spcBef>
              <a:spcAft>
                <a:spcPts val="0"/>
              </a:spcAft>
              <a:buClr>
                <a:schemeClr val="dk1"/>
              </a:buClr>
              <a:buSzPts val="1500"/>
              <a:buFont typeface="Arial"/>
              <a:buChar char="»"/>
              <a:defRPr sz="1500"/>
            </a:lvl8pPr>
            <a:lvl9pPr indent="-323850" lvl="8" marL="4114800" algn="l">
              <a:lnSpc>
                <a:spcPct val="100000"/>
              </a:lnSpc>
              <a:spcBef>
                <a:spcPts val="300"/>
              </a:spcBef>
              <a:spcAft>
                <a:spcPts val="0"/>
              </a:spcAft>
              <a:buClr>
                <a:schemeClr val="dk1"/>
              </a:buClr>
              <a:buSzPts val="1500"/>
              <a:buFont typeface="Arial"/>
              <a:buChar char="»"/>
              <a:defRPr sz="1500"/>
            </a:lvl9pPr>
          </a:lstStyle>
          <a:p/>
        </p:txBody>
      </p:sp>
      <p:sp>
        <p:nvSpPr>
          <p:cNvPr id="66" name="Google Shape;66;p1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0"/>
              </a:spcBef>
              <a:spcAft>
                <a:spcPts val="0"/>
              </a:spcAft>
              <a:buClr>
                <a:schemeClr val="dk1"/>
              </a:buClr>
              <a:buSzPts val="1050"/>
              <a:buFont typeface="Arial"/>
              <a:buNone/>
              <a:defRPr sz="1050"/>
            </a:lvl1pPr>
            <a:lvl2pPr indent="-228600" lvl="1" marL="914400" algn="l">
              <a:lnSpc>
                <a:spcPct val="100000"/>
              </a:lnSpc>
              <a:spcBef>
                <a:spcPts val="180"/>
              </a:spcBef>
              <a:spcAft>
                <a:spcPts val="0"/>
              </a:spcAft>
              <a:buClr>
                <a:schemeClr val="dk1"/>
              </a:buClr>
              <a:buSzPts val="900"/>
              <a:buFont typeface="Arial"/>
              <a:buNone/>
              <a:defRPr sz="900"/>
            </a:lvl2pPr>
            <a:lvl3pPr indent="-228600" lvl="2" marL="1371600" algn="l">
              <a:lnSpc>
                <a:spcPct val="100000"/>
              </a:lnSpc>
              <a:spcBef>
                <a:spcPts val="150"/>
              </a:spcBef>
              <a:spcAft>
                <a:spcPts val="0"/>
              </a:spcAft>
              <a:buClr>
                <a:schemeClr val="dk1"/>
              </a:buClr>
              <a:buSzPts val="750"/>
              <a:buFont typeface="Arial"/>
              <a:buNone/>
              <a:defRPr sz="750"/>
            </a:lvl3pPr>
            <a:lvl4pPr indent="-228600" lvl="3" marL="1828800" algn="l">
              <a:lnSpc>
                <a:spcPct val="100000"/>
              </a:lnSpc>
              <a:spcBef>
                <a:spcPts val="135"/>
              </a:spcBef>
              <a:spcAft>
                <a:spcPts val="0"/>
              </a:spcAft>
              <a:buClr>
                <a:schemeClr val="dk1"/>
              </a:buClr>
              <a:buSzPts val="675"/>
              <a:buFont typeface="Arial"/>
              <a:buNone/>
              <a:defRPr sz="675"/>
            </a:lvl4pPr>
            <a:lvl5pPr indent="-228600" lvl="4" marL="2286000" algn="l">
              <a:lnSpc>
                <a:spcPct val="100000"/>
              </a:lnSpc>
              <a:spcBef>
                <a:spcPts val="135"/>
              </a:spcBef>
              <a:spcAft>
                <a:spcPts val="0"/>
              </a:spcAft>
              <a:buClr>
                <a:schemeClr val="dk1"/>
              </a:buClr>
              <a:buSzPts val="675"/>
              <a:buFont typeface="Arial"/>
              <a:buNone/>
              <a:defRPr sz="675"/>
            </a:lvl5pPr>
            <a:lvl6pPr indent="-228600" lvl="5" marL="2743200" algn="l">
              <a:lnSpc>
                <a:spcPct val="100000"/>
              </a:lnSpc>
              <a:spcBef>
                <a:spcPts val="135"/>
              </a:spcBef>
              <a:spcAft>
                <a:spcPts val="0"/>
              </a:spcAft>
              <a:buClr>
                <a:schemeClr val="dk1"/>
              </a:buClr>
              <a:buSzPts val="675"/>
              <a:buFont typeface="Arial"/>
              <a:buNone/>
              <a:defRPr sz="675"/>
            </a:lvl6pPr>
            <a:lvl7pPr indent="-228600" lvl="6" marL="3200400" algn="l">
              <a:lnSpc>
                <a:spcPct val="100000"/>
              </a:lnSpc>
              <a:spcBef>
                <a:spcPts val="135"/>
              </a:spcBef>
              <a:spcAft>
                <a:spcPts val="0"/>
              </a:spcAft>
              <a:buClr>
                <a:schemeClr val="dk1"/>
              </a:buClr>
              <a:buSzPts val="675"/>
              <a:buFont typeface="Arial"/>
              <a:buNone/>
              <a:defRPr sz="675"/>
            </a:lvl7pPr>
            <a:lvl8pPr indent="-228600" lvl="7" marL="3657600" algn="l">
              <a:lnSpc>
                <a:spcPct val="100000"/>
              </a:lnSpc>
              <a:spcBef>
                <a:spcPts val="135"/>
              </a:spcBef>
              <a:spcAft>
                <a:spcPts val="0"/>
              </a:spcAft>
              <a:buClr>
                <a:schemeClr val="dk1"/>
              </a:buClr>
              <a:buSzPts val="675"/>
              <a:buFont typeface="Arial"/>
              <a:buNone/>
              <a:defRPr sz="675"/>
            </a:lvl8pPr>
            <a:lvl9pPr indent="-228600" lvl="8" marL="4114800" algn="l">
              <a:lnSpc>
                <a:spcPct val="100000"/>
              </a:lnSpc>
              <a:spcBef>
                <a:spcPts val="135"/>
              </a:spcBef>
              <a:spcAft>
                <a:spcPts val="0"/>
              </a:spcAft>
              <a:buClr>
                <a:schemeClr val="dk1"/>
              </a:buClr>
              <a:buSzPts val="675"/>
              <a:buFont typeface="Arial"/>
              <a:buNone/>
              <a:defRPr sz="675"/>
            </a:lvl9pPr>
          </a:lstStyle>
          <a:p/>
        </p:txBody>
      </p:sp>
      <p:sp>
        <p:nvSpPr>
          <p:cNvPr id="67" name="Google Shape;67;p15"/>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0" name="Shape 70"/>
        <p:cNvGrpSpPr/>
        <p:nvPr/>
      </p:nvGrpSpPr>
      <p:grpSpPr>
        <a:xfrm>
          <a:off x="0" y="0"/>
          <a:ext cx="0" cy="0"/>
          <a:chOff x="0" y="0"/>
          <a:chExt cx="0" cy="0"/>
        </a:xfrm>
      </p:grpSpPr>
      <p:sp>
        <p:nvSpPr>
          <p:cNvPr id="71" name="Google Shape;71;p1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p:nvPr>
            <p:ph idx="2" type="pic"/>
          </p:nvPr>
        </p:nvSpPr>
        <p:spPr>
          <a:xfrm>
            <a:off x="1792288" y="459581"/>
            <a:ext cx="5486400" cy="3086100"/>
          </a:xfrm>
          <a:prstGeom prst="rect">
            <a:avLst/>
          </a:prstGeom>
          <a:noFill/>
          <a:ln>
            <a:noFill/>
          </a:ln>
        </p:spPr>
      </p:sp>
      <p:sp>
        <p:nvSpPr>
          <p:cNvPr id="73" name="Google Shape;73;p1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0"/>
              </a:spcBef>
              <a:spcAft>
                <a:spcPts val="0"/>
              </a:spcAft>
              <a:buClr>
                <a:schemeClr val="dk1"/>
              </a:buClr>
              <a:buSzPts val="1050"/>
              <a:buFont typeface="Arial"/>
              <a:buNone/>
              <a:defRPr sz="1050"/>
            </a:lvl1pPr>
            <a:lvl2pPr indent="-228600" lvl="1" marL="914400" algn="l">
              <a:lnSpc>
                <a:spcPct val="100000"/>
              </a:lnSpc>
              <a:spcBef>
                <a:spcPts val="180"/>
              </a:spcBef>
              <a:spcAft>
                <a:spcPts val="0"/>
              </a:spcAft>
              <a:buClr>
                <a:schemeClr val="dk1"/>
              </a:buClr>
              <a:buSzPts val="900"/>
              <a:buFont typeface="Arial"/>
              <a:buNone/>
              <a:defRPr sz="900"/>
            </a:lvl2pPr>
            <a:lvl3pPr indent="-228600" lvl="2" marL="1371600" algn="l">
              <a:lnSpc>
                <a:spcPct val="100000"/>
              </a:lnSpc>
              <a:spcBef>
                <a:spcPts val="150"/>
              </a:spcBef>
              <a:spcAft>
                <a:spcPts val="0"/>
              </a:spcAft>
              <a:buClr>
                <a:schemeClr val="dk1"/>
              </a:buClr>
              <a:buSzPts val="750"/>
              <a:buFont typeface="Arial"/>
              <a:buNone/>
              <a:defRPr sz="750"/>
            </a:lvl3pPr>
            <a:lvl4pPr indent="-228600" lvl="3" marL="1828800" algn="l">
              <a:lnSpc>
                <a:spcPct val="100000"/>
              </a:lnSpc>
              <a:spcBef>
                <a:spcPts val="135"/>
              </a:spcBef>
              <a:spcAft>
                <a:spcPts val="0"/>
              </a:spcAft>
              <a:buClr>
                <a:schemeClr val="dk1"/>
              </a:buClr>
              <a:buSzPts val="675"/>
              <a:buFont typeface="Arial"/>
              <a:buNone/>
              <a:defRPr sz="675"/>
            </a:lvl4pPr>
            <a:lvl5pPr indent="-228600" lvl="4" marL="2286000" algn="l">
              <a:lnSpc>
                <a:spcPct val="100000"/>
              </a:lnSpc>
              <a:spcBef>
                <a:spcPts val="135"/>
              </a:spcBef>
              <a:spcAft>
                <a:spcPts val="0"/>
              </a:spcAft>
              <a:buClr>
                <a:schemeClr val="dk1"/>
              </a:buClr>
              <a:buSzPts val="675"/>
              <a:buFont typeface="Arial"/>
              <a:buNone/>
              <a:defRPr sz="675"/>
            </a:lvl5pPr>
            <a:lvl6pPr indent="-228600" lvl="5" marL="2743200" algn="l">
              <a:lnSpc>
                <a:spcPct val="100000"/>
              </a:lnSpc>
              <a:spcBef>
                <a:spcPts val="135"/>
              </a:spcBef>
              <a:spcAft>
                <a:spcPts val="0"/>
              </a:spcAft>
              <a:buClr>
                <a:schemeClr val="dk1"/>
              </a:buClr>
              <a:buSzPts val="675"/>
              <a:buFont typeface="Arial"/>
              <a:buNone/>
              <a:defRPr sz="675"/>
            </a:lvl6pPr>
            <a:lvl7pPr indent="-228600" lvl="6" marL="3200400" algn="l">
              <a:lnSpc>
                <a:spcPct val="100000"/>
              </a:lnSpc>
              <a:spcBef>
                <a:spcPts val="135"/>
              </a:spcBef>
              <a:spcAft>
                <a:spcPts val="0"/>
              </a:spcAft>
              <a:buClr>
                <a:schemeClr val="dk1"/>
              </a:buClr>
              <a:buSzPts val="675"/>
              <a:buFont typeface="Arial"/>
              <a:buNone/>
              <a:defRPr sz="675"/>
            </a:lvl7pPr>
            <a:lvl8pPr indent="-228600" lvl="7" marL="3657600" algn="l">
              <a:lnSpc>
                <a:spcPct val="100000"/>
              </a:lnSpc>
              <a:spcBef>
                <a:spcPts val="135"/>
              </a:spcBef>
              <a:spcAft>
                <a:spcPts val="0"/>
              </a:spcAft>
              <a:buClr>
                <a:schemeClr val="dk1"/>
              </a:buClr>
              <a:buSzPts val="675"/>
              <a:buFont typeface="Arial"/>
              <a:buNone/>
              <a:defRPr sz="675"/>
            </a:lvl8pPr>
            <a:lvl9pPr indent="-228600" lvl="8" marL="4114800" algn="l">
              <a:lnSpc>
                <a:spcPct val="100000"/>
              </a:lnSpc>
              <a:spcBef>
                <a:spcPts val="135"/>
              </a:spcBef>
              <a:spcAft>
                <a:spcPts val="0"/>
              </a:spcAft>
              <a:buClr>
                <a:schemeClr val="dk1"/>
              </a:buClr>
              <a:buSzPts val="675"/>
              <a:buFont typeface="Arial"/>
              <a:buNone/>
              <a:defRPr sz="675"/>
            </a:lvl9pPr>
          </a:lstStyle>
          <a:p/>
        </p:txBody>
      </p:sp>
      <p:sp>
        <p:nvSpPr>
          <p:cNvPr id="74" name="Google Shape;74;p1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7" name="Shape 77"/>
        <p:cNvGrpSpPr/>
        <p:nvPr/>
      </p:nvGrpSpPr>
      <p:grpSpPr>
        <a:xfrm>
          <a:off x="0" y="0"/>
          <a:ext cx="0" cy="0"/>
          <a:chOff x="0" y="0"/>
          <a:chExt cx="0" cy="0"/>
        </a:xfrm>
      </p:grpSpPr>
      <p:sp>
        <p:nvSpPr>
          <p:cNvPr id="78" name="Google Shape;78;p17"/>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 type="body"/>
          </p:nvPr>
        </p:nvSpPr>
        <p:spPr>
          <a:xfrm rot="5400000">
            <a:off x="3528021" y="-564156"/>
            <a:ext cx="3394472" cy="692308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7"/>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3" name="Shape 83"/>
        <p:cNvGrpSpPr/>
        <p:nvPr/>
      </p:nvGrpSpPr>
      <p:grpSpPr>
        <a:xfrm>
          <a:off x="0" y="0"/>
          <a:ext cx="0" cy="0"/>
          <a:chOff x="0" y="0"/>
          <a:chExt cx="0" cy="0"/>
        </a:xfrm>
      </p:grpSpPr>
      <p:sp>
        <p:nvSpPr>
          <p:cNvPr id="84" name="Google Shape;84;p18"/>
          <p:cNvSpPr txBox="1"/>
          <p:nvPr>
            <p:ph type="title"/>
          </p:nvPr>
        </p:nvSpPr>
        <p:spPr>
          <a:xfrm rot="5400000">
            <a:off x="5627291" y="1535114"/>
            <a:ext cx="4388644" cy="17303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 type="body"/>
          </p:nvPr>
        </p:nvSpPr>
        <p:spPr>
          <a:xfrm rot="5400000">
            <a:off x="2089547" y="-119855"/>
            <a:ext cx="4388644" cy="504031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 name="Google Shape;86;p18"/>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2"/>
              </a:buClr>
              <a:buSzPts val="2800"/>
              <a:buFont typeface="Arial"/>
              <a:buNone/>
              <a:defRPr/>
            </a:lvl1pPr>
            <a:lvl2pPr lvl="1" algn="l">
              <a:lnSpc>
                <a:spcPct val="100000"/>
              </a:lnSpc>
              <a:spcBef>
                <a:spcPts val="0"/>
              </a:spcBef>
              <a:spcAft>
                <a:spcPts val="0"/>
              </a:spcAft>
              <a:buClr>
                <a:schemeClr val="dk2"/>
              </a:buClr>
              <a:buSzPts val="2800"/>
              <a:buFont typeface="Arial"/>
              <a:buNone/>
              <a:defRPr/>
            </a:lvl2pPr>
            <a:lvl3pPr lvl="2" algn="l">
              <a:lnSpc>
                <a:spcPct val="100000"/>
              </a:lnSpc>
              <a:spcBef>
                <a:spcPts val="0"/>
              </a:spcBef>
              <a:spcAft>
                <a:spcPts val="0"/>
              </a:spcAft>
              <a:buClr>
                <a:schemeClr val="dk2"/>
              </a:buClr>
              <a:buSzPts val="2800"/>
              <a:buFont typeface="Arial"/>
              <a:buNone/>
              <a:defRPr/>
            </a:lvl3pPr>
            <a:lvl4pPr lvl="3" algn="l">
              <a:lnSpc>
                <a:spcPct val="100000"/>
              </a:lnSpc>
              <a:spcBef>
                <a:spcPts val="0"/>
              </a:spcBef>
              <a:spcAft>
                <a:spcPts val="0"/>
              </a:spcAft>
              <a:buClr>
                <a:schemeClr val="dk2"/>
              </a:buClr>
              <a:buSzPts val="2800"/>
              <a:buFont typeface="Arial"/>
              <a:buNone/>
              <a:defRPr/>
            </a:lvl4pPr>
            <a:lvl5pPr lvl="4" algn="l">
              <a:lnSpc>
                <a:spcPct val="100000"/>
              </a:lnSpc>
              <a:spcBef>
                <a:spcPts val="0"/>
              </a:spcBef>
              <a:spcAft>
                <a:spcPts val="0"/>
              </a:spcAft>
              <a:buClr>
                <a:schemeClr val="dk2"/>
              </a:buClr>
              <a:buSzPts val="2800"/>
              <a:buFont typeface="Arial"/>
              <a:buNone/>
              <a:defRPr/>
            </a:lvl5pPr>
            <a:lvl6pPr lvl="5" algn="l">
              <a:lnSpc>
                <a:spcPct val="100000"/>
              </a:lnSpc>
              <a:spcBef>
                <a:spcPts val="0"/>
              </a:spcBef>
              <a:spcAft>
                <a:spcPts val="0"/>
              </a:spcAft>
              <a:buClr>
                <a:schemeClr val="dk2"/>
              </a:buClr>
              <a:buSzPts val="2800"/>
              <a:buFont typeface="Arial"/>
              <a:buNone/>
              <a:defRPr/>
            </a:lvl6pPr>
            <a:lvl7pPr lvl="6" algn="l">
              <a:lnSpc>
                <a:spcPct val="100000"/>
              </a:lnSpc>
              <a:spcBef>
                <a:spcPts val="0"/>
              </a:spcBef>
              <a:spcAft>
                <a:spcPts val="0"/>
              </a:spcAft>
              <a:buClr>
                <a:schemeClr val="dk2"/>
              </a:buClr>
              <a:buSzPts val="2800"/>
              <a:buFont typeface="Arial"/>
              <a:buNone/>
              <a:defRPr/>
            </a:lvl7pPr>
            <a:lvl8pPr lvl="7" algn="l">
              <a:lnSpc>
                <a:spcPct val="100000"/>
              </a:lnSpc>
              <a:spcBef>
                <a:spcPts val="0"/>
              </a:spcBef>
              <a:spcAft>
                <a:spcPts val="0"/>
              </a:spcAft>
              <a:buClr>
                <a:schemeClr val="dk2"/>
              </a:buClr>
              <a:buSzPts val="2800"/>
              <a:buFont typeface="Arial"/>
              <a:buNone/>
              <a:defRPr/>
            </a:lvl8pPr>
            <a:lvl9pPr lvl="8" algn="l">
              <a:lnSpc>
                <a:spcPct val="100000"/>
              </a:lnSpc>
              <a:spcBef>
                <a:spcPts val="0"/>
              </a:spcBef>
              <a:spcAft>
                <a:spcPts val="0"/>
              </a:spcAft>
              <a:buClr>
                <a:schemeClr val="dk2"/>
              </a:buClr>
              <a:buSzPts val="2800"/>
              <a:buFont typeface="Arial"/>
              <a:buNone/>
              <a:defRPr/>
            </a:lvl9pPr>
          </a:lstStyle>
          <a:p/>
        </p:txBody>
      </p:sp>
      <p:sp>
        <p:nvSpPr>
          <p:cNvPr id="19" name="Google Shape;19;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0"/>
              </a:spcBef>
              <a:spcAft>
                <a:spcPts val="0"/>
              </a:spcAft>
              <a:buClr>
                <a:schemeClr val="dk1"/>
              </a:buClr>
              <a:buSzPts val="1800"/>
              <a:buFont typeface="Arial"/>
              <a:buChar char="●"/>
              <a:defRPr/>
            </a:lvl1pPr>
            <a:lvl2pPr indent="-317500" lvl="1" marL="914400" algn="l">
              <a:lnSpc>
                <a:spcPct val="100000"/>
              </a:lnSpc>
              <a:spcBef>
                <a:spcPts val="0"/>
              </a:spcBef>
              <a:spcAft>
                <a:spcPts val="0"/>
              </a:spcAft>
              <a:buClr>
                <a:schemeClr val="dk1"/>
              </a:buClr>
              <a:buSzPts val="1400"/>
              <a:buFont typeface="Arial"/>
              <a:buChar char="○"/>
              <a:defRPr/>
            </a:lvl2pPr>
            <a:lvl3pPr indent="-317500" lvl="2" marL="1371600" algn="l">
              <a:lnSpc>
                <a:spcPct val="100000"/>
              </a:lnSpc>
              <a:spcBef>
                <a:spcPts val="0"/>
              </a:spcBef>
              <a:spcAft>
                <a:spcPts val="0"/>
              </a:spcAft>
              <a:buClr>
                <a:schemeClr val="dk1"/>
              </a:buClr>
              <a:buSzPts val="1400"/>
              <a:buFont typeface="Arial"/>
              <a:buChar char="■"/>
              <a:defRPr/>
            </a:lvl3pPr>
            <a:lvl4pPr indent="-317500" lvl="3" marL="1828800" algn="l">
              <a:lnSpc>
                <a:spcPct val="100000"/>
              </a:lnSpc>
              <a:spcBef>
                <a:spcPts val="0"/>
              </a:spcBef>
              <a:spcAft>
                <a:spcPts val="0"/>
              </a:spcAft>
              <a:buClr>
                <a:schemeClr val="dk1"/>
              </a:buClr>
              <a:buSzPts val="1400"/>
              <a:buFont typeface="Arial"/>
              <a:buChar char="●"/>
              <a:defRPr/>
            </a:lvl4pPr>
            <a:lvl5pPr indent="-317500" lvl="4" marL="2286000" algn="l">
              <a:lnSpc>
                <a:spcPct val="100000"/>
              </a:lnSpc>
              <a:spcBef>
                <a:spcPts val="0"/>
              </a:spcBef>
              <a:spcAft>
                <a:spcPts val="0"/>
              </a:spcAft>
              <a:buClr>
                <a:schemeClr val="dk1"/>
              </a:buClr>
              <a:buSzPts val="1400"/>
              <a:buFont typeface="Arial"/>
              <a:buChar char="○"/>
              <a:defRPr/>
            </a:lvl5pPr>
            <a:lvl6pPr indent="-317500" lvl="5" marL="2743200" algn="l">
              <a:lnSpc>
                <a:spcPct val="100000"/>
              </a:lnSpc>
              <a:spcBef>
                <a:spcPts val="0"/>
              </a:spcBef>
              <a:spcAft>
                <a:spcPts val="0"/>
              </a:spcAft>
              <a:buClr>
                <a:schemeClr val="dk1"/>
              </a:buClr>
              <a:buSzPts val="1400"/>
              <a:buFont typeface="Arial"/>
              <a:buChar char="■"/>
              <a:defRPr/>
            </a:lvl6pPr>
            <a:lvl7pPr indent="-317500" lvl="6" marL="3200400" algn="l">
              <a:lnSpc>
                <a:spcPct val="100000"/>
              </a:lnSpc>
              <a:spcBef>
                <a:spcPts val="0"/>
              </a:spcBef>
              <a:spcAft>
                <a:spcPts val="0"/>
              </a:spcAft>
              <a:buClr>
                <a:schemeClr val="dk1"/>
              </a:buClr>
              <a:buSzPts val="1400"/>
              <a:buFont typeface="Arial"/>
              <a:buChar char="●"/>
              <a:defRPr/>
            </a:lvl7pPr>
            <a:lvl8pPr indent="-317500" lvl="7" marL="3657600" algn="l">
              <a:lnSpc>
                <a:spcPct val="100000"/>
              </a:lnSpc>
              <a:spcBef>
                <a:spcPts val="0"/>
              </a:spcBef>
              <a:spcAft>
                <a:spcPts val="0"/>
              </a:spcAft>
              <a:buClr>
                <a:schemeClr val="dk1"/>
              </a:buClr>
              <a:buSzPts val="1400"/>
              <a:buFont typeface="Arial"/>
              <a:buChar char="○"/>
              <a:defRPr/>
            </a:lvl8pPr>
            <a:lvl9pPr indent="-317500" lvl="8" marL="4114800" algn="l">
              <a:lnSpc>
                <a:spcPct val="100000"/>
              </a:lnSpc>
              <a:spcBef>
                <a:spcPts val="0"/>
              </a:spcBef>
              <a:spcAft>
                <a:spcPts val="0"/>
              </a:spcAft>
              <a:buClr>
                <a:schemeClr val="dk1"/>
              </a:buClr>
              <a:buSzPts val="1400"/>
              <a:buFont typeface="Arial"/>
              <a:buChar char="■"/>
              <a:defRPr/>
            </a:lvl9pPr>
          </a:lstStyle>
          <a:p/>
        </p:txBody>
      </p:sp>
      <p:sp>
        <p:nvSpPr>
          <p:cNvPr id="20" name="Google Shape;2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1" name="Shape 21"/>
        <p:cNvGrpSpPr/>
        <p:nvPr/>
      </p:nvGrpSpPr>
      <p:grpSpPr>
        <a:xfrm>
          <a:off x="0" y="0"/>
          <a:ext cx="0" cy="0"/>
          <a:chOff x="0" y="0"/>
          <a:chExt cx="0" cy="0"/>
        </a:xfrm>
      </p:grpSpPr>
      <p:sp>
        <p:nvSpPr>
          <p:cNvPr id="22" name="Google Shape;22;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4200"/>
              <a:buFont typeface="Arial"/>
              <a:buNone/>
              <a:defRPr sz="4200"/>
            </a:lvl1pPr>
            <a:lvl2pPr lvl="1" algn="ctr">
              <a:lnSpc>
                <a:spcPct val="100000"/>
              </a:lnSpc>
              <a:spcBef>
                <a:spcPts val="0"/>
              </a:spcBef>
              <a:spcAft>
                <a:spcPts val="0"/>
              </a:spcAft>
              <a:buClr>
                <a:schemeClr val="dk2"/>
              </a:buClr>
              <a:buSzPts val="4200"/>
              <a:buFont typeface="Arial"/>
              <a:buNone/>
              <a:defRPr sz="4200"/>
            </a:lvl2pPr>
            <a:lvl3pPr lvl="2" algn="ctr">
              <a:lnSpc>
                <a:spcPct val="100000"/>
              </a:lnSpc>
              <a:spcBef>
                <a:spcPts val="0"/>
              </a:spcBef>
              <a:spcAft>
                <a:spcPts val="0"/>
              </a:spcAft>
              <a:buClr>
                <a:schemeClr val="dk2"/>
              </a:buClr>
              <a:buSzPts val="4200"/>
              <a:buFont typeface="Arial"/>
              <a:buNone/>
              <a:defRPr sz="4200"/>
            </a:lvl3pPr>
            <a:lvl4pPr lvl="3" algn="ctr">
              <a:lnSpc>
                <a:spcPct val="100000"/>
              </a:lnSpc>
              <a:spcBef>
                <a:spcPts val="0"/>
              </a:spcBef>
              <a:spcAft>
                <a:spcPts val="0"/>
              </a:spcAft>
              <a:buClr>
                <a:schemeClr val="dk2"/>
              </a:buClr>
              <a:buSzPts val="4200"/>
              <a:buFont typeface="Arial"/>
              <a:buNone/>
              <a:defRPr sz="4200"/>
            </a:lvl4pPr>
            <a:lvl5pPr lvl="4" algn="ctr">
              <a:lnSpc>
                <a:spcPct val="100000"/>
              </a:lnSpc>
              <a:spcBef>
                <a:spcPts val="0"/>
              </a:spcBef>
              <a:spcAft>
                <a:spcPts val="0"/>
              </a:spcAft>
              <a:buClr>
                <a:schemeClr val="dk2"/>
              </a:buClr>
              <a:buSzPts val="4200"/>
              <a:buFont typeface="Arial"/>
              <a:buNone/>
              <a:defRPr sz="4200"/>
            </a:lvl5pPr>
            <a:lvl6pPr lvl="5" algn="ctr">
              <a:lnSpc>
                <a:spcPct val="100000"/>
              </a:lnSpc>
              <a:spcBef>
                <a:spcPts val="0"/>
              </a:spcBef>
              <a:spcAft>
                <a:spcPts val="0"/>
              </a:spcAft>
              <a:buClr>
                <a:schemeClr val="dk2"/>
              </a:buClr>
              <a:buSzPts val="4200"/>
              <a:buFont typeface="Arial"/>
              <a:buNone/>
              <a:defRPr sz="4200"/>
            </a:lvl6pPr>
            <a:lvl7pPr lvl="6" algn="ctr">
              <a:lnSpc>
                <a:spcPct val="100000"/>
              </a:lnSpc>
              <a:spcBef>
                <a:spcPts val="0"/>
              </a:spcBef>
              <a:spcAft>
                <a:spcPts val="0"/>
              </a:spcAft>
              <a:buClr>
                <a:schemeClr val="dk2"/>
              </a:buClr>
              <a:buSzPts val="4200"/>
              <a:buFont typeface="Arial"/>
              <a:buNone/>
              <a:defRPr sz="4200"/>
            </a:lvl7pPr>
            <a:lvl8pPr lvl="7" algn="ctr">
              <a:lnSpc>
                <a:spcPct val="100000"/>
              </a:lnSpc>
              <a:spcBef>
                <a:spcPts val="0"/>
              </a:spcBef>
              <a:spcAft>
                <a:spcPts val="0"/>
              </a:spcAft>
              <a:buClr>
                <a:schemeClr val="dk2"/>
              </a:buClr>
              <a:buSzPts val="4200"/>
              <a:buFont typeface="Arial"/>
              <a:buNone/>
              <a:defRPr sz="4200"/>
            </a:lvl8pPr>
            <a:lvl9pPr lvl="8" algn="ctr">
              <a:lnSpc>
                <a:spcPct val="100000"/>
              </a:lnSpc>
              <a:spcBef>
                <a:spcPts val="0"/>
              </a:spcBef>
              <a:spcAft>
                <a:spcPts val="0"/>
              </a:spcAft>
              <a:buClr>
                <a:schemeClr val="dk2"/>
              </a:buClr>
              <a:buSzPts val="4200"/>
              <a:buFont typeface="Arial"/>
              <a:buNone/>
              <a:defRPr sz="4200"/>
            </a:lvl9pPr>
          </a:lstStyle>
          <a:p/>
        </p:txBody>
      </p:sp>
      <p:sp>
        <p:nvSpPr>
          <p:cNvPr id="23" name="Google Shape;23;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Font typeface="Arial"/>
              <a:buNone/>
              <a:defRPr sz="2100"/>
            </a:lvl1pPr>
            <a:lvl2pPr lvl="1" algn="ctr">
              <a:lnSpc>
                <a:spcPct val="100000"/>
              </a:lnSpc>
              <a:spcBef>
                <a:spcPts val="0"/>
              </a:spcBef>
              <a:spcAft>
                <a:spcPts val="0"/>
              </a:spcAft>
              <a:buClr>
                <a:schemeClr val="dk1"/>
              </a:buClr>
              <a:buSzPts val="2100"/>
              <a:buFont typeface="Arial"/>
              <a:buNone/>
              <a:defRPr sz="2100"/>
            </a:lvl2pPr>
            <a:lvl3pPr lvl="2" algn="ctr">
              <a:lnSpc>
                <a:spcPct val="100000"/>
              </a:lnSpc>
              <a:spcBef>
                <a:spcPts val="0"/>
              </a:spcBef>
              <a:spcAft>
                <a:spcPts val="0"/>
              </a:spcAft>
              <a:buClr>
                <a:schemeClr val="dk1"/>
              </a:buClr>
              <a:buSzPts val="2100"/>
              <a:buFont typeface="Arial"/>
              <a:buNone/>
              <a:defRPr sz="2100"/>
            </a:lvl3pPr>
            <a:lvl4pPr lvl="3" algn="ctr">
              <a:lnSpc>
                <a:spcPct val="100000"/>
              </a:lnSpc>
              <a:spcBef>
                <a:spcPts val="0"/>
              </a:spcBef>
              <a:spcAft>
                <a:spcPts val="0"/>
              </a:spcAft>
              <a:buClr>
                <a:schemeClr val="dk1"/>
              </a:buClr>
              <a:buSzPts val="2100"/>
              <a:buFont typeface="Arial"/>
              <a:buNone/>
              <a:defRPr sz="2100"/>
            </a:lvl4pPr>
            <a:lvl5pPr lvl="4" algn="ctr">
              <a:lnSpc>
                <a:spcPct val="100000"/>
              </a:lnSpc>
              <a:spcBef>
                <a:spcPts val="0"/>
              </a:spcBef>
              <a:spcAft>
                <a:spcPts val="0"/>
              </a:spcAft>
              <a:buClr>
                <a:schemeClr val="dk1"/>
              </a:buClr>
              <a:buSzPts val="2100"/>
              <a:buFont typeface="Arial"/>
              <a:buNone/>
              <a:defRPr sz="2100"/>
            </a:lvl5pPr>
            <a:lvl6pPr lvl="5" algn="ctr">
              <a:lnSpc>
                <a:spcPct val="100000"/>
              </a:lnSpc>
              <a:spcBef>
                <a:spcPts val="0"/>
              </a:spcBef>
              <a:spcAft>
                <a:spcPts val="0"/>
              </a:spcAft>
              <a:buClr>
                <a:schemeClr val="dk1"/>
              </a:buClr>
              <a:buSzPts val="2100"/>
              <a:buFont typeface="Arial"/>
              <a:buNone/>
              <a:defRPr sz="2100"/>
            </a:lvl6pPr>
            <a:lvl7pPr lvl="6" algn="ctr">
              <a:lnSpc>
                <a:spcPct val="100000"/>
              </a:lnSpc>
              <a:spcBef>
                <a:spcPts val="0"/>
              </a:spcBef>
              <a:spcAft>
                <a:spcPts val="0"/>
              </a:spcAft>
              <a:buClr>
                <a:schemeClr val="dk1"/>
              </a:buClr>
              <a:buSzPts val="2100"/>
              <a:buFont typeface="Arial"/>
              <a:buNone/>
              <a:defRPr sz="2100"/>
            </a:lvl7pPr>
            <a:lvl8pPr lvl="7" algn="ctr">
              <a:lnSpc>
                <a:spcPct val="100000"/>
              </a:lnSpc>
              <a:spcBef>
                <a:spcPts val="0"/>
              </a:spcBef>
              <a:spcAft>
                <a:spcPts val="0"/>
              </a:spcAft>
              <a:buClr>
                <a:schemeClr val="dk1"/>
              </a:buClr>
              <a:buSzPts val="2100"/>
              <a:buFont typeface="Arial"/>
              <a:buNone/>
              <a:defRPr sz="2100"/>
            </a:lvl8pPr>
            <a:lvl9pPr lvl="8" algn="ctr">
              <a:lnSpc>
                <a:spcPct val="100000"/>
              </a:lnSpc>
              <a:spcBef>
                <a:spcPts val="0"/>
              </a:spcBef>
              <a:spcAft>
                <a:spcPts val="0"/>
              </a:spcAft>
              <a:buClr>
                <a:schemeClr val="dk1"/>
              </a:buClr>
              <a:buSzPts val="2100"/>
              <a:buFont typeface="Arial"/>
              <a:buNone/>
              <a:defRPr sz="2100"/>
            </a:lvl9pPr>
          </a:lstStyle>
          <a:p/>
        </p:txBody>
      </p:sp>
      <p:sp>
        <p:nvSpPr>
          <p:cNvPr id="24" name="Google Shape;24;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00000"/>
              </a:lnSpc>
              <a:spcBef>
                <a:spcPts val="0"/>
              </a:spcBef>
              <a:spcAft>
                <a:spcPts val="0"/>
              </a:spcAft>
              <a:buClr>
                <a:schemeClr val="dk1"/>
              </a:buClr>
              <a:buSzPts val="1800"/>
              <a:buFont typeface="Arial"/>
              <a:buChar char="●"/>
              <a:defRPr/>
            </a:lvl1pPr>
            <a:lvl2pPr indent="-317500" lvl="1" marL="914400" algn="l">
              <a:lnSpc>
                <a:spcPct val="100000"/>
              </a:lnSpc>
              <a:spcBef>
                <a:spcPts val="0"/>
              </a:spcBef>
              <a:spcAft>
                <a:spcPts val="0"/>
              </a:spcAft>
              <a:buClr>
                <a:schemeClr val="dk1"/>
              </a:buClr>
              <a:buSzPts val="1400"/>
              <a:buFont typeface="Arial"/>
              <a:buChar char="○"/>
              <a:defRPr/>
            </a:lvl2pPr>
            <a:lvl3pPr indent="-317500" lvl="2" marL="1371600" algn="l">
              <a:lnSpc>
                <a:spcPct val="100000"/>
              </a:lnSpc>
              <a:spcBef>
                <a:spcPts val="0"/>
              </a:spcBef>
              <a:spcAft>
                <a:spcPts val="0"/>
              </a:spcAft>
              <a:buClr>
                <a:schemeClr val="dk1"/>
              </a:buClr>
              <a:buSzPts val="1400"/>
              <a:buFont typeface="Arial"/>
              <a:buChar char="■"/>
              <a:defRPr/>
            </a:lvl3pPr>
            <a:lvl4pPr indent="-317500" lvl="3" marL="1828800" algn="l">
              <a:lnSpc>
                <a:spcPct val="100000"/>
              </a:lnSpc>
              <a:spcBef>
                <a:spcPts val="0"/>
              </a:spcBef>
              <a:spcAft>
                <a:spcPts val="0"/>
              </a:spcAft>
              <a:buClr>
                <a:schemeClr val="dk1"/>
              </a:buClr>
              <a:buSzPts val="1400"/>
              <a:buFont typeface="Arial"/>
              <a:buChar char="●"/>
              <a:defRPr/>
            </a:lvl4pPr>
            <a:lvl5pPr indent="-317500" lvl="4" marL="2286000" algn="l">
              <a:lnSpc>
                <a:spcPct val="100000"/>
              </a:lnSpc>
              <a:spcBef>
                <a:spcPts val="0"/>
              </a:spcBef>
              <a:spcAft>
                <a:spcPts val="0"/>
              </a:spcAft>
              <a:buClr>
                <a:schemeClr val="dk1"/>
              </a:buClr>
              <a:buSzPts val="1400"/>
              <a:buFont typeface="Arial"/>
              <a:buChar char="○"/>
              <a:defRPr/>
            </a:lvl5pPr>
            <a:lvl6pPr indent="-317500" lvl="5" marL="2743200" algn="l">
              <a:lnSpc>
                <a:spcPct val="100000"/>
              </a:lnSpc>
              <a:spcBef>
                <a:spcPts val="0"/>
              </a:spcBef>
              <a:spcAft>
                <a:spcPts val="0"/>
              </a:spcAft>
              <a:buClr>
                <a:schemeClr val="dk1"/>
              </a:buClr>
              <a:buSzPts val="1400"/>
              <a:buFont typeface="Arial"/>
              <a:buChar char="■"/>
              <a:defRPr/>
            </a:lvl6pPr>
            <a:lvl7pPr indent="-317500" lvl="6" marL="3200400" algn="l">
              <a:lnSpc>
                <a:spcPct val="100000"/>
              </a:lnSpc>
              <a:spcBef>
                <a:spcPts val="0"/>
              </a:spcBef>
              <a:spcAft>
                <a:spcPts val="0"/>
              </a:spcAft>
              <a:buClr>
                <a:schemeClr val="dk1"/>
              </a:buClr>
              <a:buSzPts val="1400"/>
              <a:buFont typeface="Arial"/>
              <a:buChar char="●"/>
              <a:defRPr/>
            </a:lvl7pPr>
            <a:lvl8pPr indent="-317500" lvl="7" marL="3657600" algn="l">
              <a:lnSpc>
                <a:spcPct val="100000"/>
              </a:lnSpc>
              <a:spcBef>
                <a:spcPts val="0"/>
              </a:spcBef>
              <a:spcAft>
                <a:spcPts val="0"/>
              </a:spcAft>
              <a:buClr>
                <a:schemeClr val="dk1"/>
              </a:buClr>
              <a:buSzPts val="1400"/>
              <a:buFont typeface="Arial"/>
              <a:buChar char="○"/>
              <a:defRPr/>
            </a:lvl8pPr>
            <a:lvl9pPr indent="-317500" lvl="8" marL="4114800" algn="l">
              <a:lnSpc>
                <a:spcPct val="100000"/>
              </a:lnSpc>
              <a:spcBef>
                <a:spcPts val="0"/>
              </a:spcBef>
              <a:spcAft>
                <a:spcPts val="0"/>
              </a:spcAft>
              <a:buClr>
                <a:schemeClr val="dk1"/>
              </a:buClr>
              <a:buSzPts val="1400"/>
              <a:buFont typeface="Arial"/>
              <a:buChar char="■"/>
              <a:defRPr/>
            </a:lvl9pPr>
          </a:lstStyle>
          <a:p/>
        </p:txBody>
      </p:sp>
      <p:sp>
        <p:nvSpPr>
          <p:cNvPr id="25" name="Google Shape;2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6" name="Shape 26"/>
        <p:cNvGrpSpPr/>
        <p:nvPr/>
      </p:nvGrpSpPr>
      <p:grpSpPr>
        <a:xfrm>
          <a:off x="0" y="0"/>
          <a:ext cx="0" cy="0"/>
          <a:chOff x="0" y="0"/>
          <a:chExt cx="0" cy="0"/>
        </a:xfrm>
      </p:grpSpPr>
      <p:sp>
        <p:nvSpPr>
          <p:cNvPr id="27" name="Google Shape;27;p9"/>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 type="body"/>
          </p:nvPr>
        </p:nvSpPr>
        <p:spPr>
          <a:xfrm>
            <a:off x="1763714" y="1200151"/>
            <a:ext cx="6923087"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9"/>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2" name="Shape 32"/>
        <p:cNvGrpSpPr/>
        <p:nvPr/>
      </p:nvGrpSpPr>
      <p:grpSpPr>
        <a:xfrm>
          <a:off x="0" y="0"/>
          <a:ext cx="0" cy="0"/>
          <a:chOff x="0" y="0"/>
          <a:chExt cx="0" cy="0"/>
        </a:xfrm>
      </p:grpSpPr>
      <p:sp>
        <p:nvSpPr>
          <p:cNvPr id="33" name="Google Shape;33;p10"/>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3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00"/>
              </a:spcBef>
              <a:spcAft>
                <a:spcPts val="0"/>
              </a:spcAft>
              <a:buClr>
                <a:schemeClr val="dk1"/>
              </a:buClr>
              <a:buSzPts val="1500"/>
              <a:buFont typeface="Arial"/>
              <a:buNone/>
              <a:defRPr sz="1500"/>
            </a:lvl1pPr>
            <a:lvl2pPr indent="-228600" lvl="1" marL="914400" algn="l">
              <a:lnSpc>
                <a:spcPct val="100000"/>
              </a:lnSpc>
              <a:spcBef>
                <a:spcPts val="270"/>
              </a:spcBef>
              <a:spcAft>
                <a:spcPts val="0"/>
              </a:spcAft>
              <a:buClr>
                <a:schemeClr val="dk1"/>
              </a:buClr>
              <a:buSzPts val="1350"/>
              <a:buFont typeface="Arial"/>
              <a:buNone/>
              <a:defRPr sz="135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10"/>
              </a:spcBef>
              <a:spcAft>
                <a:spcPts val="0"/>
              </a:spcAft>
              <a:buClr>
                <a:schemeClr val="dk1"/>
              </a:buClr>
              <a:buSzPts val="1050"/>
              <a:buFont typeface="Arial"/>
              <a:buNone/>
              <a:defRPr sz="1050"/>
            </a:lvl4pPr>
            <a:lvl5pPr indent="-228600" lvl="4" marL="2286000" algn="l">
              <a:lnSpc>
                <a:spcPct val="100000"/>
              </a:lnSpc>
              <a:spcBef>
                <a:spcPts val="210"/>
              </a:spcBef>
              <a:spcAft>
                <a:spcPts val="0"/>
              </a:spcAft>
              <a:buClr>
                <a:schemeClr val="dk1"/>
              </a:buClr>
              <a:buSzPts val="1050"/>
              <a:buFont typeface="Arial"/>
              <a:buNone/>
              <a:defRPr sz="1050"/>
            </a:lvl5pPr>
            <a:lvl6pPr indent="-228600" lvl="5" marL="2743200" algn="l">
              <a:lnSpc>
                <a:spcPct val="100000"/>
              </a:lnSpc>
              <a:spcBef>
                <a:spcPts val="210"/>
              </a:spcBef>
              <a:spcAft>
                <a:spcPts val="0"/>
              </a:spcAft>
              <a:buClr>
                <a:schemeClr val="dk1"/>
              </a:buClr>
              <a:buSzPts val="1050"/>
              <a:buFont typeface="Arial"/>
              <a:buNone/>
              <a:defRPr sz="1050"/>
            </a:lvl6pPr>
            <a:lvl7pPr indent="-228600" lvl="6" marL="3200400" algn="l">
              <a:lnSpc>
                <a:spcPct val="100000"/>
              </a:lnSpc>
              <a:spcBef>
                <a:spcPts val="210"/>
              </a:spcBef>
              <a:spcAft>
                <a:spcPts val="0"/>
              </a:spcAft>
              <a:buClr>
                <a:schemeClr val="dk1"/>
              </a:buClr>
              <a:buSzPts val="1050"/>
              <a:buFont typeface="Arial"/>
              <a:buNone/>
              <a:defRPr sz="1050"/>
            </a:lvl7pPr>
            <a:lvl8pPr indent="-228600" lvl="7" marL="3657600" algn="l">
              <a:lnSpc>
                <a:spcPct val="100000"/>
              </a:lnSpc>
              <a:spcBef>
                <a:spcPts val="210"/>
              </a:spcBef>
              <a:spcAft>
                <a:spcPts val="0"/>
              </a:spcAft>
              <a:buClr>
                <a:schemeClr val="dk1"/>
              </a:buClr>
              <a:buSzPts val="1050"/>
              <a:buFont typeface="Arial"/>
              <a:buNone/>
              <a:defRPr sz="1050"/>
            </a:lvl8pPr>
            <a:lvl9pPr indent="-228600" lvl="8" marL="4114800" algn="l">
              <a:lnSpc>
                <a:spcPct val="100000"/>
              </a:lnSpc>
              <a:spcBef>
                <a:spcPts val="210"/>
              </a:spcBef>
              <a:spcAft>
                <a:spcPts val="0"/>
              </a:spcAft>
              <a:buClr>
                <a:schemeClr val="dk1"/>
              </a:buClr>
              <a:buSzPts val="1050"/>
              <a:buFont typeface="Arial"/>
              <a:buNone/>
              <a:defRPr sz="1050"/>
            </a:lvl9pPr>
          </a:lstStyle>
          <a:p/>
        </p:txBody>
      </p:sp>
      <p:sp>
        <p:nvSpPr>
          <p:cNvPr id="35" name="Google Shape;35;p10"/>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0"/>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8" name="Shape 38"/>
        <p:cNvGrpSpPr/>
        <p:nvPr/>
      </p:nvGrpSpPr>
      <p:grpSpPr>
        <a:xfrm>
          <a:off x="0" y="0"/>
          <a:ext cx="0" cy="0"/>
          <a:chOff x="0" y="0"/>
          <a:chExt cx="0" cy="0"/>
        </a:xfrm>
      </p:grpSpPr>
      <p:sp>
        <p:nvSpPr>
          <p:cNvPr id="39" name="Google Shape;39;p11"/>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 type="body"/>
          </p:nvPr>
        </p:nvSpPr>
        <p:spPr>
          <a:xfrm>
            <a:off x="1763713" y="1200151"/>
            <a:ext cx="3384550" cy="3394472"/>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420"/>
              </a:spcBef>
              <a:spcAft>
                <a:spcPts val="0"/>
              </a:spcAft>
              <a:buClr>
                <a:schemeClr val="dk1"/>
              </a:buClr>
              <a:buSzPts val="2100"/>
              <a:buFont typeface="Arial"/>
              <a:buChar char="•"/>
              <a:defRPr sz="2100"/>
            </a:lvl1pPr>
            <a:lvl2pPr indent="-342900" lvl="1" marL="914400" algn="l">
              <a:lnSpc>
                <a:spcPct val="100000"/>
              </a:lnSpc>
              <a:spcBef>
                <a:spcPts val="360"/>
              </a:spcBef>
              <a:spcAft>
                <a:spcPts val="0"/>
              </a:spcAft>
              <a:buClr>
                <a:schemeClr val="dk1"/>
              </a:buClr>
              <a:buSzPts val="1800"/>
              <a:buFont typeface="Arial"/>
              <a:buChar char="–"/>
              <a:defRPr sz="1800"/>
            </a:lvl2pPr>
            <a:lvl3pPr indent="-323850" lvl="2" marL="1371600" algn="l">
              <a:lnSpc>
                <a:spcPct val="100000"/>
              </a:lnSpc>
              <a:spcBef>
                <a:spcPts val="300"/>
              </a:spcBef>
              <a:spcAft>
                <a:spcPts val="0"/>
              </a:spcAft>
              <a:buClr>
                <a:schemeClr val="dk1"/>
              </a:buClr>
              <a:buSzPts val="1500"/>
              <a:buFont typeface="Arial"/>
              <a:buChar char="•"/>
              <a:defRPr sz="1500"/>
            </a:lvl3pPr>
            <a:lvl4pPr indent="-314325" lvl="3" marL="1828800" algn="l">
              <a:lnSpc>
                <a:spcPct val="100000"/>
              </a:lnSpc>
              <a:spcBef>
                <a:spcPts val="270"/>
              </a:spcBef>
              <a:spcAft>
                <a:spcPts val="0"/>
              </a:spcAft>
              <a:buClr>
                <a:schemeClr val="dk1"/>
              </a:buClr>
              <a:buSzPts val="1350"/>
              <a:buFont typeface="Arial"/>
              <a:buChar char="–"/>
              <a:defRPr sz="1350"/>
            </a:lvl4pPr>
            <a:lvl5pPr indent="-314325" lvl="4" marL="2286000" algn="l">
              <a:lnSpc>
                <a:spcPct val="100000"/>
              </a:lnSpc>
              <a:spcBef>
                <a:spcPts val="270"/>
              </a:spcBef>
              <a:spcAft>
                <a:spcPts val="0"/>
              </a:spcAft>
              <a:buClr>
                <a:schemeClr val="dk1"/>
              </a:buClr>
              <a:buSzPts val="1350"/>
              <a:buFont typeface="Arial"/>
              <a:buChar char="»"/>
              <a:defRPr sz="1350"/>
            </a:lvl5pPr>
            <a:lvl6pPr indent="-314325" lvl="5" marL="2743200" algn="l">
              <a:lnSpc>
                <a:spcPct val="100000"/>
              </a:lnSpc>
              <a:spcBef>
                <a:spcPts val="270"/>
              </a:spcBef>
              <a:spcAft>
                <a:spcPts val="0"/>
              </a:spcAft>
              <a:buClr>
                <a:schemeClr val="dk1"/>
              </a:buClr>
              <a:buSzPts val="1350"/>
              <a:buFont typeface="Arial"/>
              <a:buChar char="»"/>
              <a:defRPr sz="1350"/>
            </a:lvl6pPr>
            <a:lvl7pPr indent="-314325" lvl="6" marL="3200400" algn="l">
              <a:lnSpc>
                <a:spcPct val="100000"/>
              </a:lnSpc>
              <a:spcBef>
                <a:spcPts val="270"/>
              </a:spcBef>
              <a:spcAft>
                <a:spcPts val="0"/>
              </a:spcAft>
              <a:buClr>
                <a:schemeClr val="dk1"/>
              </a:buClr>
              <a:buSzPts val="1350"/>
              <a:buFont typeface="Arial"/>
              <a:buChar char="»"/>
              <a:defRPr sz="1350"/>
            </a:lvl7pPr>
            <a:lvl8pPr indent="-314325" lvl="7" marL="3657600" algn="l">
              <a:lnSpc>
                <a:spcPct val="100000"/>
              </a:lnSpc>
              <a:spcBef>
                <a:spcPts val="270"/>
              </a:spcBef>
              <a:spcAft>
                <a:spcPts val="0"/>
              </a:spcAft>
              <a:buClr>
                <a:schemeClr val="dk1"/>
              </a:buClr>
              <a:buSzPts val="1350"/>
              <a:buFont typeface="Arial"/>
              <a:buChar char="»"/>
              <a:defRPr sz="1350"/>
            </a:lvl8pPr>
            <a:lvl9pPr indent="-314325" lvl="8" marL="4114800" algn="l">
              <a:lnSpc>
                <a:spcPct val="100000"/>
              </a:lnSpc>
              <a:spcBef>
                <a:spcPts val="270"/>
              </a:spcBef>
              <a:spcAft>
                <a:spcPts val="0"/>
              </a:spcAft>
              <a:buClr>
                <a:schemeClr val="dk1"/>
              </a:buClr>
              <a:buSzPts val="1350"/>
              <a:buFont typeface="Arial"/>
              <a:buChar char="»"/>
              <a:defRPr sz="1350"/>
            </a:lvl9pPr>
          </a:lstStyle>
          <a:p/>
        </p:txBody>
      </p:sp>
      <p:sp>
        <p:nvSpPr>
          <p:cNvPr id="41" name="Google Shape;41;p11"/>
          <p:cNvSpPr txBox="1"/>
          <p:nvPr>
            <p:ph idx="2" type="body"/>
          </p:nvPr>
        </p:nvSpPr>
        <p:spPr>
          <a:xfrm>
            <a:off x="5300664" y="1200151"/>
            <a:ext cx="3386137" cy="3394472"/>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420"/>
              </a:spcBef>
              <a:spcAft>
                <a:spcPts val="0"/>
              </a:spcAft>
              <a:buClr>
                <a:schemeClr val="dk1"/>
              </a:buClr>
              <a:buSzPts val="2100"/>
              <a:buFont typeface="Arial"/>
              <a:buChar char="•"/>
              <a:defRPr sz="2100"/>
            </a:lvl1pPr>
            <a:lvl2pPr indent="-342900" lvl="1" marL="914400" algn="l">
              <a:lnSpc>
                <a:spcPct val="100000"/>
              </a:lnSpc>
              <a:spcBef>
                <a:spcPts val="360"/>
              </a:spcBef>
              <a:spcAft>
                <a:spcPts val="0"/>
              </a:spcAft>
              <a:buClr>
                <a:schemeClr val="dk1"/>
              </a:buClr>
              <a:buSzPts val="1800"/>
              <a:buFont typeface="Arial"/>
              <a:buChar char="–"/>
              <a:defRPr sz="1800"/>
            </a:lvl2pPr>
            <a:lvl3pPr indent="-323850" lvl="2" marL="1371600" algn="l">
              <a:lnSpc>
                <a:spcPct val="100000"/>
              </a:lnSpc>
              <a:spcBef>
                <a:spcPts val="300"/>
              </a:spcBef>
              <a:spcAft>
                <a:spcPts val="0"/>
              </a:spcAft>
              <a:buClr>
                <a:schemeClr val="dk1"/>
              </a:buClr>
              <a:buSzPts val="1500"/>
              <a:buFont typeface="Arial"/>
              <a:buChar char="•"/>
              <a:defRPr sz="1500"/>
            </a:lvl3pPr>
            <a:lvl4pPr indent="-314325" lvl="3" marL="1828800" algn="l">
              <a:lnSpc>
                <a:spcPct val="100000"/>
              </a:lnSpc>
              <a:spcBef>
                <a:spcPts val="270"/>
              </a:spcBef>
              <a:spcAft>
                <a:spcPts val="0"/>
              </a:spcAft>
              <a:buClr>
                <a:schemeClr val="dk1"/>
              </a:buClr>
              <a:buSzPts val="1350"/>
              <a:buFont typeface="Arial"/>
              <a:buChar char="–"/>
              <a:defRPr sz="1350"/>
            </a:lvl4pPr>
            <a:lvl5pPr indent="-314325" lvl="4" marL="2286000" algn="l">
              <a:lnSpc>
                <a:spcPct val="100000"/>
              </a:lnSpc>
              <a:spcBef>
                <a:spcPts val="270"/>
              </a:spcBef>
              <a:spcAft>
                <a:spcPts val="0"/>
              </a:spcAft>
              <a:buClr>
                <a:schemeClr val="dk1"/>
              </a:buClr>
              <a:buSzPts val="1350"/>
              <a:buFont typeface="Arial"/>
              <a:buChar char="»"/>
              <a:defRPr sz="1350"/>
            </a:lvl5pPr>
            <a:lvl6pPr indent="-314325" lvl="5" marL="2743200" algn="l">
              <a:lnSpc>
                <a:spcPct val="100000"/>
              </a:lnSpc>
              <a:spcBef>
                <a:spcPts val="270"/>
              </a:spcBef>
              <a:spcAft>
                <a:spcPts val="0"/>
              </a:spcAft>
              <a:buClr>
                <a:schemeClr val="dk1"/>
              </a:buClr>
              <a:buSzPts val="1350"/>
              <a:buFont typeface="Arial"/>
              <a:buChar char="»"/>
              <a:defRPr sz="1350"/>
            </a:lvl6pPr>
            <a:lvl7pPr indent="-314325" lvl="6" marL="3200400" algn="l">
              <a:lnSpc>
                <a:spcPct val="100000"/>
              </a:lnSpc>
              <a:spcBef>
                <a:spcPts val="270"/>
              </a:spcBef>
              <a:spcAft>
                <a:spcPts val="0"/>
              </a:spcAft>
              <a:buClr>
                <a:schemeClr val="dk1"/>
              </a:buClr>
              <a:buSzPts val="1350"/>
              <a:buFont typeface="Arial"/>
              <a:buChar char="»"/>
              <a:defRPr sz="1350"/>
            </a:lvl7pPr>
            <a:lvl8pPr indent="-314325" lvl="7" marL="3657600" algn="l">
              <a:lnSpc>
                <a:spcPct val="100000"/>
              </a:lnSpc>
              <a:spcBef>
                <a:spcPts val="270"/>
              </a:spcBef>
              <a:spcAft>
                <a:spcPts val="0"/>
              </a:spcAft>
              <a:buClr>
                <a:schemeClr val="dk1"/>
              </a:buClr>
              <a:buSzPts val="1350"/>
              <a:buFont typeface="Arial"/>
              <a:buChar char="»"/>
              <a:defRPr sz="1350"/>
            </a:lvl8pPr>
            <a:lvl9pPr indent="-314325" lvl="8" marL="4114800" algn="l">
              <a:lnSpc>
                <a:spcPct val="100000"/>
              </a:lnSpc>
              <a:spcBef>
                <a:spcPts val="270"/>
              </a:spcBef>
              <a:spcAft>
                <a:spcPts val="0"/>
              </a:spcAft>
              <a:buClr>
                <a:schemeClr val="dk1"/>
              </a:buClr>
              <a:buSzPts val="1350"/>
              <a:buFont typeface="Arial"/>
              <a:buChar char="»"/>
              <a:defRPr sz="1350"/>
            </a:lvl9pPr>
          </a:lstStyle>
          <a:p/>
        </p:txBody>
      </p:sp>
      <p:sp>
        <p:nvSpPr>
          <p:cNvPr id="42" name="Google Shape;42;p11"/>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5" name="Shape 45"/>
        <p:cNvGrpSpPr/>
        <p:nvPr/>
      </p:nvGrpSpPr>
      <p:grpSpPr>
        <a:xfrm>
          <a:off x="0" y="0"/>
          <a:ext cx="0" cy="0"/>
          <a:chOff x="0" y="0"/>
          <a:chExt cx="0" cy="0"/>
        </a:xfrm>
      </p:grpSpPr>
      <p:sp>
        <p:nvSpPr>
          <p:cNvPr id="46" name="Google Shape;46;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48" name="Google Shape;48;p12"/>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Font typeface="Arial"/>
              <a:buChar char="•"/>
              <a:defRPr sz="1800"/>
            </a:lvl1pPr>
            <a:lvl2pPr indent="-323850" lvl="1" marL="914400" algn="l">
              <a:lnSpc>
                <a:spcPct val="100000"/>
              </a:lnSpc>
              <a:spcBef>
                <a:spcPts val="300"/>
              </a:spcBef>
              <a:spcAft>
                <a:spcPts val="0"/>
              </a:spcAft>
              <a:buClr>
                <a:schemeClr val="dk1"/>
              </a:buClr>
              <a:buSzPts val="1500"/>
              <a:buFont typeface="Arial"/>
              <a:buChar char="–"/>
              <a:defRPr sz="1500"/>
            </a:lvl2pPr>
            <a:lvl3pPr indent="-314325" lvl="2" marL="1371600" algn="l">
              <a:lnSpc>
                <a:spcPct val="100000"/>
              </a:lnSpc>
              <a:spcBef>
                <a:spcPts val="270"/>
              </a:spcBef>
              <a:spcAft>
                <a:spcPts val="0"/>
              </a:spcAft>
              <a:buClr>
                <a:schemeClr val="dk1"/>
              </a:buClr>
              <a:buSzPts val="1350"/>
              <a:buFont typeface="Arial"/>
              <a:buChar char="•"/>
              <a:defRPr sz="1350"/>
            </a:lvl3pPr>
            <a:lvl4pPr indent="-304800" lvl="3" marL="1828800" algn="l">
              <a:lnSpc>
                <a:spcPct val="100000"/>
              </a:lnSpc>
              <a:spcBef>
                <a:spcPts val="240"/>
              </a:spcBef>
              <a:spcAft>
                <a:spcPts val="0"/>
              </a:spcAft>
              <a:buClr>
                <a:schemeClr val="dk1"/>
              </a:buClr>
              <a:buSzPts val="1200"/>
              <a:buFont typeface="Arial"/>
              <a:buChar char="–"/>
              <a:defRPr sz="1200"/>
            </a:lvl4pPr>
            <a:lvl5pPr indent="-304800" lvl="4" marL="2286000" algn="l">
              <a:lnSpc>
                <a:spcPct val="100000"/>
              </a:lnSpc>
              <a:spcBef>
                <a:spcPts val="240"/>
              </a:spcBef>
              <a:spcAft>
                <a:spcPts val="0"/>
              </a:spcAft>
              <a:buClr>
                <a:schemeClr val="dk1"/>
              </a:buClr>
              <a:buSzPts val="1200"/>
              <a:buFont typeface="Arial"/>
              <a:buChar char="»"/>
              <a:defRPr sz="1200"/>
            </a:lvl5pPr>
            <a:lvl6pPr indent="-304800" lvl="5" marL="2743200" algn="l">
              <a:lnSpc>
                <a:spcPct val="100000"/>
              </a:lnSpc>
              <a:spcBef>
                <a:spcPts val="240"/>
              </a:spcBef>
              <a:spcAft>
                <a:spcPts val="0"/>
              </a:spcAft>
              <a:buClr>
                <a:schemeClr val="dk1"/>
              </a:buClr>
              <a:buSzPts val="1200"/>
              <a:buFont typeface="Arial"/>
              <a:buChar char="»"/>
              <a:defRPr sz="1200"/>
            </a:lvl6pPr>
            <a:lvl7pPr indent="-304800" lvl="6" marL="3200400" algn="l">
              <a:lnSpc>
                <a:spcPct val="100000"/>
              </a:lnSpc>
              <a:spcBef>
                <a:spcPts val="240"/>
              </a:spcBef>
              <a:spcAft>
                <a:spcPts val="0"/>
              </a:spcAft>
              <a:buClr>
                <a:schemeClr val="dk1"/>
              </a:buClr>
              <a:buSzPts val="1200"/>
              <a:buFont typeface="Arial"/>
              <a:buChar char="»"/>
              <a:defRPr sz="1200"/>
            </a:lvl7pPr>
            <a:lvl8pPr indent="-304800" lvl="7" marL="3657600" algn="l">
              <a:lnSpc>
                <a:spcPct val="100000"/>
              </a:lnSpc>
              <a:spcBef>
                <a:spcPts val="240"/>
              </a:spcBef>
              <a:spcAft>
                <a:spcPts val="0"/>
              </a:spcAft>
              <a:buClr>
                <a:schemeClr val="dk1"/>
              </a:buClr>
              <a:buSzPts val="1200"/>
              <a:buFont typeface="Arial"/>
              <a:buChar char="»"/>
              <a:defRPr sz="1200"/>
            </a:lvl8pPr>
            <a:lvl9pPr indent="-304800" lvl="8" marL="4114800" algn="l">
              <a:lnSpc>
                <a:spcPct val="100000"/>
              </a:lnSpc>
              <a:spcBef>
                <a:spcPts val="240"/>
              </a:spcBef>
              <a:spcAft>
                <a:spcPts val="0"/>
              </a:spcAft>
              <a:buClr>
                <a:schemeClr val="dk1"/>
              </a:buClr>
              <a:buSzPts val="1200"/>
              <a:buFont typeface="Arial"/>
              <a:buChar char="»"/>
              <a:defRPr sz="1200"/>
            </a:lvl9pPr>
          </a:lstStyle>
          <a:p/>
        </p:txBody>
      </p:sp>
      <p:sp>
        <p:nvSpPr>
          <p:cNvPr id="49" name="Google Shape;49;p12"/>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50" name="Google Shape;50;p12"/>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Font typeface="Arial"/>
              <a:buChar char="•"/>
              <a:defRPr sz="1800"/>
            </a:lvl1pPr>
            <a:lvl2pPr indent="-323850" lvl="1" marL="914400" algn="l">
              <a:lnSpc>
                <a:spcPct val="100000"/>
              </a:lnSpc>
              <a:spcBef>
                <a:spcPts val="300"/>
              </a:spcBef>
              <a:spcAft>
                <a:spcPts val="0"/>
              </a:spcAft>
              <a:buClr>
                <a:schemeClr val="dk1"/>
              </a:buClr>
              <a:buSzPts val="1500"/>
              <a:buFont typeface="Arial"/>
              <a:buChar char="–"/>
              <a:defRPr sz="1500"/>
            </a:lvl2pPr>
            <a:lvl3pPr indent="-314325" lvl="2" marL="1371600" algn="l">
              <a:lnSpc>
                <a:spcPct val="100000"/>
              </a:lnSpc>
              <a:spcBef>
                <a:spcPts val="270"/>
              </a:spcBef>
              <a:spcAft>
                <a:spcPts val="0"/>
              </a:spcAft>
              <a:buClr>
                <a:schemeClr val="dk1"/>
              </a:buClr>
              <a:buSzPts val="1350"/>
              <a:buFont typeface="Arial"/>
              <a:buChar char="•"/>
              <a:defRPr sz="1350"/>
            </a:lvl3pPr>
            <a:lvl4pPr indent="-304800" lvl="3" marL="1828800" algn="l">
              <a:lnSpc>
                <a:spcPct val="100000"/>
              </a:lnSpc>
              <a:spcBef>
                <a:spcPts val="240"/>
              </a:spcBef>
              <a:spcAft>
                <a:spcPts val="0"/>
              </a:spcAft>
              <a:buClr>
                <a:schemeClr val="dk1"/>
              </a:buClr>
              <a:buSzPts val="1200"/>
              <a:buFont typeface="Arial"/>
              <a:buChar char="–"/>
              <a:defRPr sz="1200"/>
            </a:lvl4pPr>
            <a:lvl5pPr indent="-304800" lvl="4" marL="2286000" algn="l">
              <a:lnSpc>
                <a:spcPct val="100000"/>
              </a:lnSpc>
              <a:spcBef>
                <a:spcPts val="240"/>
              </a:spcBef>
              <a:spcAft>
                <a:spcPts val="0"/>
              </a:spcAft>
              <a:buClr>
                <a:schemeClr val="dk1"/>
              </a:buClr>
              <a:buSzPts val="1200"/>
              <a:buFont typeface="Arial"/>
              <a:buChar char="»"/>
              <a:defRPr sz="1200"/>
            </a:lvl5pPr>
            <a:lvl6pPr indent="-304800" lvl="5" marL="2743200" algn="l">
              <a:lnSpc>
                <a:spcPct val="100000"/>
              </a:lnSpc>
              <a:spcBef>
                <a:spcPts val="240"/>
              </a:spcBef>
              <a:spcAft>
                <a:spcPts val="0"/>
              </a:spcAft>
              <a:buClr>
                <a:schemeClr val="dk1"/>
              </a:buClr>
              <a:buSzPts val="1200"/>
              <a:buFont typeface="Arial"/>
              <a:buChar char="»"/>
              <a:defRPr sz="1200"/>
            </a:lvl6pPr>
            <a:lvl7pPr indent="-304800" lvl="6" marL="3200400" algn="l">
              <a:lnSpc>
                <a:spcPct val="100000"/>
              </a:lnSpc>
              <a:spcBef>
                <a:spcPts val="240"/>
              </a:spcBef>
              <a:spcAft>
                <a:spcPts val="0"/>
              </a:spcAft>
              <a:buClr>
                <a:schemeClr val="dk1"/>
              </a:buClr>
              <a:buSzPts val="1200"/>
              <a:buFont typeface="Arial"/>
              <a:buChar char="»"/>
              <a:defRPr sz="1200"/>
            </a:lvl7pPr>
            <a:lvl8pPr indent="-304800" lvl="7" marL="3657600" algn="l">
              <a:lnSpc>
                <a:spcPct val="100000"/>
              </a:lnSpc>
              <a:spcBef>
                <a:spcPts val="240"/>
              </a:spcBef>
              <a:spcAft>
                <a:spcPts val="0"/>
              </a:spcAft>
              <a:buClr>
                <a:schemeClr val="dk1"/>
              </a:buClr>
              <a:buSzPts val="1200"/>
              <a:buFont typeface="Arial"/>
              <a:buChar char="»"/>
              <a:defRPr sz="1200"/>
            </a:lvl8pPr>
            <a:lvl9pPr indent="-304800" lvl="8" marL="4114800" algn="l">
              <a:lnSpc>
                <a:spcPct val="100000"/>
              </a:lnSpc>
              <a:spcBef>
                <a:spcPts val="240"/>
              </a:spcBef>
              <a:spcAft>
                <a:spcPts val="0"/>
              </a:spcAft>
              <a:buClr>
                <a:schemeClr val="dk1"/>
              </a:buClr>
              <a:buSzPts val="1200"/>
              <a:buFont typeface="Arial"/>
              <a:buChar char="»"/>
              <a:defRPr sz="1200"/>
            </a:lvl9pPr>
          </a:lstStyle>
          <a:p/>
        </p:txBody>
      </p:sp>
      <p:sp>
        <p:nvSpPr>
          <p:cNvPr id="51" name="Google Shape;51;p12"/>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4" name="Shape 54"/>
        <p:cNvGrpSpPr/>
        <p:nvPr/>
      </p:nvGrpSpPr>
      <p:grpSpPr>
        <a:xfrm>
          <a:off x="0" y="0"/>
          <a:ext cx="0" cy="0"/>
          <a:chOff x="0" y="0"/>
          <a:chExt cx="0" cy="0"/>
        </a:xfrm>
      </p:grpSpPr>
      <p:sp>
        <p:nvSpPr>
          <p:cNvPr id="55" name="Google Shape;55;p13"/>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9" name="Shape 59"/>
        <p:cNvGrpSpPr/>
        <p:nvPr/>
      </p:nvGrpSpPr>
      <p:grpSpPr>
        <a:xfrm>
          <a:off x="0" y="0"/>
          <a:ext cx="0" cy="0"/>
          <a:chOff x="0" y="0"/>
          <a:chExt cx="0" cy="0"/>
        </a:xfrm>
      </p:grpSpPr>
      <p:sp>
        <p:nvSpPr>
          <p:cNvPr id="60" name="Google Shape;60;p14"/>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9pPr>
          </a:lstStyle>
          <a:p/>
        </p:txBody>
      </p:sp>
      <p:sp>
        <p:nvSpPr>
          <p:cNvPr id="7" name="Google Shape;7;p5"/>
          <p:cNvSpPr txBox="1"/>
          <p:nvPr>
            <p:ph idx="1" type="body"/>
          </p:nvPr>
        </p:nvSpPr>
        <p:spPr>
          <a:xfrm>
            <a:off x="1763714" y="1200151"/>
            <a:ext cx="6923087" cy="339447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 name="Google Shape;8;p5"/>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5"/>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ata.mendeley.com/datasets/zr7vgbcyr2/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42.png"/><Relationship Id="rId5"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35.png"/><Relationship Id="rId5"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45.png"/><Relationship Id="rId5"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1.png"/><Relationship Id="rId4" Type="http://schemas.openxmlformats.org/officeDocument/2006/relationships/image" Target="../media/image43.png"/><Relationship Id="rId5"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github.com/yunpengliDataScience/Skin_Cancer_ML_D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doi-org.proxy-bc.researchport.umd.edu/10.1109/CAIDA51941.2021.9425117" TargetMode="External"/><Relationship Id="rId4" Type="http://schemas.openxmlformats.org/officeDocument/2006/relationships/hyperlink" Target="https://doi-org.proxy-bc.researchport.umd.edu/10.1109/AIPR47015.2019.9174586" TargetMode="External"/><Relationship Id="rId5" Type="http://schemas.openxmlformats.org/officeDocument/2006/relationships/hyperlink" Target="https://machinelearningmastery.com/types-of-classification-in-machine-learning/" TargetMode="External"/><Relationship Id="rId6" Type="http://schemas.openxmlformats.org/officeDocument/2006/relationships/hyperlink" Target="https://medium.com/geekculture/frequent-category-imputation-missing-data-imputation-technique-4d7e2b33daf7"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arxiv.org/abs/1608.06993" TargetMode="External"/><Relationship Id="rId4" Type="http://schemas.openxmlformats.org/officeDocument/2006/relationships/hyperlink" Target="https://arxiv.org/abs/1409.4842#" TargetMode="External"/><Relationship Id="rId5" Type="http://schemas.openxmlformats.org/officeDocument/2006/relationships/hyperlink" Target="https://arxiv.org/abs/1512.03385" TargetMode="External"/><Relationship Id="rId6" Type="http://schemas.openxmlformats.org/officeDocument/2006/relationships/hyperlink" Target="https://arxiv.org/abs/1512.03385" TargetMode="External"/><Relationship Id="rId7" Type="http://schemas.openxmlformats.org/officeDocument/2006/relationships/hyperlink" Target="https://arxiv.org/abs/1801.0438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311700" y="744575"/>
            <a:ext cx="8520600" cy="905549"/>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00000"/>
              <a:buFont typeface="Arial"/>
              <a:buNone/>
            </a:pPr>
            <a:r>
              <a:rPr lang="en" sz="3600">
                <a:solidFill>
                  <a:schemeClr val="dk1"/>
                </a:solidFill>
              </a:rPr>
              <a:t>Skin Cancer Classification:</a:t>
            </a:r>
            <a:br>
              <a:rPr lang="en" sz="3600">
                <a:solidFill>
                  <a:schemeClr val="dk1"/>
                </a:solidFill>
              </a:rPr>
            </a:br>
            <a:r>
              <a:rPr lang="en" sz="1800">
                <a:solidFill>
                  <a:schemeClr val="dk1"/>
                </a:solidFill>
              </a:rPr>
              <a:t>With Machine Learning &amp; Deep Learning</a:t>
            </a:r>
            <a:endParaRPr sz="1800">
              <a:solidFill>
                <a:schemeClr val="dk1"/>
              </a:solidFill>
            </a:endParaRPr>
          </a:p>
        </p:txBody>
      </p:sp>
      <p:sp>
        <p:nvSpPr>
          <p:cNvPr id="94" name="Google Shape;94;p1"/>
          <p:cNvSpPr txBox="1"/>
          <p:nvPr>
            <p:ph idx="1" type="subTitle"/>
          </p:nvPr>
        </p:nvSpPr>
        <p:spPr>
          <a:xfrm>
            <a:off x="2104372" y="2571750"/>
            <a:ext cx="6727927" cy="1725175"/>
          </a:xfrm>
          <a:prstGeom prst="rect">
            <a:avLst/>
          </a:prstGeom>
          <a:noFill/>
          <a:ln>
            <a:noFill/>
          </a:ln>
        </p:spPr>
        <p:txBody>
          <a:bodyPr anchorCtr="0" anchor="t" bIns="91425" lIns="91425" spcFirstLastPara="1" rIns="91425" wrap="square" tIns="91425">
            <a:normAutofit fontScale="92500" lnSpcReduction="20000"/>
          </a:bodyPr>
          <a:lstStyle/>
          <a:p>
            <a:pPr indent="-381000" lvl="0" marL="457200" rtl="0" algn="l">
              <a:lnSpc>
                <a:spcPct val="100000"/>
              </a:lnSpc>
              <a:spcBef>
                <a:spcPts val="480"/>
              </a:spcBef>
              <a:spcAft>
                <a:spcPts val="0"/>
              </a:spcAft>
              <a:buSzPct val="136557"/>
              <a:buFont typeface="Arial"/>
              <a:buChar char="•"/>
            </a:pPr>
            <a:r>
              <a:rPr lang="en" sz="1900"/>
              <a:t>Demarcus Wirsing (dwirsin1@umbc.edu)</a:t>
            </a:r>
            <a:endParaRPr/>
          </a:p>
          <a:p>
            <a:pPr indent="-381000" lvl="0" marL="457200" rtl="0" algn="l">
              <a:lnSpc>
                <a:spcPct val="100000"/>
              </a:lnSpc>
              <a:spcBef>
                <a:spcPts val="480"/>
              </a:spcBef>
              <a:spcAft>
                <a:spcPts val="0"/>
              </a:spcAft>
              <a:buSzPct val="136557"/>
              <a:buFont typeface="Arial"/>
              <a:buChar char="•"/>
            </a:pPr>
            <a:r>
              <a:rPr lang="en" sz="1900"/>
              <a:t>Drishti Arora (darora1@umbc.edu)</a:t>
            </a:r>
            <a:endParaRPr/>
          </a:p>
          <a:p>
            <a:pPr indent="-381000" lvl="0" marL="457200" rtl="0" algn="l">
              <a:lnSpc>
                <a:spcPct val="100000"/>
              </a:lnSpc>
              <a:spcBef>
                <a:spcPts val="480"/>
              </a:spcBef>
              <a:spcAft>
                <a:spcPts val="0"/>
              </a:spcAft>
              <a:buSzPct val="136557"/>
              <a:buFont typeface="Arial"/>
              <a:buChar char="•"/>
            </a:pPr>
            <a:r>
              <a:rPr lang="en" sz="1900"/>
              <a:t>Nigist Woldeeyesus (nwoldee1@umbc.edu)</a:t>
            </a:r>
            <a:endParaRPr/>
          </a:p>
          <a:p>
            <a:pPr indent="-381000" lvl="0" marL="457200" rtl="0" algn="l">
              <a:lnSpc>
                <a:spcPct val="100000"/>
              </a:lnSpc>
              <a:spcBef>
                <a:spcPts val="480"/>
              </a:spcBef>
              <a:spcAft>
                <a:spcPts val="0"/>
              </a:spcAft>
              <a:buSzPct val="136557"/>
              <a:buFont typeface="Arial"/>
              <a:buChar char="•"/>
            </a:pPr>
            <a:r>
              <a:rPr lang="en" sz="1900"/>
              <a:t>Sai Kumar Kanuru (saikumk1@umbc.edu)</a:t>
            </a:r>
            <a:endParaRPr/>
          </a:p>
          <a:p>
            <a:pPr indent="-381000" lvl="0" marL="457200" rtl="0" algn="l">
              <a:lnSpc>
                <a:spcPct val="100000"/>
              </a:lnSpc>
              <a:spcBef>
                <a:spcPts val="480"/>
              </a:spcBef>
              <a:spcAft>
                <a:spcPts val="0"/>
              </a:spcAft>
              <a:buSzPct val="136557"/>
              <a:buFont typeface="Arial"/>
              <a:buChar char="•"/>
            </a:pPr>
            <a:r>
              <a:rPr lang="en" sz="1900"/>
              <a:t>Yunpeng Li (yli4@umbc.edu)</a:t>
            </a:r>
            <a:endParaRPr/>
          </a:p>
          <a:p>
            <a:pPr indent="0" lvl="0" marL="0" rtl="0" algn="l">
              <a:lnSpc>
                <a:spcPct val="115000"/>
              </a:lnSpc>
              <a:spcBef>
                <a:spcPts val="0"/>
              </a:spcBef>
              <a:spcAft>
                <a:spcPts val="0"/>
              </a:spcAft>
              <a:buSzPct val="144144"/>
              <a:buNone/>
            </a:pPr>
            <a:r>
              <a:t/>
            </a:r>
            <a:endParaRPr sz="1800"/>
          </a:p>
        </p:txBody>
      </p:sp>
      <p:sp>
        <p:nvSpPr>
          <p:cNvPr id="95" name="Google Shape;95;p1"/>
          <p:cNvSpPr txBox="1"/>
          <p:nvPr/>
        </p:nvSpPr>
        <p:spPr>
          <a:xfrm>
            <a:off x="1797269" y="2202418"/>
            <a:ext cx="290085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Group members: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1786750" y="164700"/>
            <a:ext cx="7045500" cy="595500"/>
          </a:xfrm>
          <a:prstGeom prst="rect">
            <a:avLst/>
          </a:prstGeom>
          <a:noFill/>
          <a:ln>
            <a:noFill/>
          </a:ln>
        </p:spPr>
        <p:txBody>
          <a:bodyPr anchorCtr="0" anchor="t" bIns="91425" lIns="91425" spcFirstLastPara="1" rIns="91425" wrap="square" tIns="91425">
            <a:normAutofit/>
          </a:bodyPr>
          <a:lstStyle/>
          <a:p>
            <a:pPr indent="0" lvl="0" marL="0" rtl="0" algn="l">
              <a:spcBef>
                <a:spcPts val="360"/>
              </a:spcBef>
              <a:spcAft>
                <a:spcPts val="0"/>
              </a:spcAft>
              <a:buNone/>
            </a:pPr>
            <a:r>
              <a:rPr lang="en" sz="2400">
                <a:solidFill>
                  <a:schemeClr val="dk1"/>
                </a:solidFill>
              </a:rPr>
              <a:t>Stepwise Regression Test</a:t>
            </a:r>
            <a:endParaRPr/>
          </a:p>
        </p:txBody>
      </p:sp>
      <p:sp>
        <p:nvSpPr>
          <p:cNvPr id="156" name="Google Shape;156;p22"/>
          <p:cNvSpPr txBox="1"/>
          <p:nvPr>
            <p:ph idx="1" type="body"/>
          </p:nvPr>
        </p:nvSpPr>
        <p:spPr>
          <a:xfrm>
            <a:off x="1954750" y="976050"/>
            <a:ext cx="6877500" cy="3863400"/>
          </a:xfrm>
          <a:prstGeom prst="rect">
            <a:avLst/>
          </a:prstGeom>
          <a:noFill/>
          <a:ln>
            <a:noFill/>
          </a:ln>
        </p:spPr>
        <p:txBody>
          <a:bodyPr anchorCtr="0" anchor="t" bIns="91425" lIns="91425" spcFirstLastPara="1" rIns="91425" wrap="square" tIns="91425">
            <a:normAutofit/>
          </a:bodyPr>
          <a:lstStyle/>
          <a:p>
            <a:pPr indent="0" lvl="0" marL="0" rtl="0" algn="l">
              <a:spcBef>
                <a:spcPts val="360"/>
              </a:spcBef>
              <a:spcAft>
                <a:spcPts val="0"/>
              </a:spcAft>
              <a:buNone/>
            </a:pPr>
            <a:r>
              <a:rPr lang="en" sz="2100"/>
              <a:t>Applied Stepwise regression:</a:t>
            </a:r>
            <a:endParaRPr sz="2100"/>
          </a:p>
          <a:p>
            <a:pPr indent="0" lvl="0" marL="457200" rtl="0" algn="l">
              <a:spcBef>
                <a:spcPts val="360"/>
              </a:spcBef>
              <a:spcAft>
                <a:spcPts val="0"/>
              </a:spcAft>
              <a:buClr>
                <a:schemeClr val="dk1"/>
              </a:buClr>
              <a:buSzPts val="1100"/>
              <a:buFont typeface="Arial"/>
              <a:buNone/>
            </a:pPr>
            <a:r>
              <a:rPr lang="en" sz="2000"/>
              <a:t>To identify the best predictor variables for the dataset that feeds to the ML models. Out of 20 variables 6 variables with p-value &lt;0.05 identified as high predictors for skin cancer diagnostics variable.</a:t>
            </a:r>
            <a:endParaRPr sz="2000"/>
          </a:p>
          <a:p>
            <a:pPr indent="0" lvl="0" marL="0" rtl="0" algn="l">
              <a:lnSpc>
                <a:spcPct val="100000"/>
              </a:lnSpc>
              <a:spcBef>
                <a:spcPts val="1200"/>
              </a:spcBef>
              <a:spcAft>
                <a:spcPts val="1200"/>
              </a:spcAft>
              <a:buClr>
                <a:schemeClr val="dk1"/>
              </a:buClr>
              <a:buSzPts val="2323"/>
              <a:buFont typeface="Arial"/>
              <a:buNone/>
            </a:pPr>
            <a:r>
              <a:t/>
            </a:r>
            <a:endParaRPr/>
          </a:p>
        </p:txBody>
      </p:sp>
      <p:pic>
        <p:nvPicPr>
          <p:cNvPr id="157" name="Google Shape;157;p22"/>
          <p:cNvPicPr preferRelativeResize="0"/>
          <p:nvPr/>
        </p:nvPicPr>
        <p:blipFill>
          <a:blip r:embed="rId3">
            <a:alphaModFix/>
          </a:blip>
          <a:stretch>
            <a:fillRect/>
          </a:stretch>
        </p:blipFill>
        <p:spPr>
          <a:xfrm>
            <a:off x="2092075" y="3078500"/>
            <a:ext cx="6877373" cy="176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005e598aa1_0_11"/>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Feature Importance</a:t>
            </a:r>
            <a:endParaRPr/>
          </a:p>
        </p:txBody>
      </p:sp>
      <p:pic>
        <p:nvPicPr>
          <p:cNvPr id="163" name="Google Shape;163;g1005e598aa1_0_11"/>
          <p:cNvPicPr preferRelativeResize="0"/>
          <p:nvPr/>
        </p:nvPicPr>
        <p:blipFill>
          <a:blip r:embed="rId3">
            <a:alphaModFix/>
          </a:blip>
          <a:stretch>
            <a:fillRect/>
          </a:stretch>
        </p:blipFill>
        <p:spPr>
          <a:xfrm>
            <a:off x="1895700" y="918800"/>
            <a:ext cx="6746501" cy="3987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005e598aa1_0_6"/>
          <p:cNvSpPr txBox="1"/>
          <p:nvPr>
            <p:ph type="title"/>
          </p:nvPr>
        </p:nvSpPr>
        <p:spPr>
          <a:xfrm>
            <a:off x="1856208" y="85647"/>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Feature Importance……..</a:t>
            </a:r>
            <a:endParaRPr/>
          </a:p>
        </p:txBody>
      </p:sp>
      <p:pic>
        <p:nvPicPr>
          <p:cNvPr id="169" name="Google Shape;169;g1005e598aa1_0_6"/>
          <p:cNvPicPr preferRelativeResize="0"/>
          <p:nvPr/>
        </p:nvPicPr>
        <p:blipFill rotWithShape="1">
          <a:blip r:embed="rId3">
            <a:alphaModFix/>
          </a:blip>
          <a:srcRect b="0" l="0" r="0" t="0"/>
          <a:stretch/>
        </p:blipFill>
        <p:spPr>
          <a:xfrm>
            <a:off x="1981900" y="724900"/>
            <a:ext cx="6919800" cy="3917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Best predictor variables</a:t>
            </a:r>
            <a:endParaRPr/>
          </a:p>
        </p:txBody>
      </p:sp>
      <p:sp>
        <p:nvSpPr>
          <p:cNvPr id="175" name="Google Shape;175;p26"/>
          <p:cNvSpPr txBox="1"/>
          <p:nvPr>
            <p:ph idx="1" type="body"/>
          </p:nvPr>
        </p:nvSpPr>
        <p:spPr>
          <a:xfrm>
            <a:off x="1950975" y="1178200"/>
            <a:ext cx="6881400" cy="3390600"/>
          </a:xfrm>
          <a:prstGeom prst="rect">
            <a:avLst/>
          </a:prstGeom>
          <a:noFill/>
          <a:ln>
            <a:noFill/>
          </a:ln>
        </p:spPr>
        <p:txBody>
          <a:bodyPr anchorCtr="0" anchor="ctr" bIns="91425" lIns="91425" spcFirstLastPara="1" rIns="91425" wrap="square" tIns="91425">
            <a:normAutofit fontScale="55000" lnSpcReduction="20000"/>
          </a:bodyPr>
          <a:lstStyle/>
          <a:p>
            <a:pPr indent="0" lvl="0" marL="0" rtl="0" algn="l">
              <a:lnSpc>
                <a:spcPct val="100000"/>
              </a:lnSpc>
              <a:spcBef>
                <a:spcPts val="1200"/>
              </a:spcBef>
              <a:spcAft>
                <a:spcPts val="0"/>
              </a:spcAft>
              <a:buClr>
                <a:schemeClr val="dk1"/>
              </a:buClr>
              <a:buSzPct val="94975"/>
              <a:buFont typeface="Arial"/>
              <a:buNone/>
            </a:pPr>
            <a:r>
              <a:rPr lang="en" sz="2445">
                <a:solidFill>
                  <a:srgbClr val="212121"/>
                </a:solidFill>
                <a:highlight>
                  <a:srgbClr val="FFFFFF"/>
                </a:highlight>
              </a:rPr>
              <a:t>After running multiple </a:t>
            </a:r>
            <a:r>
              <a:rPr lang="en" sz="2445">
                <a:solidFill>
                  <a:srgbClr val="212121"/>
                </a:solidFill>
                <a:highlight>
                  <a:srgbClr val="FFFFFF"/>
                </a:highlight>
              </a:rPr>
              <a:t>statistical</a:t>
            </a:r>
            <a:r>
              <a:rPr lang="en" sz="2445">
                <a:solidFill>
                  <a:srgbClr val="212121"/>
                </a:solidFill>
                <a:highlight>
                  <a:srgbClr val="FFFFFF"/>
                </a:highlight>
              </a:rPr>
              <a:t> test to identify the best predictors variable the </a:t>
            </a:r>
            <a:r>
              <a:rPr lang="en" sz="2445">
                <a:solidFill>
                  <a:srgbClr val="212121"/>
                </a:solidFill>
                <a:highlight>
                  <a:srgbClr val="FFFFFF"/>
                </a:highlight>
              </a:rPr>
              <a:t>following</a:t>
            </a:r>
            <a:r>
              <a:rPr lang="en" sz="2445">
                <a:solidFill>
                  <a:srgbClr val="212121"/>
                </a:solidFill>
                <a:highlight>
                  <a:srgbClr val="FFFFFF"/>
                </a:highlight>
              </a:rPr>
              <a:t> variables were used to train the </a:t>
            </a:r>
            <a:r>
              <a:rPr lang="en" sz="2445">
                <a:solidFill>
                  <a:srgbClr val="212121"/>
                </a:solidFill>
                <a:highlight>
                  <a:srgbClr val="FFFFFF"/>
                </a:highlight>
              </a:rPr>
              <a:t>machine</a:t>
            </a:r>
            <a:r>
              <a:rPr lang="en" sz="2445">
                <a:solidFill>
                  <a:srgbClr val="212121"/>
                </a:solidFill>
                <a:highlight>
                  <a:srgbClr val="FFFFFF"/>
                </a:highlight>
              </a:rPr>
              <a:t> learning model: </a:t>
            </a:r>
            <a:endParaRPr sz="2445">
              <a:solidFill>
                <a:srgbClr val="212121"/>
              </a:solidFill>
              <a:highlight>
                <a:srgbClr val="FFFFFF"/>
              </a:highlight>
            </a:endParaRPr>
          </a:p>
          <a:p>
            <a:pPr indent="-291465" lvl="0" marL="457200" rtl="0" algn="l">
              <a:spcBef>
                <a:spcPts val="1200"/>
              </a:spcBef>
              <a:spcAft>
                <a:spcPts val="0"/>
              </a:spcAft>
              <a:buSzPct val="75000"/>
              <a:buChar char="●"/>
            </a:pPr>
            <a:r>
              <a:rPr lang="en"/>
              <a:t>Age</a:t>
            </a:r>
            <a:endParaRPr/>
          </a:p>
          <a:p>
            <a:pPr indent="-291465" lvl="0" marL="457200" rtl="0" algn="l">
              <a:spcBef>
                <a:spcPts val="0"/>
              </a:spcBef>
              <a:spcAft>
                <a:spcPts val="0"/>
              </a:spcAft>
              <a:buSzPct val="75000"/>
              <a:buChar char="●"/>
            </a:pPr>
            <a:r>
              <a:rPr lang="en"/>
              <a:t>Biopsed</a:t>
            </a:r>
            <a:endParaRPr/>
          </a:p>
          <a:p>
            <a:pPr indent="-291465" lvl="0" marL="457200" rtl="0" algn="l">
              <a:spcBef>
                <a:spcPts val="0"/>
              </a:spcBef>
              <a:spcAft>
                <a:spcPts val="0"/>
              </a:spcAft>
              <a:buSzPct val="75000"/>
              <a:buChar char="●"/>
            </a:pPr>
            <a:r>
              <a:rPr lang="en"/>
              <a:t>grew</a:t>
            </a:r>
            <a:endParaRPr/>
          </a:p>
          <a:p>
            <a:pPr indent="-291465" lvl="0" marL="457200" rtl="0" algn="l">
              <a:spcBef>
                <a:spcPts val="0"/>
              </a:spcBef>
              <a:spcAft>
                <a:spcPts val="0"/>
              </a:spcAft>
              <a:buSzPct val="75000"/>
              <a:buChar char="●"/>
            </a:pPr>
            <a:r>
              <a:rPr lang="en"/>
              <a:t>Region</a:t>
            </a:r>
            <a:endParaRPr/>
          </a:p>
          <a:p>
            <a:pPr indent="-291465" lvl="0" marL="457200" rtl="0" algn="l">
              <a:spcBef>
                <a:spcPts val="0"/>
              </a:spcBef>
              <a:spcAft>
                <a:spcPts val="0"/>
              </a:spcAft>
              <a:buSzPct val="75000"/>
              <a:buChar char="●"/>
            </a:pPr>
            <a:r>
              <a:rPr lang="en"/>
              <a:t>pesticide </a:t>
            </a:r>
            <a:endParaRPr/>
          </a:p>
          <a:p>
            <a:pPr indent="-291465" lvl="0" marL="457200" rtl="0" algn="l">
              <a:spcBef>
                <a:spcPts val="0"/>
              </a:spcBef>
              <a:spcAft>
                <a:spcPts val="0"/>
              </a:spcAft>
              <a:buSzPct val="75000"/>
              <a:buChar char="●"/>
            </a:pPr>
            <a:r>
              <a:rPr lang="en"/>
              <a:t>skin_cancer_history, </a:t>
            </a:r>
            <a:endParaRPr/>
          </a:p>
          <a:p>
            <a:pPr indent="-291465" lvl="0" marL="457200" rtl="0" algn="l">
              <a:spcBef>
                <a:spcPts val="0"/>
              </a:spcBef>
              <a:spcAft>
                <a:spcPts val="0"/>
              </a:spcAft>
              <a:buSzPct val="75000"/>
              <a:buChar char="●"/>
            </a:pPr>
            <a:r>
              <a:rPr lang="en"/>
              <a:t>cancer_history, </a:t>
            </a:r>
            <a:endParaRPr/>
          </a:p>
          <a:p>
            <a:pPr indent="-291465" lvl="0" marL="457200" rtl="0" algn="l">
              <a:spcBef>
                <a:spcPts val="0"/>
              </a:spcBef>
              <a:spcAft>
                <a:spcPts val="0"/>
              </a:spcAft>
              <a:buSzPct val="75000"/>
              <a:buChar char="●"/>
            </a:pPr>
            <a:r>
              <a:rPr lang="en"/>
              <a:t>background_father, </a:t>
            </a:r>
            <a:endParaRPr/>
          </a:p>
          <a:p>
            <a:pPr indent="-291465" lvl="0" marL="457200" rtl="0" algn="l">
              <a:spcBef>
                <a:spcPts val="0"/>
              </a:spcBef>
              <a:spcAft>
                <a:spcPts val="0"/>
              </a:spcAft>
              <a:buSzPct val="75000"/>
              <a:buChar char="●"/>
            </a:pPr>
            <a:r>
              <a:rPr lang="en"/>
              <a:t>drink, </a:t>
            </a:r>
            <a:endParaRPr/>
          </a:p>
          <a:p>
            <a:pPr indent="-291465" lvl="0" marL="457200" rtl="0" algn="l">
              <a:spcBef>
                <a:spcPts val="0"/>
              </a:spcBef>
              <a:spcAft>
                <a:spcPts val="0"/>
              </a:spcAft>
              <a:buSzPct val="75000"/>
              <a:buChar char="●"/>
            </a:pPr>
            <a:r>
              <a:rPr lang="en"/>
              <a:t>smoke</a:t>
            </a:r>
            <a:endParaRPr/>
          </a:p>
          <a:p>
            <a:pPr indent="-291465" lvl="0" marL="457200" rtl="0" algn="l">
              <a:spcBef>
                <a:spcPts val="0"/>
              </a:spcBef>
              <a:spcAft>
                <a:spcPts val="0"/>
              </a:spcAft>
              <a:buSzPct val="75000"/>
              <a:buChar char="●"/>
            </a:pPr>
            <a:r>
              <a:rPr lang="en"/>
              <a:t>itch</a:t>
            </a:r>
            <a:endParaRPr/>
          </a:p>
          <a:p>
            <a:pPr indent="-291465" lvl="0" marL="457200" rtl="0" algn="l">
              <a:spcBef>
                <a:spcPts val="0"/>
              </a:spcBef>
              <a:spcAft>
                <a:spcPts val="0"/>
              </a:spcAft>
              <a:buSzPct val="75000"/>
              <a:buChar char="●"/>
            </a:pPr>
            <a:r>
              <a:rPr lang="en"/>
              <a:t>bleed</a:t>
            </a:r>
            <a:endParaRPr/>
          </a:p>
          <a:p>
            <a:pPr indent="-291465" lvl="0" marL="457200" rtl="0" algn="l">
              <a:spcBef>
                <a:spcPts val="0"/>
              </a:spcBef>
              <a:spcAft>
                <a:spcPts val="0"/>
              </a:spcAft>
              <a:buSzPct val="75000"/>
              <a:buChar char="●"/>
            </a:pPr>
            <a:r>
              <a:rPr lang="en"/>
              <a:t>Changed</a:t>
            </a:r>
            <a:endParaRPr/>
          </a:p>
          <a:p>
            <a:pPr indent="-291465" lvl="0" marL="457200" rtl="0" algn="l">
              <a:spcBef>
                <a:spcPts val="0"/>
              </a:spcBef>
              <a:spcAft>
                <a:spcPts val="0"/>
              </a:spcAft>
              <a:buSzPct val="75000"/>
              <a:buChar char="●"/>
            </a:pPr>
            <a:r>
              <a:rPr lang="en"/>
              <a:t>Has_sewage_system</a:t>
            </a:r>
            <a:endParaRPr/>
          </a:p>
          <a:p>
            <a:pPr indent="-291465" lvl="0" marL="457200" rtl="0" algn="l">
              <a:spcBef>
                <a:spcPts val="0"/>
              </a:spcBef>
              <a:spcAft>
                <a:spcPts val="0"/>
              </a:spcAft>
              <a:buSzPct val="42778"/>
              <a:buChar char="●"/>
            </a:pPr>
            <a:r>
              <a:rPr lang="en"/>
              <a:t>elevation</a:t>
            </a:r>
            <a:endParaRPr sz="4207"/>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005e598aa1_0_1"/>
          <p:cNvSpPr txBox="1"/>
          <p:nvPr>
            <p:ph type="title"/>
          </p:nvPr>
        </p:nvSpPr>
        <p:spPr>
          <a:xfrm>
            <a:off x="1786750" y="378377"/>
            <a:ext cx="7045500" cy="9645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Experimenting </a:t>
            </a:r>
            <a:r>
              <a:rPr lang="en"/>
              <a:t>Machine</a:t>
            </a:r>
            <a:r>
              <a:rPr lang="en"/>
              <a:t> Learning Models</a:t>
            </a:r>
            <a:endParaRPr/>
          </a:p>
        </p:txBody>
      </p:sp>
      <p:sp>
        <p:nvSpPr>
          <p:cNvPr id="181" name="Google Shape;181;g1005e598aa1_0_1"/>
          <p:cNvSpPr txBox="1"/>
          <p:nvPr>
            <p:ph idx="1" type="body"/>
          </p:nvPr>
        </p:nvSpPr>
        <p:spPr>
          <a:xfrm>
            <a:off x="1950975" y="1178200"/>
            <a:ext cx="6881400" cy="3390600"/>
          </a:xfrm>
          <a:prstGeom prst="rect">
            <a:avLst/>
          </a:prstGeom>
          <a:noFill/>
          <a:ln>
            <a:noFill/>
          </a:ln>
        </p:spPr>
        <p:txBody>
          <a:bodyPr anchorCtr="0" anchor="ctr" bIns="91425" lIns="91425" spcFirstLastPara="1" rIns="91425" wrap="square" tIns="91425">
            <a:normAutofit/>
          </a:bodyPr>
          <a:lstStyle/>
          <a:p>
            <a:pPr indent="-342900" lvl="0" marL="457200" rtl="0" algn="l">
              <a:spcBef>
                <a:spcPts val="360"/>
              </a:spcBef>
              <a:spcAft>
                <a:spcPts val="0"/>
              </a:spcAft>
              <a:buSzPts val="1800"/>
              <a:buChar char="❖"/>
            </a:pPr>
            <a:r>
              <a:rPr lang="en"/>
              <a:t>Trained scaled tabular data using the following ML models.</a:t>
            </a:r>
            <a:endParaRPr sz="1550">
              <a:solidFill>
                <a:srgbClr val="212121"/>
              </a:solidFill>
              <a:highlight>
                <a:schemeClr val="lt1"/>
              </a:highlight>
            </a:endParaRPr>
          </a:p>
          <a:p>
            <a:pPr indent="-327025" lvl="1" marL="914400" rtl="0" algn="l">
              <a:spcBef>
                <a:spcPts val="360"/>
              </a:spcBef>
              <a:spcAft>
                <a:spcPts val="0"/>
              </a:spcAft>
              <a:buClr>
                <a:srgbClr val="212121"/>
              </a:buClr>
              <a:buSzPts val="1550"/>
              <a:buChar char="➢"/>
            </a:pPr>
            <a:r>
              <a:rPr lang="en" sz="1550">
                <a:solidFill>
                  <a:srgbClr val="212121"/>
                </a:solidFill>
                <a:highlight>
                  <a:schemeClr val="lt1"/>
                </a:highlight>
              </a:rPr>
              <a:t>SGDClassifier: 64%</a:t>
            </a:r>
            <a:endParaRPr sz="1550">
              <a:solidFill>
                <a:srgbClr val="212121"/>
              </a:solidFill>
              <a:highlight>
                <a:schemeClr val="lt1"/>
              </a:highlight>
            </a:endParaRPr>
          </a:p>
          <a:p>
            <a:pPr indent="-327025" lvl="1" marL="914400" rtl="0" algn="l">
              <a:spcBef>
                <a:spcPts val="0"/>
              </a:spcBef>
              <a:spcAft>
                <a:spcPts val="0"/>
              </a:spcAft>
              <a:buClr>
                <a:srgbClr val="212121"/>
              </a:buClr>
              <a:buSzPts val="1550"/>
              <a:buChar char="➢"/>
            </a:pPr>
            <a:r>
              <a:rPr lang="en" sz="1550">
                <a:solidFill>
                  <a:srgbClr val="212121"/>
                </a:solidFill>
                <a:highlight>
                  <a:schemeClr val="lt1"/>
                </a:highlight>
              </a:rPr>
              <a:t>OVO: test score 55%</a:t>
            </a:r>
            <a:endParaRPr sz="1550">
              <a:solidFill>
                <a:srgbClr val="212121"/>
              </a:solidFill>
              <a:highlight>
                <a:schemeClr val="lt1"/>
              </a:highlight>
            </a:endParaRPr>
          </a:p>
          <a:p>
            <a:pPr indent="-327025" lvl="1" marL="914400" rtl="0" algn="l">
              <a:spcBef>
                <a:spcPts val="0"/>
              </a:spcBef>
              <a:spcAft>
                <a:spcPts val="0"/>
              </a:spcAft>
              <a:buClr>
                <a:srgbClr val="212121"/>
              </a:buClr>
              <a:buSzPts val="1550"/>
              <a:buChar char="➢"/>
            </a:pPr>
            <a:r>
              <a:rPr lang="en" sz="1550">
                <a:solidFill>
                  <a:srgbClr val="212121"/>
                </a:solidFill>
                <a:highlight>
                  <a:schemeClr val="lt1"/>
                </a:highlight>
              </a:rPr>
              <a:t>Randomforest:83%</a:t>
            </a:r>
            <a:endParaRPr sz="1550">
              <a:solidFill>
                <a:srgbClr val="212121"/>
              </a:solidFill>
              <a:highlight>
                <a:schemeClr val="lt1"/>
              </a:highlight>
            </a:endParaRPr>
          </a:p>
          <a:p>
            <a:pPr indent="-327025" lvl="1" marL="914400" rtl="0" algn="l">
              <a:spcBef>
                <a:spcPts val="0"/>
              </a:spcBef>
              <a:spcAft>
                <a:spcPts val="0"/>
              </a:spcAft>
              <a:buClr>
                <a:srgbClr val="212121"/>
              </a:buClr>
              <a:buSzPts val="1550"/>
              <a:buChar char="➢"/>
            </a:pPr>
            <a:r>
              <a:rPr lang="en" sz="1550">
                <a:solidFill>
                  <a:srgbClr val="212121"/>
                </a:solidFill>
                <a:highlight>
                  <a:schemeClr val="lt1"/>
                </a:highlight>
              </a:rPr>
              <a:t>Decision tree:77.9%</a:t>
            </a:r>
            <a:endParaRPr sz="1550">
              <a:solidFill>
                <a:srgbClr val="212121"/>
              </a:solidFill>
              <a:highlight>
                <a:schemeClr val="lt1"/>
              </a:highlight>
            </a:endParaRPr>
          </a:p>
          <a:p>
            <a:pPr indent="-327025" lvl="1" marL="914400" rtl="0" algn="l">
              <a:spcBef>
                <a:spcPts val="0"/>
              </a:spcBef>
              <a:spcAft>
                <a:spcPts val="0"/>
              </a:spcAft>
              <a:buClr>
                <a:srgbClr val="212121"/>
              </a:buClr>
              <a:buSzPts val="1550"/>
              <a:buChar char="➢"/>
            </a:pPr>
            <a:r>
              <a:rPr lang="en" sz="1550">
                <a:solidFill>
                  <a:srgbClr val="212121"/>
                </a:solidFill>
                <a:highlight>
                  <a:schemeClr val="lt1"/>
                </a:highlight>
              </a:rPr>
              <a:t>MultinomialNB=72%</a:t>
            </a:r>
            <a:endParaRPr sz="1550">
              <a:solidFill>
                <a:srgbClr val="212121"/>
              </a:solidFill>
              <a:highlight>
                <a:schemeClr val="lt1"/>
              </a:highlight>
            </a:endParaRPr>
          </a:p>
          <a:p>
            <a:pPr indent="-327025" lvl="1" marL="914400" rtl="0" algn="l">
              <a:spcBef>
                <a:spcPts val="0"/>
              </a:spcBef>
              <a:spcAft>
                <a:spcPts val="0"/>
              </a:spcAft>
              <a:buClr>
                <a:srgbClr val="212121"/>
              </a:buClr>
              <a:buSzPts val="1550"/>
              <a:buChar char="➢"/>
            </a:pPr>
            <a:r>
              <a:rPr lang="en" sz="1550">
                <a:solidFill>
                  <a:srgbClr val="212121"/>
                </a:solidFill>
                <a:highlight>
                  <a:schemeClr val="lt1"/>
                </a:highlight>
              </a:rPr>
              <a:t>Multinomial Logistic regression=73%</a:t>
            </a:r>
            <a:endParaRPr sz="1550">
              <a:solidFill>
                <a:srgbClr val="212121"/>
              </a:solidFill>
              <a:highlight>
                <a:schemeClr val="lt1"/>
              </a:highlight>
            </a:endParaRPr>
          </a:p>
          <a:p>
            <a:pPr indent="-327025" lvl="0" marL="457200" rtl="0" algn="l">
              <a:spcBef>
                <a:spcPts val="360"/>
              </a:spcBef>
              <a:spcAft>
                <a:spcPts val="0"/>
              </a:spcAft>
              <a:buClr>
                <a:srgbClr val="212121"/>
              </a:buClr>
              <a:buSzPts val="1550"/>
              <a:buChar char="❖"/>
            </a:pPr>
            <a:r>
              <a:rPr lang="en" sz="1550">
                <a:solidFill>
                  <a:srgbClr val="212121"/>
                </a:solidFill>
                <a:highlight>
                  <a:schemeClr val="lt1"/>
                </a:highlight>
              </a:rPr>
              <a:t>Feature importance: On Decision Tree and Random forest model</a:t>
            </a:r>
            <a:endParaRPr sz="4207"/>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005e598aa1_0_38"/>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Random Forest Classification</a:t>
            </a:r>
            <a:endParaRPr/>
          </a:p>
        </p:txBody>
      </p:sp>
      <p:sp>
        <p:nvSpPr>
          <p:cNvPr id="187" name="Google Shape;187;g1005e598aa1_0_38"/>
          <p:cNvSpPr txBox="1"/>
          <p:nvPr>
            <p:ph idx="1" type="body"/>
          </p:nvPr>
        </p:nvSpPr>
        <p:spPr>
          <a:xfrm>
            <a:off x="1763725" y="1063375"/>
            <a:ext cx="7328700" cy="397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p:txBody>
      </p:sp>
      <p:pic>
        <p:nvPicPr>
          <p:cNvPr id="188" name="Google Shape;188;g1005e598aa1_0_38"/>
          <p:cNvPicPr preferRelativeResize="0"/>
          <p:nvPr/>
        </p:nvPicPr>
        <p:blipFill>
          <a:blip r:embed="rId3">
            <a:alphaModFix/>
          </a:blip>
          <a:stretch>
            <a:fillRect/>
          </a:stretch>
        </p:blipFill>
        <p:spPr>
          <a:xfrm>
            <a:off x="2214706" y="1173000"/>
            <a:ext cx="6691419" cy="397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005e598aa1_0_44"/>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Decision Tree Classification</a:t>
            </a:r>
            <a:endParaRPr/>
          </a:p>
        </p:txBody>
      </p:sp>
      <p:sp>
        <p:nvSpPr>
          <p:cNvPr id="194" name="Google Shape;194;g1005e598aa1_0_44"/>
          <p:cNvSpPr txBox="1"/>
          <p:nvPr>
            <p:ph idx="1" type="body"/>
          </p:nvPr>
        </p:nvSpPr>
        <p:spPr>
          <a:xfrm>
            <a:off x="1763725" y="1063375"/>
            <a:ext cx="7328700" cy="3970500"/>
          </a:xfrm>
          <a:prstGeom prst="rect">
            <a:avLst/>
          </a:prstGeom>
        </p:spPr>
        <p:txBody>
          <a:bodyPr anchorCtr="0" anchor="t" bIns="45700" lIns="91425" spcFirstLastPara="1" rIns="91425" wrap="square" tIns="45700">
            <a:noAutofit/>
          </a:bodyPr>
          <a:lstStyle/>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p:txBody>
      </p:sp>
      <p:pic>
        <p:nvPicPr>
          <p:cNvPr id="195" name="Google Shape;195;g1005e598aa1_0_44"/>
          <p:cNvPicPr preferRelativeResize="0"/>
          <p:nvPr/>
        </p:nvPicPr>
        <p:blipFill>
          <a:blip r:embed="rId3">
            <a:alphaModFix/>
          </a:blip>
          <a:stretch>
            <a:fillRect/>
          </a:stretch>
        </p:blipFill>
        <p:spPr>
          <a:xfrm>
            <a:off x="2300199" y="1173000"/>
            <a:ext cx="6448754" cy="3970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005e598aa1_0_50"/>
          <p:cNvSpPr txBox="1"/>
          <p:nvPr>
            <p:ph type="title"/>
          </p:nvPr>
        </p:nvSpPr>
        <p:spPr>
          <a:xfrm>
            <a:off x="1835150" y="0"/>
            <a:ext cx="6851700" cy="82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MultinomialNB</a:t>
            </a:r>
            <a:endParaRPr/>
          </a:p>
          <a:p>
            <a:pPr indent="0" lvl="0" marL="0" rtl="0" algn="l">
              <a:spcBef>
                <a:spcPts val="0"/>
              </a:spcBef>
              <a:spcAft>
                <a:spcPts val="0"/>
              </a:spcAft>
              <a:buNone/>
            </a:pPr>
            <a:r>
              <a:t/>
            </a:r>
            <a:endParaRPr sz="1500">
              <a:solidFill>
                <a:srgbClr val="FF0000"/>
              </a:solidFill>
            </a:endParaRPr>
          </a:p>
        </p:txBody>
      </p:sp>
      <p:sp>
        <p:nvSpPr>
          <p:cNvPr id="201" name="Google Shape;201;g1005e598aa1_0_50"/>
          <p:cNvSpPr txBox="1"/>
          <p:nvPr>
            <p:ph idx="1" type="body"/>
          </p:nvPr>
        </p:nvSpPr>
        <p:spPr>
          <a:xfrm>
            <a:off x="1763725" y="1063375"/>
            <a:ext cx="7328700" cy="3970500"/>
          </a:xfrm>
          <a:prstGeom prst="rect">
            <a:avLst/>
          </a:prstGeom>
        </p:spPr>
        <p:txBody>
          <a:bodyPr anchorCtr="0" anchor="t" bIns="45700" lIns="91425" spcFirstLastPara="1" rIns="91425" wrap="square" tIns="45700">
            <a:noAutofit/>
          </a:bodyPr>
          <a:lstStyle/>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p:txBody>
      </p:sp>
      <p:pic>
        <p:nvPicPr>
          <p:cNvPr id="202" name="Google Shape;202;g1005e598aa1_0_50"/>
          <p:cNvPicPr preferRelativeResize="0"/>
          <p:nvPr/>
        </p:nvPicPr>
        <p:blipFill>
          <a:blip r:embed="rId3">
            <a:alphaModFix/>
          </a:blip>
          <a:stretch>
            <a:fillRect/>
          </a:stretch>
        </p:blipFill>
        <p:spPr>
          <a:xfrm>
            <a:off x="1763729" y="1047663"/>
            <a:ext cx="7614546" cy="400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05e598aa1_0_56"/>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Multinomial Logistic Regression</a:t>
            </a:r>
            <a:endParaRPr/>
          </a:p>
        </p:txBody>
      </p:sp>
      <p:sp>
        <p:nvSpPr>
          <p:cNvPr id="208" name="Google Shape;208;g1005e598aa1_0_56"/>
          <p:cNvSpPr txBox="1"/>
          <p:nvPr>
            <p:ph idx="1" type="body"/>
          </p:nvPr>
        </p:nvSpPr>
        <p:spPr>
          <a:xfrm>
            <a:off x="1871900" y="1101125"/>
            <a:ext cx="6778200" cy="33945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lang="en" sz="1900"/>
              <a:t>Accuracy=73%</a:t>
            </a:r>
            <a:endParaRPr sz="1900"/>
          </a:p>
        </p:txBody>
      </p:sp>
      <p:pic>
        <p:nvPicPr>
          <p:cNvPr id="209" name="Google Shape;209;g1005e598aa1_0_56"/>
          <p:cNvPicPr preferRelativeResize="0"/>
          <p:nvPr/>
        </p:nvPicPr>
        <p:blipFill>
          <a:blip r:embed="rId3">
            <a:alphaModFix/>
          </a:blip>
          <a:stretch>
            <a:fillRect/>
          </a:stretch>
        </p:blipFill>
        <p:spPr>
          <a:xfrm>
            <a:off x="2442538" y="1538300"/>
            <a:ext cx="5636925" cy="339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005e598aa1_0_21"/>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SGDClassifier</a:t>
            </a:r>
            <a:endParaRPr/>
          </a:p>
        </p:txBody>
      </p:sp>
      <p:pic>
        <p:nvPicPr>
          <p:cNvPr id="215" name="Google Shape;215;g1005e598aa1_0_21"/>
          <p:cNvPicPr preferRelativeResize="0"/>
          <p:nvPr/>
        </p:nvPicPr>
        <p:blipFill>
          <a:blip r:embed="rId3">
            <a:alphaModFix/>
          </a:blip>
          <a:stretch>
            <a:fillRect/>
          </a:stretch>
        </p:blipFill>
        <p:spPr>
          <a:xfrm>
            <a:off x="2052700" y="1017672"/>
            <a:ext cx="6694607" cy="38210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Dataset</a:t>
            </a:r>
            <a:endParaRPr/>
          </a:p>
        </p:txBody>
      </p:sp>
      <p:sp>
        <p:nvSpPr>
          <p:cNvPr id="101" name="Google Shape;101;p4"/>
          <p:cNvSpPr txBox="1"/>
          <p:nvPr>
            <p:ph idx="1" type="body"/>
          </p:nvPr>
        </p:nvSpPr>
        <p:spPr>
          <a:xfrm>
            <a:off x="1954924" y="1292772"/>
            <a:ext cx="6877375" cy="3276102"/>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spcBef>
                <a:spcPts val="1200"/>
              </a:spcBef>
              <a:spcAft>
                <a:spcPts val="0"/>
              </a:spcAft>
              <a:buSzPct val="100000"/>
              <a:buChar char="●"/>
            </a:pPr>
            <a:r>
              <a:rPr lang="en" sz="1800"/>
              <a:t>Source: </a:t>
            </a:r>
            <a:r>
              <a:rPr lang="en" sz="1800" u="sng">
                <a:solidFill>
                  <a:schemeClr val="hlink"/>
                </a:solidFill>
                <a:hlinkClick r:id="rId3"/>
              </a:rPr>
              <a:t>https://data.mendeley.com/datasets/zr7vgbcyr2/1</a:t>
            </a:r>
            <a:endParaRPr sz="1800"/>
          </a:p>
          <a:p>
            <a:pPr indent="-342900" lvl="0" marL="457200" rtl="0" algn="l">
              <a:spcBef>
                <a:spcPts val="1200"/>
              </a:spcBef>
              <a:spcAft>
                <a:spcPts val="0"/>
              </a:spcAft>
              <a:buSzPct val="100000"/>
              <a:buChar char="●"/>
            </a:pPr>
            <a:r>
              <a:rPr lang="en" sz="1800"/>
              <a:t>PPAD-UFES-20 dataset: a skin lesion dataset composed of patient data and clinical images collected from smartphones.  The metadata.csv contains more attributes in tabular format.</a:t>
            </a:r>
            <a:endParaRPr sz="1800"/>
          </a:p>
          <a:p>
            <a:pPr indent="-325755" lvl="0" marL="457200" rtl="0" algn="l">
              <a:spcBef>
                <a:spcPts val="1200"/>
              </a:spcBef>
              <a:spcAft>
                <a:spcPts val="0"/>
              </a:spcAft>
              <a:buSzPct val="100000"/>
              <a:buChar char="●"/>
            </a:pPr>
            <a:r>
              <a:rPr lang="en" sz="1800"/>
              <a:t>Tabular data is stored in the metadata.csv file that contains 26 columns</a:t>
            </a:r>
            <a:endParaRPr sz="1800"/>
          </a:p>
          <a:p>
            <a:pPr indent="-325755" lvl="0" marL="457200" rtl="0" algn="l">
              <a:lnSpc>
                <a:spcPct val="105800"/>
              </a:lnSpc>
              <a:spcBef>
                <a:spcPts val="0"/>
              </a:spcBef>
              <a:spcAft>
                <a:spcPts val="0"/>
              </a:spcAft>
              <a:buSzPct val="100000"/>
              <a:buChar char="●"/>
            </a:pPr>
            <a:r>
              <a:rPr lang="en" sz="1800"/>
              <a:t>A patient may have one or more skin lesions and a skin lesion may have one or more images. In total, there are 1373 patients, 1641 skin lesions, and 2298 images present in the dataset.</a:t>
            </a:r>
            <a:endParaRPr sz="1800"/>
          </a:p>
          <a:p>
            <a:pPr indent="-325755" lvl="0" marL="457200" rtl="0" algn="l">
              <a:lnSpc>
                <a:spcPct val="135714"/>
              </a:lnSpc>
              <a:spcBef>
                <a:spcPts val="0"/>
              </a:spcBef>
              <a:spcAft>
                <a:spcPts val="0"/>
              </a:spcAft>
              <a:buSzPct val="100000"/>
              <a:buChar char="●"/>
            </a:pPr>
            <a:r>
              <a:rPr lang="en" sz="1800"/>
              <a:t>The dataset contains 58.3% image with true biopsy</a:t>
            </a:r>
            <a:endParaRPr sz="1050">
              <a:solidFill>
                <a:srgbClr val="008000"/>
              </a:solidFill>
              <a:highlight>
                <a:srgbClr val="FFFFFE"/>
              </a:highlight>
              <a:latin typeface="Courier New"/>
              <a:ea typeface="Courier New"/>
              <a:cs typeface="Courier New"/>
              <a:sym typeface="Courier New"/>
            </a:endParaRPr>
          </a:p>
          <a:p>
            <a:pPr indent="0" lvl="0" marL="457200" rtl="0" algn="l">
              <a:lnSpc>
                <a:spcPct val="105800"/>
              </a:lnSpc>
              <a:spcBef>
                <a:spcPts val="0"/>
              </a:spcBef>
              <a:spcAft>
                <a:spcPts val="0"/>
              </a:spcAft>
              <a:buNone/>
            </a:pPr>
            <a:r>
              <a:t/>
            </a:r>
            <a:endParaRPr sz="1800"/>
          </a:p>
          <a:p>
            <a:pPr indent="0" lvl="0" marL="0" rtl="0" algn="l">
              <a:lnSpc>
                <a:spcPct val="100000"/>
              </a:lnSpc>
              <a:spcBef>
                <a:spcPts val="1200"/>
              </a:spcBef>
              <a:spcAft>
                <a:spcPts val="1200"/>
              </a:spcAft>
              <a:buClr>
                <a:schemeClr val="dk1"/>
              </a:buClr>
              <a:buSzPct val="96774"/>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005e598aa1_0_26"/>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OneVsOneClassifier</a:t>
            </a:r>
            <a:endParaRPr/>
          </a:p>
        </p:txBody>
      </p:sp>
      <p:pic>
        <p:nvPicPr>
          <p:cNvPr id="221" name="Google Shape;221;g1005e598aa1_0_26"/>
          <p:cNvPicPr preferRelativeResize="0"/>
          <p:nvPr/>
        </p:nvPicPr>
        <p:blipFill>
          <a:blip r:embed="rId3">
            <a:alphaModFix/>
          </a:blip>
          <a:stretch>
            <a:fillRect/>
          </a:stretch>
        </p:blipFill>
        <p:spPr>
          <a:xfrm>
            <a:off x="1976325" y="1017675"/>
            <a:ext cx="6855925" cy="39227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006eec4f02_0_236"/>
          <p:cNvSpPr txBox="1"/>
          <p:nvPr>
            <p:ph type="title"/>
          </p:nvPr>
        </p:nvSpPr>
        <p:spPr>
          <a:xfrm>
            <a:off x="1835150" y="205975"/>
            <a:ext cx="7147800" cy="1622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2800"/>
              <a:t>Experimented Various Pre-built Transfer Learning Model Architectures for Training Skin Lesion Image Data </a:t>
            </a:r>
            <a:endParaRPr sz="2800"/>
          </a:p>
        </p:txBody>
      </p:sp>
      <p:sp>
        <p:nvSpPr>
          <p:cNvPr id="227" name="Google Shape;227;g1006eec4f02_0_236"/>
          <p:cNvSpPr txBox="1"/>
          <p:nvPr>
            <p:ph idx="1" type="body"/>
          </p:nvPr>
        </p:nvSpPr>
        <p:spPr>
          <a:xfrm>
            <a:off x="1889200" y="1828375"/>
            <a:ext cx="7093800" cy="32031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rPr b="1" lang="en"/>
              <a:t>Purpose</a:t>
            </a:r>
            <a:r>
              <a:rPr lang="en"/>
              <a:t>: </a:t>
            </a:r>
            <a:r>
              <a:rPr lang="en"/>
              <a:t>T</a:t>
            </a:r>
            <a:r>
              <a:rPr lang="en"/>
              <a:t>o explore which model has better classification accuracy on skin image data.</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DenseNet (DenseNet121, DenseNet161, DenseNet201)</a:t>
            </a:r>
            <a:endParaRPr/>
          </a:p>
          <a:p>
            <a:pPr indent="-342900" lvl="0" marL="457200" rtl="0" algn="l">
              <a:spcBef>
                <a:spcPts val="0"/>
              </a:spcBef>
              <a:spcAft>
                <a:spcPts val="0"/>
              </a:spcAft>
              <a:buSzPts val="1800"/>
              <a:buChar char="•"/>
            </a:pPr>
            <a:r>
              <a:rPr lang="en"/>
              <a:t>GoogleNet</a:t>
            </a:r>
            <a:endParaRPr/>
          </a:p>
          <a:p>
            <a:pPr indent="-342900" lvl="0" marL="457200" rtl="0" algn="l">
              <a:spcBef>
                <a:spcPts val="0"/>
              </a:spcBef>
              <a:spcAft>
                <a:spcPts val="0"/>
              </a:spcAft>
              <a:buSzPts val="1800"/>
              <a:buChar char="•"/>
            </a:pPr>
            <a:r>
              <a:rPr lang="en"/>
              <a:t>ResNet (ResNet18, ResNet50)</a:t>
            </a:r>
            <a:endParaRPr/>
          </a:p>
          <a:p>
            <a:pPr indent="-342900" lvl="0" marL="457200" rtl="0" algn="l">
              <a:spcBef>
                <a:spcPts val="0"/>
              </a:spcBef>
              <a:spcAft>
                <a:spcPts val="0"/>
              </a:spcAft>
              <a:buSzPts val="1800"/>
              <a:buChar char="•"/>
            </a:pPr>
            <a:r>
              <a:rPr lang="en"/>
              <a:t>MobileNet V2</a:t>
            </a:r>
            <a:endParaRPr/>
          </a:p>
          <a:p>
            <a:pPr indent="0" lvl="0" marL="45720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00a3e87d97_0_0"/>
          <p:cNvSpPr txBox="1"/>
          <p:nvPr>
            <p:ph type="title"/>
          </p:nvPr>
        </p:nvSpPr>
        <p:spPr>
          <a:xfrm>
            <a:off x="1835150" y="205975"/>
            <a:ext cx="7147800" cy="1390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chemeClr val="dk1"/>
                </a:solidFill>
              </a:rPr>
              <a:t>DenseNet</a:t>
            </a:r>
            <a:endParaRPr sz="3000"/>
          </a:p>
        </p:txBody>
      </p:sp>
      <p:sp>
        <p:nvSpPr>
          <p:cNvPr id="233" name="Google Shape;233;g100a3e87d97_0_0"/>
          <p:cNvSpPr txBox="1"/>
          <p:nvPr>
            <p:ph idx="1" type="body"/>
          </p:nvPr>
        </p:nvSpPr>
        <p:spPr>
          <a:xfrm>
            <a:off x="1835150" y="1472575"/>
            <a:ext cx="6923100" cy="35364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SzPts val="1800"/>
              <a:buChar char="•"/>
            </a:pPr>
            <a:r>
              <a:rPr lang="en" sz="1800"/>
              <a:t>C</a:t>
            </a:r>
            <a:r>
              <a:rPr lang="en" sz="1800">
                <a:highlight>
                  <a:srgbClr val="FFFFFF"/>
                </a:highlight>
              </a:rPr>
              <a:t>onnects each layer to every other layer in a feed-forward fashion.</a:t>
            </a:r>
            <a:endParaRPr sz="1800">
              <a:highlight>
                <a:srgbClr val="FFFFFF"/>
              </a:highlight>
            </a:endParaRPr>
          </a:p>
          <a:p>
            <a:pPr indent="-342900" lvl="0" marL="457200" rtl="0" algn="l">
              <a:lnSpc>
                <a:spcPct val="115000"/>
              </a:lnSpc>
              <a:spcBef>
                <a:spcPts val="0"/>
              </a:spcBef>
              <a:spcAft>
                <a:spcPts val="0"/>
              </a:spcAft>
              <a:buSzPts val="1800"/>
              <a:buChar char="•"/>
            </a:pPr>
            <a:r>
              <a:rPr lang="en" sz="1800"/>
              <a:t>S</a:t>
            </a:r>
            <a:r>
              <a:rPr lang="en" sz="1800">
                <a:highlight>
                  <a:srgbClr val="FFFFFF"/>
                </a:highlight>
              </a:rPr>
              <a:t>ubstantially deeper, more accurate, and efficient to train if they contain shorter connections between layers close to the input and those close to the output.</a:t>
            </a:r>
            <a:endParaRPr sz="1800">
              <a:highlight>
                <a:srgbClr val="FFFFFF"/>
              </a:highlight>
            </a:endParaRPr>
          </a:p>
          <a:p>
            <a:pPr indent="-342900" lvl="0" marL="457200" rtl="0" algn="l">
              <a:lnSpc>
                <a:spcPct val="115000"/>
              </a:lnSpc>
              <a:spcBef>
                <a:spcPts val="0"/>
              </a:spcBef>
              <a:spcAft>
                <a:spcPts val="0"/>
              </a:spcAft>
              <a:buSzPts val="1800"/>
              <a:buChar char="•"/>
            </a:pPr>
            <a:r>
              <a:rPr lang="en" sz="1800">
                <a:highlight>
                  <a:srgbClr val="FFFFFF"/>
                </a:highlight>
              </a:rPr>
              <a:t>Alleviate the vanishing-gradient problem</a:t>
            </a:r>
            <a:r>
              <a:rPr lang="en" sz="1800"/>
              <a:t>, strengthen feature propagation, encourage feature reuse, and substantially reduce the number of parameters</a:t>
            </a:r>
            <a:endParaRPr sz="1800"/>
          </a:p>
          <a:p>
            <a:pPr indent="-342900" lvl="0" marL="457200" rtl="0" algn="l">
              <a:lnSpc>
                <a:spcPct val="115000"/>
              </a:lnSpc>
              <a:spcBef>
                <a:spcPts val="0"/>
              </a:spcBef>
              <a:spcAft>
                <a:spcPts val="0"/>
              </a:spcAft>
              <a:buSzPts val="1800"/>
              <a:buChar char="•"/>
            </a:pPr>
            <a:r>
              <a:rPr lang="en" sz="1800"/>
              <a:t>4 Model structures – densenet121, densenet161, densenet169, densenet201.</a:t>
            </a:r>
            <a:endParaRPr sz="1800"/>
          </a:p>
          <a:p>
            <a:pPr indent="0" lvl="0" marL="457200" rtl="0" algn="l">
              <a:spcBef>
                <a:spcPts val="120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006eec4f02_0_241"/>
          <p:cNvSpPr txBox="1"/>
          <p:nvPr>
            <p:ph type="title"/>
          </p:nvPr>
        </p:nvSpPr>
        <p:spPr>
          <a:xfrm>
            <a:off x="316900" y="205975"/>
            <a:ext cx="8370000" cy="64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DenseNet121</a:t>
            </a:r>
            <a:endParaRPr/>
          </a:p>
        </p:txBody>
      </p:sp>
      <p:pic>
        <p:nvPicPr>
          <p:cNvPr id="239" name="Google Shape;239;g1006eec4f02_0_241"/>
          <p:cNvPicPr preferRelativeResize="0"/>
          <p:nvPr/>
        </p:nvPicPr>
        <p:blipFill>
          <a:blip r:embed="rId3">
            <a:alphaModFix/>
          </a:blip>
          <a:stretch>
            <a:fillRect/>
          </a:stretch>
        </p:blipFill>
        <p:spPr>
          <a:xfrm>
            <a:off x="1779500" y="1133525"/>
            <a:ext cx="3264975" cy="2932525"/>
          </a:xfrm>
          <a:prstGeom prst="rect">
            <a:avLst/>
          </a:prstGeom>
          <a:noFill/>
          <a:ln>
            <a:noFill/>
          </a:ln>
        </p:spPr>
      </p:pic>
      <p:pic>
        <p:nvPicPr>
          <p:cNvPr id="240" name="Google Shape;240;g1006eec4f02_0_241"/>
          <p:cNvPicPr preferRelativeResize="0"/>
          <p:nvPr/>
        </p:nvPicPr>
        <p:blipFill>
          <a:blip r:embed="rId4">
            <a:alphaModFix/>
          </a:blip>
          <a:stretch>
            <a:fillRect/>
          </a:stretch>
        </p:blipFill>
        <p:spPr>
          <a:xfrm>
            <a:off x="5044475" y="999450"/>
            <a:ext cx="3886200" cy="3390900"/>
          </a:xfrm>
          <a:prstGeom prst="rect">
            <a:avLst/>
          </a:prstGeom>
          <a:noFill/>
          <a:ln>
            <a:noFill/>
          </a:ln>
        </p:spPr>
      </p:pic>
      <p:pic>
        <p:nvPicPr>
          <p:cNvPr id="241" name="Google Shape;241;g1006eec4f02_0_241"/>
          <p:cNvPicPr preferRelativeResize="0"/>
          <p:nvPr/>
        </p:nvPicPr>
        <p:blipFill>
          <a:blip r:embed="rId5">
            <a:alphaModFix/>
          </a:blip>
          <a:stretch>
            <a:fillRect/>
          </a:stretch>
        </p:blipFill>
        <p:spPr>
          <a:xfrm>
            <a:off x="2143950" y="4390350"/>
            <a:ext cx="5124450" cy="495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006eec4f02_0_248"/>
          <p:cNvSpPr txBox="1"/>
          <p:nvPr>
            <p:ph type="title"/>
          </p:nvPr>
        </p:nvSpPr>
        <p:spPr>
          <a:xfrm>
            <a:off x="316900" y="205975"/>
            <a:ext cx="8370000" cy="64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DenseNet161</a:t>
            </a:r>
            <a:endParaRPr/>
          </a:p>
        </p:txBody>
      </p:sp>
      <p:pic>
        <p:nvPicPr>
          <p:cNvPr id="247" name="Google Shape;247;g1006eec4f02_0_248"/>
          <p:cNvPicPr preferRelativeResize="0"/>
          <p:nvPr/>
        </p:nvPicPr>
        <p:blipFill>
          <a:blip r:embed="rId3">
            <a:alphaModFix/>
          </a:blip>
          <a:stretch>
            <a:fillRect/>
          </a:stretch>
        </p:blipFill>
        <p:spPr>
          <a:xfrm>
            <a:off x="1755150" y="1078650"/>
            <a:ext cx="3520925" cy="3086100"/>
          </a:xfrm>
          <a:prstGeom prst="rect">
            <a:avLst/>
          </a:prstGeom>
          <a:noFill/>
          <a:ln>
            <a:noFill/>
          </a:ln>
        </p:spPr>
      </p:pic>
      <p:pic>
        <p:nvPicPr>
          <p:cNvPr id="248" name="Google Shape;248;g1006eec4f02_0_248"/>
          <p:cNvPicPr preferRelativeResize="0"/>
          <p:nvPr/>
        </p:nvPicPr>
        <p:blipFill>
          <a:blip r:embed="rId4">
            <a:alphaModFix/>
          </a:blip>
          <a:stretch>
            <a:fillRect/>
          </a:stretch>
        </p:blipFill>
        <p:spPr>
          <a:xfrm>
            <a:off x="5196875" y="1005475"/>
            <a:ext cx="3728366" cy="3232475"/>
          </a:xfrm>
          <a:prstGeom prst="rect">
            <a:avLst/>
          </a:prstGeom>
          <a:noFill/>
          <a:ln>
            <a:noFill/>
          </a:ln>
        </p:spPr>
      </p:pic>
      <p:pic>
        <p:nvPicPr>
          <p:cNvPr id="249" name="Google Shape;249;g1006eec4f02_0_248"/>
          <p:cNvPicPr preferRelativeResize="0"/>
          <p:nvPr/>
        </p:nvPicPr>
        <p:blipFill>
          <a:blip r:embed="rId5">
            <a:alphaModFix/>
          </a:blip>
          <a:stretch>
            <a:fillRect/>
          </a:stretch>
        </p:blipFill>
        <p:spPr>
          <a:xfrm>
            <a:off x="2529125" y="4390350"/>
            <a:ext cx="4943475" cy="323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006eec4f02_0_255"/>
          <p:cNvSpPr txBox="1"/>
          <p:nvPr>
            <p:ph type="title"/>
          </p:nvPr>
        </p:nvSpPr>
        <p:spPr>
          <a:xfrm>
            <a:off x="316900" y="205975"/>
            <a:ext cx="8370000" cy="64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DenseNet201</a:t>
            </a:r>
            <a:endParaRPr/>
          </a:p>
        </p:txBody>
      </p:sp>
      <p:pic>
        <p:nvPicPr>
          <p:cNvPr id="255" name="Google Shape;255;g1006eec4f02_0_255"/>
          <p:cNvPicPr preferRelativeResize="0"/>
          <p:nvPr/>
        </p:nvPicPr>
        <p:blipFill>
          <a:blip r:embed="rId3">
            <a:alphaModFix/>
          </a:blip>
          <a:stretch>
            <a:fillRect/>
          </a:stretch>
        </p:blipFill>
        <p:spPr>
          <a:xfrm>
            <a:off x="1791700" y="1014400"/>
            <a:ext cx="3667275" cy="3114675"/>
          </a:xfrm>
          <a:prstGeom prst="rect">
            <a:avLst/>
          </a:prstGeom>
          <a:noFill/>
          <a:ln>
            <a:noFill/>
          </a:ln>
        </p:spPr>
      </p:pic>
      <p:pic>
        <p:nvPicPr>
          <p:cNvPr id="256" name="Google Shape;256;g1006eec4f02_0_255"/>
          <p:cNvPicPr preferRelativeResize="0"/>
          <p:nvPr/>
        </p:nvPicPr>
        <p:blipFill>
          <a:blip r:embed="rId4">
            <a:alphaModFix/>
          </a:blip>
          <a:stretch>
            <a:fillRect/>
          </a:stretch>
        </p:blipFill>
        <p:spPr>
          <a:xfrm>
            <a:off x="5458975" y="1005475"/>
            <a:ext cx="3532626" cy="3079054"/>
          </a:xfrm>
          <a:prstGeom prst="rect">
            <a:avLst/>
          </a:prstGeom>
          <a:noFill/>
          <a:ln>
            <a:noFill/>
          </a:ln>
        </p:spPr>
      </p:pic>
      <p:pic>
        <p:nvPicPr>
          <p:cNvPr id="257" name="Google Shape;257;g1006eec4f02_0_255"/>
          <p:cNvPicPr preferRelativeResize="0"/>
          <p:nvPr/>
        </p:nvPicPr>
        <p:blipFill>
          <a:blip r:embed="rId5">
            <a:alphaModFix/>
          </a:blip>
          <a:stretch>
            <a:fillRect/>
          </a:stretch>
        </p:blipFill>
        <p:spPr>
          <a:xfrm>
            <a:off x="2699775" y="4378975"/>
            <a:ext cx="4991100" cy="390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00a3e87d97_0_6"/>
          <p:cNvSpPr txBox="1"/>
          <p:nvPr>
            <p:ph type="title"/>
          </p:nvPr>
        </p:nvSpPr>
        <p:spPr>
          <a:xfrm>
            <a:off x="1835150" y="205975"/>
            <a:ext cx="7147800" cy="1390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chemeClr val="dk1"/>
                </a:solidFill>
              </a:rPr>
              <a:t>GoogleNet</a:t>
            </a:r>
            <a:endParaRPr sz="3000">
              <a:solidFill>
                <a:schemeClr val="dk1"/>
              </a:solidFill>
            </a:endParaRPr>
          </a:p>
        </p:txBody>
      </p:sp>
      <p:sp>
        <p:nvSpPr>
          <p:cNvPr id="263" name="Google Shape;263;g100a3e87d97_0_6"/>
          <p:cNvSpPr txBox="1"/>
          <p:nvPr>
            <p:ph idx="1" type="body"/>
          </p:nvPr>
        </p:nvSpPr>
        <p:spPr>
          <a:xfrm>
            <a:off x="1835150" y="1472575"/>
            <a:ext cx="6923100" cy="35364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lang="en" sz="2200"/>
              <a:t>Based on a deep convolutional neural network architecture codenamed "Inception" </a:t>
            </a:r>
            <a:endParaRPr sz="2200"/>
          </a:p>
          <a:p>
            <a:pPr indent="-368300" lvl="0" marL="457200" rtl="0" algn="l">
              <a:lnSpc>
                <a:spcPct val="115000"/>
              </a:lnSpc>
              <a:spcBef>
                <a:spcPts val="0"/>
              </a:spcBef>
              <a:spcAft>
                <a:spcPts val="0"/>
              </a:spcAft>
              <a:buSzPts val="2200"/>
              <a:buChar char="•"/>
            </a:pPr>
            <a:r>
              <a:rPr lang="en" sz="2200"/>
              <a:t>Convolutions use rectified linear activation.</a:t>
            </a:r>
            <a:endParaRPr sz="2200"/>
          </a:p>
          <a:p>
            <a:pPr indent="-368300" lvl="0" marL="457200" rtl="0" algn="l">
              <a:lnSpc>
                <a:spcPct val="115000"/>
              </a:lnSpc>
              <a:spcBef>
                <a:spcPts val="0"/>
              </a:spcBef>
              <a:spcAft>
                <a:spcPts val="0"/>
              </a:spcAft>
              <a:buSzPts val="2200"/>
              <a:buChar char="•"/>
            </a:pPr>
            <a:r>
              <a:rPr lang="en" sz="2200"/>
              <a:t>Designed with computational efficiency and practicality in mind, so that inference can be run on individual devices including even those with limited computational resources, especially with low-memory footprint</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006eec4f02_0_262"/>
          <p:cNvSpPr txBox="1"/>
          <p:nvPr>
            <p:ph type="title"/>
          </p:nvPr>
        </p:nvSpPr>
        <p:spPr>
          <a:xfrm>
            <a:off x="316900" y="205975"/>
            <a:ext cx="8370000" cy="64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GoogleNet</a:t>
            </a:r>
            <a:endParaRPr/>
          </a:p>
        </p:txBody>
      </p:sp>
      <p:pic>
        <p:nvPicPr>
          <p:cNvPr id="269" name="Google Shape;269;g1006eec4f02_0_262"/>
          <p:cNvPicPr preferRelativeResize="0"/>
          <p:nvPr/>
        </p:nvPicPr>
        <p:blipFill>
          <a:blip r:embed="rId3">
            <a:alphaModFix/>
          </a:blip>
          <a:stretch>
            <a:fillRect/>
          </a:stretch>
        </p:blipFill>
        <p:spPr>
          <a:xfrm>
            <a:off x="1767325" y="1062825"/>
            <a:ext cx="3920775" cy="3037350"/>
          </a:xfrm>
          <a:prstGeom prst="rect">
            <a:avLst/>
          </a:prstGeom>
          <a:noFill/>
          <a:ln>
            <a:noFill/>
          </a:ln>
        </p:spPr>
      </p:pic>
      <p:pic>
        <p:nvPicPr>
          <p:cNvPr id="270" name="Google Shape;270;g1006eec4f02_0_262"/>
          <p:cNvPicPr preferRelativeResize="0"/>
          <p:nvPr/>
        </p:nvPicPr>
        <p:blipFill>
          <a:blip r:embed="rId4">
            <a:alphaModFix/>
          </a:blip>
          <a:stretch>
            <a:fillRect/>
          </a:stretch>
        </p:blipFill>
        <p:spPr>
          <a:xfrm>
            <a:off x="5688100" y="1005475"/>
            <a:ext cx="3303500" cy="2941021"/>
          </a:xfrm>
          <a:prstGeom prst="rect">
            <a:avLst/>
          </a:prstGeom>
          <a:noFill/>
          <a:ln>
            <a:noFill/>
          </a:ln>
        </p:spPr>
      </p:pic>
      <p:pic>
        <p:nvPicPr>
          <p:cNvPr id="271" name="Google Shape;271;g1006eec4f02_0_262"/>
          <p:cNvPicPr preferRelativeResize="0"/>
          <p:nvPr/>
        </p:nvPicPr>
        <p:blipFill>
          <a:blip r:embed="rId5">
            <a:alphaModFix/>
          </a:blip>
          <a:stretch>
            <a:fillRect/>
          </a:stretch>
        </p:blipFill>
        <p:spPr>
          <a:xfrm>
            <a:off x="3236075" y="4290425"/>
            <a:ext cx="4695825" cy="314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00a3e87d97_0_13"/>
          <p:cNvSpPr txBox="1"/>
          <p:nvPr>
            <p:ph type="title"/>
          </p:nvPr>
        </p:nvSpPr>
        <p:spPr>
          <a:xfrm>
            <a:off x="1835150" y="205975"/>
            <a:ext cx="7147800" cy="1390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3000">
                <a:solidFill>
                  <a:schemeClr val="dk1"/>
                </a:solidFill>
              </a:rPr>
              <a:t>ResNet</a:t>
            </a:r>
            <a:endParaRPr sz="3000"/>
          </a:p>
        </p:txBody>
      </p:sp>
      <p:sp>
        <p:nvSpPr>
          <p:cNvPr id="277" name="Google Shape;277;g100a3e87d97_0_13"/>
          <p:cNvSpPr txBox="1"/>
          <p:nvPr>
            <p:ph idx="1" type="body"/>
          </p:nvPr>
        </p:nvSpPr>
        <p:spPr>
          <a:xfrm>
            <a:off x="1835150" y="1472575"/>
            <a:ext cx="6923100" cy="35364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1200"/>
              </a:spcBef>
              <a:spcAft>
                <a:spcPts val="0"/>
              </a:spcAft>
              <a:buSzPts val="2600"/>
              <a:buChar char="•"/>
            </a:pPr>
            <a:r>
              <a:rPr lang="en" sz="2600"/>
              <a:t>Deep residual networks pre-trained on ImageNet</a:t>
            </a:r>
            <a:endParaRPr sz="2600"/>
          </a:p>
          <a:p>
            <a:pPr indent="-393700" lvl="0" marL="457200" rtl="0" algn="l">
              <a:lnSpc>
                <a:spcPct val="115000"/>
              </a:lnSpc>
              <a:spcBef>
                <a:spcPts val="0"/>
              </a:spcBef>
              <a:spcAft>
                <a:spcPts val="0"/>
              </a:spcAft>
              <a:buSzPts val="2600"/>
              <a:buChar char="•"/>
            </a:pPr>
            <a:r>
              <a:rPr lang="en" sz="2600"/>
              <a:t>Easier to optimize and can gain accuracy from considerably increased depth.</a:t>
            </a:r>
            <a:endParaRPr sz="2600"/>
          </a:p>
          <a:p>
            <a:pPr indent="-393700" lvl="0" marL="457200" rtl="0" algn="l">
              <a:lnSpc>
                <a:spcPct val="115000"/>
              </a:lnSpc>
              <a:spcBef>
                <a:spcPts val="0"/>
              </a:spcBef>
              <a:spcAft>
                <a:spcPts val="0"/>
              </a:spcAft>
              <a:buSzPts val="2600"/>
              <a:buChar char="•"/>
            </a:pPr>
            <a:r>
              <a:rPr lang="en" sz="2600"/>
              <a:t>5 Model structures – restnet18, restnet34, restnet50, restnet101, restnet152.</a:t>
            </a:r>
            <a:endParaRPr sz="2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006eec4f02_0_276"/>
          <p:cNvSpPr txBox="1"/>
          <p:nvPr>
            <p:ph type="title"/>
          </p:nvPr>
        </p:nvSpPr>
        <p:spPr>
          <a:xfrm>
            <a:off x="316900" y="205975"/>
            <a:ext cx="8370000" cy="64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ResNet18</a:t>
            </a:r>
            <a:endParaRPr/>
          </a:p>
        </p:txBody>
      </p:sp>
      <p:pic>
        <p:nvPicPr>
          <p:cNvPr id="283" name="Google Shape;283;g1006eec4f02_0_276"/>
          <p:cNvPicPr preferRelativeResize="0"/>
          <p:nvPr/>
        </p:nvPicPr>
        <p:blipFill>
          <a:blip r:embed="rId3">
            <a:alphaModFix/>
          </a:blip>
          <a:stretch>
            <a:fillRect/>
          </a:stretch>
        </p:blipFill>
        <p:spPr>
          <a:xfrm>
            <a:off x="1803875" y="1062425"/>
            <a:ext cx="4188950" cy="2990850"/>
          </a:xfrm>
          <a:prstGeom prst="rect">
            <a:avLst/>
          </a:prstGeom>
          <a:noFill/>
          <a:ln>
            <a:noFill/>
          </a:ln>
        </p:spPr>
      </p:pic>
      <p:pic>
        <p:nvPicPr>
          <p:cNvPr id="284" name="Google Shape;284;g1006eec4f02_0_276"/>
          <p:cNvPicPr preferRelativeResize="0"/>
          <p:nvPr/>
        </p:nvPicPr>
        <p:blipFill>
          <a:blip r:embed="rId4">
            <a:alphaModFix/>
          </a:blip>
          <a:stretch>
            <a:fillRect/>
          </a:stretch>
        </p:blipFill>
        <p:spPr>
          <a:xfrm>
            <a:off x="5992825" y="926325"/>
            <a:ext cx="3099725" cy="3126950"/>
          </a:xfrm>
          <a:prstGeom prst="rect">
            <a:avLst/>
          </a:prstGeom>
          <a:noFill/>
          <a:ln>
            <a:noFill/>
          </a:ln>
        </p:spPr>
      </p:pic>
      <p:pic>
        <p:nvPicPr>
          <p:cNvPr id="285" name="Google Shape;285;g1006eec4f02_0_276"/>
          <p:cNvPicPr preferRelativeResize="0"/>
          <p:nvPr/>
        </p:nvPicPr>
        <p:blipFill>
          <a:blip r:embed="rId5">
            <a:alphaModFix/>
          </a:blip>
          <a:stretch>
            <a:fillRect/>
          </a:stretch>
        </p:blipFill>
        <p:spPr>
          <a:xfrm>
            <a:off x="2809475" y="4388500"/>
            <a:ext cx="4610100" cy="36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006eec4f02_0_0"/>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94276"/>
              <a:buFont typeface="Arial"/>
              <a:buNone/>
            </a:pPr>
            <a:r>
              <a:rPr lang="en"/>
              <a:t>Tabular Data</a:t>
            </a:r>
            <a:endParaRPr/>
          </a:p>
        </p:txBody>
      </p:sp>
      <p:sp>
        <p:nvSpPr>
          <p:cNvPr id="107" name="Google Shape;107;g1006eec4f02_0_0"/>
          <p:cNvSpPr txBox="1"/>
          <p:nvPr>
            <p:ph idx="1" type="body"/>
          </p:nvPr>
        </p:nvSpPr>
        <p:spPr>
          <a:xfrm>
            <a:off x="1954925" y="1292775"/>
            <a:ext cx="7066200" cy="36558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t/>
            </a:r>
            <a:endParaRPr sz="1800"/>
          </a:p>
          <a:p>
            <a:pPr indent="0" lvl="0" marL="0" rtl="0" algn="l">
              <a:spcBef>
                <a:spcPts val="1200"/>
              </a:spcBef>
              <a:spcAft>
                <a:spcPts val="1200"/>
              </a:spcAft>
              <a:buClr>
                <a:schemeClr val="dk1"/>
              </a:buClr>
              <a:buSzPts val="2323"/>
              <a:buFont typeface="Arial"/>
              <a:buNone/>
            </a:pPr>
            <a:r>
              <a:t/>
            </a:r>
            <a:endParaRPr/>
          </a:p>
        </p:txBody>
      </p:sp>
      <p:pic>
        <p:nvPicPr>
          <p:cNvPr id="108" name="Google Shape;108;g1006eec4f02_0_0"/>
          <p:cNvPicPr preferRelativeResize="0"/>
          <p:nvPr/>
        </p:nvPicPr>
        <p:blipFill>
          <a:blip r:embed="rId3">
            <a:alphaModFix/>
          </a:blip>
          <a:stretch>
            <a:fillRect/>
          </a:stretch>
        </p:blipFill>
        <p:spPr>
          <a:xfrm>
            <a:off x="1766275" y="1770100"/>
            <a:ext cx="7254849" cy="2358950"/>
          </a:xfrm>
          <a:prstGeom prst="rect">
            <a:avLst/>
          </a:prstGeom>
          <a:noFill/>
          <a:ln>
            <a:noFill/>
          </a:ln>
        </p:spPr>
      </p:pic>
      <p:sp>
        <p:nvSpPr>
          <p:cNvPr id="109" name="Google Shape;109;g1006eec4f02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006eec4f02_0_283"/>
          <p:cNvSpPr txBox="1"/>
          <p:nvPr>
            <p:ph type="title"/>
          </p:nvPr>
        </p:nvSpPr>
        <p:spPr>
          <a:xfrm>
            <a:off x="316900" y="205975"/>
            <a:ext cx="8370000" cy="64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ResNet50</a:t>
            </a:r>
            <a:endParaRPr/>
          </a:p>
        </p:txBody>
      </p:sp>
      <p:pic>
        <p:nvPicPr>
          <p:cNvPr id="291" name="Google Shape;291;g1006eec4f02_0_283"/>
          <p:cNvPicPr preferRelativeResize="0"/>
          <p:nvPr/>
        </p:nvPicPr>
        <p:blipFill>
          <a:blip r:embed="rId3">
            <a:alphaModFix/>
          </a:blip>
          <a:stretch>
            <a:fillRect/>
          </a:stretch>
        </p:blipFill>
        <p:spPr>
          <a:xfrm>
            <a:off x="1767325" y="1005475"/>
            <a:ext cx="4210224" cy="3048000"/>
          </a:xfrm>
          <a:prstGeom prst="rect">
            <a:avLst/>
          </a:prstGeom>
          <a:noFill/>
          <a:ln>
            <a:noFill/>
          </a:ln>
        </p:spPr>
      </p:pic>
      <p:pic>
        <p:nvPicPr>
          <p:cNvPr id="292" name="Google Shape;292;g1006eec4f02_0_283"/>
          <p:cNvPicPr preferRelativeResize="0"/>
          <p:nvPr/>
        </p:nvPicPr>
        <p:blipFill>
          <a:blip r:embed="rId4">
            <a:alphaModFix/>
          </a:blip>
          <a:stretch>
            <a:fillRect/>
          </a:stretch>
        </p:blipFill>
        <p:spPr>
          <a:xfrm>
            <a:off x="5977550" y="901950"/>
            <a:ext cx="3115000" cy="3151525"/>
          </a:xfrm>
          <a:prstGeom prst="rect">
            <a:avLst/>
          </a:prstGeom>
          <a:noFill/>
          <a:ln>
            <a:noFill/>
          </a:ln>
        </p:spPr>
      </p:pic>
      <p:pic>
        <p:nvPicPr>
          <p:cNvPr id="293" name="Google Shape;293;g1006eec4f02_0_283"/>
          <p:cNvPicPr preferRelativeResize="0"/>
          <p:nvPr/>
        </p:nvPicPr>
        <p:blipFill>
          <a:blip r:embed="rId5">
            <a:alphaModFix/>
          </a:blip>
          <a:stretch>
            <a:fillRect/>
          </a:stretch>
        </p:blipFill>
        <p:spPr>
          <a:xfrm>
            <a:off x="3138550" y="4364325"/>
            <a:ext cx="4429125" cy="266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00a3e87d97_0_19"/>
          <p:cNvSpPr txBox="1"/>
          <p:nvPr>
            <p:ph type="title"/>
          </p:nvPr>
        </p:nvSpPr>
        <p:spPr>
          <a:xfrm>
            <a:off x="1835150" y="205975"/>
            <a:ext cx="7147800" cy="1390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solidFill>
                  <a:schemeClr val="dk1"/>
                </a:solidFill>
              </a:rPr>
              <a:t>MobileNet V2</a:t>
            </a:r>
            <a:endParaRPr sz="3000">
              <a:solidFill>
                <a:schemeClr val="dk1"/>
              </a:solidFill>
            </a:endParaRPr>
          </a:p>
        </p:txBody>
      </p:sp>
      <p:sp>
        <p:nvSpPr>
          <p:cNvPr id="299" name="Google Shape;299;g100a3e87d97_0_19"/>
          <p:cNvSpPr txBox="1"/>
          <p:nvPr>
            <p:ph idx="1" type="body"/>
          </p:nvPr>
        </p:nvSpPr>
        <p:spPr>
          <a:xfrm>
            <a:off x="1835150" y="1472575"/>
            <a:ext cx="6923100" cy="35364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lang="en" sz="2200"/>
              <a:t>Efficient networks optimized for speed and memory, with residual blocks</a:t>
            </a:r>
            <a:endParaRPr sz="2200"/>
          </a:p>
          <a:p>
            <a:pPr indent="-368300" lvl="0" marL="457200" rtl="0" algn="l">
              <a:lnSpc>
                <a:spcPct val="115000"/>
              </a:lnSpc>
              <a:spcBef>
                <a:spcPts val="0"/>
              </a:spcBef>
              <a:spcAft>
                <a:spcPts val="0"/>
              </a:spcAft>
              <a:buSzPts val="2200"/>
              <a:buChar char="•"/>
            </a:pPr>
            <a:r>
              <a:rPr lang="en" sz="2200"/>
              <a:t>Based on an inverted residual structure where the shortcut connections are between the thin bottleneck layers  opposite to traditional residual models.</a:t>
            </a:r>
            <a:endParaRPr sz="2200"/>
          </a:p>
          <a:p>
            <a:pPr indent="-368300" lvl="0" marL="457200" rtl="0" algn="l">
              <a:lnSpc>
                <a:spcPct val="115000"/>
              </a:lnSpc>
              <a:spcBef>
                <a:spcPts val="0"/>
              </a:spcBef>
              <a:spcAft>
                <a:spcPts val="0"/>
              </a:spcAft>
              <a:buSzPts val="2200"/>
              <a:buChar char="•"/>
            </a:pPr>
            <a:r>
              <a:rPr lang="en" sz="2200"/>
              <a:t>Uses lightweight depthwise convolutions to filter features in the intermediate expansion layer.</a:t>
            </a:r>
            <a:endParaRPr sz="2200"/>
          </a:p>
          <a:p>
            <a:pPr indent="0" lvl="0" marL="457200" rtl="0" algn="l">
              <a:lnSpc>
                <a:spcPct val="115000"/>
              </a:lnSpc>
              <a:spcBef>
                <a:spcPts val="1200"/>
              </a:spcBef>
              <a:spcAft>
                <a:spcPts val="1200"/>
              </a:spcAft>
              <a:buNone/>
            </a:pPr>
            <a:r>
              <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006eec4f02_0_298"/>
          <p:cNvSpPr txBox="1"/>
          <p:nvPr>
            <p:ph type="title"/>
          </p:nvPr>
        </p:nvSpPr>
        <p:spPr>
          <a:xfrm>
            <a:off x="1767325" y="205975"/>
            <a:ext cx="6919500" cy="64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MobileNet V2</a:t>
            </a:r>
            <a:endParaRPr/>
          </a:p>
        </p:txBody>
      </p:sp>
      <p:sp>
        <p:nvSpPr>
          <p:cNvPr id="305" name="Google Shape;305;g1006eec4f02_0_298"/>
          <p:cNvSpPr txBox="1"/>
          <p:nvPr/>
        </p:nvSpPr>
        <p:spPr>
          <a:xfrm>
            <a:off x="2120775" y="4683500"/>
            <a:ext cx="66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06" name="Google Shape;306;g1006eec4f02_0_298"/>
          <p:cNvPicPr preferRelativeResize="0"/>
          <p:nvPr/>
        </p:nvPicPr>
        <p:blipFill>
          <a:blip r:embed="rId3">
            <a:alphaModFix/>
          </a:blip>
          <a:stretch>
            <a:fillRect/>
          </a:stretch>
        </p:blipFill>
        <p:spPr>
          <a:xfrm>
            <a:off x="1828250" y="1024450"/>
            <a:ext cx="4009475" cy="3076575"/>
          </a:xfrm>
          <a:prstGeom prst="rect">
            <a:avLst/>
          </a:prstGeom>
          <a:noFill/>
          <a:ln>
            <a:noFill/>
          </a:ln>
        </p:spPr>
      </p:pic>
      <p:pic>
        <p:nvPicPr>
          <p:cNvPr id="307" name="Google Shape;307;g1006eec4f02_0_298"/>
          <p:cNvPicPr preferRelativeResize="0"/>
          <p:nvPr/>
        </p:nvPicPr>
        <p:blipFill>
          <a:blip r:embed="rId4">
            <a:alphaModFix/>
          </a:blip>
          <a:stretch>
            <a:fillRect/>
          </a:stretch>
        </p:blipFill>
        <p:spPr>
          <a:xfrm>
            <a:off x="5990125" y="1005475"/>
            <a:ext cx="3001475" cy="2611578"/>
          </a:xfrm>
          <a:prstGeom prst="rect">
            <a:avLst/>
          </a:prstGeom>
          <a:noFill/>
          <a:ln>
            <a:noFill/>
          </a:ln>
        </p:spPr>
      </p:pic>
      <p:pic>
        <p:nvPicPr>
          <p:cNvPr id="308" name="Google Shape;308;g1006eec4f02_0_298"/>
          <p:cNvPicPr preferRelativeResize="0"/>
          <p:nvPr/>
        </p:nvPicPr>
        <p:blipFill>
          <a:blip r:embed="rId5">
            <a:alphaModFix/>
          </a:blip>
          <a:stretch>
            <a:fillRect/>
          </a:stretch>
        </p:blipFill>
        <p:spPr>
          <a:xfrm>
            <a:off x="3455450" y="4283300"/>
            <a:ext cx="3540675" cy="400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06eec4f02_0_91"/>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Hybrid Model for Deep Learning </a:t>
            </a:r>
            <a:endParaRPr/>
          </a:p>
        </p:txBody>
      </p:sp>
      <p:sp>
        <p:nvSpPr>
          <p:cNvPr id="314" name="Google Shape;314;g1006eec4f02_0_91"/>
          <p:cNvSpPr txBox="1"/>
          <p:nvPr>
            <p:ph idx="1" type="body"/>
          </p:nvPr>
        </p:nvSpPr>
        <p:spPr>
          <a:xfrm>
            <a:off x="1763725" y="987250"/>
            <a:ext cx="7328700" cy="41562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Encoded patient clinic and cancer attribute categorical data in the metadata.csv file by using one-hot-encoding approach. </a:t>
            </a:r>
            <a:endParaRPr sz="2000"/>
          </a:p>
          <a:p>
            <a:pPr indent="-355600" lvl="0" marL="457200" rtl="0" algn="l">
              <a:spcBef>
                <a:spcPts val="0"/>
              </a:spcBef>
              <a:spcAft>
                <a:spcPts val="0"/>
              </a:spcAft>
              <a:buSzPts val="2000"/>
              <a:buChar char="•"/>
            </a:pPr>
            <a:r>
              <a:rPr lang="en" sz="2000"/>
              <a:t>Generate a new csv file containing the encoded tabular data.</a:t>
            </a:r>
            <a:endParaRPr sz="2000"/>
          </a:p>
          <a:p>
            <a:pPr indent="-355600" lvl="0" marL="457200" rtl="0" algn="l">
              <a:spcBef>
                <a:spcPts val="0"/>
              </a:spcBef>
              <a:spcAft>
                <a:spcPts val="0"/>
              </a:spcAft>
              <a:buSzPts val="2000"/>
              <a:buChar char="•"/>
            </a:pPr>
            <a:r>
              <a:rPr lang="en" sz="2000"/>
              <a:t>Keep the </a:t>
            </a:r>
            <a:r>
              <a:rPr b="1" lang="en" sz="2000"/>
              <a:t>img_id</a:t>
            </a:r>
            <a:r>
              <a:rPr lang="en" sz="2000"/>
              <a:t> column and image_path column in the csv file so that the model knows where to load the image.</a:t>
            </a:r>
            <a:endParaRPr sz="2000"/>
          </a:p>
          <a:p>
            <a:pPr indent="-355600" lvl="0" marL="457200" rtl="0" algn="l">
              <a:spcBef>
                <a:spcPts val="0"/>
              </a:spcBef>
              <a:spcAft>
                <a:spcPts val="0"/>
              </a:spcAft>
              <a:buSzPts val="2000"/>
              <a:buChar char="•"/>
            </a:pPr>
            <a:r>
              <a:rPr lang="en" sz="2000"/>
              <a:t>Defined a class named </a:t>
            </a:r>
            <a:r>
              <a:rPr b="1" lang="en" sz="2000"/>
              <a:t>SkinImageTabularDataset</a:t>
            </a:r>
            <a:r>
              <a:rPr lang="en" sz="2000"/>
              <a:t>, which knows how to access both tabular and image data.</a:t>
            </a:r>
            <a:endParaRPr sz="2000"/>
          </a:p>
          <a:p>
            <a:pPr indent="-355600" lvl="0" marL="457200" rtl="0" algn="l">
              <a:spcBef>
                <a:spcPts val="0"/>
              </a:spcBef>
              <a:spcAft>
                <a:spcPts val="0"/>
              </a:spcAft>
              <a:buSzPts val="2000"/>
              <a:buChar char="•"/>
            </a:pPr>
            <a:r>
              <a:rPr lang="en" sz="2000"/>
              <a:t>Drafted a class named </a:t>
            </a:r>
            <a:r>
              <a:rPr b="1" lang="en" sz="2000"/>
              <a:t>ImageTabularHybridModel</a:t>
            </a:r>
            <a:r>
              <a:rPr lang="en" sz="2000"/>
              <a:t>, which extends Pytorch nn.Module and can combine both image data and tabular data for deep learning. User can specify “image-only”, “tabular-only”, or “combined” parameters.</a:t>
            </a:r>
            <a:endParaRPr sz="2000"/>
          </a:p>
          <a:p>
            <a:pPr indent="0" lvl="0" marL="457200" rtl="0" algn="l">
              <a:spcBef>
                <a:spcPts val="360"/>
              </a:spcBef>
              <a:spcAft>
                <a:spcPts val="0"/>
              </a:spcAft>
              <a:buNone/>
            </a:pPr>
            <a:r>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06eec4f02_0_96"/>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ImageTabularHybridModel</a:t>
            </a:r>
            <a:endParaRPr/>
          </a:p>
        </p:txBody>
      </p:sp>
      <p:sp>
        <p:nvSpPr>
          <p:cNvPr id="320" name="Google Shape;320;g1006eec4f02_0_96"/>
          <p:cNvSpPr/>
          <p:nvPr/>
        </p:nvSpPr>
        <p:spPr>
          <a:xfrm>
            <a:off x="2401150" y="1572300"/>
            <a:ext cx="1109100" cy="7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Hijacked Pre-built CNN Model</a:t>
            </a:r>
            <a:endParaRPr/>
          </a:p>
        </p:txBody>
      </p:sp>
      <p:sp>
        <p:nvSpPr>
          <p:cNvPr id="321" name="Google Shape;321;g1006eec4f02_0_96"/>
          <p:cNvSpPr/>
          <p:nvPr/>
        </p:nvSpPr>
        <p:spPr>
          <a:xfrm>
            <a:off x="2401150" y="2937425"/>
            <a:ext cx="1109100" cy="8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Fully Connected Layers</a:t>
            </a:r>
            <a:endParaRPr/>
          </a:p>
        </p:txBody>
      </p:sp>
      <p:sp>
        <p:nvSpPr>
          <p:cNvPr id="322" name="Google Shape;322;g1006eec4f02_0_96"/>
          <p:cNvSpPr/>
          <p:nvPr/>
        </p:nvSpPr>
        <p:spPr>
          <a:xfrm>
            <a:off x="3798075" y="1606650"/>
            <a:ext cx="1109100" cy="7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Fully Connected Layers</a:t>
            </a:r>
            <a:endParaRPr/>
          </a:p>
        </p:txBody>
      </p:sp>
      <p:sp>
        <p:nvSpPr>
          <p:cNvPr id="323" name="Google Shape;323;g1006eec4f02_0_96"/>
          <p:cNvSpPr/>
          <p:nvPr/>
        </p:nvSpPr>
        <p:spPr>
          <a:xfrm>
            <a:off x="3798075" y="2937425"/>
            <a:ext cx="1109100" cy="8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Fully Connected Layers</a:t>
            </a:r>
            <a:endParaRPr/>
          </a:p>
        </p:txBody>
      </p:sp>
      <p:sp>
        <p:nvSpPr>
          <p:cNvPr id="324" name="Google Shape;324;g1006eec4f02_0_96"/>
          <p:cNvSpPr/>
          <p:nvPr/>
        </p:nvSpPr>
        <p:spPr>
          <a:xfrm>
            <a:off x="5426525" y="2711050"/>
            <a:ext cx="792600" cy="7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Tabular tensor output</a:t>
            </a:r>
            <a:endParaRPr/>
          </a:p>
        </p:txBody>
      </p:sp>
      <p:sp>
        <p:nvSpPr>
          <p:cNvPr id="325" name="Google Shape;325;g1006eec4f02_0_96"/>
          <p:cNvSpPr/>
          <p:nvPr/>
        </p:nvSpPr>
        <p:spPr>
          <a:xfrm>
            <a:off x="5426525" y="1923550"/>
            <a:ext cx="792600" cy="7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 tensor output</a:t>
            </a:r>
            <a:endParaRPr/>
          </a:p>
        </p:txBody>
      </p:sp>
      <p:sp>
        <p:nvSpPr>
          <p:cNvPr id="326" name="Google Shape;326;g1006eec4f02_0_96"/>
          <p:cNvSpPr/>
          <p:nvPr/>
        </p:nvSpPr>
        <p:spPr>
          <a:xfrm>
            <a:off x="6517550" y="2236700"/>
            <a:ext cx="1109100" cy="7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Fully Connected Layers</a:t>
            </a:r>
            <a:endParaRPr/>
          </a:p>
        </p:txBody>
      </p:sp>
      <p:sp>
        <p:nvSpPr>
          <p:cNvPr id="327" name="Google Shape;327;g1006eec4f02_0_96"/>
          <p:cNvSpPr/>
          <p:nvPr/>
        </p:nvSpPr>
        <p:spPr>
          <a:xfrm>
            <a:off x="7864400" y="2069750"/>
            <a:ext cx="1270500" cy="11214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Six Classes</a:t>
            </a:r>
            <a:endParaRPr/>
          </a:p>
        </p:txBody>
      </p:sp>
      <p:sp>
        <p:nvSpPr>
          <p:cNvPr id="328" name="Google Shape;328;g1006eec4f02_0_96"/>
          <p:cNvSpPr/>
          <p:nvPr/>
        </p:nvSpPr>
        <p:spPr>
          <a:xfrm>
            <a:off x="731300" y="1633800"/>
            <a:ext cx="1109100" cy="66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a:t>
            </a:r>
            <a:endParaRPr/>
          </a:p>
        </p:txBody>
      </p:sp>
      <p:sp>
        <p:nvSpPr>
          <p:cNvPr id="329" name="Google Shape;329;g1006eec4f02_0_96"/>
          <p:cNvSpPr/>
          <p:nvPr/>
        </p:nvSpPr>
        <p:spPr>
          <a:xfrm>
            <a:off x="731300" y="2868725"/>
            <a:ext cx="1109100" cy="66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Tabular</a:t>
            </a:r>
            <a:endParaRPr/>
          </a:p>
        </p:txBody>
      </p:sp>
      <p:cxnSp>
        <p:nvCxnSpPr>
          <p:cNvPr id="330" name="Google Shape;330;g1006eec4f02_0_96"/>
          <p:cNvCxnSpPr>
            <a:stCxn id="328" idx="6"/>
            <a:endCxn id="320" idx="1"/>
          </p:cNvCxnSpPr>
          <p:nvPr/>
        </p:nvCxnSpPr>
        <p:spPr>
          <a:xfrm>
            <a:off x="1840400" y="1966050"/>
            <a:ext cx="560700" cy="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g1006eec4f02_0_96"/>
          <p:cNvCxnSpPr/>
          <p:nvPr/>
        </p:nvCxnSpPr>
        <p:spPr>
          <a:xfrm>
            <a:off x="1840400" y="3200975"/>
            <a:ext cx="560700" cy="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g1006eec4f02_0_96"/>
          <p:cNvCxnSpPr>
            <a:endCxn id="322" idx="1"/>
          </p:cNvCxnSpPr>
          <p:nvPr/>
        </p:nvCxnSpPr>
        <p:spPr>
          <a:xfrm flipH="1" rot="10800000">
            <a:off x="3437175" y="2000400"/>
            <a:ext cx="360900" cy="24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g1006eec4f02_0_96"/>
          <p:cNvCxnSpPr>
            <a:endCxn id="323" idx="1"/>
          </p:cNvCxnSpPr>
          <p:nvPr/>
        </p:nvCxnSpPr>
        <p:spPr>
          <a:xfrm>
            <a:off x="3510375" y="3366125"/>
            <a:ext cx="287700" cy="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g1006eec4f02_0_96"/>
          <p:cNvCxnSpPr/>
          <p:nvPr/>
        </p:nvCxnSpPr>
        <p:spPr>
          <a:xfrm>
            <a:off x="4865825" y="2167275"/>
            <a:ext cx="560700" cy="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g1006eec4f02_0_96"/>
          <p:cNvCxnSpPr/>
          <p:nvPr/>
        </p:nvCxnSpPr>
        <p:spPr>
          <a:xfrm>
            <a:off x="4865825" y="3200975"/>
            <a:ext cx="560700" cy="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g1006eec4f02_0_96"/>
          <p:cNvCxnSpPr/>
          <p:nvPr/>
        </p:nvCxnSpPr>
        <p:spPr>
          <a:xfrm>
            <a:off x="6219050" y="2711050"/>
            <a:ext cx="298500" cy="21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g1006eec4f02_0_96"/>
          <p:cNvCxnSpPr/>
          <p:nvPr/>
        </p:nvCxnSpPr>
        <p:spPr>
          <a:xfrm>
            <a:off x="7565900" y="2631675"/>
            <a:ext cx="298500" cy="2100"/>
          </a:xfrm>
          <a:prstGeom prst="straightConnector1">
            <a:avLst/>
          </a:prstGeom>
          <a:noFill/>
          <a:ln cap="flat" cmpd="sng" w="9525">
            <a:solidFill>
              <a:schemeClr val="dk2"/>
            </a:solidFill>
            <a:prstDash val="solid"/>
            <a:round/>
            <a:headEnd len="med" w="med" type="none"/>
            <a:tailEnd len="med" w="med" type="triangle"/>
          </a:ln>
        </p:spPr>
      </p:cxnSp>
      <p:sp>
        <p:nvSpPr>
          <p:cNvPr id="338" name="Google Shape;338;g1006eec4f02_0_96"/>
          <p:cNvSpPr txBox="1"/>
          <p:nvPr/>
        </p:nvSpPr>
        <p:spPr>
          <a:xfrm>
            <a:off x="5301950" y="3794825"/>
            <a:ext cx="14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Concatenated</a:t>
            </a:r>
            <a:endParaRPr/>
          </a:p>
        </p:txBody>
      </p:sp>
      <p:sp>
        <p:nvSpPr>
          <p:cNvPr id="339" name="Google Shape;339;g1006eec4f02_0_96"/>
          <p:cNvSpPr txBox="1"/>
          <p:nvPr/>
        </p:nvSpPr>
        <p:spPr>
          <a:xfrm>
            <a:off x="1924000" y="4314700"/>
            <a:ext cx="68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“Hijacked” Pre-built CNN Models: Resnet, MobileNet, GoogleNet, DenseNet…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006eec4f02_0_119"/>
          <p:cNvSpPr txBox="1"/>
          <p:nvPr>
            <p:ph type="title"/>
          </p:nvPr>
        </p:nvSpPr>
        <p:spPr>
          <a:xfrm>
            <a:off x="1767325" y="73125"/>
            <a:ext cx="6919500" cy="78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900"/>
              <a:t>Training Results of Hybrid Model which utilizes ResNet18</a:t>
            </a:r>
            <a:endParaRPr sz="2900"/>
          </a:p>
        </p:txBody>
      </p:sp>
      <p:sp>
        <p:nvSpPr>
          <p:cNvPr id="345" name="Google Shape;345;g1006eec4f02_0_119"/>
          <p:cNvSpPr txBox="1"/>
          <p:nvPr/>
        </p:nvSpPr>
        <p:spPr>
          <a:xfrm>
            <a:off x="2120775" y="4683500"/>
            <a:ext cx="66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hybrid model reaches accuracy near 0.8152 &gt; 0.70 of purely Resnet18 model.</a:t>
            </a:r>
            <a:endParaRPr/>
          </a:p>
        </p:txBody>
      </p:sp>
      <p:pic>
        <p:nvPicPr>
          <p:cNvPr id="346" name="Google Shape;346;g1006eec4f02_0_119"/>
          <p:cNvPicPr preferRelativeResize="0"/>
          <p:nvPr/>
        </p:nvPicPr>
        <p:blipFill>
          <a:blip r:embed="rId3">
            <a:alphaModFix/>
          </a:blip>
          <a:stretch>
            <a:fillRect/>
          </a:stretch>
        </p:blipFill>
        <p:spPr>
          <a:xfrm>
            <a:off x="1767325" y="1015638"/>
            <a:ext cx="4057825" cy="3105150"/>
          </a:xfrm>
          <a:prstGeom prst="rect">
            <a:avLst/>
          </a:prstGeom>
          <a:noFill/>
          <a:ln>
            <a:noFill/>
          </a:ln>
        </p:spPr>
      </p:pic>
      <p:pic>
        <p:nvPicPr>
          <p:cNvPr id="347" name="Google Shape;347;g1006eec4f02_0_119"/>
          <p:cNvPicPr preferRelativeResize="0"/>
          <p:nvPr/>
        </p:nvPicPr>
        <p:blipFill>
          <a:blip r:embed="rId4">
            <a:alphaModFix/>
          </a:blip>
          <a:stretch>
            <a:fillRect/>
          </a:stretch>
        </p:blipFill>
        <p:spPr>
          <a:xfrm>
            <a:off x="5916600" y="1005525"/>
            <a:ext cx="3127175" cy="2894750"/>
          </a:xfrm>
          <a:prstGeom prst="rect">
            <a:avLst/>
          </a:prstGeom>
          <a:noFill/>
          <a:ln>
            <a:noFill/>
          </a:ln>
        </p:spPr>
      </p:pic>
      <p:pic>
        <p:nvPicPr>
          <p:cNvPr id="348" name="Google Shape;348;g1006eec4f02_0_119"/>
          <p:cNvPicPr preferRelativeResize="0"/>
          <p:nvPr/>
        </p:nvPicPr>
        <p:blipFill>
          <a:blip r:embed="rId5">
            <a:alphaModFix/>
          </a:blip>
          <a:stretch>
            <a:fillRect/>
          </a:stretch>
        </p:blipFill>
        <p:spPr>
          <a:xfrm>
            <a:off x="3760150" y="4162925"/>
            <a:ext cx="4204755" cy="2579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006eec4f02_0_127"/>
          <p:cNvSpPr txBox="1"/>
          <p:nvPr>
            <p:ph type="title"/>
          </p:nvPr>
        </p:nvSpPr>
        <p:spPr>
          <a:xfrm>
            <a:off x="1767325" y="73125"/>
            <a:ext cx="6919500" cy="78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900"/>
              <a:t>Training Results of Hybrid Model which utilizes MobileNet_V2</a:t>
            </a:r>
            <a:endParaRPr sz="2900"/>
          </a:p>
        </p:txBody>
      </p:sp>
      <p:sp>
        <p:nvSpPr>
          <p:cNvPr id="354" name="Google Shape;354;g1006eec4f02_0_127"/>
          <p:cNvSpPr txBox="1"/>
          <p:nvPr/>
        </p:nvSpPr>
        <p:spPr>
          <a:xfrm>
            <a:off x="2181700" y="4527900"/>
            <a:ext cx="667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hybrid model reaches accuracy near 0.8239 &gt; 0.7087 of purely MobileNet V2 model.</a:t>
            </a:r>
            <a:endParaRPr/>
          </a:p>
        </p:txBody>
      </p:sp>
      <p:pic>
        <p:nvPicPr>
          <p:cNvPr id="355" name="Google Shape;355;g1006eec4f02_0_127"/>
          <p:cNvPicPr preferRelativeResize="0"/>
          <p:nvPr/>
        </p:nvPicPr>
        <p:blipFill>
          <a:blip r:embed="rId3">
            <a:alphaModFix/>
          </a:blip>
          <a:stretch>
            <a:fillRect/>
          </a:stretch>
        </p:blipFill>
        <p:spPr>
          <a:xfrm>
            <a:off x="1767325" y="1005525"/>
            <a:ext cx="4043000" cy="3005000"/>
          </a:xfrm>
          <a:prstGeom prst="rect">
            <a:avLst/>
          </a:prstGeom>
          <a:noFill/>
          <a:ln>
            <a:noFill/>
          </a:ln>
        </p:spPr>
      </p:pic>
      <p:pic>
        <p:nvPicPr>
          <p:cNvPr id="356" name="Google Shape;356;g1006eec4f02_0_127"/>
          <p:cNvPicPr preferRelativeResize="0"/>
          <p:nvPr/>
        </p:nvPicPr>
        <p:blipFill>
          <a:blip r:embed="rId4">
            <a:alphaModFix/>
          </a:blip>
          <a:stretch>
            <a:fillRect/>
          </a:stretch>
        </p:blipFill>
        <p:spPr>
          <a:xfrm>
            <a:off x="5962726" y="1005525"/>
            <a:ext cx="3028874" cy="2614163"/>
          </a:xfrm>
          <a:prstGeom prst="rect">
            <a:avLst/>
          </a:prstGeom>
          <a:noFill/>
          <a:ln>
            <a:noFill/>
          </a:ln>
        </p:spPr>
      </p:pic>
      <p:pic>
        <p:nvPicPr>
          <p:cNvPr id="357" name="Google Shape;357;g1006eec4f02_0_127"/>
          <p:cNvPicPr preferRelativeResize="0"/>
          <p:nvPr/>
        </p:nvPicPr>
        <p:blipFill>
          <a:blip r:embed="rId5">
            <a:alphaModFix/>
          </a:blip>
          <a:stretch>
            <a:fillRect/>
          </a:stretch>
        </p:blipFill>
        <p:spPr>
          <a:xfrm>
            <a:off x="2836225" y="4162925"/>
            <a:ext cx="5248275" cy="342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006eec4f02_0_135"/>
          <p:cNvSpPr txBox="1"/>
          <p:nvPr>
            <p:ph type="title"/>
          </p:nvPr>
        </p:nvSpPr>
        <p:spPr>
          <a:xfrm>
            <a:off x="1767325" y="73125"/>
            <a:ext cx="6919500" cy="78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900"/>
              <a:t>Training Results of Hybrid Model which utilizes GoogleNet</a:t>
            </a:r>
            <a:endParaRPr sz="2900"/>
          </a:p>
        </p:txBody>
      </p:sp>
      <p:sp>
        <p:nvSpPr>
          <p:cNvPr id="363" name="Google Shape;363;g1006eec4f02_0_135"/>
          <p:cNvSpPr txBox="1"/>
          <p:nvPr/>
        </p:nvSpPr>
        <p:spPr>
          <a:xfrm>
            <a:off x="2181700" y="4527900"/>
            <a:ext cx="667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hybrid model reaches accuracy near 0.8087 &gt; 0.7021 of purely GoogleNet model.</a:t>
            </a:r>
            <a:endParaRPr/>
          </a:p>
        </p:txBody>
      </p:sp>
      <p:pic>
        <p:nvPicPr>
          <p:cNvPr id="364" name="Google Shape;364;g1006eec4f02_0_135"/>
          <p:cNvPicPr preferRelativeResize="0"/>
          <p:nvPr/>
        </p:nvPicPr>
        <p:blipFill>
          <a:blip r:embed="rId3">
            <a:alphaModFix/>
          </a:blip>
          <a:stretch>
            <a:fillRect/>
          </a:stretch>
        </p:blipFill>
        <p:spPr>
          <a:xfrm>
            <a:off x="1767325" y="1005525"/>
            <a:ext cx="4367126" cy="3005000"/>
          </a:xfrm>
          <a:prstGeom prst="rect">
            <a:avLst/>
          </a:prstGeom>
          <a:noFill/>
          <a:ln>
            <a:noFill/>
          </a:ln>
        </p:spPr>
      </p:pic>
      <p:pic>
        <p:nvPicPr>
          <p:cNvPr id="365" name="Google Shape;365;g1006eec4f02_0_135"/>
          <p:cNvPicPr preferRelativeResize="0"/>
          <p:nvPr/>
        </p:nvPicPr>
        <p:blipFill>
          <a:blip r:embed="rId4">
            <a:alphaModFix/>
          </a:blip>
          <a:stretch>
            <a:fillRect/>
          </a:stretch>
        </p:blipFill>
        <p:spPr>
          <a:xfrm>
            <a:off x="6203900" y="1100350"/>
            <a:ext cx="2815500" cy="2427125"/>
          </a:xfrm>
          <a:prstGeom prst="rect">
            <a:avLst/>
          </a:prstGeom>
          <a:noFill/>
          <a:ln>
            <a:noFill/>
          </a:ln>
        </p:spPr>
      </p:pic>
      <p:pic>
        <p:nvPicPr>
          <p:cNvPr id="366" name="Google Shape;366;g1006eec4f02_0_135"/>
          <p:cNvPicPr preferRelativeResize="0"/>
          <p:nvPr/>
        </p:nvPicPr>
        <p:blipFill>
          <a:blip r:embed="rId5">
            <a:alphaModFix/>
          </a:blip>
          <a:stretch>
            <a:fillRect/>
          </a:stretch>
        </p:blipFill>
        <p:spPr>
          <a:xfrm>
            <a:off x="3327425" y="4117300"/>
            <a:ext cx="4485325" cy="323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006eec4f02_0_143"/>
          <p:cNvSpPr txBox="1"/>
          <p:nvPr>
            <p:ph type="title"/>
          </p:nvPr>
        </p:nvSpPr>
        <p:spPr>
          <a:xfrm>
            <a:off x="1767325" y="73125"/>
            <a:ext cx="6919500" cy="78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900"/>
              <a:t>Training Results of Hybrid Model which utilizes DenseNet121</a:t>
            </a:r>
            <a:endParaRPr sz="2900"/>
          </a:p>
        </p:txBody>
      </p:sp>
      <p:sp>
        <p:nvSpPr>
          <p:cNvPr id="372" name="Google Shape;372;g1006eec4f02_0_143"/>
          <p:cNvSpPr txBox="1"/>
          <p:nvPr/>
        </p:nvSpPr>
        <p:spPr>
          <a:xfrm>
            <a:off x="2181700" y="4527900"/>
            <a:ext cx="667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hybrid model reaches accuracy near 0.8196 &gt; 0.7087 of purely DenseNet121 model.</a:t>
            </a:r>
            <a:endParaRPr/>
          </a:p>
        </p:txBody>
      </p:sp>
      <p:pic>
        <p:nvPicPr>
          <p:cNvPr id="373" name="Google Shape;373;g1006eec4f02_0_143"/>
          <p:cNvPicPr preferRelativeResize="0"/>
          <p:nvPr/>
        </p:nvPicPr>
        <p:blipFill>
          <a:blip r:embed="rId3">
            <a:alphaModFix/>
          </a:blip>
          <a:stretch>
            <a:fillRect/>
          </a:stretch>
        </p:blipFill>
        <p:spPr>
          <a:xfrm>
            <a:off x="1767325" y="1005525"/>
            <a:ext cx="4342860" cy="2959375"/>
          </a:xfrm>
          <a:prstGeom prst="rect">
            <a:avLst/>
          </a:prstGeom>
          <a:noFill/>
          <a:ln>
            <a:noFill/>
          </a:ln>
        </p:spPr>
      </p:pic>
      <p:pic>
        <p:nvPicPr>
          <p:cNvPr id="374" name="Google Shape;374;g1006eec4f02_0_143"/>
          <p:cNvPicPr preferRelativeResize="0"/>
          <p:nvPr/>
        </p:nvPicPr>
        <p:blipFill>
          <a:blip r:embed="rId4">
            <a:alphaModFix/>
          </a:blip>
          <a:stretch>
            <a:fillRect/>
          </a:stretch>
        </p:blipFill>
        <p:spPr>
          <a:xfrm>
            <a:off x="6110175" y="1005525"/>
            <a:ext cx="2986205" cy="2638800"/>
          </a:xfrm>
          <a:prstGeom prst="rect">
            <a:avLst/>
          </a:prstGeom>
          <a:noFill/>
          <a:ln>
            <a:noFill/>
          </a:ln>
        </p:spPr>
      </p:pic>
      <p:pic>
        <p:nvPicPr>
          <p:cNvPr id="375" name="Google Shape;375;g1006eec4f02_0_143"/>
          <p:cNvPicPr preferRelativeResize="0"/>
          <p:nvPr/>
        </p:nvPicPr>
        <p:blipFill>
          <a:blip r:embed="rId5">
            <a:alphaModFix/>
          </a:blip>
          <a:stretch>
            <a:fillRect/>
          </a:stretch>
        </p:blipFill>
        <p:spPr>
          <a:xfrm>
            <a:off x="3071475" y="4117300"/>
            <a:ext cx="4424375" cy="29279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006eec4f02_0_398"/>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Hybrid Models: Tabular Data with Original Columns vs Tabular Data with Reduced Columns</a:t>
            </a:r>
            <a:endParaRPr/>
          </a:p>
        </p:txBody>
      </p:sp>
      <p:sp>
        <p:nvSpPr>
          <p:cNvPr id="381" name="Google Shape;381;g1006eec4f02_0_398"/>
          <p:cNvSpPr txBox="1"/>
          <p:nvPr>
            <p:ph idx="1" type="body"/>
          </p:nvPr>
        </p:nvSpPr>
        <p:spPr>
          <a:xfrm>
            <a:off x="1763714" y="1200151"/>
            <a:ext cx="6923100" cy="339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We have also chosen the most important tabular columns (features) that we have studied in the machine learning phase to reduce the number of tabular data columns.</a:t>
            </a:r>
            <a:endParaRPr/>
          </a:p>
          <a:p>
            <a:pPr indent="-342900" lvl="0" marL="457200" rtl="0" algn="l">
              <a:spcBef>
                <a:spcPts val="0"/>
              </a:spcBef>
              <a:spcAft>
                <a:spcPts val="0"/>
              </a:spcAft>
              <a:buSzPts val="1800"/>
              <a:buChar char="•"/>
            </a:pPr>
            <a:r>
              <a:rPr lang="en"/>
              <a:t>We have experimented and compared the training results of Image-Tabular hybrid model using full tabular columns and reduced tabular columns.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fa234fe47f_0_0"/>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Data Description</a:t>
            </a:r>
            <a:endParaRPr/>
          </a:p>
        </p:txBody>
      </p:sp>
      <p:sp>
        <p:nvSpPr>
          <p:cNvPr id="115" name="Google Shape;115;gfa234fe47f_0_0"/>
          <p:cNvSpPr txBox="1"/>
          <p:nvPr>
            <p:ph idx="1" type="body"/>
          </p:nvPr>
        </p:nvSpPr>
        <p:spPr>
          <a:xfrm>
            <a:off x="1942250" y="1077400"/>
            <a:ext cx="7066200" cy="365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The skin lesions are: </a:t>
            </a:r>
            <a:endParaRPr sz="1400"/>
          </a:p>
          <a:p>
            <a:pPr indent="-317500" lvl="0" marL="1371600" rtl="0" algn="l">
              <a:lnSpc>
                <a:spcPct val="100000"/>
              </a:lnSpc>
              <a:spcBef>
                <a:spcPts val="0"/>
              </a:spcBef>
              <a:spcAft>
                <a:spcPts val="0"/>
              </a:spcAft>
              <a:buSzPts val="1400"/>
              <a:buChar char="❏"/>
            </a:pPr>
            <a:r>
              <a:rPr lang="en" sz="1400"/>
              <a:t>Basal Cell Carcinoma (BCC)</a:t>
            </a:r>
            <a:endParaRPr sz="1400"/>
          </a:p>
          <a:p>
            <a:pPr indent="-317500" lvl="0" marL="1371600" rtl="0" algn="l">
              <a:lnSpc>
                <a:spcPct val="100000"/>
              </a:lnSpc>
              <a:spcBef>
                <a:spcPts val="0"/>
              </a:spcBef>
              <a:spcAft>
                <a:spcPts val="0"/>
              </a:spcAft>
              <a:buSzPts val="1400"/>
              <a:buChar char="❏"/>
            </a:pPr>
            <a:r>
              <a:rPr lang="en" sz="1400"/>
              <a:t>Squamous Cell Carcinoma (SCC)</a:t>
            </a:r>
            <a:endParaRPr sz="1400"/>
          </a:p>
          <a:p>
            <a:pPr indent="-317500" lvl="0" marL="1371600" rtl="0" algn="l">
              <a:lnSpc>
                <a:spcPct val="100000"/>
              </a:lnSpc>
              <a:spcBef>
                <a:spcPts val="0"/>
              </a:spcBef>
              <a:spcAft>
                <a:spcPts val="0"/>
              </a:spcAft>
              <a:buSzPts val="1400"/>
              <a:buChar char="❏"/>
            </a:pPr>
            <a:r>
              <a:rPr lang="en" sz="1400"/>
              <a:t>Actinic Keratosis (ACK)</a:t>
            </a:r>
            <a:endParaRPr sz="1400"/>
          </a:p>
          <a:p>
            <a:pPr indent="-317500" lvl="0" marL="1371600" rtl="0" algn="l">
              <a:lnSpc>
                <a:spcPct val="100000"/>
              </a:lnSpc>
              <a:spcBef>
                <a:spcPts val="0"/>
              </a:spcBef>
              <a:spcAft>
                <a:spcPts val="0"/>
              </a:spcAft>
              <a:buSzPts val="1400"/>
              <a:buChar char="❏"/>
            </a:pPr>
            <a:r>
              <a:rPr lang="en" sz="1400"/>
              <a:t>Seborrheic Keratosis (SEK)</a:t>
            </a:r>
            <a:endParaRPr sz="1400"/>
          </a:p>
          <a:p>
            <a:pPr indent="-317500" lvl="0" marL="1371600" rtl="0" algn="l">
              <a:lnSpc>
                <a:spcPct val="100000"/>
              </a:lnSpc>
              <a:spcBef>
                <a:spcPts val="0"/>
              </a:spcBef>
              <a:spcAft>
                <a:spcPts val="0"/>
              </a:spcAft>
              <a:buSzPts val="1400"/>
              <a:buChar char="❏"/>
            </a:pPr>
            <a:r>
              <a:rPr lang="en" sz="1400"/>
              <a:t>Melanoma (MEL)</a:t>
            </a:r>
            <a:endParaRPr sz="1400"/>
          </a:p>
          <a:p>
            <a:pPr indent="-317500" lvl="0" marL="1371600" rtl="0" algn="l">
              <a:lnSpc>
                <a:spcPct val="100000"/>
              </a:lnSpc>
              <a:spcBef>
                <a:spcPts val="0"/>
              </a:spcBef>
              <a:spcAft>
                <a:spcPts val="0"/>
              </a:spcAft>
              <a:buSzPts val="1400"/>
              <a:buChar char="❏"/>
            </a:pPr>
            <a:r>
              <a:rPr lang="en" sz="1400"/>
              <a:t>Nevus (NEV). </a:t>
            </a:r>
            <a:endParaRPr sz="1400"/>
          </a:p>
          <a:p>
            <a:pPr indent="0" lvl="0" marL="457200" rtl="0" algn="l">
              <a:lnSpc>
                <a:spcPct val="100000"/>
              </a:lnSpc>
              <a:spcBef>
                <a:spcPts val="0"/>
              </a:spcBef>
              <a:spcAft>
                <a:spcPts val="0"/>
              </a:spcAft>
              <a:buNone/>
            </a:pPr>
            <a:r>
              <a:t/>
            </a:r>
            <a:endParaRPr sz="1400"/>
          </a:p>
        </p:txBody>
      </p:sp>
      <p:sp>
        <p:nvSpPr>
          <p:cNvPr id="116" name="Google Shape;116;gfa234fe47f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006eec4f02_0_391"/>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400"/>
              <a:t>Results of Training </a:t>
            </a:r>
            <a:r>
              <a:rPr lang="en" sz="2400"/>
              <a:t>Hybrid Models (Full Columns vs Reduced Columns)</a:t>
            </a:r>
            <a:endParaRPr sz="2400"/>
          </a:p>
        </p:txBody>
      </p:sp>
      <p:sp>
        <p:nvSpPr>
          <p:cNvPr id="387" name="Google Shape;387;g1006eec4f02_0_391"/>
          <p:cNvSpPr txBox="1"/>
          <p:nvPr>
            <p:ph idx="1" type="body"/>
          </p:nvPr>
        </p:nvSpPr>
        <p:spPr>
          <a:xfrm>
            <a:off x="1946550" y="3534625"/>
            <a:ext cx="7072800" cy="1523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500"/>
              <a:t>Resnet18 seems to have slightly improvement when tabular data is made up of reduced columns.  Others seem to have no or less improvement.  It may make sense because deep learning can figure out what features are important and ignore what are less important after sufficient big number of epochs of training.  Or all the original columns may all have some contributions to the classification.</a:t>
            </a:r>
            <a:endParaRPr sz="1500"/>
          </a:p>
        </p:txBody>
      </p:sp>
      <p:graphicFrame>
        <p:nvGraphicFramePr>
          <p:cNvPr id="388" name="Google Shape;388;g1006eec4f02_0_391"/>
          <p:cNvGraphicFramePr/>
          <p:nvPr/>
        </p:nvGraphicFramePr>
        <p:xfrm>
          <a:off x="1835175" y="1063375"/>
          <a:ext cx="3000000" cy="3000000"/>
        </p:xfrm>
        <a:graphic>
          <a:graphicData uri="http://schemas.openxmlformats.org/drawingml/2006/table">
            <a:tbl>
              <a:tblPr>
                <a:noFill/>
                <a:tableStyleId>{C1094591-49F6-4D8A-A049-E0B678C1C3E8}</a:tableStyleId>
              </a:tblPr>
              <a:tblGrid>
                <a:gridCol w="2394725"/>
                <a:gridCol w="2394725"/>
                <a:gridCol w="2394725"/>
              </a:tblGrid>
              <a:tr h="609575">
                <a:tc>
                  <a:txBody>
                    <a:bodyPr/>
                    <a:lstStyle/>
                    <a:p>
                      <a:pPr indent="0" lvl="0" marL="0" rtl="0" algn="l">
                        <a:spcBef>
                          <a:spcPts val="0"/>
                        </a:spcBef>
                        <a:spcAft>
                          <a:spcPts val="0"/>
                        </a:spcAft>
                        <a:buClr>
                          <a:schemeClr val="dk1"/>
                        </a:buClr>
                        <a:buSzPts val="1100"/>
                        <a:buFont typeface="Arial"/>
                        <a:buNone/>
                      </a:pPr>
                      <a:r>
                        <a:rPr b="1" lang="en" sz="1300">
                          <a:solidFill>
                            <a:schemeClr val="dk1"/>
                          </a:solidFill>
                        </a:rPr>
                        <a:t>Image Model Used in the Hybrid Model</a:t>
                      </a:r>
                      <a:endParaRPr b="1" sz="1200"/>
                    </a:p>
                  </a:txBody>
                  <a:tcPr marT="91425" marB="91425" marR="91425" marL="91425"/>
                </a:tc>
                <a:tc>
                  <a:txBody>
                    <a:bodyPr/>
                    <a:lstStyle/>
                    <a:p>
                      <a:pPr indent="0" lvl="0" marL="0" rtl="0" algn="l">
                        <a:spcBef>
                          <a:spcPts val="0"/>
                        </a:spcBef>
                        <a:spcAft>
                          <a:spcPts val="0"/>
                        </a:spcAft>
                        <a:buNone/>
                      </a:pPr>
                      <a:r>
                        <a:rPr b="1" lang="en" sz="1200"/>
                        <a:t>Accuracy (Full Column)</a:t>
                      </a:r>
                      <a:endParaRPr b="1" sz="1200"/>
                    </a:p>
                  </a:txBody>
                  <a:tcPr marT="91425" marB="91425" marR="91425" marL="91425"/>
                </a:tc>
                <a:tc>
                  <a:txBody>
                    <a:bodyPr/>
                    <a:lstStyle/>
                    <a:p>
                      <a:pPr indent="0" lvl="0" marL="0" rtl="0" algn="l">
                        <a:spcBef>
                          <a:spcPts val="0"/>
                        </a:spcBef>
                        <a:spcAft>
                          <a:spcPts val="0"/>
                        </a:spcAft>
                        <a:buNone/>
                      </a:pPr>
                      <a:r>
                        <a:rPr b="1" lang="en" sz="1200"/>
                        <a:t>Accuracy (Reduced Column)</a:t>
                      </a:r>
                      <a:endParaRPr b="1" sz="1200"/>
                    </a:p>
                  </a:txBody>
                  <a:tcPr marT="91425" marB="91425" marR="91425" marL="91425"/>
                </a:tc>
              </a:tr>
              <a:tr h="396200">
                <a:tc>
                  <a:txBody>
                    <a:bodyPr/>
                    <a:lstStyle/>
                    <a:p>
                      <a:pPr indent="0" lvl="0" marL="0" rtl="0" algn="l">
                        <a:spcBef>
                          <a:spcPts val="360"/>
                        </a:spcBef>
                        <a:spcAft>
                          <a:spcPts val="0"/>
                        </a:spcAft>
                        <a:buNone/>
                      </a:pPr>
                      <a:r>
                        <a:rPr lang="en" sz="1300">
                          <a:solidFill>
                            <a:schemeClr val="dk1"/>
                          </a:solidFill>
                        </a:rPr>
                        <a:t>Resnet18</a:t>
                      </a:r>
                      <a:endParaRPr sz="1300"/>
                    </a:p>
                  </a:txBody>
                  <a:tcPr marT="91425" marB="91425" marR="91425" marL="91425"/>
                </a:tc>
                <a:tc>
                  <a:txBody>
                    <a:bodyPr/>
                    <a:lstStyle/>
                    <a:p>
                      <a:pPr indent="0" lvl="0" marL="0" rtl="0" algn="l">
                        <a:spcBef>
                          <a:spcPts val="0"/>
                        </a:spcBef>
                        <a:spcAft>
                          <a:spcPts val="0"/>
                        </a:spcAft>
                        <a:buNone/>
                      </a:pPr>
                      <a:r>
                        <a:rPr lang="en" sz="1300"/>
                        <a:t>0.815</a:t>
                      </a:r>
                      <a:endParaRPr sz="1300"/>
                    </a:p>
                  </a:txBody>
                  <a:tcPr marT="91425" marB="91425" marR="91425" marL="91425"/>
                </a:tc>
                <a:tc>
                  <a:txBody>
                    <a:bodyPr/>
                    <a:lstStyle/>
                    <a:p>
                      <a:pPr indent="0" lvl="0" marL="0" rtl="0" algn="l">
                        <a:spcBef>
                          <a:spcPts val="0"/>
                        </a:spcBef>
                        <a:spcAft>
                          <a:spcPts val="0"/>
                        </a:spcAft>
                        <a:buNone/>
                      </a:pPr>
                      <a:r>
                        <a:rPr lang="en" sz="1300"/>
                        <a:t>0.8283</a:t>
                      </a:r>
                      <a:endParaRPr sz="1300"/>
                    </a:p>
                  </a:txBody>
                  <a:tcPr marT="91425" marB="91425" marR="91425" marL="91425"/>
                </a:tc>
              </a:tr>
              <a:tr h="396200">
                <a:tc>
                  <a:txBody>
                    <a:bodyPr/>
                    <a:lstStyle/>
                    <a:p>
                      <a:pPr indent="0" lvl="0" marL="0" rtl="0" algn="l">
                        <a:spcBef>
                          <a:spcPts val="0"/>
                        </a:spcBef>
                        <a:spcAft>
                          <a:spcPts val="0"/>
                        </a:spcAft>
                        <a:buNone/>
                      </a:pPr>
                      <a:r>
                        <a:rPr lang="en" sz="1300"/>
                        <a:t>MobileNet V2</a:t>
                      </a:r>
                      <a:endParaRPr sz="1300"/>
                    </a:p>
                  </a:txBody>
                  <a:tcPr marT="91425" marB="91425" marR="91425" marL="91425"/>
                </a:tc>
                <a:tc>
                  <a:txBody>
                    <a:bodyPr/>
                    <a:lstStyle/>
                    <a:p>
                      <a:pPr indent="0" lvl="0" marL="0" rtl="0" algn="l">
                        <a:spcBef>
                          <a:spcPts val="0"/>
                        </a:spcBef>
                        <a:spcAft>
                          <a:spcPts val="0"/>
                        </a:spcAft>
                        <a:buNone/>
                      </a:pPr>
                      <a:r>
                        <a:rPr lang="en" sz="1300"/>
                        <a:t>0.8239</a:t>
                      </a:r>
                      <a:endParaRPr sz="1300"/>
                    </a:p>
                  </a:txBody>
                  <a:tcPr marT="91425" marB="91425" marR="91425" marL="91425"/>
                </a:tc>
                <a:tc>
                  <a:txBody>
                    <a:bodyPr/>
                    <a:lstStyle/>
                    <a:p>
                      <a:pPr indent="0" lvl="0" marL="0" rtl="0" algn="l">
                        <a:spcBef>
                          <a:spcPts val="0"/>
                        </a:spcBef>
                        <a:spcAft>
                          <a:spcPts val="0"/>
                        </a:spcAft>
                        <a:buNone/>
                      </a:pPr>
                      <a:r>
                        <a:rPr lang="en" sz="1300"/>
                        <a:t>0.7913</a:t>
                      </a:r>
                      <a:endParaRPr sz="1300"/>
                    </a:p>
                  </a:txBody>
                  <a:tcPr marT="91425" marB="91425" marR="91425" marL="91425"/>
                </a:tc>
              </a:tr>
              <a:tr h="396200">
                <a:tc>
                  <a:txBody>
                    <a:bodyPr/>
                    <a:lstStyle/>
                    <a:p>
                      <a:pPr indent="0" lvl="0" marL="0" rtl="0" algn="l">
                        <a:spcBef>
                          <a:spcPts val="0"/>
                        </a:spcBef>
                        <a:spcAft>
                          <a:spcPts val="0"/>
                        </a:spcAft>
                        <a:buNone/>
                      </a:pPr>
                      <a:r>
                        <a:rPr lang="en" sz="1300"/>
                        <a:t>GoogleNet</a:t>
                      </a:r>
                      <a:endParaRPr sz="1300"/>
                    </a:p>
                  </a:txBody>
                  <a:tcPr marT="91425" marB="91425" marR="91425" marL="91425"/>
                </a:tc>
                <a:tc>
                  <a:txBody>
                    <a:bodyPr/>
                    <a:lstStyle/>
                    <a:p>
                      <a:pPr indent="0" lvl="0" marL="0" rtl="0" algn="l">
                        <a:spcBef>
                          <a:spcPts val="0"/>
                        </a:spcBef>
                        <a:spcAft>
                          <a:spcPts val="0"/>
                        </a:spcAft>
                        <a:buNone/>
                      </a:pPr>
                      <a:r>
                        <a:rPr lang="en" sz="1300"/>
                        <a:t>0.8087</a:t>
                      </a:r>
                      <a:endParaRPr sz="1300"/>
                    </a:p>
                  </a:txBody>
                  <a:tcPr marT="91425" marB="91425" marR="91425" marL="91425"/>
                </a:tc>
                <a:tc>
                  <a:txBody>
                    <a:bodyPr/>
                    <a:lstStyle/>
                    <a:p>
                      <a:pPr indent="0" lvl="0" marL="0" rtl="0" algn="l">
                        <a:spcBef>
                          <a:spcPts val="0"/>
                        </a:spcBef>
                        <a:spcAft>
                          <a:spcPts val="0"/>
                        </a:spcAft>
                        <a:buNone/>
                      </a:pPr>
                      <a:r>
                        <a:rPr lang="en" sz="1300"/>
                        <a:t>0.7978</a:t>
                      </a:r>
                      <a:endParaRPr sz="1300"/>
                    </a:p>
                  </a:txBody>
                  <a:tcPr marT="91425" marB="91425" marR="91425" marL="91425"/>
                </a:tc>
              </a:tr>
              <a:tr h="396200">
                <a:tc>
                  <a:txBody>
                    <a:bodyPr/>
                    <a:lstStyle/>
                    <a:p>
                      <a:pPr indent="0" lvl="0" marL="0" rtl="0" algn="l">
                        <a:spcBef>
                          <a:spcPts val="0"/>
                        </a:spcBef>
                        <a:spcAft>
                          <a:spcPts val="0"/>
                        </a:spcAft>
                        <a:buNone/>
                      </a:pPr>
                      <a:r>
                        <a:rPr lang="en" sz="1300"/>
                        <a:t>DenseNet121</a:t>
                      </a:r>
                      <a:endParaRPr sz="1300"/>
                    </a:p>
                  </a:txBody>
                  <a:tcPr marT="91425" marB="91425" marR="91425" marL="91425"/>
                </a:tc>
                <a:tc>
                  <a:txBody>
                    <a:bodyPr/>
                    <a:lstStyle/>
                    <a:p>
                      <a:pPr indent="0" lvl="0" marL="0" rtl="0" algn="l">
                        <a:spcBef>
                          <a:spcPts val="0"/>
                        </a:spcBef>
                        <a:spcAft>
                          <a:spcPts val="0"/>
                        </a:spcAft>
                        <a:buNone/>
                      </a:pPr>
                      <a:r>
                        <a:rPr lang="en" sz="1300"/>
                        <a:t>0.8198</a:t>
                      </a:r>
                      <a:endParaRPr sz="1300"/>
                    </a:p>
                  </a:txBody>
                  <a:tcPr marT="91425" marB="91425" marR="91425" marL="91425"/>
                </a:tc>
                <a:tc>
                  <a:txBody>
                    <a:bodyPr/>
                    <a:lstStyle/>
                    <a:p>
                      <a:pPr indent="0" lvl="0" marL="0" rtl="0" algn="l">
                        <a:spcBef>
                          <a:spcPts val="0"/>
                        </a:spcBef>
                        <a:spcAft>
                          <a:spcPts val="0"/>
                        </a:spcAft>
                        <a:buNone/>
                      </a:pPr>
                      <a:r>
                        <a:rPr lang="en" sz="1300"/>
                        <a:t>0.8</a:t>
                      </a:r>
                      <a:endParaRPr sz="1300"/>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1006eec4f02_0_386"/>
          <p:cNvSpPr txBox="1"/>
          <p:nvPr>
            <p:ph type="title"/>
          </p:nvPr>
        </p:nvSpPr>
        <p:spPr>
          <a:xfrm>
            <a:off x="1835150" y="205975"/>
            <a:ext cx="6851700" cy="112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200"/>
              <a:t>Image-Tabular combined model does perform better than pure image model or pure tabular model in deep learning after 100 epochs of trainings. It is</a:t>
            </a:r>
            <a:r>
              <a:rPr lang="en" sz="2300"/>
              <a:t> </a:t>
            </a:r>
            <a:r>
              <a:rPr b="1" lang="en" sz="2300"/>
              <a:t>1 + 1 &gt; 2 !</a:t>
            </a:r>
            <a:endParaRPr b="1" sz="2300"/>
          </a:p>
        </p:txBody>
      </p:sp>
      <p:graphicFrame>
        <p:nvGraphicFramePr>
          <p:cNvPr id="394" name="Google Shape;394;g1006eec4f02_0_386"/>
          <p:cNvGraphicFramePr/>
          <p:nvPr/>
        </p:nvGraphicFramePr>
        <p:xfrm>
          <a:off x="1884900" y="1704550"/>
          <a:ext cx="3000000" cy="3000000"/>
        </p:xfrm>
        <a:graphic>
          <a:graphicData uri="http://schemas.openxmlformats.org/drawingml/2006/table">
            <a:tbl>
              <a:tblPr>
                <a:noFill/>
                <a:tableStyleId>{C1094591-49F6-4D8A-A049-E0B678C1C3E8}</a:tableStyleId>
              </a:tblPr>
              <a:tblGrid>
                <a:gridCol w="1765575"/>
                <a:gridCol w="1765575"/>
                <a:gridCol w="1765575"/>
                <a:gridCol w="1765575"/>
              </a:tblGrid>
              <a:tr h="744450">
                <a:tc>
                  <a:txBody>
                    <a:bodyPr/>
                    <a:lstStyle/>
                    <a:p>
                      <a:pPr indent="0" lvl="0" marL="0" rtl="0" algn="l">
                        <a:spcBef>
                          <a:spcPts val="0"/>
                        </a:spcBef>
                        <a:spcAft>
                          <a:spcPts val="0"/>
                        </a:spcAft>
                        <a:buNone/>
                      </a:pPr>
                      <a:r>
                        <a:rPr b="1" lang="en" sz="1300"/>
                        <a:t>Image Model Used in the Hybrid Model</a:t>
                      </a:r>
                      <a:endParaRPr b="1" sz="1300"/>
                    </a:p>
                  </a:txBody>
                  <a:tcPr marT="91425" marB="91425" marR="91425" marL="91425"/>
                </a:tc>
                <a:tc>
                  <a:txBody>
                    <a:bodyPr/>
                    <a:lstStyle/>
                    <a:p>
                      <a:pPr indent="0" lvl="0" marL="0" rtl="0" algn="l">
                        <a:spcBef>
                          <a:spcPts val="0"/>
                        </a:spcBef>
                        <a:spcAft>
                          <a:spcPts val="0"/>
                        </a:spcAft>
                        <a:buNone/>
                      </a:pPr>
                      <a:r>
                        <a:rPr b="1" lang="en" sz="1300"/>
                        <a:t>Accuracy (Image Only)</a:t>
                      </a:r>
                      <a:endParaRPr b="1" sz="1300"/>
                    </a:p>
                  </a:txBody>
                  <a:tcPr marT="91425" marB="91425" marR="91425" marL="91425"/>
                </a:tc>
                <a:tc>
                  <a:txBody>
                    <a:bodyPr/>
                    <a:lstStyle/>
                    <a:p>
                      <a:pPr indent="0" lvl="0" marL="0" rtl="0" algn="l">
                        <a:spcBef>
                          <a:spcPts val="0"/>
                        </a:spcBef>
                        <a:spcAft>
                          <a:spcPts val="0"/>
                        </a:spcAft>
                        <a:buNone/>
                      </a:pPr>
                      <a:r>
                        <a:rPr b="1" lang="en" sz="1300"/>
                        <a:t>Accuracy (Tabular Only)</a:t>
                      </a:r>
                      <a:endParaRPr b="1" sz="1300"/>
                    </a:p>
                  </a:txBody>
                  <a:tcPr marT="91425" marB="91425" marR="91425" marL="91425"/>
                </a:tc>
                <a:tc>
                  <a:txBody>
                    <a:bodyPr/>
                    <a:lstStyle/>
                    <a:p>
                      <a:pPr indent="0" lvl="0" marL="0" rtl="0" algn="l">
                        <a:spcBef>
                          <a:spcPts val="0"/>
                        </a:spcBef>
                        <a:spcAft>
                          <a:spcPts val="0"/>
                        </a:spcAft>
                        <a:buNone/>
                      </a:pPr>
                      <a:r>
                        <a:rPr b="1" lang="en" sz="1300"/>
                        <a:t>Accuracy (Image Tabular Combined)</a:t>
                      </a:r>
                      <a:endParaRPr b="1" sz="1300"/>
                    </a:p>
                  </a:txBody>
                  <a:tcPr marT="91425" marB="91425" marR="91425" marL="91425"/>
                </a:tc>
              </a:tr>
              <a:tr h="612675">
                <a:tc>
                  <a:txBody>
                    <a:bodyPr/>
                    <a:lstStyle/>
                    <a:p>
                      <a:pPr indent="0" lvl="0" marL="0" rtl="0" algn="l">
                        <a:spcBef>
                          <a:spcPts val="0"/>
                        </a:spcBef>
                        <a:spcAft>
                          <a:spcPts val="0"/>
                        </a:spcAft>
                        <a:buNone/>
                      </a:pPr>
                      <a:r>
                        <a:rPr lang="en"/>
                        <a:t>Resnet 18</a:t>
                      </a:r>
                      <a:endParaRPr/>
                    </a:p>
                  </a:txBody>
                  <a:tcPr marT="91425" marB="91425" marR="91425" marL="91425"/>
                </a:tc>
                <a:tc>
                  <a:txBody>
                    <a:bodyPr/>
                    <a:lstStyle/>
                    <a:p>
                      <a:pPr indent="0" lvl="0" marL="0" rtl="0" algn="l">
                        <a:spcBef>
                          <a:spcPts val="0"/>
                        </a:spcBef>
                        <a:spcAft>
                          <a:spcPts val="0"/>
                        </a:spcAft>
                        <a:buNone/>
                      </a:pPr>
                      <a:r>
                        <a:rPr lang="en"/>
                        <a:t>0.70</a:t>
                      </a:r>
                      <a:endParaRPr/>
                    </a:p>
                  </a:txBody>
                  <a:tcPr marT="91425" marB="91425" marR="91425" marL="91425"/>
                </a:tc>
                <a:tc>
                  <a:txBody>
                    <a:bodyPr/>
                    <a:lstStyle/>
                    <a:p>
                      <a:pPr indent="0" lvl="0" marL="0" rtl="0" algn="l">
                        <a:spcBef>
                          <a:spcPts val="0"/>
                        </a:spcBef>
                        <a:spcAft>
                          <a:spcPts val="0"/>
                        </a:spcAft>
                        <a:buNone/>
                      </a:pPr>
                      <a:r>
                        <a:rPr lang="en"/>
                        <a:t>0.8043</a:t>
                      </a:r>
                      <a:endParaRPr/>
                    </a:p>
                  </a:txBody>
                  <a:tcPr marT="91425" marB="91425" marR="91425" marL="91425"/>
                </a:tc>
                <a:tc>
                  <a:txBody>
                    <a:bodyPr/>
                    <a:lstStyle/>
                    <a:p>
                      <a:pPr indent="0" lvl="0" marL="0" rtl="0" algn="l">
                        <a:spcBef>
                          <a:spcPts val="0"/>
                        </a:spcBef>
                        <a:spcAft>
                          <a:spcPts val="0"/>
                        </a:spcAft>
                        <a:buNone/>
                      </a:pPr>
                      <a:r>
                        <a:rPr lang="en"/>
                        <a:t>0.8152</a:t>
                      </a:r>
                      <a:endParaRPr/>
                    </a:p>
                  </a:txBody>
                  <a:tcPr marT="91425" marB="91425" marR="91425" marL="91425"/>
                </a:tc>
              </a:tr>
              <a:tr h="612675">
                <a:tc>
                  <a:txBody>
                    <a:bodyPr/>
                    <a:lstStyle/>
                    <a:p>
                      <a:pPr indent="0" lvl="0" marL="0" rtl="0" algn="l">
                        <a:spcBef>
                          <a:spcPts val="0"/>
                        </a:spcBef>
                        <a:spcAft>
                          <a:spcPts val="0"/>
                        </a:spcAft>
                        <a:buNone/>
                      </a:pPr>
                      <a:r>
                        <a:rPr lang="en"/>
                        <a:t>MobileNet V2</a:t>
                      </a:r>
                      <a:endParaRPr/>
                    </a:p>
                  </a:txBody>
                  <a:tcPr marT="91425" marB="91425" marR="91425" marL="91425"/>
                </a:tc>
                <a:tc>
                  <a:txBody>
                    <a:bodyPr/>
                    <a:lstStyle/>
                    <a:p>
                      <a:pPr indent="0" lvl="0" marL="0" rtl="0" algn="l">
                        <a:spcBef>
                          <a:spcPts val="0"/>
                        </a:spcBef>
                        <a:spcAft>
                          <a:spcPts val="0"/>
                        </a:spcAft>
                        <a:buNone/>
                      </a:pPr>
                      <a:r>
                        <a:rPr lang="en"/>
                        <a:t>0.7087</a:t>
                      </a:r>
                      <a:endParaRPr/>
                    </a:p>
                  </a:txBody>
                  <a:tcPr marT="91425" marB="91425" marR="91425" marL="91425"/>
                </a:tc>
                <a:tc>
                  <a:txBody>
                    <a:bodyPr/>
                    <a:lstStyle/>
                    <a:p>
                      <a:pPr indent="0" lvl="0" marL="0" rtl="0" algn="l">
                        <a:spcBef>
                          <a:spcPts val="0"/>
                        </a:spcBef>
                        <a:spcAft>
                          <a:spcPts val="0"/>
                        </a:spcAft>
                        <a:buNone/>
                      </a:pPr>
                      <a:r>
                        <a:rPr lang="en"/>
                        <a:t>0.8217</a:t>
                      </a:r>
                      <a:endParaRPr/>
                    </a:p>
                  </a:txBody>
                  <a:tcPr marT="91425" marB="91425" marR="91425" marL="91425"/>
                </a:tc>
                <a:tc>
                  <a:txBody>
                    <a:bodyPr/>
                    <a:lstStyle/>
                    <a:p>
                      <a:pPr indent="0" lvl="0" marL="0" rtl="0" algn="l">
                        <a:spcBef>
                          <a:spcPts val="0"/>
                        </a:spcBef>
                        <a:spcAft>
                          <a:spcPts val="0"/>
                        </a:spcAft>
                        <a:buNone/>
                      </a:pPr>
                      <a:r>
                        <a:rPr lang="en"/>
                        <a:t>0.8239</a:t>
                      </a:r>
                      <a:endParaRPr/>
                    </a:p>
                  </a:txBody>
                  <a:tcPr marT="91425" marB="91425" marR="91425" marL="91425"/>
                </a:tc>
              </a:tr>
              <a:tr h="612675">
                <a:tc>
                  <a:txBody>
                    <a:bodyPr/>
                    <a:lstStyle/>
                    <a:p>
                      <a:pPr indent="0" lvl="0" marL="0" rtl="0" algn="l">
                        <a:spcBef>
                          <a:spcPts val="0"/>
                        </a:spcBef>
                        <a:spcAft>
                          <a:spcPts val="0"/>
                        </a:spcAft>
                        <a:buNone/>
                      </a:pPr>
                      <a:r>
                        <a:rPr lang="en"/>
                        <a:t>GoogleNet</a:t>
                      </a:r>
                      <a:endParaRPr/>
                    </a:p>
                  </a:txBody>
                  <a:tcPr marT="91425" marB="91425" marR="91425" marL="91425"/>
                </a:tc>
                <a:tc>
                  <a:txBody>
                    <a:bodyPr/>
                    <a:lstStyle/>
                    <a:p>
                      <a:pPr indent="0" lvl="0" marL="0" rtl="0" algn="l">
                        <a:spcBef>
                          <a:spcPts val="0"/>
                        </a:spcBef>
                        <a:spcAft>
                          <a:spcPts val="0"/>
                        </a:spcAft>
                        <a:buNone/>
                      </a:pPr>
                      <a:r>
                        <a:rPr lang="en"/>
                        <a:t>0.7021</a:t>
                      </a:r>
                      <a:endParaRPr/>
                    </a:p>
                  </a:txBody>
                  <a:tcPr marT="91425" marB="91425" marR="91425" marL="91425"/>
                </a:tc>
                <a:tc>
                  <a:txBody>
                    <a:bodyPr/>
                    <a:lstStyle/>
                    <a:p>
                      <a:pPr indent="0" lvl="0" marL="0" rtl="0" algn="l">
                        <a:spcBef>
                          <a:spcPts val="0"/>
                        </a:spcBef>
                        <a:spcAft>
                          <a:spcPts val="0"/>
                        </a:spcAft>
                        <a:buNone/>
                      </a:pPr>
                      <a:r>
                        <a:rPr lang="en"/>
                        <a:t>0.7717</a:t>
                      </a:r>
                      <a:endParaRPr/>
                    </a:p>
                  </a:txBody>
                  <a:tcPr marT="91425" marB="91425" marR="91425" marL="91425"/>
                </a:tc>
                <a:tc>
                  <a:txBody>
                    <a:bodyPr/>
                    <a:lstStyle/>
                    <a:p>
                      <a:pPr indent="0" lvl="0" marL="0" rtl="0" algn="l">
                        <a:spcBef>
                          <a:spcPts val="0"/>
                        </a:spcBef>
                        <a:spcAft>
                          <a:spcPts val="0"/>
                        </a:spcAft>
                        <a:buNone/>
                      </a:pPr>
                      <a:r>
                        <a:rPr lang="en"/>
                        <a:t>0.8087</a:t>
                      </a:r>
                      <a:endParaRPr/>
                    </a:p>
                  </a:txBody>
                  <a:tcPr marT="91425" marB="91425" marR="91425" marL="91425"/>
                </a:tc>
              </a:tr>
              <a:tr h="612675">
                <a:tc>
                  <a:txBody>
                    <a:bodyPr/>
                    <a:lstStyle/>
                    <a:p>
                      <a:pPr indent="0" lvl="0" marL="0" rtl="0" algn="l">
                        <a:spcBef>
                          <a:spcPts val="0"/>
                        </a:spcBef>
                        <a:spcAft>
                          <a:spcPts val="0"/>
                        </a:spcAft>
                        <a:buNone/>
                      </a:pPr>
                      <a:r>
                        <a:rPr lang="en"/>
                        <a:t>DenseNet 121</a:t>
                      </a:r>
                      <a:endParaRPr/>
                    </a:p>
                  </a:txBody>
                  <a:tcPr marT="91425" marB="91425" marR="91425" marL="91425"/>
                </a:tc>
                <a:tc>
                  <a:txBody>
                    <a:bodyPr/>
                    <a:lstStyle/>
                    <a:p>
                      <a:pPr indent="0" lvl="0" marL="0" rtl="0" algn="l">
                        <a:spcBef>
                          <a:spcPts val="0"/>
                        </a:spcBef>
                        <a:spcAft>
                          <a:spcPts val="0"/>
                        </a:spcAft>
                        <a:buNone/>
                      </a:pPr>
                      <a:r>
                        <a:rPr lang="en"/>
                        <a:t>0.7087</a:t>
                      </a:r>
                      <a:endParaRPr/>
                    </a:p>
                  </a:txBody>
                  <a:tcPr marT="91425" marB="91425" marR="91425" marL="91425"/>
                </a:tc>
                <a:tc>
                  <a:txBody>
                    <a:bodyPr/>
                    <a:lstStyle/>
                    <a:p>
                      <a:pPr indent="0" lvl="0" marL="0" rtl="0" algn="l">
                        <a:spcBef>
                          <a:spcPts val="0"/>
                        </a:spcBef>
                        <a:spcAft>
                          <a:spcPts val="0"/>
                        </a:spcAft>
                        <a:buNone/>
                      </a:pPr>
                      <a:r>
                        <a:rPr lang="en"/>
                        <a:t>0.8043</a:t>
                      </a:r>
                      <a:endParaRPr/>
                    </a:p>
                  </a:txBody>
                  <a:tcPr marT="91425" marB="91425" marR="91425" marL="91425"/>
                </a:tc>
                <a:tc>
                  <a:txBody>
                    <a:bodyPr/>
                    <a:lstStyle/>
                    <a:p>
                      <a:pPr indent="0" lvl="0" marL="0" rtl="0" algn="l">
                        <a:spcBef>
                          <a:spcPts val="0"/>
                        </a:spcBef>
                        <a:spcAft>
                          <a:spcPts val="0"/>
                        </a:spcAft>
                        <a:buNone/>
                      </a:pPr>
                      <a:r>
                        <a:rPr lang="en"/>
                        <a:t>0.8196</a:t>
                      </a:r>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006eec4f02_0_405"/>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400">
                <a:solidFill>
                  <a:schemeClr val="dk1"/>
                </a:solidFill>
              </a:rPr>
              <a:t>Experimenting Tabular Column Inferencing by Training Image data in Deep Learning </a:t>
            </a:r>
            <a:endParaRPr/>
          </a:p>
        </p:txBody>
      </p:sp>
      <p:sp>
        <p:nvSpPr>
          <p:cNvPr id="400" name="Google Shape;400;g1006eec4f02_0_405"/>
          <p:cNvSpPr txBox="1"/>
          <p:nvPr>
            <p:ph idx="1" type="body"/>
          </p:nvPr>
        </p:nvSpPr>
        <p:spPr>
          <a:xfrm>
            <a:off x="1763725" y="1200150"/>
            <a:ext cx="6923100" cy="3809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Main purpose: there are some missing values in some tabular data columns, so using deep learning model trained by image data to predict missing values in those columns.</a:t>
            </a:r>
            <a:endParaRPr/>
          </a:p>
          <a:p>
            <a:pPr indent="-342900" lvl="0" marL="457200" rtl="0" algn="l">
              <a:spcBef>
                <a:spcPts val="0"/>
              </a:spcBef>
              <a:spcAft>
                <a:spcPts val="0"/>
              </a:spcAft>
              <a:buSzPts val="1800"/>
              <a:buChar char="•"/>
            </a:pPr>
            <a:r>
              <a:rPr lang="en"/>
              <a:t>Main strategy: treat a </a:t>
            </a:r>
            <a:r>
              <a:rPr lang="en"/>
              <a:t>particular</a:t>
            </a:r>
            <a:r>
              <a:rPr lang="en"/>
              <a:t> tabular column as a class label, and then train images in deep learning model to predict the value of that column.</a:t>
            </a:r>
            <a:endParaRPr/>
          </a:p>
          <a:p>
            <a:pPr indent="0" lvl="0" marL="457200" rtl="0" algn="l">
              <a:spcBef>
                <a:spcPts val="360"/>
              </a:spcBef>
              <a:spcAft>
                <a:spcPts val="0"/>
              </a:spcAft>
              <a:buNone/>
            </a:pPr>
            <a:r>
              <a:rPr lang="en"/>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006eec4f02_0_410"/>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400">
                <a:solidFill>
                  <a:schemeClr val="dk1"/>
                </a:solidFill>
              </a:rPr>
              <a:t>Experimenting Tabular Column Inferencing by Training Image data in Deep Learning </a:t>
            </a:r>
            <a:endParaRPr/>
          </a:p>
        </p:txBody>
      </p:sp>
      <p:sp>
        <p:nvSpPr>
          <p:cNvPr id="406" name="Google Shape;406;g1006eec4f02_0_410"/>
          <p:cNvSpPr txBox="1"/>
          <p:nvPr>
            <p:ph idx="1" type="body"/>
          </p:nvPr>
        </p:nvSpPr>
        <p:spPr>
          <a:xfrm>
            <a:off x="1763725" y="1200150"/>
            <a:ext cx="6923100" cy="3809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Experimented deep learning using ResNet18 to train skin cancer image data to predict column values.</a:t>
            </a:r>
            <a:endParaRPr/>
          </a:p>
          <a:p>
            <a:pPr indent="-342900" lvl="0" marL="457200" rtl="0" algn="l">
              <a:spcBef>
                <a:spcPts val="0"/>
              </a:spcBef>
              <a:spcAft>
                <a:spcPts val="0"/>
              </a:spcAft>
              <a:buSzPts val="1800"/>
              <a:buChar char="•"/>
            </a:pPr>
            <a:r>
              <a:rPr lang="en"/>
              <a:t>Preliminary results after initial experimentation:</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rPr lang="en"/>
              <a:t> </a:t>
            </a:r>
            <a:endParaRPr/>
          </a:p>
        </p:txBody>
      </p:sp>
      <p:graphicFrame>
        <p:nvGraphicFramePr>
          <p:cNvPr id="407" name="Google Shape;407;g1006eec4f02_0_410"/>
          <p:cNvGraphicFramePr/>
          <p:nvPr/>
        </p:nvGraphicFramePr>
        <p:xfrm>
          <a:off x="2832900" y="3052950"/>
          <a:ext cx="3000000" cy="3000000"/>
        </p:xfrm>
        <a:graphic>
          <a:graphicData uri="http://schemas.openxmlformats.org/drawingml/2006/table">
            <a:tbl>
              <a:tblPr>
                <a:noFill/>
                <a:tableStyleId>{C1094591-49F6-4D8A-A049-E0B678C1C3E8}</a:tableStyleId>
              </a:tblPr>
              <a:tblGrid>
                <a:gridCol w="2428100"/>
                <a:gridCol w="2428100"/>
              </a:tblGrid>
              <a:tr h="381000">
                <a:tc>
                  <a:txBody>
                    <a:bodyPr/>
                    <a:lstStyle/>
                    <a:p>
                      <a:pPr indent="0" lvl="0" marL="0" rtl="0" algn="l">
                        <a:spcBef>
                          <a:spcPts val="0"/>
                        </a:spcBef>
                        <a:spcAft>
                          <a:spcPts val="0"/>
                        </a:spcAft>
                        <a:buNone/>
                      </a:pPr>
                      <a:r>
                        <a:rPr b="1" lang="en"/>
                        <a:t>Tabular Column Name</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r>
              <a:tr h="381000">
                <a:tc>
                  <a:txBody>
                    <a:bodyPr/>
                    <a:lstStyle/>
                    <a:p>
                      <a:pPr indent="0" lvl="0" marL="0" rtl="0" algn="l">
                        <a:spcBef>
                          <a:spcPts val="0"/>
                        </a:spcBef>
                        <a:spcAft>
                          <a:spcPts val="0"/>
                        </a:spcAft>
                        <a:buNone/>
                      </a:pPr>
                      <a:r>
                        <a:rPr lang="en"/>
                        <a:t>Grew</a:t>
                      </a:r>
                      <a:endParaRPr/>
                    </a:p>
                  </a:txBody>
                  <a:tcPr marT="91425" marB="91425" marR="91425" marL="91425"/>
                </a:tc>
                <a:tc>
                  <a:txBody>
                    <a:bodyPr/>
                    <a:lstStyle/>
                    <a:p>
                      <a:pPr indent="0" lvl="0" marL="0" rtl="0" algn="l">
                        <a:spcBef>
                          <a:spcPts val="0"/>
                        </a:spcBef>
                        <a:spcAft>
                          <a:spcPts val="0"/>
                        </a:spcAft>
                        <a:buNone/>
                      </a:pPr>
                      <a:r>
                        <a:rPr lang="en"/>
                        <a:t>0.43&lt;0.5</a:t>
                      </a:r>
                      <a:endParaRPr/>
                    </a:p>
                  </a:txBody>
                  <a:tcPr marT="91425" marB="91425" marR="91425" marL="91425"/>
                </a:tc>
              </a:tr>
              <a:tr h="381000">
                <a:tc>
                  <a:txBody>
                    <a:bodyPr/>
                    <a:lstStyle/>
                    <a:p>
                      <a:pPr indent="0" lvl="0" marL="0" rtl="0" algn="l">
                        <a:spcBef>
                          <a:spcPts val="0"/>
                        </a:spcBef>
                        <a:spcAft>
                          <a:spcPts val="0"/>
                        </a:spcAft>
                        <a:buNone/>
                      </a:pPr>
                      <a:r>
                        <a:rPr lang="en"/>
                        <a:t>Region</a:t>
                      </a:r>
                      <a:endParaRPr/>
                    </a:p>
                  </a:txBody>
                  <a:tcPr marT="91425" marB="91425" marR="91425" marL="91425"/>
                </a:tc>
                <a:tc>
                  <a:txBody>
                    <a:bodyPr/>
                    <a:lstStyle/>
                    <a:p>
                      <a:pPr indent="0" lvl="0" marL="0" rtl="0" algn="l">
                        <a:spcBef>
                          <a:spcPts val="0"/>
                        </a:spcBef>
                        <a:spcAft>
                          <a:spcPts val="0"/>
                        </a:spcAft>
                        <a:buNone/>
                      </a:pPr>
                      <a:r>
                        <a:rPr lang="en"/>
                        <a:t>0.43&lt;0.5</a:t>
                      </a:r>
                      <a:endParaRPr/>
                    </a:p>
                  </a:txBody>
                  <a:tcPr marT="91425" marB="91425" marR="91425" marL="91425"/>
                </a:tc>
              </a:tr>
              <a:tr h="381000">
                <a:tc>
                  <a:txBody>
                    <a:bodyPr/>
                    <a:lstStyle/>
                    <a:p>
                      <a:pPr indent="0" lvl="0" marL="0" rtl="0" algn="l">
                        <a:spcBef>
                          <a:spcPts val="0"/>
                        </a:spcBef>
                        <a:spcAft>
                          <a:spcPts val="0"/>
                        </a:spcAft>
                        <a:buNone/>
                      </a:pPr>
                      <a:r>
                        <a:rPr lang="en"/>
                        <a:t>Elevation</a:t>
                      </a:r>
                      <a:endParaRPr/>
                    </a:p>
                  </a:txBody>
                  <a:tcPr marT="91425" marB="91425" marR="91425" marL="91425"/>
                </a:tc>
                <a:tc>
                  <a:txBody>
                    <a:bodyPr/>
                    <a:lstStyle/>
                    <a:p>
                      <a:pPr indent="0" lvl="0" marL="0" rtl="0" algn="l">
                        <a:spcBef>
                          <a:spcPts val="0"/>
                        </a:spcBef>
                        <a:spcAft>
                          <a:spcPts val="0"/>
                        </a:spcAft>
                        <a:buNone/>
                      </a:pPr>
                      <a:r>
                        <a:rPr lang="en"/>
                        <a:t>0.67~0.7</a:t>
                      </a:r>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00e56c8fe2_4_0"/>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Application Progress</a:t>
            </a:r>
            <a:endParaRPr/>
          </a:p>
        </p:txBody>
      </p:sp>
      <p:sp>
        <p:nvSpPr>
          <p:cNvPr id="413" name="Google Shape;413;g100e56c8fe2_4_0"/>
          <p:cNvSpPr txBox="1"/>
          <p:nvPr>
            <p:ph idx="1" type="body"/>
          </p:nvPr>
        </p:nvSpPr>
        <p:spPr>
          <a:xfrm>
            <a:off x="1763722" y="1200150"/>
            <a:ext cx="53199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414" name="Google Shape;414;g100e56c8fe2_4_0"/>
          <p:cNvPicPr preferRelativeResize="0"/>
          <p:nvPr/>
        </p:nvPicPr>
        <p:blipFill>
          <a:blip r:embed="rId3">
            <a:alphaModFix/>
          </a:blip>
          <a:stretch>
            <a:fillRect/>
          </a:stretch>
        </p:blipFill>
        <p:spPr>
          <a:xfrm>
            <a:off x="1835150" y="1200150"/>
            <a:ext cx="7095998" cy="39172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00ac762dce_2_0"/>
          <p:cNvSpPr txBox="1"/>
          <p:nvPr>
            <p:ph type="title"/>
          </p:nvPr>
        </p:nvSpPr>
        <p:spPr>
          <a:xfrm>
            <a:off x="1810520" y="93455"/>
            <a:ext cx="6881400" cy="1125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200"/>
              <a:buFont typeface="Arial"/>
              <a:buNone/>
            </a:pPr>
            <a:r>
              <a:rPr lang="en" sz="2900">
                <a:solidFill>
                  <a:schemeClr val="dk1"/>
                </a:solidFill>
              </a:rPr>
              <a:t>Github Repository </a:t>
            </a:r>
            <a:endParaRPr/>
          </a:p>
        </p:txBody>
      </p:sp>
      <p:sp>
        <p:nvSpPr>
          <p:cNvPr id="420" name="Google Shape;420;g100ac762dce_2_0"/>
          <p:cNvSpPr txBox="1"/>
          <p:nvPr>
            <p:ph idx="2" type="body"/>
          </p:nvPr>
        </p:nvSpPr>
        <p:spPr>
          <a:xfrm>
            <a:off x="1962325" y="1401675"/>
            <a:ext cx="6814200" cy="3583500"/>
          </a:xfrm>
          <a:prstGeom prst="rect">
            <a:avLst/>
          </a:prstGeom>
          <a:noFill/>
          <a:ln>
            <a:noFill/>
          </a:ln>
        </p:spPr>
        <p:txBody>
          <a:bodyPr anchorCtr="0" anchor="ctr" bIns="91425" lIns="91425" spcFirstLastPara="1" rIns="91425" wrap="square" tIns="91425">
            <a:normAutofit/>
          </a:bodyPr>
          <a:lstStyle/>
          <a:p>
            <a:pPr indent="0" lvl="0" marL="0" rtl="0" algn="l">
              <a:lnSpc>
                <a:spcPct val="105000"/>
              </a:lnSpc>
              <a:spcBef>
                <a:spcPts val="0"/>
              </a:spcBef>
              <a:spcAft>
                <a:spcPts val="0"/>
              </a:spcAft>
              <a:buNone/>
            </a:pPr>
            <a:r>
              <a:rPr lang="en" sz="1800" u="sng">
                <a:solidFill>
                  <a:schemeClr val="hlink"/>
                </a:solidFill>
                <a:hlinkClick r:id="rId3"/>
              </a:rPr>
              <a:t>https://github.com/yunpengliDataScience/Skin_Cancer_ML_DL</a:t>
            </a:r>
            <a:endParaRPr sz="1800"/>
          </a:p>
          <a:p>
            <a:pPr indent="0" lvl="0" marL="0" rtl="0" algn="l">
              <a:lnSpc>
                <a:spcPct val="105000"/>
              </a:lnSpc>
              <a:spcBef>
                <a:spcPts val="0"/>
              </a:spcBef>
              <a:spcAft>
                <a:spcPts val="0"/>
              </a:spcAft>
              <a:buNone/>
            </a:pPr>
            <a:r>
              <a:t/>
            </a:r>
            <a:endParaRPr sz="1500"/>
          </a:p>
          <a:p>
            <a:pPr indent="0" lvl="0" marL="457200" rtl="0" algn="l">
              <a:lnSpc>
                <a:spcPct val="105000"/>
              </a:lnSpc>
              <a:spcBef>
                <a:spcPts val="0"/>
              </a:spcBef>
              <a:spcAft>
                <a:spcPts val="0"/>
              </a:spcAft>
              <a:buNone/>
            </a:pPr>
            <a:r>
              <a:t/>
            </a:r>
            <a:endParaRPr sz="1500"/>
          </a:p>
          <a:p>
            <a:pPr indent="0" lvl="0" marL="457200" rtl="0" algn="l">
              <a:lnSpc>
                <a:spcPct val="105000"/>
              </a:lnSpc>
              <a:spcBef>
                <a:spcPts val="0"/>
              </a:spcBef>
              <a:spcAft>
                <a:spcPts val="0"/>
              </a:spcAft>
              <a:buNone/>
            </a:pPr>
            <a:r>
              <a:rPr lang="en" sz="1500"/>
              <a:t>  </a:t>
            </a:r>
            <a:endParaRPr/>
          </a:p>
        </p:txBody>
      </p:sp>
      <p:sp>
        <p:nvSpPr>
          <p:cNvPr id="421" name="Google Shape;421;g100ac762dce_2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f2d46f333f_0_2"/>
          <p:cNvSpPr txBox="1"/>
          <p:nvPr>
            <p:ph type="title"/>
          </p:nvPr>
        </p:nvSpPr>
        <p:spPr>
          <a:xfrm>
            <a:off x="1786750" y="121875"/>
            <a:ext cx="7045500" cy="6705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References:</a:t>
            </a:r>
            <a:endParaRPr/>
          </a:p>
        </p:txBody>
      </p:sp>
      <p:sp>
        <p:nvSpPr>
          <p:cNvPr id="427" name="Google Shape;427;gf2d46f333f_0_2"/>
          <p:cNvSpPr txBox="1"/>
          <p:nvPr>
            <p:ph idx="1" type="body"/>
          </p:nvPr>
        </p:nvSpPr>
        <p:spPr>
          <a:xfrm>
            <a:off x="1954925" y="792375"/>
            <a:ext cx="6877500" cy="4278000"/>
          </a:xfrm>
          <a:prstGeom prst="rect">
            <a:avLst/>
          </a:prstGeom>
          <a:noFill/>
          <a:ln>
            <a:noFill/>
          </a:ln>
        </p:spPr>
        <p:txBody>
          <a:bodyPr anchorCtr="0" anchor="t" bIns="91425" lIns="91425" spcFirstLastPara="1" rIns="91425" wrap="square" tIns="91425">
            <a:normAutofit fontScale="25000" lnSpcReduction="10000"/>
          </a:bodyPr>
          <a:lstStyle/>
          <a:p>
            <a:pPr indent="-285750" lvl="0" marL="457200" rtl="0" algn="l">
              <a:spcBef>
                <a:spcPts val="0"/>
              </a:spcBef>
              <a:spcAft>
                <a:spcPts val="0"/>
              </a:spcAft>
              <a:buSzPct val="100000"/>
              <a:buChar char="●"/>
            </a:pPr>
            <a:r>
              <a:rPr lang="en" sz="3600"/>
              <a:t>Islam, M. K., Ali, M. S., Ali, M. M., Haque, M. F., Das, A. A., Hossain, M. M., Duranta, D. S., &amp; Rahman, M. A. (2021). Melanoma Skin Lesions Classification using Deep Convolutional Neural Network with Transfer Learning. 2021 1st International Conference on Artificial Intelligence and Data Analytics (CAIDA), Artificial Intelligence and Data Analytics (CAIDA), 2021 1st International Conference On, 48–53. </a:t>
            </a:r>
            <a:r>
              <a:rPr lang="en" sz="3600" u="sng">
                <a:solidFill>
                  <a:schemeClr val="hlink"/>
                </a:solidFill>
                <a:hlinkClick r:id="rId3"/>
              </a:rPr>
              <a:t>https://doi-org.proxy-bc.researchport.umd.edu/10.1109/CAIDA51941.2021.9425117</a:t>
            </a:r>
            <a:r>
              <a:rPr lang="en" sz="3600"/>
              <a:t> </a:t>
            </a:r>
            <a:endParaRPr sz="3600"/>
          </a:p>
          <a:p>
            <a:pPr indent="0" lvl="0" marL="457200" rtl="0" algn="l">
              <a:spcBef>
                <a:spcPts val="0"/>
              </a:spcBef>
              <a:spcAft>
                <a:spcPts val="0"/>
              </a:spcAft>
              <a:buClr>
                <a:schemeClr val="dk1"/>
              </a:buClr>
              <a:buSzPct val="50000"/>
              <a:buFont typeface="Arial"/>
              <a:buNone/>
            </a:pPr>
            <a:r>
              <a:t/>
            </a:r>
            <a:endParaRPr sz="3600"/>
          </a:p>
          <a:p>
            <a:pPr indent="-285750" lvl="0" marL="457200" rtl="0" algn="l">
              <a:spcBef>
                <a:spcPts val="0"/>
              </a:spcBef>
              <a:spcAft>
                <a:spcPts val="0"/>
              </a:spcAft>
              <a:buSzPct val="100000"/>
              <a:buChar char="●"/>
            </a:pPr>
            <a:r>
              <a:rPr lang="en" sz="3600"/>
              <a:t>Layode, O., Alam, T., &amp; Rahman, M. M. (2019). Deep Learning Based Integrated Classification and Image Retrieval System for Early Skin Cancer Detection. 2019 IEEE Applied Imagery Pattern Recognition Workshop (AIPR), Applied Imagery Pattern Recognition Workshop (AIPR), 2019 IEEE, 1–7. </a:t>
            </a:r>
            <a:r>
              <a:rPr lang="en" sz="3600" u="sng">
                <a:solidFill>
                  <a:schemeClr val="hlink"/>
                </a:solidFill>
                <a:hlinkClick r:id="rId4"/>
              </a:rPr>
              <a:t>https://doi-org.proxy-bc.researchport.umd.edu/10.1109/AIPR47015.2019.9174586</a:t>
            </a:r>
            <a:endParaRPr sz="3600"/>
          </a:p>
          <a:p>
            <a:pPr indent="0" lvl="0" marL="457200" rtl="0" algn="l">
              <a:spcBef>
                <a:spcPts val="0"/>
              </a:spcBef>
              <a:spcAft>
                <a:spcPts val="0"/>
              </a:spcAft>
              <a:buClr>
                <a:schemeClr val="dk1"/>
              </a:buClr>
              <a:buSzPct val="50000"/>
              <a:buFont typeface="Arial"/>
              <a:buNone/>
            </a:pPr>
            <a:r>
              <a:t/>
            </a:r>
            <a:endParaRPr sz="3600"/>
          </a:p>
          <a:p>
            <a:pPr indent="-285750" lvl="0" marL="457200" rtl="0" algn="l">
              <a:spcBef>
                <a:spcPts val="0"/>
              </a:spcBef>
              <a:spcAft>
                <a:spcPts val="0"/>
              </a:spcAft>
              <a:buSzPct val="100000"/>
              <a:buChar char="●"/>
            </a:pPr>
            <a:r>
              <a:rPr lang="en" sz="3600"/>
              <a:t>Tschandl, P., Codella, N., Akay, B. N., Argenziano, G., Braun, R. P., Cabo, H., Gutman, D., Halpern, A., Helba, B., Hofmann-Wellenhof, R., Lallas, A., Lapins, J., Longo, C., Malvehy, J., Marchetti, M. A., Marghoob, A., Menzies, S., Oakley, A., Paoli, J., … Kittler, H. (2019). Comparison of the accuracy of human readers versus machine-learning algorithms for pigmented skin lesion classification: an open, web-based, international, diagnostic study. Lancet Oncology, 7, 938.</a:t>
            </a:r>
            <a:endParaRPr sz="3600"/>
          </a:p>
          <a:p>
            <a:pPr indent="-285750" lvl="0" marL="457200" rtl="0" algn="l">
              <a:spcBef>
                <a:spcPts val="0"/>
              </a:spcBef>
              <a:spcAft>
                <a:spcPts val="0"/>
              </a:spcAft>
              <a:buSzPct val="100000"/>
              <a:buChar char="●"/>
            </a:pPr>
            <a:r>
              <a:rPr lang="en" sz="3600"/>
              <a:t>Brownlee, J. (2020, August 19). </a:t>
            </a:r>
            <a:r>
              <a:rPr i="1" lang="en" sz="3600"/>
              <a:t>4 types of classification tasks in machine learning</a:t>
            </a:r>
            <a:r>
              <a:rPr lang="en" sz="3600"/>
              <a:t>. Machine Learning Mastery. Retrieved November 3, 2021, from </a:t>
            </a:r>
            <a:r>
              <a:rPr lang="en" sz="3600" u="sng">
                <a:solidFill>
                  <a:schemeClr val="hlink"/>
                </a:solidFill>
                <a:hlinkClick r:id="rId5"/>
              </a:rPr>
              <a:t>https://machinelearningmastery.com/types-of-classification-in-machine-learning/</a:t>
            </a:r>
            <a:r>
              <a:rPr lang="en" sz="3600"/>
              <a:t>.</a:t>
            </a:r>
            <a:endParaRPr sz="3600"/>
          </a:p>
          <a:p>
            <a:pPr indent="-285750" lvl="0" marL="457200" rtl="0" algn="l">
              <a:lnSpc>
                <a:spcPct val="115000"/>
              </a:lnSpc>
              <a:spcBef>
                <a:spcPts val="0"/>
              </a:spcBef>
              <a:spcAft>
                <a:spcPts val="0"/>
              </a:spcAft>
              <a:buSzPct val="100000"/>
              <a:buChar char="●"/>
            </a:pPr>
            <a:r>
              <a:rPr lang="en" sz="3600"/>
              <a:t>Makwana, K. (2021, June 2). </a:t>
            </a:r>
            <a:r>
              <a:rPr i="1" lang="en" sz="3600"/>
              <a:t>Frequent category imputation (missing data imputation technique)</a:t>
            </a:r>
            <a:r>
              <a:rPr lang="en" sz="3600"/>
              <a:t>. Medium. Retrieved November 3, 2021, from </a:t>
            </a:r>
            <a:r>
              <a:rPr lang="en" sz="3600" u="sng">
                <a:solidFill>
                  <a:schemeClr val="hlink"/>
                </a:solidFill>
                <a:hlinkClick r:id="rId6"/>
              </a:rPr>
              <a:t>https://medium.com/geekculture/frequent-category-imputation-missing-data-imputation-technique-4d7e2b33daf7</a:t>
            </a:r>
            <a:r>
              <a:rPr lang="en" sz="3600"/>
              <a:t>. </a:t>
            </a:r>
            <a:endParaRPr sz="3600"/>
          </a:p>
          <a:p>
            <a:pPr indent="-285750" lvl="0" marL="457200" rtl="0" algn="l">
              <a:lnSpc>
                <a:spcPct val="115000"/>
              </a:lnSpc>
              <a:spcBef>
                <a:spcPts val="0"/>
              </a:spcBef>
              <a:spcAft>
                <a:spcPts val="0"/>
              </a:spcAft>
              <a:buSzPct val="100000"/>
              <a:buChar char="●"/>
            </a:pPr>
            <a:r>
              <a:rPr lang="en" sz="3600"/>
              <a:t>Ivan Vasilev, Daniel Slater, Gianmario Spacagna, Peter Roelants, &amp; Valentino Zocca. (2019). Python Deep Learning : Exploring Deep Learning Techniques and Neural Network Architectures with PyTorch, Keras, and TensorFlow, 2nd Edition: Vol. Second edition. Packt Publishing.</a:t>
            </a:r>
            <a:endParaRPr sz="3600"/>
          </a:p>
          <a:p>
            <a:pPr indent="-285750" lvl="0" marL="457200" rtl="0" algn="l">
              <a:lnSpc>
                <a:spcPct val="115000"/>
              </a:lnSpc>
              <a:spcBef>
                <a:spcPts val="0"/>
              </a:spcBef>
              <a:spcAft>
                <a:spcPts val="0"/>
              </a:spcAft>
              <a:buSzPct val="100000"/>
              <a:buChar char="●"/>
            </a:pPr>
            <a:r>
              <a:rPr lang="en" sz="3600"/>
              <a:t>Amer Abdulkader, 10509213 Canada Inc., &amp; Sarmad Tanveer. (2019). PyTorch for Deep Learning and Computer Vision. Packt Publishing.</a:t>
            </a:r>
            <a:endParaRPr sz="3600"/>
          </a:p>
          <a:p>
            <a:pPr indent="-285750" lvl="0" marL="457200" rtl="0" algn="l">
              <a:lnSpc>
                <a:spcPct val="115000"/>
              </a:lnSpc>
              <a:spcBef>
                <a:spcPts val="0"/>
              </a:spcBef>
              <a:spcAft>
                <a:spcPts val="0"/>
              </a:spcAft>
              <a:buSzPct val="100000"/>
              <a:buChar char="●"/>
            </a:pPr>
            <a:r>
              <a:rPr lang="en" sz="3600"/>
              <a:t>Torchvision.models. torchvision.models - Torchvision 0.11.0 documentation. (n.d.). Retrieved November 7, 2021, from https://pytorch.org/vision/stable/models.html. </a:t>
            </a:r>
            <a:endParaRPr/>
          </a:p>
          <a:p>
            <a:pPr indent="0" lvl="0" marL="0" rtl="0" algn="l">
              <a:lnSpc>
                <a:spcPct val="100000"/>
              </a:lnSpc>
              <a:spcBef>
                <a:spcPts val="1200"/>
              </a:spcBef>
              <a:spcAft>
                <a:spcPts val="1200"/>
              </a:spcAft>
              <a:buClr>
                <a:schemeClr val="dk1"/>
              </a:buClr>
              <a:buSzPct val="96791"/>
              <a:buFont typeface="Arial"/>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100a3e87d97_0_29"/>
          <p:cNvSpPr txBox="1"/>
          <p:nvPr>
            <p:ph type="title"/>
          </p:nvPr>
        </p:nvSpPr>
        <p:spPr>
          <a:xfrm>
            <a:off x="1786933" y="241647"/>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References:</a:t>
            </a:r>
            <a:endParaRPr/>
          </a:p>
        </p:txBody>
      </p:sp>
      <p:sp>
        <p:nvSpPr>
          <p:cNvPr id="433" name="Google Shape;433;g100a3e87d97_0_29"/>
          <p:cNvSpPr txBox="1"/>
          <p:nvPr>
            <p:ph idx="1" type="body"/>
          </p:nvPr>
        </p:nvSpPr>
        <p:spPr>
          <a:xfrm>
            <a:off x="1954925" y="950700"/>
            <a:ext cx="6877500" cy="4119600"/>
          </a:xfrm>
          <a:prstGeom prst="rect">
            <a:avLst/>
          </a:prstGeom>
          <a:noFill/>
          <a:ln>
            <a:noFill/>
          </a:ln>
        </p:spPr>
        <p:txBody>
          <a:bodyPr anchorCtr="0" anchor="t" bIns="91425" lIns="91425" spcFirstLastPara="1" rIns="91425" wrap="square" tIns="91425">
            <a:normAutofit/>
          </a:bodyPr>
          <a:lstStyle/>
          <a:p>
            <a:pPr indent="-285750" lvl="0" marL="457200" rtl="0" algn="l">
              <a:lnSpc>
                <a:spcPct val="115000"/>
              </a:lnSpc>
              <a:spcBef>
                <a:spcPts val="1200"/>
              </a:spcBef>
              <a:spcAft>
                <a:spcPts val="0"/>
              </a:spcAft>
              <a:buSzPts val="900"/>
              <a:buChar char="●"/>
            </a:pPr>
            <a:r>
              <a:rPr lang="en" sz="900"/>
              <a:t>Huang, G., Liu, Z., Maaten, L.V.D., Densely Connected Convolutional Networks, (2016), </a:t>
            </a:r>
            <a:r>
              <a:rPr lang="en" sz="900" u="sng">
                <a:solidFill>
                  <a:schemeClr val="hlink"/>
                </a:solidFill>
                <a:hlinkClick r:id="rId3"/>
              </a:rPr>
              <a:t>https://arxiv.org/abs/1608.06993</a:t>
            </a:r>
            <a:r>
              <a:rPr lang="en" sz="900"/>
              <a:t> </a:t>
            </a:r>
            <a:endParaRPr sz="900"/>
          </a:p>
          <a:p>
            <a:pPr indent="-285750" lvl="0" marL="457200" rtl="0" algn="l">
              <a:lnSpc>
                <a:spcPct val="115000"/>
              </a:lnSpc>
              <a:spcBef>
                <a:spcPts val="0"/>
              </a:spcBef>
              <a:spcAft>
                <a:spcPts val="0"/>
              </a:spcAft>
              <a:buSzPts val="900"/>
              <a:buChar char="●"/>
            </a:pPr>
            <a:r>
              <a:rPr lang="en" sz="900"/>
              <a:t>Szegedy, C., Liu, W., Jia, Y., Sermanet, P., Reed, S., Anguelov, D., Erhan, D., Vanhoucke, V., Rabinovich, A., Going deeper with convolutions, (</a:t>
            </a:r>
            <a:r>
              <a:rPr lang="en" sz="950">
                <a:highlight>
                  <a:srgbClr val="FFFFFF"/>
                </a:highlight>
              </a:rPr>
              <a:t>2014), </a:t>
            </a:r>
            <a:r>
              <a:rPr lang="en" sz="950" u="sng">
                <a:solidFill>
                  <a:schemeClr val="hlink"/>
                </a:solidFill>
                <a:highlight>
                  <a:srgbClr val="FFFFFF"/>
                </a:highlight>
                <a:hlinkClick r:id="rId4"/>
              </a:rPr>
              <a:t>https://arxiv.org/abs/1409.4842#</a:t>
            </a:r>
            <a:r>
              <a:rPr lang="en" sz="950">
                <a:highlight>
                  <a:srgbClr val="FFFFFF"/>
                </a:highlight>
              </a:rPr>
              <a:t> </a:t>
            </a:r>
            <a:endParaRPr sz="900"/>
          </a:p>
          <a:p>
            <a:pPr indent="-285750" lvl="0" marL="457200" rtl="0" algn="l">
              <a:lnSpc>
                <a:spcPct val="115000"/>
              </a:lnSpc>
              <a:spcBef>
                <a:spcPts val="0"/>
              </a:spcBef>
              <a:spcAft>
                <a:spcPts val="0"/>
              </a:spcAft>
              <a:buSzPts val="900"/>
              <a:buChar char="●"/>
            </a:pPr>
            <a:r>
              <a:rPr lang="en" sz="900"/>
              <a:t>He, K., Zhang, X., Ren, S., Sun, J., Deep Residual Learning for Image Recognition, (</a:t>
            </a:r>
            <a:r>
              <a:rPr lang="en" sz="950">
                <a:highlight>
                  <a:srgbClr val="FFFFFF"/>
                </a:highlight>
              </a:rPr>
              <a:t>2015), </a:t>
            </a:r>
            <a:r>
              <a:rPr lang="en" sz="950" u="sng">
                <a:solidFill>
                  <a:schemeClr val="hlink"/>
                </a:solidFill>
                <a:highlight>
                  <a:srgbClr val="FFFFFF"/>
                </a:highlight>
                <a:hlinkClick r:id="rId5"/>
              </a:rPr>
              <a:t>h</a:t>
            </a:r>
            <a:r>
              <a:rPr lang="en" sz="950" u="sng">
                <a:solidFill>
                  <a:schemeClr val="hlink"/>
                </a:solidFill>
                <a:highlight>
                  <a:srgbClr val="FFFFFF"/>
                </a:highlight>
                <a:hlinkClick r:id="rId6"/>
              </a:rPr>
              <a:t>ttps://arxiv.org/abs/1512.03385</a:t>
            </a:r>
            <a:r>
              <a:rPr lang="en" sz="950">
                <a:highlight>
                  <a:srgbClr val="FFFFFF"/>
                </a:highlight>
              </a:rPr>
              <a:t> </a:t>
            </a:r>
            <a:endParaRPr sz="900"/>
          </a:p>
          <a:p>
            <a:pPr indent="-285750" lvl="0" marL="457200" rtl="0" algn="l">
              <a:lnSpc>
                <a:spcPct val="115000"/>
              </a:lnSpc>
              <a:spcBef>
                <a:spcPts val="0"/>
              </a:spcBef>
              <a:spcAft>
                <a:spcPts val="0"/>
              </a:spcAft>
              <a:buSzPts val="900"/>
              <a:buChar char="●"/>
            </a:pPr>
            <a:r>
              <a:rPr lang="en" sz="900"/>
              <a:t>Sandler,  M.,  Howard A., Zhu, M.,  Zhmoginov, A., Chen, L.C., MobileNetV2: Inverted Residuals and Linear Bottlenecks, </a:t>
            </a:r>
            <a:r>
              <a:rPr lang="en" sz="900">
                <a:highlight>
                  <a:srgbClr val="FFFFFF"/>
                </a:highlight>
              </a:rPr>
              <a:t>The IEEE Conference on Computer Vision and Pattern Recognition (CVPR), 2018, pp. 4510-4520 </a:t>
            </a:r>
            <a:r>
              <a:rPr lang="en" sz="900" u="sng">
                <a:solidFill>
                  <a:schemeClr val="hlink"/>
                </a:solidFill>
                <a:highlight>
                  <a:srgbClr val="FFFFFF"/>
                </a:highlight>
                <a:hlinkClick r:id="rId7"/>
              </a:rPr>
              <a:t>https://arxiv.org/abs/1801.04381</a:t>
            </a:r>
            <a:endParaRPr sz="900">
              <a:highlight>
                <a:srgbClr val="FFFFFF"/>
              </a:highlight>
            </a:endParaRPr>
          </a:p>
          <a:p>
            <a:pPr indent="-285750" lvl="0" marL="457200" rtl="0" algn="l">
              <a:lnSpc>
                <a:spcPct val="115000"/>
              </a:lnSpc>
              <a:spcBef>
                <a:spcPts val="0"/>
              </a:spcBef>
              <a:spcAft>
                <a:spcPts val="0"/>
              </a:spcAft>
              <a:buSzPts val="900"/>
              <a:buChar char="●"/>
            </a:pPr>
            <a:r>
              <a:t/>
            </a:r>
            <a:endParaRPr sz="900"/>
          </a:p>
          <a:p>
            <a:pPr indent="0" lvl="0" marL="457200" rtl="0" algn="l">
              <a:spcBef>
                <a:spcPts val="1200"/>
              </a:spcBef>
              <a:spcAft>
                <a:spcPts val="0"/>
              </a:spcAft>
              <a:buNone/>
            </a:pPr>
            <a:r>
              <a:t/>
            </a:r>
            <a:endParaRPr sz="900">
              <a:solidFill>
                <a:srgbClr val="333333"/>
              </a:solidFill>
              <a:highlight>
                <a:srgbClr val="FFFFFF"/>
              </a:highlight>
            </a:endParaRPr>
          </a:p>
          <a:p>
            <a:pPr indent="0" lvl="0" marL="0" rtl="0" algn="l">
              <a:spcBef>
                <a:spcPts val="0"/>
              </a:spcBef>
              <a:spcAft>
                <a:spcPts val="0"/>
              </a:spcAft>
              <a:buNone/>
            </a:pPr>
            <a:r>
              <a:t/>
            </a:r>
            <a:endParaRPr sz="900">
              <a:solidFill>
                <a:srgbClr val="333333"/>
              </a:solidFill>
              <a:highlight>
                <a:srgbClr val="FFFFFF"/>
              </a:highlight>
            </a:endParaRPr>
          </a:p>
          <a:p>
            <a:pPr indent="0" lvl="0" marL="457200" rtl="0" algn="l">
              <a:spcBef>
                <a:spcPts val="0"/>
              </a:spcBef>
              <a:spcAft>
                <a:spcPts val="0"/>
              </a:spcAft>
              <a:buNone/>
            </a:pPr>
            <a:r>
              <a:t/>
            </a:r>
            <a:endParaRPr sz="900">
              <a:solidFill>
                <a:srgbClr val="333333"/>
              </a:solidFill>
              <a:highlight>
                <a:srgbClr val="FFFFFF"/>
              </a:highlight>
            </a:endParaRPr>
          </a:p>
          <a:p>
            <a:pPr indent="0" lvl="0" marL="457200" rtl="0" algn="l">
              <a:lnSpc>
                <a:spcPct val="100000"/>
              </a:lnSpc>
              <a:spcBef>
                <a:spcPts val="0"/>
              </a:spcBef>
              <a:spcAft>
                <a:spcPts val="0"/>
              </a:spcAft>
              <a:buClr>
                <a:srgbClr val="FF0000"/>
              </a:buClr>
              <a:buSzPts val="2323"/>
              <a:buFont typeface="Arial"/>
              <a:buNone/>
            </a:pPr>
            <a:r>
              <a:t/>
            </a:r>
            <a:endParaRPr sz="900"/>
          </a:p>
          <a:p>
            <a:pPr indent="0" lvl="0" marL="457200" rtl="0" algn="l">
              <a:lnSpc>
                <a:spcPct val="100000"/>
              </a:lnSpc>
              <a:spcBef>
                <a:spcPts val="0"/>
              </a:spcBef>
              <a:spcAft>
                <a:spcPts val="0"/>
              </a:spcAft>
              <a:buClr>
                <a:srgbClr val="FF0000"/>
              </a:buClr>
              <a:buSzPts val="2323"/>
              <a:buFont typeface="Arial"/>
              <a:buNone/>
            </a:pPr>
            <a:r>
              <a:t/>
            </a:r>
            <a:endParaRPr sz="900"/>
          </a:p>
          <a:p>
            <a:pPr indent="0" lvl="0" marL="0" rtl="0" algn="l">
              <a:lnSpc>
                <a:spcPct val="100000"/>
              </a:lnSpc>
              <a:spcBef>
                <a:spcPts val="0"/>
              </a:spcBef>
              <a:spcAft>
                <a:spcPts val="0"/>
              </a:spcAft>
              <a:buClr>
                <a:srgbClr val="FF0000"/>
              </a:buClr>
              <a:buSzPts val="2323"/>
              <a:buFont typeface="Arial"/>
              <a:buNone/>
            </a:pPr>
            <a:r>
              <a:t/>
            </a:r>
            <a:endParaRPr sz="900"/>
          </a:p>
          <a:p>
            <a:pPr indent="0" lvl="0" marL="0" rtl="0" algn="l">
              <a:lnSpc>
                <a:spcPct val="100000"/>
              </a:lnSpc>
              <a:spcBef>
                <a:spcPts val="1200"/>
              </a:spcBef>
              <a:spcAft>
                <a:spcPts val="0"/>
              </a:spcAft>
              <a:buClr>
                <a:schemeClr val="dk1"/>
              </a:buClr>
              <a:buSzPts val="2323"/>
              <a:buFont typeface="Arial"/>
              <a:buNone/>
            </a:pPr>
            <a:r>
              <a:t/>
            </a:r>
            <a:endParaRPr sz="900"/>
          </a:p>
          <a:p>
            <a:pPr indent="0" lvl="0" marL="0" rtl="0" algn="l">
              <a:lnSpc>
                <a:spcPct val="100000"/>
              </a:lnSpc>
              <a:spcBef>
                <a:spcPts val="1200"/>
              </a:spcBef>
              <a:spcAft>
                <a:spcPts val="1200"/>
              </a:spcAft>
              <a:buClr>
                <a:schemeClr val="dk1"/>
              </a:buClr>
              <a:buSzPts val="2323"/>
              <a:buFont typeface="Arial"/>
              <a:buNone/>
            </a:pPr>
            <a:r>
              <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fa234fe47f_0_6"/>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Data Exploration</a:t>
            </a:r>
            <a:endParaRPr/>
          </a:p>
        </p:txBody>
      </p:sp>
      <p:sp>
        <p:nvSpPr>
          <p:cNvPr id="122" name="Google Shape;122;gfa234fe47f_0_6"/>
          <p:cNvSpPr txBox="1"/>
          <p:nvPr>
            <p:ph idx="1" type="body"/>
          </p:nvPr>
        </p:nvSpPr>
        <p:spPr>
          <a:xfrm>
            <a:off x="1942250" y="1077400"/>
            <a:ext cx="7066200" cy="3655800"/>
          </a:xfrm>
          <a:prstGeom prst="rect">
            <a:avLst/>
          </a:prstGeom>
          <a:noFill/>
          <a:ln>
            <a:noFill/>
          </a:ln>
        </p:spPr>
        <p:txBody>
          <a:bodyPr anchorCtr="0" anchor="t" bIns="91425" lIns="91425" spcFirstLastPara="1" rIns="91425" wrap="square" tIns="91425">
            <a:normAutofit/>
          </a:bodyPr>
          <a:lstStyle/>
          <a:p>
            <a:pPr indent="0" lvl="0" marL="457200" rtl="0" algn="l">
              <a:lnSpc>
                <a:spcPct val="100000"/>
              </a:lnSpc>
              <a:spcBef>
                <a:spcPts val="0"/>
              </a:spcBef>
              <a:spcAft>
                <a:spcPts val="0"/>
              </a:spcAft>
              <a:buSzPts val="1800"/>
              <a:buNone/>
            </a:pPr>
            <a:r>
              <a:t/>
            </a:r>
            <a:endParaRPr sz="1400"/>
          </a:p>
        </p:txBody>
      </p:sp>
      <p:pic>
        <p:nvPicPr>
          <p:cNvPr id="123" name="Google Shape;123;gfa234fe47f_0_6"/>
          <p:cNvPicPr preferRelativeResize="0"/>
          <p:nvPr/>
        </p:nvPicPr>
        <p:blipFill rotWithShape="1">
          <a:blip r:embed="rId3">
            <a:alphaModFix/>
          </a:blip>
          <a:srcRect b="0" l="0" r="0" t="0"/>
          <a:stretch/>
        </p:blipFill>
        <p:spPr>
          <a:xfrm>
            <a:off x="1962950" y="1077400"/>
            <a:ext cx="7045498" cy="3912175"/>
          </a:xfrm>
          <a:prstGeom prst="rect">
            <a:avLst/>
          </a:prstGeom>
          <a:noFill/>
          <a:ln>
            <a:noFill/>
          </a:ln>
        </p:spPr>
      </p:pic>
      <p:sp>
        <p:nvSpPr>
          <p:cNvPr id="124" name="Google Shape;124;gfa234fe47f_0_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Dataset continue…..</a:t>
            </a:r>
            <a:endParaRPr/>
          </a:p>
        </p:txBody>
      </p:sp>
      <p:sp>
        <p:nvSpPr>
          <p:cNvPr id="130" name="Google Shape;130;p20"/>
          <p:cNvSpPr txBox="1"/>
          <p:nvPr>
            <p:ph idx="1" type="body"/>
          </p:nvPr>
        </p:nvSpPr>
        <p:spPr>
          <a:xfrm>
            <a:off x="1954925" y="1292775"/>
            <a:ext cx="6877500" cy="367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1200"/>
              </a:spcAft>
              <a:buClr>
                <a:schemeClr val="dk1"/>
              </a:buClr>
              <a:buSzPts val="2323"/>
              <a:buFont typeface="Arial"/>
              <a:buNone/>
            </a:pPr>
            <a:r>
              <a:rPr lang="en" sz="1700">
                <a:highlight>
                  <a:srgbClr val="FFFFFF"/>
                </a:highlight>
              </a:rPr>
              <a:t>A sample of each type of skin lesion present in PAD-UFES-20 dataset</a:t>
            </a:r>
            <a:endParaRPr sz="2200"/>
          </a:p>
        </p:txBody>
      </p:sp>
      <p:pic>
        <p:nvPicPr>
          <p:cNvPr id="131" name="Google Shape;131;p20"/>
          <p:cNvPicPr preferRelativeResize="0"/>
          <p:nvPr/>
        </p:nvPicPr>
        <p:blipFill>
          <a:blip r:embed="rId3">
            <a:alphaModFix/>
          </a:blip>
          <a:stretch>
            <a:fillRect/>
          </a:stretch>
        </p:blipFill>
        <p:spPr>
          <a:xfrm>
            <a:off x="2901125" y="1874950"/>
            <a:ext cx="5931126" cy="2926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Project Goals</a:t>
            </a:r>
            <a:endParaRPr/>
          </a:p>
        </p:txBody>
      </p:sp>
      <p:sp>
        <p:nvSpPr>
          <p:cNvPr id="137" name="Google Shape;137;p21"/>
          <p:cNvSpPr txBox="1"/>
          <p:nvPr>
            <p:ph idx="1" type="body"/>
          </p:nvPr>
        </p:nvSpPr>
        <p:spPr>
          <a:xfrm>
            <a:off x="1954925" y="1017675"/>
            <a:ext cx="6877500" cy="4016100"/>
          </a:xfrm>
          <a:prstGeom prst="rect">
            <a:avLst/>
          </a:prstGeom>
          <a:noFill/>
          <a:ln>
            <a:noFill/>
          </a:ln>
        </p:spPr>
        <p:txBody>
          <a:bodyPr anchorCtr="0" anchor="t" bIns="91425" lIns="91425" spcFirstLastPara="1" rIns="91425" wrap="square" tIns="91425">
            <a:noAutofit/>
          </a:bodyPr>
          <a:lstStyle/>
          <a:p>
            <a:pPr indent="-344805" lvl="0" marL="457200" rtl="0" algn="l">
              <a:lnSpc>
                <a:spcPct val="85000"/>
              </a:lnSpc>
              <a:spcBef>
                <a:spcPts val="0"/>
              </a:spcBef>
              <a:spcAft>
                <a:spcPts val="0"/>
              </a:spcAft>
              <a:buSzPts val="1830"/>
              <a:buChar char="●"/>
            </a:pPr>
            <a:r>
              <a:rPr lang="en" sz="1575"/>
              <a:t>Construct various machine learning models or predictive analysis on the tabular data to evaluate the results of skin lesion classifications.</a:t>
            </a:r>
            <a:endParaRPr sz="1575"/>
          </a:p>
          <a:p>
            <a:pPr indent="0" lvl="0" marL="457200" rtl="0" algn="l">
              <a:lnSpc>
                <a:spcPct val="85000"/>
              </a:lnSpc>
              <a:spcBef>
                <a:spcPts val="0"/>
              </a:spcBef>
              <a:spcAft>
                <a:spcPts val="0"/>
              </a:spcAft>
              <a:buSzPts val="935"/>
              <a:buNone/>
            </a:pPr>
            <a:r>
              <a:t/>
            </a:r>
            <a:endParaRPr sz="1575"/>
          </a:p>
          <a:p>
            <a:pPr indent="-344805" lvl="0" marL="457200" rtl="0" algn="l">
              <a:lnSpc>
                <a:spcPct val="85000"/>
              </a:lnSpc>
              <a:spcBef>
                <a:spcPts val="0"/>
              </a:spcBef>
              <a:spcAft>
                <a:spcPts val="0"/>
              </a:spcAft>
              <a:buSzPts val="1830"/>
              <a:buChar char="●"/>
            </a:pPr>
            <a:r>
              <a:rPr lang="en" sz="1575"/>
              <a:t>Use image processing techniques and construct and utilize various deep learning models on skin image data to evaluate the results of skin lesion classifications.</a:t>
            </a:r>
            <a:endParaRPr sz="1575"/>
          </a:p>
          <a:p>
            <a:pPr indent="0" lvl="0" marL="457200" rtl="0" algn="l">
              <a:lnSpc>
                <a:spcPct val="85000"/>
              </a:lnSpc>
              <a:spcBef>
                <a:spcPts val="0"/>
              </a:spcBef>
              <a:spcAft>
                <a:spcPts val="0"/>
              </a:spcAft>
              <a:buSzPts val="935"/>
              <a:buNone/>
            </a:pPr>
            <a:r>
              <a:t/>
            </a:r>
            <a:endParaRPr sz="1575"/>
          </a:p>
          <a:p>
            <a:pPr indent="-344805" lvl="0" marL="457200" rtl="0" algn="l">
              <a:lnSpc>
                <a:spcPct val="85000"/>
              </a:lnSpc>
              <a:spcBef>
                <a:spcPts val="0"/>
              </a:spcBef>
              <a:spcAft>
                <a:spcPts val="0"/>
              </a:spcAft>
              <a:buSzPts val="1830"/>
              <a:buChar char="●"/>
            </a:pPr>
            <a:r>
              <a:rPr lang="en" sz="1575"/>
              <a:t>Construct a model that combines both image and tabular data and uses deep learning approach to do skin lesion classifications.</a:t>
            </a:r>
            <a:endParaRPr sz="1575"/>
          </a:p>
          <a:p>
            <a:pPr indent="0" lvl="0" marL="0" rtl="0" algn="l">
              <a:lnSpc>
                <a:spcPct val="85000"/>
              </a:lnSpc>
              <a:spcBef>
                <a:spcPts val="0"/>
              </a:spcBef>
              <a:spcAft>
                <a:spcPts val="0"/>
              </a:spcAft>
              <a:buSzPts val="935"/>
              <a:buNone/>
            </a:pPr>
            <a:r>
              <a:t/>
            </a:r>
            <a:endParaRPr sz="1575"/>
          </a:p>
          <a:p>
            <a:pPr indent="-344805" lvl="0" marL="457200" rtl="0" algn="l">
              <a:lnSpc>
                <a:spcPct val="85000"/>
              </a:lnSpc>
              <a:spcBef>
                <a:spcPts val="0"/>
              </a:spcBef>
              <a:spcAft>
                <a:spcPts val="0"/>
              </a:spcAft>
              <a:buSzPts val="1830"/>
              <a:buChar char="●"/>
            </a:pPr>
            <a:r>
              <a:rPr lang="en" sz="1575"/>
              <a:t>Evaluate the accuracy and performance of various models in the end and find the best model for skin lesion classifications.</a:t>
            </a:r>
            <a:endParaRPr sz="1575"/>
          </a:p>
          <a:p>
            <a:pPr indent="0" lvl="0" marL="457200" rtl="0" algn="l">
              <a:lnSpc>
                <a:spcPct val="85000"/>
              </a:lnSpc>
              <a:spcBef>
                <a:spcPts val="0"/>
              </a:spcBef>
              <a:spcAft>
                <a:spcPts val="0"/>
              </a:spcAft>
              <a:buNone/>
            </a:pPr>
            <a:r>
              <a:t/>
            </a:r>
            <a:endParaRPr sz="1575"/>
          </a:p>
          <a:p>
            <a:pPr indent="-344805" lvl="0" marL="457200" rtl="0" algn="l">
              <a:lnSpc>
                <a:spcPct val="85000"/>
              </a:lnSpc>
              <a:spcBef>
                <a:spcPts val="0"/>
              </a:spcBef>
              <a:spcAft>
                <a:spcPts val="0"/>
              </a:spcAft>
              <a:buSzPts val="1830"/>
              <a:buChar char="●"/>
            </a:pPr>
            <a:r>
              <a:rPr lang="en" sz="1575"/>
              <a:t>Prove or disprove the </a:t>
            </a:r>
            <a:r>
              <a:rPr lang="en" sz="1575"/>
              <a:t>hypothesis</a:t>
            </a:r>
            <a:r>
              <a:rPr lang="en" sz="1575"/>
              <a:t> that combining image data and tabular data can improve model accuracy.</a:t>
            </a:r>
            <a:endParaRPr sz="1575"/>
          </a:p>
          <a:p>
            <a:pPr indent="0" lvl="0" marL="457200" rtl="0" algn="l">
              <a:lnSpc>
                <a:spcPct val="85000"/>
              </a:lnSpc>
              <a:spcBef>
                <a:spcPts val="0"/>
              </a:spcBef>
              <a:spcAft>
                <a:spcPts val="0"/>
              </a:spcAft>
              <a:buSzPts val="935"/>
              <a:buNone/>
            </a:pPr>
            <a:r>
              <a:t/>
            </a:r>
            <a:endParaRPr sz="1575"/>
          </a:p>
          <a:p>
            <a:pPr indent="-328612" lvl="0" marL="457200" rtl="0" algn="l">
              <a:lnSpc>
                <a:spcPct val="85000"/>
              </a:lnSpc>
              <a:spcBef>
                <a:spcPts val="0"/>
              </a:spcBef>
              <a:spcAft>
                <a:spcPts val="0"/>
              </a:spcAft>
              <a:buSzPts val="1575"/>
              <a:buChar char="●"/>
            </a:pPr>
            <a:r>
              <a:rPr lang="en" sz="1575"/>
              <a:t>Construct Inference prediction from the image</a:t>
            </a:r>
            <a:endParaRPr sz="1575"/>
          </a:p>
          <a:p>
            <a:pPr indent="0" lvl="0" marL="0" rtl="0" algn="l">
              <a:lnSpc>
                <a:spcPct val="80000"/>
              </a:lnSpc>
              <a:spcBef>
                <a:spcPts val="1200"/>
              </a:spcBef>
              <a:spcAft>
                <a:spcPts val="1200"/>
              </a:spcAft>
              <a:buClr>
                <a:schemeClr val="dk1"/>
              </a:buClr>
              <a:buSzPts val="1974"/>
              <a:buFont typeface="Arial"/>
              <a:buNone/>
            </a:pPr>
            <a:r>
              <a:t/>
            </a:r>
            <a:endParaRPr sz="20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1786800" y="99676"/>
            <a:ext cx="7045500" cy="914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3333"/>
              <a:buFont typeface="Arial"/>
              <a:buNone/>
            </a:pPr>
            <a:r>
              <a:rPr lang="en">
                <a:solidFill>
                  <a:schemeClr val="dk1"/>
                </a:solidFill>
              </a:rPr>
              <a:t>Experimented Feature Engineering on Tabular Data</a:t>
            </a:r>
            <a:endParaRPr/>
          </a:p>
        </p:txBody>
      </p:sp>
      <p:sp>
        <p:nvSpPr>
          <p:cNvPr id="143" name="Google Shape;143;p23"/>
          <p:cNvSpPr txBox="1"/>
          <p:nvPr>
            <p:ph idx="1" type="body"/>
          </p:nvPr>
        </p:nvSpPr>
        <p:spPr>
          <a:xfrm>
            <a:off x="1887650" y="1089500"/>
            <a:ext cx="6944700" cy="391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Clr>
                <a:schemeClr val="dk1"/>
              </a:buClr>
              <a:buSzPts val="2323"/>
              <a:buFont typeface="Arial"/>
              <a:buNone/>
            </a:pPr>
            <a:r>
              <a:rPr lang="en" sz="1800">
                <a:solidFill>
                  <a:srgbClr val="212121"/>
                </a:solidFill>
                <a:highlight>
                  <a:srgbClr val="FFFFFF"/>
                </a:highlight>
                <a:latin typeface="Roboto"/>
                <a:ea typeface="Roboto"/>
                <a:cs typeface="Roboto"/>
                <a:sym typeface="Roboto"/>
              </a:rPr>
              <a:t>Chi square test and correlation:</a:t>
            </a:r>
            <a:endParaRPr sz="1800">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Clr>
                <a:schemeClr val="dk1"/>
              </a:buClr>
              <a:buSzPts val="2323"/>
              <a:buFont typeface="Arial"/>
              <a:buNone/>
            </a:pPr>
            <a:r>
              <a:rPr lang="en" sz="1400">
                <a:solidFill>
                  <a:srgbClr val="212121"/>
                </a:solidFill>
                <a:highlight>
                  <a:srgbClr val="FFFFFF"/>
                </a:highlight>
                <a:latin typeface="Roboto"/>
                <a:ea typeface="Roboto"/>
                <a:cs typeface="Roboto"/>
                <a:sym typeface="Roboto"/>
              </a:rPr>
              <a:t>From Sklearn we used SelectKbest module to select features according to the k highest (ANOVA F-value between label/feature for classification tasks.)scores.</a:t>
            </a:r>
            <a:endParaRPr sz="1400">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1200"/>
              </a:spcAft>
              <a:buClr>
                <a:schemeClr val="dk1"/>
              </a:buClr>
              <a:buSzPts val="2323"/>
              <a:buFont typeface="Arial"/>
              <a:buNone/>
            </a:pPr>
            <a:r>
              <a:t/>
            </a:r>
            <a:endParaRPr sz="1800">
              <a:solidFill>
                <a:srgbClr val="212121"/>
              </a:solidFill>
              <a:highlight>
                <a:srgbClr val="FFFFFF"/>
              </a:highlight>
              <a:latin typeface="Roboto"/>
              <a:ea typeface="Roboto"/>
              <a:cs typeface="Roboto"/>
              <a:sym typeface="Roboto"/>
            </a:endParaRPr>
          </a:p>
        </p:txBody>
      </p:sp>
      <p:pic>
        <p:nvPicPr>
          <p:cNvPr id="144" name="Google Shape;144;p23"/>
          <p:cNvPicPr preferRelativeResize="0"/>
          <p:nvPr/>
        </p:nvPicPr>
        <p:blipFill>
          <a:blip r:embed="rId3">
            <a:alphaModFix/>
          </a:blip>
          <a:stretch>
            <a:fillRect/>
          </a:stretch>
        </p:blipFill>
        <p:spPr>
          <a:xfrm>
            <a:off x="2432775" y="2356375"/>
            <a:ext cx="2837401" cy="264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882808" y="122397"/>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94276"/>
              <a:buFont typeface="Arial"/>
              <a:buNone/>
            </a:pPr>
            <a:r>
              <a:rPr lang="en"/>
              <a:t>Correlation </a:t>
            </a:r>
            <a:r>
              <a:rPr lang="en"/>
              <a:t>matrix</a:t>
            </a:r>
            <a:endParaRPr/>
          </a:p>
        </p:txBody>
      </p:sp>
      <p:pic>
        <p:nvPicPr>
          <p:cNvPr id="150" name="Google Shape;150;p24"/>
          <p:cNvPicPr preferRelativeResize="0"/>
          <p:nvPr/>
        </p:nvPicPr>
        <p:blipFill>
          <a:blip r:embed="rId3">
            <a:alphaModFix/>
          </a:blip>
          <a:stretch>
            <a:fillRect/>
          </a:stretch>
        </p:blipFill>
        <p:spPr>
          <a:xfrm>
            <a:off x="2157350" y="841000"/>
            <a:ext cx="6703600" cy="413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