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318" r:id="rId6"/>
    <p:sldId id="311" r:id="rId7"/>
    <p:sldId id="266" r:id="rId8"/>
    <p:sldId id="315" r:id="rId9"/>
    <p:sldId id="316" r:id="rId10"/>
    <p:sldId id="319" r:id="rId11"/>
    <p:sldId id="271" r:id="rId12"/>
    <p:sldId id="317" r:id="rId13"/>
    <p:sldId id="312" r:id="rId14"/>
    <p:sldId id="313" r:id="rId15"/>
    <p:sldId id="277" r:id="rId16"/>
    <p:sldId id="314" r:id="rId17"/>
  </p:sldIdLst>
  <p:sldSz cx="9144000" cy="5143500" type="screen16x9"/>
  <p:notesSz cx="6858000" cy="9144000"/>
  <p:embeddedFontLst>
    <p:embeddedFont>
      <p:font typeface="Barlow Condensed" panose="020B0604020202020204" charset="0"/>
      <p:regular r:id="rId19"/>
      <p:bold r:id="rId20"/>
      <p:italic r:id="rId21"/>
      <p:boldItalic r:id="rId22"/>
    </p:embeddedFont>
    <p:embeddedFont>
      <p:font typeface="Black Han Sans" panose="02000000000000000000" charset="-127"/>
      <p:regular r:id="rId23"/>
    </p:embeddedFont>
    <p:embeddedFont>
      <p:font typeface="Barlow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C756E-9BBE-45A3-AD0B-FED904B1660C}">
  <a:tblStyle styleId="{7C6C756E-9BBE-45A3-AD0B-FED904B16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2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958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53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94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0" name="Google Shape;5900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1" name="Google Shape;5901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98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3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470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4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" name="Google Shape;6561;gf1124b4b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2" name="Google Shape;6562;gf1124b4b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33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1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72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4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5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21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Google Shape;5391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" name="Google Shape;5392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5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2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83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16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607" name="Google Shape;1607;p16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16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638" name="Google Shape;163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6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658" name="Google Shape;165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6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687" name="Google Shape;168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6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707" name="Google Shape;170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16"/>
          <p:cNvSpPr txBox="1">
            <a:spLocks noGrp="1"/>
          </p:cNvSpPr>
          <p:nvPr>
            <p:ph type="title"/>
          </p:nvPr>
        </p:nvSpPr>
        <p:spPr>
          <a:xfrm flipH="1">
            <a:off x="2514750" y="2128925"/>
            <a:ext cx="41145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7" name="Google Shape;1727;p16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8" name="Google Shape;1728;p16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9" name="Google Shape;1729;p16"/>
          <p:cNvGrpSpPr/>
          <p:nvPr/>
        </p:nvGrpSpPr>
        <p:grpSpPr>
          <a:xfrm rot="3423584">
            <a:off x="6051829" y="711858"/>
            <a:ext cx="552513" cy="476834"/>
            <a:chOff x="2100925" y="-2214037"/>
            <a:chExt cx="2136822" cy="1844136"/>
          </a:xfrm>
        </p:grpSpPr>
        <p:sp>
          <p:nvSpPr>
            <p:cNvPr id="1730" name="Google Shape;1730;p1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16"/>
          <p:cNvGrpSpPr/>
          <p:nvPr/>
        </p:nvGrpSpPr>
        <p:grpSpPr>
          <a:xfrm rot="-1568367">
            <a:off x="6304364" y="3706498"/>
            <a:ext cx="626689" cy="613327"/>
            <a:chOff x="-7798725" y="679788"/>
            <a:chExt cx="189950" cy="185900"/>
          </a:xfrm>
        </p:grpSpPr>
        <p:sp>
          <p:nvSpPr>
            <p:cNvPr id="1735" name="Google Shape;1735;p1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3406614" y="437402"/>
            <a:ext cx="552484" cy="527766"/>
            <a:chOff x="463675" y="309009"/>
            <a:chExt cx="739901" cy="706704"/>
          </a:xfrm>
        </p:grpSpPr>
        <p:sp>
          <p:nvSpPr>
            <p:cNvPr id="1738" name="Google Shape;1738;p1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6"/>
          <p:cNvGrpSpPr/>
          <p:nvPr/>
        </p:nvGrpSpPr>
        <p:grpSpPr>
          <a:xfrm rot="-608471">
            <a:off x="2135345" y="1086621"/>
            <a:ext cx="828526" cy="437572"/>
            <a:chOff x="-4158137" y="2836815"/>
            <a:chExt cx="1191848" cy="629455"/>
          </a:xfrm>
        </p:grpSpPr>
        <p:sp>
          <p:nvSpPr>
            <p:cNvPr id="1745" name="Google Shape;1745;p1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4" r:id="rId8"/>
    <p:sldLayoutId id="2147483665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4" name="Google Shape;3984;p38"/>
          <p:cNvGrpSpPr/>
          <p:nvPr/>
        </p:nvGrpSpPr>
        <p:grpSpPr>
          <a:xfrm>
            <a:off x="6190846" y="420435"/>
            <a:ext cx="892626" cy="949064"/>
            <a:chOff x="7292841" y="686691"/>
            <a:chExt cx="591182" cy="628561"/>
          </a:xfrm>
        </p:grpSpPr>
        <p:sp>
          <p:nvSpPr>
            <p:cNvPr id="3985" name="Google Shape;3985;p38"/>
            <p:cNvSpPr/>
            <p:nvPr/>
          </p:nvSpPr>
          <p:spPr>
            <a:xfrm>
              <a:off x="7523159" y="1244561"/>
              <a:ext cx="2165" cy="637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10"/>
                  </a:moveTo>
                  <a:cubicBezTo>
                    <a:pt x="24" y="10"/>
                    <a:pt x="15" y="5"/>
                    <a:pt x="0" y="0"/>
                  </a:cubicBezTo>
                  <a:cubicBezTo>
                    <a:pt x="15" y="5"/>
                    <a:pt x="24" y="10"/>
                    <a:pt x="33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7422422" y="1199732"/>
              <a:ext cx="4012" cy="2802"/>
            </a:xfrm>
            <a:custGeom>
              <a:avLst/>
              <a:gdLst/>
              <a:ahLst/>
              <a:cxnLst/>
              <a:rect l="l" t="t" r="r" b="b"/>
              <a:pathLst>
                <a:path w="63" h="44" extrusionOk="0">
                  <a:moveTo>
                    <a:pt x="62" y="43"/>
                  </a:moveTo>
                  <a:cubicBezTo>
                    <a:pt x="38" y="29"/>
                    <a:pt x="20" y="15"/>
                    <a:pt x="1" y="1"/>
                  </a:cubicBezTo>
                  <a:cubicBezTo>
                    <a:pt x="20" y="15"/>
                    <a:pt x="38" y="29"/>
                    <a:pt x="62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7509914" y="1241249"/>
              <a:ext cx="2802" cy="95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4"/>
                  </a:moveTo>
                  <a:cubicBezTo>
                    <a:pt x="29" y="10"/>
                    <a:pt x="15" y="5"/>
                    <a:pt x="1" y="0"/>
                  </a:cubicBezTo>
                  <a:cubicBezTo>
                    <a:pt x="15" y="5"/>
                    <a:pt x="29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7566140" y="1250865"/>
              <a:ext cx="3375" cy="382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5"/>
                  </a:moveTo>
                  <a:cubicBezTo>
                    <a:pt x="34" y="5"/>
                    <a:pt x="19" y="5"/>
                    <a:pt x="1" y="0"/>
                  </a:cubicBezTo>
                  <a:cubicBezTo>
                    <a:pt x="19" y="5"/>
                    <a:pt x="34" y="5"/>
                    <a:pt x="53" y="5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7432038" y="1206355"/>
              <a:ext cx="4266" cy="2738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3" y="29"/>
                    <a:pt x="24" y="15"/>
                    <a:pt x="1" y="1"/>
                  </a:cubicBezTo>
                  <a:cubicBezTo>
                    <a:pt x="24" y="15"/>
                    <a:pt x="43" y="29"/>
                    <a:pt x="67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7444964" y="1214187"/>
              <a:ext cx="4266" cy="2483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38"/>
                  </a:moveTo>
                  <a:cubicBezTo>
                    <a:pt x="43" y="24"/>
                    <a:pt x="24" y="14"/>
                    <a:pt x="1" y="0"/>
                  </a:cubicBezTo>
                  <a:cubicBezTo>
                    <a:pt x="24" y="14"/>
                    <a:pt x="43" y="24"/>
                    <a:pt x="67" y="38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7483488" y="1232526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43" y="14"/>
                  </a:moveTo>
                  <a:cubicBezTo>
                    <a:pt x="28" y="10"/>
                    <a:pt x="14" y="10"/>
                    <a:pt x="0" y="0"/>
                  </a:cubicBezTo>
                  <a:cubicBezTo>
                    <a:pt x="14" y="10"/>
                    <a:pt x="28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7456107" y="1220172"/>
              <a:ext cx="3948" cy="2165"/>
            </a:xfrm>
            <a:custGeom>
              <a:avLst/>
              <a:gdLst/>
              <a:ahLst/>
              <a:cxnLst/>
              <a:rect l="l" t="t" r="r" b="b"/>
              <a:pathLst>
                <a:path w="62" h="34" extrusionOk="0">
                  <a:moveTo>
                    <a:pt x="62" y="34"/>
                  </a:moveTo>
                  <a:cubicBezTo>
                    <a:pt x="43" y="24"/>
                    <a:pt x="24" y="15"/>
                    <a:pt x="0" y="1"/>
                  </a:cubicBezTo>
                  <a:cubicBezTo>
                    <a:pt x="24" y="15"/>
                    <a:pt x="43" y="24"/>
                    <a:pt x="62" y="3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7469352" y="1226795"/>
              <a:ext cx="3948" cy="1592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62" y="24"/>
                  </a:moveTo>
                  <a:cubicBezTo>
                    <a:pt x="43" y="15"/>
                    <a:pt x="19" y="5"/>
                    <a:pt x="0" y="1"/>
                  </a:cubicBezTo>
                  <a:cubicBezTo>
                    <a:pt x="19" y="5"/>
                    <a:pt x="43" y="15"/>
                    <a:pt x="62" y="2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7495459" y="1237047"/>
              <a:ext cx="3375" cy="95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4" y="10"/>
                    <a:pt x="15" y="5"/>
                    <a:pt x="1" y="0"/>
                  </a:cubicBezTo>
                  <a:cubicBezTo>
                    <a:pt x="15" y="5"/>
                    <a:pt x="34" y="10"/>
                    <a:pt x="5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7673180" y="1228323"/>
              <a:ext cx="25025" cy="9361"/>
            </a:xfrm>
            <a:custGeom>
              <a:avLst/>
              <a:gdLst/>
              <a:ahLst/>
              <a:cxnLst/>
              <a:rect l="l" t="t" r="r" b="b"/>
              <a:pathLst>
                <a:path w="393" h="147" extrusionOk="0">
                  <a:moveTo>
                    <a:pt x="392" y="0"/>
                  </a:moveTo>
                  <a:cubicBezTo>
                    <a:pt x="265" y="57"/>
                    <a:pt x="133" y="104"/>
                    <a:pt x="0" y="147"/>
                  </a:cubicBezTo>
                  <a:cubicBezTo>
                    <a:pt x="133" y="104"/>
                    <a:pt x="265" y="57"/>
                    <a:pt x="392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7581805" y="1251756"/>
              <a:ext cx="1528" cy="6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10" y="0"/>
                    <a:pt x="19" y="0"/>
                    <a:pt x="24" y="0"/>
                  </a:cubicBezTo>
                  <a:cubicBezTo>
                    <a:pt x="19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7656370" y="1237938"/>
              <a:ext cx="15665" cy="4839"/>
            </a:xfrm>
            <a:custGeom>
              <a:avLst/>
              <a:gdLst/>
              <a:ahLst/>
              <a:cxnLst/>
              <a:rect l="l" t="t" r="r" b="b"/>
              <a:pathLst>
                <a:path w="246" h="76" extrusionOk="0">
                  <a:moveTo>
                    <a:pt x="246" y="0"/>
                  </a:moveTo>
                  <a:cubicBezTo>
                    <a:pt x="165" y="29"/>
                    <a:pt x="85" y="52"/>
                    <a:pt x="0" y="76"/>
                  </a:cubicBezTo>
                  <a:cubicBezTo>
                    <a:pt x="85" y="52"/>
                    <a:pt x="165" y="29"/>
                    <a:pt x="24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7292841" y="686691"/>
              <a:ext cx="591182" cy="628561"/>
            </a:xfrm>
            <a:custGeom>
              <a:avLst/>
              <a:gdLst/>
              <a:ahLst/>
              <a:cxnLst/>
              <a:rect l="l" t="t" r="r" b="b"/>
              <a:pathLst>
                <a:path w="9284" h="9871" extrusionOk="0">
                  <a:moveTo>
                    <a:pt x="4588" y="1"/>
                  </a:moveTo>
                  <a:cubicBezTo>
                    <a:pt x="2368" y="1"/>
                    <a:pt x="453" y="1669"/>
                    <a:pt x="190" y="3931"/>
                  </a:cubicBezTo>
                  <a:cubicBezTo>
                    <a:pt x="1" y="5593"/>
                    <a:pt x="756" y="7151"/>
                    <a:pt x="2036" y="8058"/>
                  </a:cubicBezTo>
                  <a:cubicBezTo>
                    <a:pt x="2026" y="8043"/>
                    <a:pt x="2021" y="8025"/>
                    <a:pt x="2012" y="8010"/>
                  </a:cubicBezTo>
                  <a:cubicBezTo>
                    <a:pt x="2706" y="6854"/>
                    <a:pt x="3259" y="6141"/>
                    <a:pt x="3792" y="5862"/>
                  </a:cubicBezTo>
                  <a:cubicBezTo>
                    <a:pt x="3773" y="5843"/>
                    <a:pt x="3754" y="5829"/>
                    <a:pt x="3735" y="5805"/>
                  </a:cubicBezTo>
                  <a:cubicBezTo>
                    <a:pt x="3726" y="5801"/>
                    <a:pt x="3721" y="5787"/>
                    <a:pt x="3712" y="5777"/>
                  </a:cubicBezTo>
                  <a:cubicBezTo>
                    <a:pt x="3712" y="5777"/>
                    <a:pt x="3712" y="5782"/>
                    <a:pt x="3712" y="5782"/>
                  </a:cubicBezTo>
                  <a:cubicBezTo>
                    <a:pt x="3622" y="5845"/>
                    <a:pt x="3515" y="5875"/>
                    <a:pt x="3401" y="5875"/>
                  </a:cubicBezTo>
                  <a:cubicBezTo>
                    <a:pt x="3183" y="5875"/>
                    <a:pt x="2941" y="5764"/>
                    <a:pt x="2749" y="5565"/>
                  </a:cubicBezTo>
                  <a:cubicBezTo>
                    <a:pt x="2673" y="5555"/>
                    <a:pt x="2602" y="5541"/>
                    <a:pt x="2531" y="5517"/>
                  </a:cubicBezTo>
                  <a:cubicBezTo>
                    <a:pt x="2428" y="5480"/>
                    <a:pt x="2338" y="5432"/>
                    <a:pt x="2258" y="5366"/>
                  </a:cubicBezTo>
                  <a:cubicBezTo>
                    <a:pt x="2220" y="5333"/>
                    <a:pt x="2182" y="5300"/>
                    <a:pt x="2154" y="5258"/>
                  </a:cubicBezTo>
                  <a:cubicBezTo>
                    <a:pt x="2092" y="5182"/>
                    <a:pt x="2050" y="5093"/>
                    <a:pt x="2026" y="4998"/>
                  </a:cubicBezTo>
                  <a:cubicBezTo>
                    <a:pt x="2017" y="4951"/>
                    <a:pt x="2007" y="4904"/>
                    <a:pt x="2007" y="4856"/>
                  </a:cubicBezTo>
                  <a:cubicBezTo>
                    <a:pt x="1998" y="4663"/>
                    <a:pt x="2059" y="4460"/>
                    <a:pt x="2206" y="4290"/>
                  </a:cubicBezTo>
                  <a:cubicBezTo>
                    <a:pt x="2234" y="4252"/>
                    <a:pt x="2262" y="4219"/>
                    <a:pt x="2286" y="4181"/>
                  </a:cubicBezTo>
                  <a:cubicBezTo>
                    <a:pt x="2295" y="4162"/>
                    <a:pt x="2305" y="4143"/>
                    <a:pt x="2310" y="4120"/>
                  </a:cubicBezTo>
                  <a:cubicBezTo>
                    <a:pt x="2314" y="4082"/>
                    <a:pt x="2300" y="4049"/>
                    <a:pt x="2291" y="4011"/>
                  </a:cubicBezTo>
                  <a:cubicBezTo>
                    <a:pt x="2272" y="3955"/>
                    <a:pt x="2253" y="3893"/>
                    <a:pt x="2253" y="3837"/>
                  </a:cubicBezTo>
                  <a:cubicBezTo>
                    <a:pt x="2253" y="3775"/>
                    <a:pt x="2267" y="3719"/>
                    <a:pt x="2310" y="3662"/>
                  </a:cubicBezTo>
                  <a:cubicBezTo>
                    <a:pt x="2324" y="3648"/>
                    <a:pt x="2338" y="3634"/>
                    <a:pt x="2352" y="3615"/>
                  </a:cubicBezTo>
                  <a:cubicBezTo>
                    <a:pt x="2404" y="3572"/>
                    <a:pt x="2465" y="3534"/>
                    <a:pt x="2503" y="3482"/>
                  </a:cubicBezTo>
                  <a:cubicBezTo>
                    <a:pt x="2541" y="3435"/>
                    <a:pt x="2560" y="3388"/>
                    <a:pt x="2569" y="3336"/>
                  </a:cubicBezTo>
                  <a:cubicBezTo>
                    <a:pt x="2579" y="3246"/>
                    <a:pt x="2560" y="3152"/>
                    <a:pt x="2546" y="3062"/>
                  </a:cubicBezTo>
                  <a:cubicBezTo>
                    <a:pt x="2536" y="2996"/>
                    <a:pt x="2531" y="2930"/>
                    <a:pt x="2531" y="2859"/>
                  </a:cubicBezTo>
                  <a:cubicBezTo>
                    <a:pt x="2531" y="2656"/>
                    <a:pt x="2583" y="2453"/>
                    <a:pt x="2711" y="2288"/>
                  </a:cubicBezTo>
                  <a:cubicBezTo>
                    <a:pt x="2767" y="2217"/>
                    <a:pt x="2838" y="2151"/>
                    <a:pt x="2923" y="2099"/>
                  </a:cubicBezTo>
                  <a:cubicBezTo>
                    <a:pt x="2975" y="2066"/>
                    <a:pt x="3032" y="2038"/>
                    <a:pt x="3074" y="2005"/>
                  </a:cubicBezTo>
                  <a:cubicBezTo>
                    <a:pt x="3098" y="1986"/>
                    <a:pt x="3117" y="1967"/>
                    <a:pt x="3126" y="1948"/>
                  </a:cubicBezTo>
                  <a:cubicBezTo>
                    <a:pt x="3159" y="1896"/>
                    <a:pt x="3155" y="1835"/>
                    <a:pt x="3164" y="1778"/>
                  </a:cubicBezTo>
                  <a:cubicBezTo>
                    <a:pt x="3169" y="1759"/>
                    <a:pt x="3169" y="1745"/>
                    <a:pt x="3174" y="1726"/>
                  </a:cubicBezTo>
                  <a:cubicBezTo>
                    <a:pt x="3178" y="1721"/>
                    <a:pt x="3178" y="1717"/>
                    <a:pt x="3178" y="1712"/>
                  </a:cubicBezTo>
                  <a:cubicBezTo>
                    <a:pt x="3183" y="1702"/>
                    <a:pt x="3188" y="1693"/>
                    <a:pt x="3188" y="1684"/>
                  </a:cubicBezTo>
                  <a:cubicBezTo>
                    <a:pt x="3192" y="1674"/>
                    <a:pt x="3197" y="1669"/>
                    <a:pt x="3197" y="1665"/>
                  </a:cubicBezTo>
                  <a:cubicBezTo>
                    <a:pt x="3202" y="1655"/>
                    <a:pt x="3207" y="1646"/>
                    <a:pt x="3211" y="1636"/>
                  </a:cubicBezTo>
                  <a:cubicBezTo>
                    <a:pt x="3211" y="1632"/>
                    <a:pt x="3216" y="1622"/>
                    <a:pt x="3221" y="1617"/>
                  </a:cubicBezTo>
                  <a:cubicBezTo>
                    <a:pt x="3225" y="1613"/>
                    <a:pt x="3230" y="1603"/>
                    <a:pt x="3235" y="1599"/>
                  </a:cubicBezTo>
                  <a:cubicBezTo>
                    <a:pt x="3240" y="1589"/>
                    <a:pt x="3244" y="1584"/>
                    <a:pt x="3249" y="1575"/>
                  </a:cubicBezTo>
                  <a:cubicBezTo>
                    <a:pt x="3249" y="1570"/>
                    <a:pt x="3254" y="1566"/>
                    <a:pt x="3259" y="1566"/>
                  </a:cubicBezTo>
                  <a:cubicBezTo>
                    <a:pt x="3386" y="1400"/>
                    <a:pt x="3617" y="1287"/>
                    <a:pt x="3849" y="1230"/>
                  </a:cubicBezTo>
                  <a:cubicBezTo>
                    <a:pt x="3999" y="1196"/>
                    <a:pt x="4155" y="1179"/>
                    <a:pt x="4312" y="1179"/>
                  </a:cubicBezTo>
                  <a:cubicBezTo>
                    <a:pt x="4564" y="1179"/>
                    <a:pt x="4816" y="1223"/>
                    <a:pt x="5043" y="1311"/>
                  </a:cubicBezTo>
                  <a:cubicBezTo>
                    <a:pt x="5294" y="1410"/>
                    <a:pt x="5549" y="1603"/>
                    <a:pt x="5539" y="1830"/>
                  </a:cubicBezTo>
                  <a:cubicBezTo>
                    <a:pt x="5643" y="1721"/>
                    <a:pt x="5794" y="1650"/>
                    <a:pt x="5955" y="1641"/>
                  </a:cubicBezTo>
                  <a:cubicBezTo>
                    <a:pt x="5960" y="1641"/>
                    <a:pt x="5966" y="1641"/>
                    <a:pt x="5972" y="1641"/>
                  </a:cubicBezTo>
                  <a:cubicBezTo>
                    <a:pt x="6097" y="1641"/>
                    <a:pt x="6249" y="1689"/>
                    <a:pt x="6285" y="1802"/>
                  </a:cubicBezTo>
                  <a:cubicBezTo>
                    <a:pt x="6334" y="1782"/>
                    <a:pt x="6388" y="1772"/>
                    <a:pt x="6443" y="1772"/>
                  </a:cubicBezTo>
                  <a:cubicBezTo>
                    <a:pt x="6569" y="1772"/>
                    <a:pt x="6701" y="1823"/>
                    <a:pt x="6790" y="1915"/>
                  </a:cubicBezTo>
                  <a:cubicBezTo>
                    <a:pt x="6918" y="2042"/>
                    <a:pt x="6946" y="2245"/>
                    <a:pt x="6861" y="2387"/>
                  </a:cubicBezTo>
                  <a:cubicBezTo>
                    <a:pt x="6886" y="2377"/>
                    <a:pt x="6913" y="2372"/>
                    <a:pt x="6940" y="2372"/>
                  </a:cubicBezTo>
                  <a:cubicBezTo>
                    <a:pt x="7078" y="2372"/>
                    <a:pt x="7223" y="2494"/>
                    <a:pt x="7262" y="2633"/>
                  </a:cubicBezTo>
                  <a:cubicBezTo>
                    <a:pt x="7310" y="2798"/>
                    <a:pt x="7244" y="2968"/>
                    <a:pt x="7154" y="3109"/>
                  </a:cubicBezTo>
                  <a:cubicBezTo>
                    <a:pt x="7055" y="3256"/>
                    <a:pt x="6913" y="3393"/>
                    <a:pt x="6734" y="3445"/>
                  </a:cubicBezTo>
                  <a:cubicBezTo>
                    <a:pt x="7499" y="3955"/>
                    <a:pt x="7007" y="5182"/>
                    <a:pt x="6295" y="5631"/>
                  </a:cubicBezTo>
                  <a:cubicBezTo>
                    <a:pt x="6290" y="5631"/>
                    <a:pt x="6285" y="5635"/>
                    <a:pt x="6280" y="5640"/>
                  </a:cubicBezTo>
                  <a:cubicBezTo>
                    <a:pt x="6257" y="5650"/>
                    <a:pt x="6238" y="5664"/>
                    <a:pt x="6214" y="5673"/>
                  </a:cubicBezTo>
                  <a:cubicBezTo>
                    <a:pt x="6210" y="5678"/>
                    <a:pt x="6200" y="5683"/>
                    <a:pt x="6195" y="5683"/>
                  </a:cubicBezTo>
                  <a:cubicBezTo>
                    <a:pt x="6172" y="5697"/>
                    <a:pt x="6153" y="5706"/>
                    <a:pt x="6134" y="5716"/>
                  </a:cubicBezTo>
                  <a:cubicBezTo>
                    <a:pt x="6129" y="5716"/>
                    <a:pt x="6125" y="5716"/>
                    <a:pt x="6120" y="5720"/>
                  </a:cubicBezTo>
                  <a:cubicBezTo>
                    <a:pt x="6082" y="5735"/>
                    <a:pt x="6044" y="5749"/>
                    <a:pt x="6007" y="5758"/>
                  </a:cubicBezTo>
                  <a:cubicBezTo>
                    <a:pt x="5992" y="5763"/>
                    <a:pt x="5978" y="5768"/>
                    <a:pt x="5964" y="5772"/>
                  </a:cubicBezTo>
                  <a:cubicBezTo>
                    <a:pt x="5950" y="5772"/>
                    <a:pt x="5936" y="5777"/>
                    <a:pt x="5922" y="5777"/>
                  </a:cubicBezTo>
                  <a:cubicBezTo>
                    <a:pt x="5912" y="5782"/>
                    <a:pt x="5907" y="5782"/>
                    <a:pt x="5898" y="5782"/>
                  </a:cubicBezTo>
                  <a:cubicBezTo>
                    <a:pt x="5750" y="5873"/>
                    <a:pt x="5585" y="5923"/>
                    <a:pt x="5407" y="5923"/>
                  </a:cubicBezTo>
                  <a:cubicBezTo>
                    <a:pt x="5345" y="5923"/>
                    <a:pt x="5282" y="5917"/>
                    <a:pt x="5218" y="5905"/>
                  </a:cubicBezTo>
                  <a:cubicBezTo>
                    <a:pt x="5218" y="5900"/>
                    <a:pt x="5218" y="5900"/>
                    <a:pt x="5213" y="5900"/>
                  </a:cubicBezTo>
                  <a:cubicBezTo>
                    <a:pt x="5171" y="5947"/>
                    <a:pt x="5114" y="5985"/>
                    <a:pt x="5053" y="6013"/>
                  </a:cubicBezTo>
                  <a:cubicBezTo>
                    <a:pt x="5081" y="6037"/>
                    <a:pt x="5105" y="6060"/>
                    <a:pt x="5128" y="6084"/>
                  </a:cubicBezTo>
                  <a:lnTo>
                    <a:pt x="5133" y="6084"/>
                  </a:lnTo>
                  <a:cubicBezTo>
                    <a:pt x="5681" y="6613"/>
                    <a:pt x="6129" y="7784"/>
                    <a:pt x="6365" y="8506"/>
                  </a:cubicBezTo>
                  <a:cubicBezTo>
                    <a:pt x="6559" y="8421"/>
                    <a:pt x="6748" y="8322"/>
                    <a:pt x="6927" y="8213"/>
                  </a:cubicBezTo>
                  <a:cubicBezTo>
                    <a:pt x="7225" y="8473"/>
                    <a:pt x="7574" y="8974"/>
                    <a:pt x="7499" y="9871"/>
                  </a:cubicBezTo>
                  <a:cubicBezTo>
                    <a:pt x="7499" y="9871"/>
                    <a:pt x="8301" y="8719"/>
                    <a:pt x="7697" y="7609"/>
                  </a:cubicBezTo>
                  <a:cubicBezTo>
                    <a:pt x="8400" y="6924"/>
                    <a:pt x="8882" y="5999"/>
                    <a:pt x="9005" y="4946"/>
                  </a:cubicBezTo>
                  <a:cubicBezTo>
                    <a:pt x="9283" y="2510"/>
                    <a:pt x="7541" y="310"/>
                    <a:pt x="5105" y="31"/>
                  </a:cubicBezTo>
                  <a:cubicBezTo>
                    <a:pt x="4931" y="11"/>
                    <a:pt x="4758" y="1"/>
                    <a:pt x="4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7608549" y="1250228"/>
              <a:ext cx="5476" cy="700"/>
            </a:xfrm>
            <a:custGeom>
              <a:avLst/>
              <a:gdLst/>
              <a:ahLst/>
              <a:cxnLst/>
              <a:rect l="l" t="t" r="r" b="b"/>
              <a:pathLst>
                <a:path w="86" h="11" extrusionOk="0">
                  <a:moveTo>
                    <a:pt x="85" y="1"/>
                  </a:moveTo>
                  <a:cubicBezTo>
                    <a:pt x="57" y="6"/>
                    <a:pt x="29" y="6"/>
                    <a:pt x="0" y="10"/>
                  </a:cubicBezTo>
                  <a:cubicBezTo>
                    <a:pt x="29" y="6"/>
                    <a:pt x="57" y="6"/>
                    <a:pt x="85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7594094" y="1251438"/>
              <a:ext cx="4266" cy="64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1"/>
                  </a:moveTo>
                  <a:cubicBezTo>
                    <a:pt x="48" y="1"/>
                    <a:pt x="24" y="1"/>
                    <a:pt x="1" y="1"/>
                  </a:cubicBezTo>
                  <a:cubicBezTo>
                    <a:pt x="24" y="1"/>
                    <a:pt x="48" y="1"/>
                    <a:pt x="67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7621475" y="1248763"/>
              <a:ext cx="5795" cy="637"/>
            </a:xfrm>
            <a:custGeom>
              <a:avLst/>
              <a:gdLst/>
              <a:ahLst/>
              <a:cxnLst/>
              <a:rect l="l" t="t" r="r" b="b"/>
              <a:pathLst>
                <a:path w="91" h="10" extrusionOk="0">
                  <a:moveTo>
                    <a:pt x="90" y="0"/>
                  </a:moveTo>
                  <a:cubicBezTo>
                    <a:pt x="62" y="0"/>
                    <a:pt x="29" y="5"/>
                    <a:pt x="0" y="10"/>
                  </a:cubicBezTo>
                  <a:cubicBezTo>
                    <a:pt x="29" y="5"/>
                    <a:pt x="62" y="0"/>
                    <a:pt x="9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7647646" y="1243032"/>
              <a:ext cx="7578" cy="184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18" y="1"/>
                  </a:moveTo>
                  <a:cubicBezTo>
                    <a:pt x="80" y="10"/>
                    <a:pt x="43" y="19"/>
                    <a:pt x="0" y="29"/>
                  </a:cubicBezTo>
                  <a:cubicBezTo>
                    <a:pt x="43" y="19"/>
                    <a:pt x="80" y="10"/>
                    <a:pt x="118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7633191" y="1245770"/>
              <a:ext cx="10570" cy="1847"/>
            </a:xfrm>
            <a:custGeom>
              <a:avLst/>
              <a:gdLst/>
              <a:ahLst/>
              <a:cxnLst/>
              <a:rect l="l" t="t" r="r" b="b"/>
              <a:pathLst>
                <a:path w="166" h="29" extrusionOk="0">
                  <a:moveTo>
                    <a:pt x="166" y="0"/>
                  </a:moveTo>
                  <a:cubicBezTo>
                    <a:pt x="114" y="9"/>
                    <a:pt x="57" y="19"/>
                    <a:pt x="0" y="28"/>
                  </a:cubicBezTo>
                  <a:cubicBezTo>
                    <a:pt x="57" y="19"/>
                    <a:pt x="114" y="9"/>
                    <a:pt x="16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7537613" y="1247553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47" y="10"/>
                  </a:moveTo>
                  <a:cubicBezTo>
                    <a:pt x="28" y="5"/>
                    <a:pt x="14" y="0"/>
                    <a:pt x="0" y="0"/>
                  </a:cubicBezTo>
                  <a:cubicBezTo>
                    <a:pt x="14" y="0"/>
                    <a:pt x="28" y="5"/>
                    <a:pt x="47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7436240" y="930954"/>
              <a:ext cx="4012" cy="22032"/>
            </a:xfrm>
            <a:custGeom>
              <a:avLst/>
              <a:gdLst/>
              <a:ahLst/>
              <a:cxnLst/>
              <a:rect l="l" t="t" r="r" b="b"/>
              <a:pathLst>
                <a:path w="63" h="346" extrusionOk="0">
                  <a:moveTo>
                    <a:pt x="39" y="175"/>
                  </a:moveTo>
                  <a:cubicBezTo>
                    <a:pt x="20" y="119"/>
                    <a:pt x="1" y="57"/>
                    <a:pt x="1" y="1"/>
                  </a:cubicBezTo>
                  <a:cubicBezTo>
                    <a:pt x="1" y="57"/>
                    <a:pt x="20" y="119"/>
                    <a:pt x="39" y="175"/>
                  </a:cubicBezTo>
                  <a:cubicBezTo>
                    <a:pt x="48" y="213"/>
                    <a:pt x="62" y="246"/>
                    <a:pt x="58" y="284"/>
                  </a:cubicBezTo>
                  <a:cubicBezTo>
                    <a:pt x="53" y="307"/>
                    <a:pt x="43" y="326"/>
                    <a:pt x="34" y="345"/>
                  </a:cubicBezTo>
                  <a:cubicBezTo>
                    <a:pt x="43" y="326"/>
                    <a:pt x="53" y="307"/>
                    <a:pt x="58" y="284"/>
                  </a:cubicBezTo>
                  <a:cubicBezTo>
                    <a:pt x="62" y="246"/>
                    <a:pt x="48" y="213"/>
                    <a:pt x="39" y="17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7500299" y="761702"/>
              <a:ext cx="270056" cy="283556"/>
            </a:xfrm>
            <a:custGeom>
              <a:avLst/>
              <a:gdLst/>
              <a:ahLst/>
              <a:cxnLst/>
              <a:rect l="l" t="t" r="r" b="b"/>
              <a:pathLst>
                <a:path w="4241" h="4453" extrusionOk="0">
                  <a:moveTo>
                    <a:pt x="425" y="103"/>
                  </a:moveTo>
                  <a:lnTo>
                    <a:pt x="425" y="103"/>
                  </a:lnTo>
                  <a:cubicBezTo>
                    <a:pt x="254" y="165"/>
                    <a:pt x="98" y="258"/>
                    <a:pt x="1" y="388"/>
                  </a:cubicBezTo>
                  <a:cubicBezTo>
                    <a:pt x="97" y="262"/>
                    <a:pt x="254" y="167"/>
                    <a:pt x="425" y="103"/>
                  </a:cubicBezTo>
                  <a:close/>
                  <a:moveTo>
                    <a:pt x="1054" y="1"/>
                  </a:moveTo>
                  <a:cubicBezTo>
                    <a:pt x="897" y="1"/>
                    <a:pt x="741" y="18"/>
                    <a:pt x="591" y="52"/>
                  </a:cubicBezTo>
                  <a:cubicBezTo>
                    <a:pt x="535" y="66"/>
                    <a:pt x="479" y="83"/>
                    <a:pt x="425" y="103"/>
                  </a:cubicBezTo>
                  <a:lnTo>
                    <a:pt x="425" y="103"/>
                  </a:lnTo>
                  <a:cubicBezTo>
                    <a:pt x="428" y="102"/>
                    <a:pt x="432" y="101"/>
                    <a:pt x="435" y="99"/>
                  </a:cubicBezTo>
                  <a:lnTo>
                    <a:pt x="435" y="99"/>
                  </a:lnTo>
                  <a:cubicBezTo>
                    <a:pt x="274" y="425"/>
                    <a:pt x="194" y="808"/>
                    <a:pt x="204" y="1209"/>
                  </a:cubicBezTo>
                  <a:cubicBezTo>
                    <a:pt x="213" y="1266"/>
                    <a:pt x="222" y="1322"/>
                    <a:pt x="241" y="1384"/>
                  </a:cubicBezTo>
                  <a:cubicBezTo>
                    <a:pt x="284" y="1341"/>
                    <a:pt x="326" y="1299"/>
                    <a:pt x="369" y="1261"/>
                  </a:cubicBezTo>
                  <a:cubicBezTo>
                    <a:pt x="643" y="1034"/>
                    <a:pt x="973" y="850"/>
                    <a:pt x="1341" y="822"/>
                  </a:cubicBezTo>
                  <a:cubicBezTo>
                    <a:pt x="1369" y="820"/>
                    <a:pt x="1397" y="819"/>
                    <a:pt x="1425" y="819"/>
                  </a:cubicBezTo>
                  <a:cubicBezTo>
                    <a:pt x="1774" y="819"/>
                    <a:pt x="2143" y="982"/>
                    <a:pt x="2300" y="1275"/>
                  </a:cubicBezTo>
                  <a:lnTo>
                    <a:pt x="2583" y="1384"/>
                  </a:lnTo>
                  <a:cubicBezTo>
                    <a:pt x="2687" y="1436"/>
                    <a:pt x="2800" y="1483"/>
                    <a:pt x="2885" y="1558"/>
                  </a:cubicBezTo>
                  <a:cubicBezTo>
                    <a:pt x="2970" y="1639"/>
                    <a:pt x="3027" y="1747"/>
                    <a:pt x="3008" y="1856"/>
                  </a:cubicBezTo>
                  <a:cubicBezTo>
                    <a:pt x="2999" y="1903"/>
                    <a:pt x="2975" y="1946"/>
                    <a:pt x="2937" y="1979"/>
                  </a:cubicBezTo>
                  <a:cubicBezTo>
                    <a:pt x="3240" y="2182"/>
                    <a:pt x="3391" y="2522"/>
                    <a:pt x="3414" y="2904"/>
                  </a:cubicBezTo>
                  <a:cubicBezTo>
                    <a:pt x="3424" y="2923"/>
                    <a:pt x="3424" y="2942"/>
                    <a:pt x="3419" y="2961"/>
                  </a:cubicBezTo>
                  <a:cubicBezTo>
                    <a:pt x="3438" y="3409"/>
                    <a:pt x="3287" y="3891"/>
                    <a:pt x="3027" y="4245"/>
                  </a:cubicBezTo>
                  <a:cubicBezTo>
                    <a:pt x="3122" y="4245"/>
                    <a:pt x="3216" y="4245"/>
                    <a:pt x="3310" y="4231"/>
                  </a:cubicBezTo>
                  <a:lnTo>
                    <a:pt x="3310" y="4231"/>
                  </a:lnTo>
                  <a:cubicBezTo>
                    <a:pt x="3225" y="4316"/>
                    <a:pt x="3131" y="4391"/>
                    <a:pt x="3037" y="4453"/>
                  </a:cubicBezTo>
                  <a:cubicBezTo>
                    <a:pt x="3749" y="4004"/>
                    <a:pt x="4241" y="2777"/>
                    <a:pt x="3476" y="2267"/>
                  </a:cubicBezTo>
                  <a:cubicBezTo>
                    <a:pt x="3655" y="2215"/>
                    <a:pt x="3797" y="2078"/>
                    <a:pt x="3896" y="1931"/>
                  </a:cubicBezTo>
                  <a:cubicBezTo>
                    <a:pt x="3986" y="1790"/>
                    <a:pt x="4052" y="1620"/>
                    <a:pt x="4004" y="1455"/>
                  </a:cubicBezTo>
                  <a:cubicBezTo>
                    <a:pt x="3965" y="1316"/>
                    <a:pt x="3820" y="1194"/>
                    <a:pt x="3682" y="1194"/>
                  </a:cubicBezTo>
                  <a:cubicBezTo>
                    <a:pt x="3655" y="1194"/>
                    <a:pt x="3628" y="1199"/>
                    <a:pt x="3603" y="1209"/>
                  </a:cubicBezTo>
                  <a:cubicBezTo>
                    <a:pt x="3688" y="1067"/>
                    <a:pt x="3660" y="864"/>
                    <a:pt x="3532" y="737"/>
                  </a:cubicBezTo>
                  <a:cubicBezTo>
                    <a:pt x="3443" y="645"/>
                    <a:pt x="3311" y="594"/>
                    <a:pt x="3185" y="594"/>
                  </a:cubicBezTo>
                  <a:cubicBezTo>
                    <a:pt x="3130" y="594"/>
                    <a:pt x="3076" y="604"/>
                    <a:pt x="3027" y="624"/>
                  </a:cubicBezTo>
                  <a:cubicBezTo>
                    <a:pt x="2991" y="511"/>
                    <a:pt x="2843" y="463"/>
                    <a:pt x="2715" y="463"/>
                  </a:cubicBezTo>
                  <a:cubicBezTo>
                    <a:pt x="2709" y="463"/>
                    <a:pt x="2703" y="463"/>
                    <a:pt x="2697" y="463"/>
                  </a:cubicBezTo>
                  <a:cubicBezTo>
                    <a:pt x="2536" y="472"/>
                    <a:pt x="2385" y="543"/>
                    <a:pt x="2281" y="652"/>
                  </a:cubicBezTo>
                  <a:cubicBezTo>
                    <a:pt x="2291" y="425"/>
                    <a:pt x="2036" y="232"/>
                    <a:pt x="1785" y="133"/>
                  </a:cubicBezTo>
                  <a:cubicBezTo>
                    <a:pt x="1558" y="45"/>
                    <a:pt x="1306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7494886" y="795642"/>
              <a:ext cx="382" cy="1019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1" y="15"/>
                  </a:moveTo>
                  <a:cubicBezTo>
                    <a:pt x="5" y="10"/>
                    <a:pt x="5" y="6"/>
                    <a:pt x="5" y="1"/>
                  </a:cubicBezTo>
                  <a:cubicBezTo>
                    <a:pt x="5" y="6"/>
                    <a:pt x="5" y="10"/>
                    <a:pt x="1" y="1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7530672" y="1056333"/>
              <a:ext cx="3693" cy="3693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0" y="0"/>
                  </a:moveTo>
                  <a:cubicBezTo>
                    <a:pt x="19" y="24"/>
                    <a:pt x="38" y="38"/>
                    <a:pt x="57" y="57"/>
                  </a:cubicBezTo>
                  <a:cubicBezTo>
                    <a:pt x="38" y="38"/>
                    <a:pt x="19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7495778" y="792649"/>
              <a:ext cx="700" cy="127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5" y="10"/>
                    <a:pt x="10" y="5"/>
                    <a:pt x="10" y="1"/>
                  </a:cubicBezTo>
                  <a:cubicBezTo>
                    <a:pt x="10" y="5"/>
                    <a:pt x="5" y="10"/>
                    <a:pt x="1" y="2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7421849" y="1004946"/>
              <a:ext cx="8151" cy="16556"/>
            </a:xfrm>
            <a:custGeom>
              <a:avLst/>
              <a:gdLst/>
              <a:ahLst/>
              <a:cxnLst/>
              <a:rect l="l" t="t" r="r" b="b"/>
              <a:pathLst>
                <a:path w="128" h="260" extrusionOk="0">
                  <a:moveTo>
                    <a:pt x="128" y="260"/>
                  </a:moveTo>
                  <a:cubicBezTo>
                    <a:pt x="66" y="184"/>
                    <a:pt x="24" y="95"/>
                    <a:pt x="0" y="0"/>
                  </a:cubicBezTo>
                  <a:cubicBezTo>
                    <a:pt x="24" y="95"/>
                    <a:pt x="66" y="184"/>
                    <a:pt x="128" y="26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7429936" y="1021438"/>
              <a:ext cx="6686" cy="7005"/>
            </a:xfrm>
            <a:custGeom>
              <a:avLst/>
              <a:gdLst/>
              <a:ahLst/>
              <a:cxnLst/>
              <a:rect l="l" t="t" r="r" b="b"/>
              <a:pathLst>
                <a:path w="105" h="110" extrusionOk="0">
                  <a:moveTo>
                    <a:pt x="1" y="1"/>
                  </a:moveTo>
                  <a:cubicBezTo>
                    <a:pt x="29" y="43"/>
                    <a:pt x="67" y="76"/>
                    <a:pt x="105" y="109"/>
                  </a:cubicBezTo>
                  <a:cubicBezTo>
                    <a:pt x="67" y="76"/>
                    <a:pt x="29" y="43"/>
                    <a:pt x="1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7498771" y="786918"/>
              <a:ext cx="1019" cy="1592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" y="25"/>
                  </a:moveTo>
                  <a:cubicBezTo>
                    <a:pt x="6" y="15"/>
                    <a:pt x="10" y="10"/>
                    <a:pt x="15" y="1"/>
                  </a:cubicBezTo>
                  <a:cubicBezTo>
                    <a:pt x="10" y="10"/>
                    <a:pt x="6" y="15"/>
                    <a:pt x="1" y="2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7478967" y="814299"/>
              <a:ext cx="9679" cy="6113"/>
            </a:xfrm>
            <a:custGeom>
              <a:avLst/>
              <a:gdLst/>
              <a:ahLst/>
              <a:cxnLst/>
              <a:rect l="l" t="t" r="r" b="b"/>
              <a:pathLst>
                <a:path w="152" h="96" extrusionOk="0">
                  <a:moveTo>
                    <a:pt x="0" y="95"/>
                  </a:moveTo>
                  <a:cubicBezTo>
                    <a:pt x="52" y="62"/>
                    <a:pt x="109" y="34"/>
                    <a:pt x="151" y="1"/>
                  </a:cubicBezTo>
                  <a:cubicBezTo>
                    <a:pt x="109" y="34"/>
                    <a:pt x="52" y="62"/>
                    <a:pt x="0" y="9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7454006" y="868742"/>
              <a:ext cx="955" cy="12990"/>
            </a:xfrm>
            <a:custGeom>
              <a:avLst/>
              <a:gdLst/>
              <a:ahLst/>
              <a:cxnLst/>
              <a:rect l="l" t="t" r="r" b="b"/>
              <a:pathLst>
                <a:path w="15" h="204" extrusionOk="0">
                  <a:moveTo>
                    <a:pt x="15" y="203"/>
                  </a:moveTo>
                  <a:cubicBezTo>
                    <a:pt x="5" y="137"/>
                    <a:pt x="0" y="71"/>
                    <a:pt x="0" y="0"/>
                  </a:cubicBezTo>
                  <a:cubicBezTo>
                    <a:pt x="0" y="71"/>
                    <a:pt x="5" y="137"/>
                    <a:pt x="15" y="203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7497306" y="789656"/>
              <a:ext cx="637" cy="1274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5"/>
                    <a:pt x="5" y="5"/>
                    <a:pt x="10" y="0"/>
                  </a:cubicBezTo>
                  <a:cubicBezTo>
                    <a:pt x="5" y="5"/>
                    <a:pt x="0" y="15"/>
                    <a:pt x="0" y="1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7669869" y="1054232"/>
              <a:ext cx="2738" cy="382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9" y="0"/>
                    <a:pt x="15" y="5"/>
                    <a:pt x="1" y="5"/>
                  </a:cubicBezTo>
                  <a:cubicBezTo>
                    <a:pt x="15" y="5"/>
                    <a:pt x="29" y="0"/>
                    <a:pt x="43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7454006" y="1037994"/>
              <a:ext cx="13882" cy="3057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0" y="0"/>
                  </a:moveTo>
                  <a:cubicBezTo>
                    <a:pt x="71" y="24"/>
                    <a:pt x="142" y="38"/>
                    <a:pt x="218" y="48"/>
                  </a:cubicBezTo>
                  <a:cubicBezTo>
                    <a:pt x="142" y="38"/>
                    <a:pt x="71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7688526" y="1045826"/>
              <a:ext cx="4266" cy="2165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6" y="0"/>
                  </a:moveTo>
                  <a:cubicBezTo>
                    <a:pt x="43" y="10"/>
                    <a:pt x="24" y="24"/>
                    <a:pt x="0" y="33"/>
                  </a:cubicBezTo>
                  <a:cubicBezTo>
                    <a:pt x="24" y="24"/>
                    <a:pt x="43" y="10"/>
                    <a:pt x="66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7675282" y="1050920"/>
              <a:ext cx="7259" cy="2483"/>
            </a:xfrm>
            <a:custGeom>
              <a:avLst/>
              <a:gdLst/>
              <a:ahLst/>
              <a:cxnLst/>
              <a:rect l="l" t="t" r="r" b="b"/>
              <a:pathLst>
                <a:path w="114" h="39" extrusionOk="0">
                  <a:moveTo>
                    <a:pt x="114" y="0"/>
                  </a:moveTo>
                  <a:cubicBezTo>
                    <a:pt x="76" y="15"/>
                    <a:pt x="38" y="29"/>
                    <a:pt x="1" y="38"/>
                  </a:cubicBezTo>
                  <a:cubicBezTo>
                    <a:pt x="38" y="29"/>
                    <a:pt x="76" y="15"/>
                    <a:pt x="114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7683369" y="1048501"/>
              <a:ext cx="4012" cy="2165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62" y="1"/>
                  </a:moveTo>
                  <a:cubicBezTo>
                    <a:pt x="39" y="15"/>
                    <a:pt x="20" y="24"/>
                    <a:pt x="1" y="34"/>
                  </a:cubicBezTo>
                  <a:cubicBezTo>
                    <a:pt x="20" y="24"/>
                    <a:pt x="39" y="15"/>
                    <a:pt x="62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7607912" y="1058116"/>
              <a:ext cx="16938" cy="11526"/>
            </a:xfrm>
            <a:custGeom>
              <a:avLst/>
              <a:gdLst/>
              <a:ahLst/>
              <a:cxnLst/>
              <a:rect l="l" t="t" r="r" b="b"/>
              <a:pathLst>
                <a:path w="266" h="181" extrusionOk="0">
                  <a:moveTo>
                    <a:pt x="6" y="1"/>
                  </a:moveTo>
                  <a:lnTo>
                    <a:pt x="1" y="48"/>
                  </a:lnTo>
                  <a:lnTo>
                    <a:pt x="76" y="152"/>
                  </a:lnTo>
                  <a:lnTo>
                    <a:pt x="76" y="157"/>
                  </a:lnTo>
                  <a:cubicBezTo>
                    <a:pt x="81" y="161"/>
                    <a:pt x="86" y="166"/>
                    <a:pt x="95" y="171"/>
                  </a:cubicBezTo>
                  <a:cubicBezTo>
                    <a:pt x="95" y="171"/>
                    <a:pt x="95" y="175"/>
                    <a:pt x="100" y="175"/>
                  </a:cubicBezTo>
                  <a:cubicBezTo>
                    <a:pt x="100" y="180"/>
                    <a:pt x="105" y="180"/>
                    <a:pt x="105" y="180"/>
                  </a:cubicBezTo>
                  <a:cubicBezTo>
                    <a:pt x="166" y="152"/>
                    <a:pt x="223" y="114"/>
                    <a:pt x="265" y="67"/>
                  </a:cubicBezTo>
                  <a:cubicBezTo>
                    <a:pt x="176" y="48"/>
                    <a:pt x="86" y="29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7420003" y="768006"/>
              <a:ext cx="107997" cy="273049"/>
            </a:xfrm>
            <a:custGeom>
              <a:avLst/>
              <a:gdLst/>
              <a:ahLst/>
              <a:cxnLst/>
              <a:rect l="l" t="t" r="r" b="b"/>
              <a:pathLst>
                <a:path w="1696" h="4288" extrusionOk="0">
                  <a:moveTo>
                    <a:pt x="1465" y="1101"/>
                  </a:moveTo>
                  <a:cubicBezTo>
                    <a:pt x="1465" y="1101"/>
                    <a:pt x="1464" y="1101"/>
                    <a:pt x="1464" y="1101"/>
                  </a:cubicBezTo>
                  <a:lnTo>
                    <a:pt x="1464" y="1101"/>
                  </a:lnTo>
                  <a:cubicBezTo>
                    <a:pt x="1464" y="1104"/>
                    <a:pt x="1464" y="1107"/>
                    <a:pt x="1465" y="1110"/>
                  </a:cubicBezTo>
                  <a:cubicBezTo>
                    <a:pt x="1465" y="1105"/>
                    <a:pt x="1465" y="1105"/>
                    <a:pt x="1465" y="1101"/>
                  </a:cubicBezTo>
                  <a:close/>
                  <a:moveTo>
                    <a:pt x="1696" y="0"/>
                  </a:moveTo>
                  <a:lnTo>
                    <a:pt x="1696" y="0"/>
                  </a:lnTo>
                  <a:cubicBezTo>
                    <a:pt x="1521" y="62"/>
                    <a:pt x="1361" y="156"/>
                    <a:pt x="1262" y="289"/>
                  </a:cubicBezTo>
                  <a:cubicBezTo>
                    <a:pt x="1257" y="289"/>
                    <a:pt x="1252" y="293"/>
                    <a:pt x="1252" y="298"/>
                  </a:cubicBezTo>
                  <a:cubicBezTo>
                    <a:pt x="1247" y="307"/>
                    <a:pt x="1243" y="312"/>
                    <a:pt x="1238" y="322"/>
                  </a:cubicBezTo>
                  <a:cubicBezTo>
                    <a:pt x="1233" y="326"/>
                    <a:pt x="1228" y="336"/>
                    <a:pt x="1224" y="340"/>
                  </a:cubicBezTo>
                  <a:cubicBezTo>
                    <a:pt x="1219" y="345"/>
                    <a:pt x="1214" y="355"/>
                    <a:pt x="1214" y="359"/>
                  </a:cubicBezTo>
                  <a:cubicBezTo>
                    <a:pt x="1210" y="369"/>
                    <a:pt x="1205" y="378"/>
                    <a:pt x="1200" y="388"/>
                  </a:cubicBezTo>
                  <a:cubicBezTo>
                    <a:pt x="1200" y="392"/>
                    <a:pt x="1195" y="397"/>
                    <a:pt x="1191" y="407"/>
                  </a:cubicBezTo>
                  <a:cubicBezTo>
                    <a:pt x="1191" y="416"/>
                    <a:pt x="1186" y="425"/>
                    <a:pt x="1181" y="435"/>
                  </a:cubicBezTo>
                  <a:cubicBezTo>
                    <a:pt x="1181" y="440"/>
                    <a:pt x="1181" y="444"/>
                    <a:pt x="1177" y="449"/>
                  </a:cubicBezTo>
                  <a:cubicBezTo>
                    <a:pt x="1172" y="468"/>
                    <a:pt x="1172" y="482"/>
                    <a:pt x="1167" y="501"/>
                  </a:cubicBezTo>
                  <a:cubicBezTo>
                    <a:pt x="1158" y="558"/>
                    <a:pt x="1162" y="619"/>
                    <a:pt x="1129" y="671"/>
                  </a:cubicBezTo>
                  <a:cubicBezTo>
                    <a:pt x="1120" y="690"/>
                    <a:pt x="1101" y="709"/>
                    <a:pt x="1077" y="728"/>
                  </a:cubicBezTo>
                  <a:cubicBezTo>
                    <a:pt x="1035" y="761"/>
                    <a:pt x="978" y="789"/>
                    <a:pt x="926" y="822"/>
                  </a:cubicBezTo>
                  <a:cubicBezTo>
                    <a:pt x="841" y="874"/>
                    <a:pt x="770" y="940"/>
                    <a:pt x="714" y="1011"/>
                  </a:cubicBezTo>
                  <a:cubicBezTo>
                    <a:pt x="586" y="1176"/>
                    <a:pt x="534" y="1379"/>
                    <a:pt x="534" y="1582"/>
                  </a:cubicBezTo>
                  <a:cubicBezTo>
                    <a:pt x="534" y="1653"/>
                    <a:pt x="539" y="1719"/>
                    <a:pt x="549" y="1785"/>
                  </a:cubicBezTo>
                  <a:cubicBezTo>
                    <a:pt x="563" y="1875"/>
                    <a:pt x="582" y="1969"/>
                    <a:pt x="572" y="2059"/>
                  </a:cubicBezTo>
                  <a:cubicBezTo>
                    <a:pt x="563" y="2111"/>
                    <a:pt x="544" y="2158"/>
                    <a:pt x="506" y="2205"/>
                  </a:cubicBezTo>
                  <a:cubicBezTo>
                    <a:pt x="468" y="2257"/>
                    <a:pt x="407" y="2295"/>
                    <a:pt x="355" y="2338"/>
                  </a:cubicBezTo>
                  <a:cubicBezTo>
                    <a:pt x="341" y="2357"/>
                    <a:pt x="327" y="2371"/>
                    <a:pt x="313" y="2385"/>
                  </a:cubicBezTo>
                  <a:cubicBezTo>
                    <a:pt x="270" y="2442"/>
                    <a:pt x="256" y="2498"/>
                    <a:pt x="256" y="2560"/>
                  </a:cubicBezTo>
                  <a:cubicBezTo>
                    <a:pt x="256" y="2616"/>
                    <a:pt x="275" y="2678"/>
                    <a:pt x="294" y="2734"/>
                  </a:cubicBezTo>
                  <a:cubicBezTo>
                    <a:pt x="303" y="2772"/>
                    <a:pt x="317" y="2805"/>
                    <a:pt x="313" y="2843"/>
                  </a:cubicBezTo>
                  <a:cubicBezTo>
                    <a:pt x="308" y="2866"/>
                    <a:pt x="298" y="2885"/>
                    <a:pt x="289" y="2904"/>
                  </a:cubicBezTo>
                  <a:cubicBezTo>
                    <a:pt x="265" y="2942"/>
                    <a:pt x="237" y="2975"/>
                    <a:pt x="209" y="3013"/>
                  </a:cubicBezTo>
                  <a:cubicBezTo>
                    <a:pt x="62" y="3183"/>
                    <a:pt x="1" y="3386"/>
                    <a:pt x="10" y="3579"/>
                  </a:cubicBezTo>
                  <a:cubicBezTo>
                    <a:pt x="10" y="3627"/>
                    <a:pt x="20" y="3674"/>
                    <a:pt x="29" y="3721"/>
                  </a:cubicBezTo>
                  <a:cubicBezTo>
                    <a:pt x="53" y="3816"/>
                    <a:pt x="95" y="3905"/>
                    <a:pt x="157" y="3981"/>
                  </a:cubicBezTo>
                  <a:cubicBezTo>
                    <a:pt x="185" y="4023"/>
                    <a:pt x="223" y="4056"/>
                    <a:pt x="261" y="4089"/>
                  </a:cubicBezTo>
                  <a:cubicBezTo>
                    <a:pt x="341" y="4155"/>
                    <a:pt x="431" y="4203"/>
                    <a:pt x="534" y="4240"/>
                  </a:cubicBezTo>
                  <a:cubicBezTo>
                    <a:pt x="605" y="4264"/>
                    <a:pt x="676" y="4278"/>
                    <a:pt x="752" y="4288"/>
                  </a:cubicBezTo>
                  <a:cubicBezTo>
                    <a:pt x="709" y="4240"/>
                    <a:pt x="667" y="4193"/>
                    <a:pt x="629" y="4141"/>
                  </a:cubicBezTo>
                  <a:cubicBezTo>
                    <a:pt x="336" y="3721"/>
                    <a:pt x="341" y="3211"/>
                    <a:pt x="643" y="2994"/>
                  </a:cubicBezTo>
                  <a:cubicBezTo>
                    <a:pt x="731" y="2931"/>
                    <a:pt x="836" y="2902"/>
                    <a:pt x="948" y="2902"/>
                  </a:cubicBezTo>
                  <a:cubicBezTo>
                    <a:pt x="1004" y="2902"/>
                    <a:pt x="1062" y="2909"/>
                    <a:pt x="1120" y="2923"/>
                  </a:cubicBezTo>
                  <a:cubicBezTo>
                    <a:pt x="1054" y="2791"/>
                    <a:pt x="1002" y="2654"/>
                    <a:pt x="983" y="2508"/>
                  </a:cubicBezTo>
                  <a:cubicBezTo>
                    <a:pt x="917" y="2036"/>
                    <a:pt x="1110" y="1436"/>
                    <a:pt x="1464" y="1101"/>
                  </a:cubicBezTo>
                  <a:lnTo>
                    <a:pt x="1464" y="1101"/>
                  </a:lnTo>
                  <a:cubicBezTo>
                    <a:pt x="1456" y="703"/>
                    <a:pt x="1537" y="324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7668341" y="1031053"/>
              <a:ext cx="42791" cy="23815"/>
            </a:xfrm>
            <a:custGeom>
              <a:avLst/>
              <a:gdLst/>
              <a:ahLst/>
              <a:cxnLst/>
              <a:rect l="l" t="t" r="r" b="b"/>
              <a:pathLst>
                <a:path w="672" h="374" extrusionOk="0">
                  <a:moveTo>
                    <a:pt x="671" y="1"/>
                  </a:moveTo>
                  <a:lnTo>
                    <a:pt x="671" y="1"/>
                  </a:lnTo>
                  <a:cubicBezTo>
                    <a:pt x="577" y="15"/>
                    <a:pt x="483" y="15"/>
                    <a:pt x="388" y="15"/>
                  </a:cubicBezTo>
                  <a:cubicBezTo>
                    <a:pt x="279" y="161"/>
                    <a:pt x="147" y="289"/>
                    <a:pt x="1" y="374"/>
                  </a:cubicBezTo>
                  <a:cubicBezTo>
                    <a:pt x="10" y="374"/>
                    <a:pt x="15" y="374"/>
                    <a:pt x="25" y="369"/>
                  </a:cubicBezTo>
                  <a:cubicBezTo>
                    <a:pt x="39" y="369"/>
                    <a:pt x="53" y="364"/>
                    <a:pt x="67" y="364"/>
                  </a:cubicBezTo>
                  <a:cubicBezTo>
                    <a:pt x="81" y="360"/>
                    <a:pt x="95" y="355"/>
                    <a:pt x="110" y="350"/>
                  </a:cubicBezTo>
                  <a:cubicBezTo>
                    <a:pt x="147" y="341"/>
                    <a:pt x="185" y="327"/>
                    <a:pt x="223" y="312"/>
                  </a:cubicBezTo>
                  <a:cubicBezTo>
                    <a:pt x="228" y="308"/>
                    <a:pt x="232" y="308"/>
                    <a:pt x="237" y="308"/>
                  </a:cubicBezTo>
                  <a:cubicBezTo>
                    <a:pt x="256" y="298"/>
                    <a:pt x="275" y="289"/>
                    <a:pt x="298" y="275"/>
                  </a:cubicBezTo>
                  <a:cubicBezTo>
                    <a:pt x="303" y="275"/>
                    <a:pt x="313" y="270"/>
                    <a:pt x="317" y="265"/>
                  </a:cubicBezTo>
                  <a:cubicBezTo>
                    <a:pt x="341" y="256"/>
                    <a:pt x="360" y="242"/>
                    <a:pt x="383" y="232"/>
                  </a:cubicBezTo>
                  <a:cubicBezTo>
                    <a:pt x="388" y="227"/>
                    <a:pt x="393" y="223"/>
                    <a:pt x="398" y="223"/>
                  </a:cubicBezTo>
                  <a:cubicBezTo>
                    <a:pt x="492" y="161"/>
                    <a:pt x="586" y="86"/>
                    <a:pt x="671" y="1"/>
                  </a:cubicBezTo>
                  <a:close/>
                </a:path>
              </a:pathLst>
            </a:custGeom>
            <a:solidFill>
              <a:srgbClr val="F0D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7529144" y="1014243"/>
              <a:ext cx="29865" cy="45784"/>
            </a:xfrm>
            <a:custGeom>
              <a:avLst/>
              <a:gdLst/>
              <a:ahLst/>
              <a:cxnLst/>
              <a:rect l="l" t="t" r="r" b="b"/>
              <a:pathLst>
                <a:path w="469" h="719" extrusionOk="0">
                  <a:moveTo>
                    <a:pt x="223" y="0"/>
                  </a:moveTo>
                  <a:cubicBezTo>
                    <a:pt x="260" y="265"/>
                    <a:pt x="185" y="506"/>
                    <a:pt x="1" y="633"/>
                  </a:cubicBezTo>
                  <a:cubicBezTo>
                    <a:pt x="10" y="643"/>
                    <a:pt x="15" y="657"/>
                    <a:pt x="24" y="661"/>
                  </a:cubicBezTo>
                  <a:cubicBezTo>
                    <a:pt x="43" y="685"/>
                    <a:pt x="62" y="699"/>
                    <a:pt x="81" y="718"/>
                  </a:cubicBezTo>
                  <a:cubicBezTo>
                    <a:pt x="152" y="680"/>
                    <a:pt x="227" y="652"/>
                    <a:pt x="298" y="628"/>
                  </a:cubicBezTo>
                  <a:lnTo>
                    <a:pt x="426" y="491"/>
                  </a:lnTo>
                  <a:lnTo>
                    <a:pt x="468" y="133"/>
                  </a:lnTo>
                  <a:cubicBezTo>
                    <a:pt x="445" y="90"/>
                    <a:pt x="421" y="48"/>
                    <a:pt x="402" y="5"/>
                  </a:cubicBezTo>
                  <a:lnTo>
                    <a:pt x="360" y="5"/>
                  </a:lnTo>
                  <a:cubicBezTo>
                    <a:pt x="341" y="10"/>
                    <a:pt x="322" y="10"/>
                    <a:pt x="303" y="10"/>
                  </a:cubicBezTo>
                  <a:cubicBezTo>
                    <a:pt x="298" y="11"/>
                    <a:pt x="294" y="12"/>
                    <a:pt x="289" y="12"/>
                  </a:cubicBezTo>
                  <a:cubicBezTo>
                    <a:pt x="279" y="12"/>
                    <a:pt x="268" y="10"/>
                    <a:pt x="256" y="10"/>
                  </a:cubicBezTo>
                  <a:cubicBezTo>
                    <a:pt x="246" y="10"/>
                    <a:pt x="232" y="5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7420958" y="1054232"/>
              <a:ext cx="277252" cy="197591"/>
            </a:xfrm>
            <a:custGeom>
              <a:avLst/>
              <a:gdLst/>
              <a:ahLst/>
              <a:cxnLst/>
              <a:rect l="l" t="t" r="r" b="b"/>
              <a:pathLst>
                <a:path w="4354" h="3103" extrusionOk="0">
                  <a:moveTo>
                    <a:pt x="1997" y="0"/>
                  </a:moveTo>
                  <a:cubicBezTo>
                    <a:pt x="1926" y="24"/>
                    <a:pt x="1851" y="52"/>
                    <a:pt x="1780" y="90"/>
                  </a:cubicBezTo>
                  <a:cubicBezTo>
                    <a:pt x="1674" y="146"/>
                    <a:pt x="1566" y="219"/>
                    <a:pt x="1458" y="309"/>
                  </a:cubicBezTo>
                  <a:lnTo>
                    <a:pt x="1458" y="309"/>
                  </a:lnTo>
                  <a:cubicBezTo>
                    <a:pt x="1641" y="159"/>
                    <a:pt x="1819" y="58"/>
                    <a:pt x="1997" y="5"/>
                  </a:cubicBezTo>
                  <a:lnTo>
                    <a:pt x="1997" y="0"/>
                  </a:lnTo>
                  <a:close/>
                  <a:moveTo>
                    <a:pt x="1458" y="309"/>
                  </a:moveTo>
                  <a:cubicBezTo>
                    <a:pt x="1147" y="564"/>
                    <a:pt x="822" y="961"/>
                    <a:pt x="463" y="1502"/>
                  </a:cubicBezTo>
                  <a:cubicBezTo>
                    <a:pt x="463" y="1502"/>
                    <a:pt x="463" y="1502"/>
                    <a:pt x="464" y="1502"/>
                  </a:cubicBezTo>
                  <a:lnTo>
                    <a:pt x="464" y="1502"/>
                  </a:lnTo>
                  <a:cubicBezTo>
                    <a:pt x="824" y="963"/>
                    <a:pt x="1148" y="565"/>
                    <a:pt x="1458" y="309"/>
                  </a:cubicBezTo>
                  <a:close/>
                  <a:moveTo>
                    <a:pt x="3121" y="312"/>
                  </a:moveTo>
                  <a:lnTo>
                    <a:pt x="3121" y="312"/>
                  </a:lnTo>
                  <a:cubicBezTo>
                    <a:pt x="3258" y="449"/>
                    <a:pt x="3395" y="628"/>
                    <a:pt x="3518" y="831"/>
                  </a:cubicBezTo>
                  <a:cubicBezTo>
                    <a:pt x="3149" y="1072"/>
                    <a:pt x="2672" y="1280"/>
                    <a:pt x="2129" y="1412"/>
                  </a:cubicBezTo>
                  <a:cubicBezTo>
                    <a:pt x="2044" y="1431"/>
                    <a:pt x="1964" y="1450"/>
                    <a:pt x="1884" y="1464"/>
                  </a:cubicBezTo>
                  <a:cubicBezTo>
                    <a:pt x="1978" y="1875"/>
                    <a:pt x="1955" y="2626"/>
                    <a:pt x="1926" y="3051"/>
                  </a:cubicBezTo>
                  <a:cubicBezTo>
                    <a:pt x="1794" y="3027"/>
                    <a:pt x="1662" y="3003"/>
                    <a:pt x="1535" y="2970"/>
                  </a:cubicBezTo>
                  <a:cubicBezTo>
                    <a:pt x="1638" y="2758"/>
                    <a:pt x="1808" y="1974"/>
                    <a:pt x="1818" y="1474"/>
                  </a:cubicBezTo>
                  <a:lnTo>
                    <a:pt x="1818" y="1474"/>
                  </a:lnTo>
                  <a:cubicBezTo>
                    <a:pt x="1544" y="1523"/>
                    <a:pt x="1278" y="1547"/>
                    <a:pt x="1029" y="1547"/>
                  </a:cubicBezTo>
                  <a:cubicBezTo>
                    <a:pt x="828" y="1547"/>
                    <a:pt x="638" y="1531"/>
                    <a:pt x="464" y="1502"/>
                  </a:cubicBezTo>
                  <a:lnTo>
                    <a:pt x="464" y="1502"/>
                  </a:lnTo>
                  <a:cubicBezTo>
                    <a:pt x="316" y="1723"/>
                    <a:pt x="162" y="1969"/>
                    <a:pt x="0" y="2238"/>
                  </a:cubicBezTo>
                  <a:cubicBezTo>
                    <a:pt x="9" y="2253"/>
                    <a:pt x="14" y="2271"/>
                    <a:pt x="24" y="2286"/>
                  </a:cubicBezTo>
                  <a:cubicBezTo>
                    <a:pt x="43" y="2300"/>
                    <a:pt x="61" y="2314"/>
                    <a:pt x="85" y="2328"/>
                  </a:cubicBezTo>
                  <a:cubicBezTo>
                    <a:pt x="113" y="2347"/>
                    <a:pt x="146" y="2371"/>
                    <a:pt x="175" y="2390"/>
                  </a:cubicBezTo>
                  <a:cubicBezTo>
                    <a:pt x="198" y="2404"/>
                    <a:pt x="217" y="2418"/>
                    <a:pt x="241" y="2432"/>
                  </a:cubicBezTo>
                  <a:cubicBezTo>
                    <a:pt x="288" y="2460"/>
                    <a:pt x="331" y="2489"/>
                    <a:pt x="378" y="2512"/>
                  </a:cubicBezTo>
                  <a:cubicBezTo>
                    <a:pt x="401" y="2526"/>
                    <a:pt x="420" y="2536"/>
                    <a:pt x="444" y="2550"/>
                  </a:cubicBezTo>
                  <a:cubicBezTo>
                    <a:pt x="482" y="2569"/>
                    <a:pt x="515" y="2588"/>
                    <a:pt x="552" y="2607"/>
                  </a:cubicBezTo>
                  <a:cubicBezTo>
                    <a:pt x="576" y="2621"/>
                    <a:pt x="595" y="2630"/>
                    <a:pt x="614" y="2640"/>
                  </a:cubicBezTo>
                  <a:cubicBezTo>
                    <a:pt x="661" y="2663"/>
                    <a:pt x="713" y="2687"/>
                    <a:pt x="760" y="2711"/>
                  </a:cubicBezTo>
                  <a:cubicBezTo>
                    <a:pt x="779" y="2720"/>
                    <a:pt x="803" y="2725"/>
                    <a:pt x="822" y="2734"/>
                  </a:cubicBezTo>
                  <a:cubicBezTo>
                    <a:pt x="874" y="2758"/>
                    <a:pt x="930" y="2781"/>
                    <a:pt x="982" y="2800"/>
                  </a:cubicBezTo>
                  <a:cubicBezTo>
                    <a:pt x="996" y="2810"/>
                    <a:pt x="1010" y="2810"/>
                    <a:pt x="1025" y="2814"/>
                  </a:cubicBezTo>
                  <a:cubicBezTo>
                    <a:pt x="1072" y="2833"/>
                    <a:pt x="1119" y="2852"/>
                    <a:pt x="1171" y="2871"/>
                  </a:cubicBezTo>
                  <a:cubicBezTo>
                    <a:pt x="1185" y="2876"/>
                    <a:pt x="1204" y="2881"/>
                    <a:pt x="1223" y="2885"/>
                  </a:cubicBezTo>
                  <a:cubicBezTo>
                    <a:pt x="1280" y="2904"/>
                    <a:pt x="1341" y="2923"/>
                    <a:pt x="1398" y="2937"/>
                  </a:cubicBezTo>
                  <a:cubicBezTo>
                    <a:pt x="1412" y="2942"/>
                    <a:pt x="1426" y="2947"/>
                    <a:pt x="1440" y="2951"/>
                  </a:cubicBezTo>
                  <a:cubicBezTo>
                    <a:pt x="1497" y="2966"/>
                    <a:pt x="1553" y="2980"/>
                    <a:pt x="1605" y="2989"/>
                  </a:cubicBezTo>
                  <a:cubicBezTo>
                    <a:pt x="1620" y="2994"/>
                    <a:pt x="1629" y="2999"/>
                    <a:pt x="1638" y="2999"/>
                  </a:cubicBezTo>
                  <a:cubicBezTo>
                    <a:pt x="1705" y="3013"/>
                    <a:pt x="1766" y="3027"/>
                    <a:pt x="1832" y="3036"/>
                  </a:cubicBezTo>
                  <a:cubicBezTo>
                    <a:pt x="1846" y="3041"/>
                    <a:pt x="1860" y="3041"/>
                    <a:pt x="1879" y="3046"/>
                  </a:cubicBezTo>
                  <a:cubicBezTo>
                    <a:pt x="1945" y="3055"/>
                    <a:pt x="2011" y="3065"/>
                    <a:pt x="2078" y="3074"/>
                  </a:cubicBezTo>
                  <a:cubicBezTo>
                    <a:pt x="2148" y="3079"/>
                    <a:pt x="2214" y="3084"/>
                    <a:pt x="2281" y="3088"/>
                  </a:cubicBezTo>
                  <a:cubicBezTo>
                    <a:pt x="2299" y="3093"/>
                    <a:pt x="2314" y="3093"/>
                    <a:pt x="2333" y="3093"/>
                  </a:cubicBezTo>
                  <a:cubicBezTo>
                    <a:pt x="2399" y="3098"/>
                    <a:pt x="2460" y="3098"/>
                    <a:pt x="2526" y="3102"/>
                  </a:cubicBezTo>
                  <a:lnTo>
                    <a:pt x="2550" y="3102"/>
                  </a:lnTo>
                  <a:cubicBezTo>
                    <a:pt x="2606" y="3102"/>
                    <a:pt x="2663" y="3102"/>
                    <a:pt x="2720" y="3098"/>
                  </a:cubicBezTo>
                  <a:lnTo>
                    <a:pt x="2786" y="3098"/>
                  </a:lnTo>
                  <a:cubicBezTo>
                    <a:pt x="2842" y="3093"/>
                    <a:pt x="2894" y="3093"/>
                    <a:pt x="2946" y="3088"/>
                  </a:cubicBezTo>
                  <a:cubicBezTo>
                    <a:pt x="2975" y="3084"/>
                    <a:pt x="3003" y="3084"/>
                    <a:pt x="3031" y="3079"/>
                  </a:cubicBezTo>
                  <a:cubicBezTo>
                    <a:pt x="3069" y="3074"/>
                    <a:pt x="3107" y="3069"/>
                    <a:pt x="3149" y="3065"/>
                  </a:cubicBezTo>
                  <a:cubicBezTo>
                    <a:pt x="3178" y="3060"/>
                    <a:pt x="3211" y="3055"/>
                    <a:pt x="3239" y="3055"/>
                  </a:cubicBezTo>
                  <a:cubicBezTo>
                    <a:pt x="3272" y="3051"/>
                    <a:pt x="3300" y="3041"/>
                    <a:pt x="3333" y="3036"/>
                  </a:cubicBezTo>
                  <a:cubicBezTo>
                    <a:pt x="3390" y="3027"/>
                    <a:pt x="3447" y="3017"/>
                    <a:pt x="3499" y="3008"/>
                  </a:cubicBezTo>
                  <a:cubicBezTo>
                    <a:pt x="3518" y="3003"/>
                    <a:pt x="3541" y="2999"/>
                    <a:pt x="3560" y="2994"/>
                  </a:cubicBezTo>
                  <a:cubicBezTo>
                    <a:pt x="3598" y="2984"/>
                    <a:pt x="3640" y="2975"/>
                    <a:pt x="3678" y="2966"/>
                  </a:cubicBezTo>
                  <a:cubicBezTo>
                    <a:pt x="3683" y="2961"/>
                    <a:pt x="3692" y="2961"/>
                    <a:pt x="3697" y="2961"/>
                  </a:cubicBezTo>
                  <a:cubicBezTo>
                    <a:pt x="3782" y="2937"/>
                    <a:pt x="3862" y="2914"/>
                    <a:pt x="3943" y="2885"/>
                  </a:cubicBezTo>
                  <a:cubicBezTo>
                    <a:pt x="3952" y="2885"/>
                    <a:pt x="3957" y="2885"/>
                    <a:pt x="3961" y="2881"/>
                  </a:cubicBezTo>
                  <a:cubicBezTo>
                    <a:pt x="4094" y="2838"/>
                    <a:pt x="4226" y="2791"/>
                    <a:pt x="4353" y="2734"/>
                  </a:cubicBezTo>
                  <a:cubicBezTo>
                    <a:pt x="4117" y="2012"/>
                    <a:pt x="3669" y="841"/>
                    <a:pt x="3121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7614280" y="1069259"/>
              <a:ext cx="5158" cy="4903"/>
            </a:xfrm>
            <a:custGeom>
              <a:avLst/>
              <a:gdLst/>
              <a:ahLst/>
              <a:cxnLst/>
              <a:rect l="l" t="t" r="r" b="b"/>
              <a:pathLst>
                <a:path w="81" h="77" extrusionOk="0">
                  <a:moveTo>
                    <a:pt x="0" y="0"/>
                  </a:moveTo>
                  <a:cubicBezTo>
                    <a:pt x="0" y="5"/>
                    <a:pt x="5" y="5"/>
                    <a:pt x="5" y="5"/>
                  </a:cubicBezTo>
                  <a:cubicBezTo>
                    <a:pt x="33" y="29"/>
                    <a:pt x="57" y="52"/>
                    <a:pt x="80" y="76"/>
                  </a:cubicBezTo>
                  <a:cubicBezTo>
                    <a:pt x="57" y="48"/>
                    <a:pt x="28" y="24"/>
                    <a:pt x="0" y="0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7612751" y="1068049"/>
              <a:ext cx="1274" cy="95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0" y="1"/>
                  </a:moveTo>
                  <a:lnTo>
                    <a:pt x="0" y="5"/>
                  </a:lnTo>
                  <a:cubicBezTo>
                    <a:pt x="5" y="5"/>
                    <a:pt x="10" y="10"/>
                    <a:pt x="19" y="15"/>
                  </a:cubicBezTo>
                  <a:lnTo>
                    <a:pt x="19" y="15"/>
                  </a:lnTo>
                  <a:cubicBezTo>
                    <a:pt x="10" y="10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7450376" y="1054550"/>
              <a:ext cx="194598" cy="193962"/>
            </a:xfrm>
            <a:custGeom>
              <a:avLst/>
              <a:gdLst/>
              <a:ahLst/>
              <a:cxnLst/>
              <a:rect l="l" t="t" r="r" b="b"/>
              <a:pathLst>
                <a:path w="3056" h="3046" extrusionOk="0">
                  <a:moveTo>
                    <a:pt x="1535" y="0"/>
                  </a:moveTo>
                  <a:cubicBezTo>
                    <a:pt x="1054" y="142"/>
                    <a:pt x="572" y="638"/>
                    <a:pt x="1" y="1497"/>
                  </a:cubicBezTo>
                  <a:cubicBezTo>
                    <a:pt x="176" y="1526"/>
                    <a:pt x="366" y="1542"/>
                    <a:pt x="567" y="1542"/>
                  </a:cubicBezTo>
                  <a:cubicBezTo>
                    <a:pt x="816" y="1542"/>
                    <a:pt x="1082" y="1518"/>
                    <a:pt x="1356" y="1469"/>
                  </a:cubicBezTo>
                  <a:lnTo>
                    <a:pt x="1356" y="1469"/>
                  </a:lnTo>
                  <a:cubicBezTo>
                    <a:pt x="1346" y="1969"/>
                    <a:pt x="1176" y="2753"/>
                    <a:pt x="1073" y="2965"/>
                  </a:cubicBezTo>
                  <a:cubicBezTo>
                    <a:pt x="1200" y="2998"/>
                    <a:pt x="1332" y="3022"/>
                    <a:pt x="1464" y="3046"/>
                  </a:cubicBezTo>
                  <a:cubicBezTo>
                    <a:pt x="1493" y="2621"/>
                    <a:pt x="1516" y="1870"/>
                    <a:pt x="1422" y="1459"/>
                  </a:cubicBezTo>
                  <a:cubicBezTo>
                    <a:pt x="1502" y="1445"/>
                    <a:pt x="1582" y="1426"/>
                    <a:pt x="1667" y="1407"/>
                  </a:cubicBezTo>
                  <a:cubicBezTo>
                    <a:pt x="2210" y="1275"/>
                    <a:pt x="2687" y="1067"/>
                    <a:pt x="3056" y="826"/>
                  </a:cubicBezTo>
                  <a:cubicBezTo>
                    <a:pt x="2933" y="623"/>
                    <a:pt x="2796" y="444"/>
                    <a:pt x="2659" y="307"/>
                  </a:cubicBezTo>
                  <a:lnTo>
                    <a:pt x="2654" y="307"/>
                  </a:lnTo>
                  <a:cubicBezTo>
                    <a:pt x="2631" y="279"/>
                    <a:pt x="2602" y="255"/>
                    <a:pt x="2574" y="231"/>
                  </a:cubicBezTo>
                  <a:cubicBezTo>
                    <a:pt x="2569" y="231"/>
                    <a:pt x="2569" y="227"/>
                    <a:pt x="2569" y="227"/>
                  </a:cubicBezTo>
                  <a:cubicBezTo>
                    <a:pt x="2560" y="222"/>
                    <a:pt x="2555" y="217"/>
                    <a:pt x="2550" y="217"/>
                  </a:cubicBezTo>
                  <a:lnTo>
                    <a:pt x="2494" y="86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7441398" y="952668"/>
              <a:ext cx="104367" cy="108124"/>
            </a:xfrm>
            <a:custGeom>
              <a:avLst/>
              <a:gdLst/>
              <a:ahLst/>
              <a:cxnLst/>
              <a:rect l="l" t="t" r="r" b="b"/>
              <a:pathLst>
                <a:path w="1639" h="1698" extrusionOk="0">
                  <a:moveTo>
                    <a:pt x="620" y="0"/>
                  </a:moveTo>
                  <a:cubicBezTo>
                    <a:pt x="505" y="0"/>
                    <a:pt x="397" y="29"/>
                    <a:pt x="307" y="94"/>
                  </a:cubicBezTo>
                  <a:cubicBezTo>
                    <a:pt x="5" y="311"/>
                    <a:pt x="0" y="821"/>
                    <a:pt x="293" y="1241"/>
                  </a:cubicBezTo>
                  <a:cubicBezTo>
                    <a:pt x="331" y="1293"/>
                    <a:pt x="373" y="1340"/>
                    <a:pt x="416" y="1388"/>
                  </a:cubicBezTo>
                  <a:cubicBezTo>
                    <a:pt x="608" y="1587"/>
                    <a:pt x="850" y="1698"/>
                    <a:pt x="1068" y="1698"/>
                  </a:cubicBezTo>
                  <a:cubicBezTo>
                    <a:pt x="1182" y="1698"/>
                    <a:pt x="1289" y="1668"/>
                    <a:pt x="1379" y="1605"/>
                  </a:cubicBezTo>
                  <a:cubicBezTo>
                    <a:pt x="1379" y="1605"/>
                    <a:pt x="1379" y="1600"/>
                    <a:pt x="1379" y="1600"/>
                  </a:cubicBezTo>
                  <a:cubicBezTo>
                    <a:pt x="1563" y="1473"/>
                    <a:pt x="1638" y="1232"/>
                    <a:pt x="1601" y="967"/>
                  </a:cubicBezTo>
                  <a:lnTo>
                    <a:pt x="1591" y="967"/>
                  </a:lnTo>
                  <a:cubicBezTo>
                    <a:pt x="1473" y="930"/>
                    <a:pt x="1388" y="835"/>
                    <a:pt x="1313" y="746"/>
                  </a:cubicBezTo>
                  <a:cubicBezTo>
                    <a:pt x="1114" y="519"/>
                    <a:pt x="911" y="278"/>
                    <a:pt x="784" y="18"/>
                  </a:cubicBezTo>
                  <a:cubicBezTo>
                    <a:pt x="729" y="6"/>
                    <a:pt x="674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7556207" y="1022648"/>
              <a:ext cx="52088" cy="62022"/>
            </a:xfrm>
            <a:custGeom>
              <a:avLst/>
              <a:gdLst/>
              <a:ahLst/>
              <a:cxnLst/>
              <a:rect l="l" t="t" r="r" b="b"/>
              <a:pathLst>
                <a:path w="818" h="974" extrusionOk="0">
                  <a:moveTo>
                    <a:pt x="43" y="1"/>
                  </a:moveTo>
                  <a:lnTo>
                    <a:pt x="1" y="359"/>
                  </a:lnTo>
                  <a:lnTo>
                    <a:pt x="756" y="973"/>
                  </a:lnTo>
                  <a:lnTo>
                    <a:pt x="813" y="605"/>
                  </a:lnTo>
                  <a:lnTo>
                    <a:pt x="818" y="558"/>
                  </a:lnTo>
                  <a:cubicBezTo>
                    <a:pt x="426" y="430"/>
                    <a:pt x="185" y="232"/>
                    <a:pt x="4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7523477" y="887654"/>
              <a:ext cx="195745" cy="176068"/>
            </a:xfrm>
            <a:custGeom>
              <a:avLst/>
              <a:gdLst/>
              <a:ahLst/>
              <a:cxnLst/>
              <a:rect l="l" t="t" r="r" b="b"/>
              <a:pathLst>
                <a:path w="3074" h="2765" extrusionOk="0">
                  <a:moveTo>
                    <a:pt x="1447" y="1159"/>
                  </a:moveTo>
                  <a:cubicBezTo>
                    <a:pt x="1456" y="1159"/>
                    <a:pt x="1465" y="1160"/>
                    <a:pt x="1473" y="1162"/>
                  </a:cubicBezTo>
                  <a:cubicBezTo>
                    <a:pt x="1554" y="1181"/>
                    <a:pt x="1620" y="1285"/>
                    <a:pt x="1615" y="1389"/>
                  </a:cubicBezTo>
                  <a:cubicBezTo>
                    <a:pt x="1601" y="1323"/>
                    <a:pt x="1549" y="1266"/>
                    <a:pt x="1483" y="1257"/>
                  </a:cubicBezTo>
                  <a:cubicBezTo>
                    <a:pt x="1477" y="1256"/>
                    <a:pt x="1471" y="1255"/>
                    <a:pt x="1465" y="1255"/>
                  </a:cubicBezTo>
                  <a:cubicBezTo>
                    <a:pt x="1402" y="1255"/>
                    <a:pt x="1348" y="1300"/>
                    <a:pt x="1322" y="1360"/>
                  </a:cubicBezTo>
                  <a:cubicBezTo>
                    <a:pt x="1322" y="1346"/>
                    <a:pt x="1322" y="1337"/>
                    <a:pt x="1322" y="1323"/>
                  </a:cubicBezTo>
                  <a:cubicBezTo>
                    <a:pt x="1322" y="1226"/>
                    <a:pt x="1378" y="1159"/>
                    <a:pt x="1447" y="1159"/>
                  </a:cubicBezTo>
                  <a:close/>
                  <a:moveTo>
                    <a:pt x="2558" y="1327"/>
                  </a:moveTo>
                  <a:cubicBezTo>
                    <a:pt x="2563" y="1327"/>
                    <a:pt x="2568" y="1327"/>
                    <a:pt x="2573" y="1327"/>
                  </a:cubicBezTo>
                  <a:cubicBezTo>
                    <a:pt x="2649" y="1337"/>
                    <a:pt x="2706" y="1422"/>
                    <a:pt x="2691" y="1516"/>
                  </a:cubicBezTo>
                  <a:cubicBezTo>
                    <a:pt x="2691" y="1521"/>
                    <a:pt x="2687" y="1526"/>
                    <a:pt x="2687" y="1530"/>
                  </a:cubicBezTo>
                  <a:cubicBezTo>
                    <a:pt x="2673" y="1464"/>
                    <a:pt x="2621" y="1412"/>
                    <a:pt x="2554" y="1403"/>
                  </a:cubicBezTo>
                  <a:cubicBezTo>
                    <a:pt x="2551" y="1403"/>
                    <a:pt x="2547" y="1403"/>
                    <a:pt x="2543" y="1403"/>
                  </a:cubicBezTo>
                  <a:cubicBezTo>
                    <a:pt x="2486" y="1403"/>
                    <a:pt x="2435" y="1435"/>
                    <a:pt x="2408" y="1488"/>
                  </a:cubicBezTo>
                  <a:cubicBezTo>
                    <a:pt x="2408" y="1483"/>
                    <a:pt x="2408" y="1479"/>
                    <a:pt x="2408" y="1479"/>
                  </a:cubicBezTo>
                  <a:cubicBezTo>
                    <a:pt x="2417" y="1390"/>
                    <a:pt x="2484" y="1327"/>
                    <a:pt x="2558" y="1327"/>
                  </a:cubicBezTo>
                  <a:close/>
                  <a:moveTo>
                    <a:pt x="294" y="1405"/>
                  </a:moveTo>
                  <a:cubicBezTo>
                    <a:pt x="382" y="1405"/>
                    <a:pt x="487" y="1476"/>
                    <a:pt x="553" y="1587"/>
                  </a:cubicBezTo>
                  <a:cubicBezTo>
                    <a:pt x="600" y="1663"/>
                    <a:pt x="614" y="1738"/>
                    <a:pt x="604" y="1800"/>
                  </a:cubicBezTo>
                  <a:cubicBezTo>
                    <a:pt x="600" y="1776"/>
                    <a:pt x="590" y="1757"/>
                    <a:pt x="576" y="1733"/>
                  </a:cubicBezTo>
                  <a:cubicBezTo>
                    <a:pt x="537" y="1667"/>
                    <a:pt x="472" y="1624"/>
                    <a:pt x="419" y="1624"/>
                  </a:cubicBezTo>
                  <a:cubicBezTo>
                    <a:pt x="408" y="1624"/>
                    <a:pt x="397" y="1625"/>
                    <a:pt x="387" y="1630"/>
                  </a:cubicBezTo>
                  <a:cubicBezTo>
                    <a:pt x="331" y="1658"/>
                    <a:pt x="326" y="1743"/>
                    <a:pt x="373" y="1823"/>
                  </a:cubicBezTo>
                  <a:cubicBezTo>
                    <a:pt x="401" y="1866"/>
                    <a:pt x="434" y="1899"/>
                    <a:pt x="468" y="1918"/>
                  </a:cubicBezTo>
                  <a:cubicBezTo>
                    <a:pt x="383" y="1908"/>
                    <a:pt x="283" y="1842"/>
                    <a:pt x="217" y="1738"/>
                  </a:cubicBezTo>
                  <a:cubicBezTo>
                    <a:pt x="137" y="1601"/>
                    <a:pt x="146" y="1460"/>
                    <a:pt x="236" y="1417"/>
                  </a:cubicBezTo>
                  <a:cubicBezTo>
                    <a:pt x="254" y="1409"/>
                    <a:pt x="273" y="1405"/>
                    <a:pt x="294" y="1405"/>
                  </a:cubicBezTo>
                  <a:close/>
                  <a:moveTo>
                    <a:pt x="2091" y="1769"/>
                  </a:moveTo>
                  <a:cubicBezTo>
                    <a:pt x="2110" y="1769"/>
                    <a:pt x="2120" y="1771"/>
                    <a:pt x="2120" y="1771"/>
                  </a:cubicBezTo>
                  <a:cubicBezTo>
                    <a:pt x="2117" y="1820"/>
                    <a:pt x="2071" y="1989"/>
                    <a:pt x="1948" y="1989"/>
                  </a:cubicBezTo>
                  <a:cubicBezTo>
                    <a:pt x="1892" y="1989"/>
                    <a:pt x="1820" y="1954"/>
                    <a:pt x="1728" y="1856"/>
                  </a:cubicBezTo>
                  <a:cubicBezTo>
                    <a:pt x="1728" y="1856"/>
                    <a:pt x="1733" y="1852"/>
                    <a:pt x="1738" y="1847"/>
                  </a:cubicBezTo>
                  <a:cubicBezTo>
                    <a:pt x="1803" y="1903"/>
                    <a:pt x="1858" y="1925"/>
                    <a:pt x="1902" y="1925"/>
                  </a:cubicBezTo>
                  <a:cubicBezTo>
                    <a:pt x="1991" y="1925"/>
                    <a:pt x="2040" y="1837"/>
                    <a:pt x="2059" y="1771"/>
                  </a:cubicBezTo>
                  <a:cubicBezTo>
                    <a:pt x="2071" y="1770"/>
                    <a:pt x="2082" y="1769"/>
                    <a:pt x="2091" y="1769"/>
                  </a:cubicBezTo>
                  <a:close/>
                  <a:moveTo>
                    <a:pt x="1388" y="1946"/>
                  </a:moveTo>
                  <a:cubicBezTo>
                    <a:pt x="1426" y="2078"/>
                    <a:pt x="1544" y="2182"/>
                    <a:pt x="1695" y="2196"/>
                  </a:cubicBezTo>
                  <a:cubicBezTo>
                    <a:pt x="1783" y="2205"/>
                    <a:pt x="1786" y="2250"/>
                    <a:pt x="1705" y="2250"/>
                  </a:cubicBezTo>
                  <a:cubicBezTo>
                    <a:pt x="1695" y="2250"/>
                    <a:pt x="1684" y="2250"/>
                    <a:pt x="1672" y="2248"/>
                  </a:cubicBezTo>
                  <a:cubicBezTo>
                    <a:pt x="1520" y="2229"/>
                    <a:pt x="1407" y="2102"/>
                    <a:pt x="1388" y="1946"/>
                  </a:cubicBezTo>
                  <a:close/>
                  <a:moveTo>
                    <a:pt x="2573" y="1"/>
                  </a:moveTo>
                  <a:cubicBezTo>
                    <a:pt x="2517" y="67"/>
                    <a:pt x="2432" y="109"/>
                    <a:pt x="2347" y="147"/>
                  </a:cubicBezTo>
                  <a:cubicBezTo>
                    <a:pt x="2243" y="185"/>
                    <a:pt x="2134" y="223"/>
                    <a:pt x="2026" y="246"/>
                  </a:cubicBezTo>
                  <a:cubicBezTo>
                    <a:pt x="1978" y="258"/>
                    <a:pt x="1927" y="268"/>
                    <a:pt x="1876" y="268"/>
                  </a:cubicBezTo>
                  <a:cubicBezTo>
                    <a:pt x="1845" y="268"/>
                    <a:pt x="1815" y="264"/>
                    <a:pt x="1785" y="256"/>
                  </a:cubicBezTo>
                  <a:cubicBezTo>
                    <a:pt x="1738" y="246"/>
                    <a:pt x="1695" y="213"/>
                    <a:pt x="1667" y="175"/>
                  </a:cubicBezTo>
                  <a:cubicBezTo>
                    <a:pt x="1662" y="199"/>
                    <a:pt x="1657" y="223"/>
                    <a:pt x="1648" y="241"/>
                  </a:cubicBezTo>
                  <a:cubicBezTo>
                    <a:pt x="1563" y="426"/>
                    <a:pt x="1379" y="567"/>
                    <a:pt x="1166" y="619"/>
                  </a:cubicBezTo>
                  <a:cubicBezTo>
                    <a:pt x="1152" y="624"/>
                    <a:pt x="1138" y="629"/>
                    <a:pt x="1129" y="629"/>
                  </a:cubicBezTo>
                  <a:cubicBezTo>
                    <a:pt x="1114" y="633"/>
                    <a:pt x="1105" y="633"/>
                    <a:pt x="1096" y="633"/>
                  </a:cubicBezTo>
                  <a:cubicBezTo>
                    <a:pt x="1067" y="638"/>
                    <a:pt x="1039" y="643"/>
                    <a:pt x="1011" y="643"/>
                  </a:cubicBezTo>
                  <a:cubicBezTo>
                    <a:pt x="1062" y="652"/>
                    <a:pt x="1100" y="714"/>
                    <a:pt x="1110" y="770"/>
                  </a:cubicBezTo>
                  <a:cubicBezTo>
                    <a:pt x="1119" y="733"/>
                    <a:pt x="1152" y="699"/>
                    <a:pt x="1195" y="690"/>
                  </a:cubicBezTo>
                  <a:lnTo>
                    <a:pt x="1643" y="586"/>
                  </a:lnTo>
                  <a:cubicBezTo>
                    <a:pt x="1652" y="584"/>
                    <a:pt x="1661" y="583"/>
                    <a:pt x="1669" y="583"/>
                  </a:cubicBezTo>
                  <a:cubicBezTo>
                    <a:pt x="1715" y="583"/>
                    <a:pt x="1753" y="613"/>
                    <a:pt x="1757" y="657"/>
                  </a:cubicBezTo>
                  <a:lnTo>
                    <a:pt x="1775" y="756"/>
                  </a:lnTo>
                  <a:cubicBezTo>
                    <a:pt x="1785" y="808"/>
                    <a:pt x="1742" y="865"/>
                    <a:pt x="1690" y="874"/>
                  </a:cubicBezTo>
                  <a:lnTo>
                    <a:pt x="1237" y="978"/>
                  </a:lnTo>
                  <a:cubicBezTo>
                    <a:pt x="1228" y="980"/>
                    <a:pt x="1220" y="981"/>
                    <a:pt x="1211" y="981"/>
                  </a:cubicBezTo>
                  <a:cubicBezTo>
                    <a:pt x="1167" y="981"/>
                    <a:pt x="1132" y="951"/>
                    <a:pt x="1124" y="907"/>
                  </a:cubicBezTo>
                  <a:lnTo>
                    <a:pt x="1114" y="836"/>
                  </a:lnTo>
                  <a:cubicBezTo>
                    <a:pt x="1110" y="860"/>
                    <a:pt x="1105" y="884"/>
                    <a:pt x="1100" y="907"/>
                  </a:cubicBezTo>
                  <a:cubicBezTo>
                    <a:pt x="1086" y="950"/>
                    <a:pt x="1067" y="992"/>
                    <a:pt x="1039" y="1035"/>
                  </a:cubicBezTo>
                  <a:cubicBezTo>
                    <a:pt x="1006" y="1077"/>
                    <a:pt x="963" y="1115"/>
                    <a:pt x="916" y="1143"/>
                  </a:cubicBezTo>
                  <a:cubicBezTo>
                    <a:pt x="874" y="1162"/>
                    <a:pt x="831" y="1181"/>
                    <a:pt x="789" y="1200"/>
                  </a:cubicBezTo>
                  <a:cubicBezTo>
                    <a:pt x="774" y="1209"/>
                    <a:pt x="765" y="1214"/>
                    <a:pt x="751" y="1224"/>
                  </a:cubicBezTo>
                  <a:cubicBezTo>
                    <a:pt x="713" y="1247"/>
                    <a:pt x="685" y="1280"/>
                    <a:pt x="661" y="1318"/>
                  </a:cubicBezTo>
                  <a:cubicBezTo>
                    <a:pt x="642" y="1342"/>
                    <a:pt x="633" y="1370"/>
                    <a:pt x="619" y="1398"/>
                  </a:cubicBezTo>
                  <a:cubicBezTo>
                    <a:pt x="604" y="1431"/>
                    <a:pt x="595" y="1464"/>
                    <a:pt x="581" y="1497"/>
                  </a:cubicBezTo>
                  <a:cubicBezTo>
                    <a:pt x="485" y="1352"/>
                    <a:pt x="343" y="1260"/>
                    <a:pt x="225" y="1260"/>
                  </a:cubicBezTo>
                  <a:cubicBezTo>
                    <a:pt x="197" y="1260"/>
                    <a:pt x="171" y="1265"/>
                    <a:pt x="146" y="1275"/>
                  </a:cubicBezTo>
                  <a:cubicBezTo>
                    <a:pt x="10" y="1337"/>
                    <a:pt x="0" y="1545"/>
                    <a:pt x="118" y="1738"/>
                  </a:cubicBezTo>
                  <a:cubicBezTo>
                    <a:pt x="203" y="1880"/>
                    <a:pt x="331" y="1974"/>
                    <a:pt x="449" y="1993"/>
                  </a:cubicBezTo>
                  <a:lnTo>
                    <a:pt x="491" y="1993"/>
                  </a:lnTo>
                  <a:cubicBezTo>
                    <a:pt x="510" y="2036"/>
                    <a:pt x="534" y="2078"/>
                    <a:pt x="557" y="2121"/>
                  </a:cubicBezTo>
                  <a:cubicBezTo>
                    <a:pt x="699" y="2352"/>
                    <a:pt x="940" y="2550"/>
                    <a:pt x="1332" y="2678"/>
                  </a:cubicBezTo>
                  <a:cubicBezTo>
                    <a:pt x="1412" y="2706"/>
                    <a:pt x="1502" y="2725"/>
                    <a:pt x="1596" y="2744"/>
                  </a:cubicBezTo>
                  <a:cubicBezTo>
                    <a:pt x="1664" y="2758"/>
                    <a:pt x="1730" y="2765"/>
                    <a:pt x="1795" y="2765"/>
                  </a:cubicBezTo>
                  <a:cubicBezTo>
                    <a:pt x="1969" y="2765"/>
                    <a:pt x="2131" y="2715"/>
                    <a:pt x="2276" y="2626"/>
                  </a:cubicBezTo>
                  <a:cubicBezTo>
                    <a:pt x="2422" y="2541"/>
                    <a:pt x="2554" y="2413"/>
                    <a:pt x="2663" y="2267"/>
                  </a:cubicBezTo>
                  <a:cubicBezTo>
                    <a:pt x="2923" y="1913"/>
                    <a:pt x="3074" y="1431"/>
                    <a:pt x="3055" y="983"/>
                  </a:cubicBezTo>
                  <a:lnTo>
                    <a:pt x="3055" y="983"/>
                  </a:lnTo>
                  <a:cubicBezTo>
                    <a:pt x="3055" y="992"/>
                    <a:pt x="3055" y="997"/>
                    <a:pt x="3050" y="1002"/>
                  </a:cubicBezTo>
                  <a:lnTo>
                    <a:pt x="3008" y="1096"/>
                  </a:lnTo>
                  <a:cubicBezTo>
                    <a:pt x="2991" y="1126"/>
                    <a:pt x="2958" y="1144"/>
                    <a:pt x="2924" y="1144"/>
                  </a:cubicBezTo>
                  <a:cubicBezTo>
                    <a:pt x="2909" y="1144"/>
                    <a:pt x="2894" y="1141"/>
                    <a:pt x="2880" y="1134"/>
                  </a:cubicBezTo>
                  <a:lnTo>
                    <a:pt x="2503" y="931"/>
                  </a:lnTo>
                  <a:cubicBezTo>
                    <a:pt x="2455" y="907"/>
                    <a:pt x="2436" y="851"/>
                    <a:pt x="2460" y="803"/>
                  </a:cubicBezTo>
                  <a:lnTo>
                    <a:pt x="2503" y="714"/>
                  </a:lnTo>
                  <a:cubicBezTo>
                    <a:pt x="2519" y="681"/>
                    <a:pt x="2550" y="665"/>
                    <a:pt x="2583" y="665"/>
                  </a:cubicBezTo>
                  <a:cubicBezTo>
                    <a:pt x="2599" y="665"/>
                    <a:pt x="2615" y="668"/>
                    <a:pt x="2630" y="676"/>
                  </a:cubicBezTo>
                  <a:lnTo>
                    <a:pt x="3008" y="874"/>
                  </a:lnTo>
                  <a:cubicBezTo>
                    <a:pt x="3031" y="884"/>
                    <a:pt x="3046" y="902"/>
                    <a:pt x="3050" y="926"/>
                  </a:cubicBezTo>
                  <a:cubicBezTo>
                    <a:pt x="3027" y="544"/>
                    <a:pt x="2876" y="204"/>
                    <a:pt x="257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7515645" y="813789"/>
              <a:ext cx="177469" cy="113346"/>
            </a:xfrm>
            <a:custGeom>
              <a:avLst/>
              <a:gdLst/>
              <a:ahLst/>
              <a:cxnLst/>
              <a:rect l="l" t="t" r="r" b="b"/>
              <a:pathLst>
                <a:path w="2787" h="1780" extrusionOk="0">
                  <a:moveTo>
                    <a:pt x="1184" y="1"/>
                  </a:moveTo>
                  <a:cubicBezTo>
                    <a:pt x="1156" y="1"/>
                    <a:pt x="1128" y="2"/>
                    <a:pt x="1100" y="4"/>
                  </a:cubicBezTo>
                  <a:cubicBezTo>
                    <a:pt x="727" y="32"/>
                    <a:pt x="402" y="216"/>
                    <a:pt x="128" y="443"/>
                  </a:cubicBezTo>
                  <a:cubicBezTo>
                    <a:pt x="85" y="481"/>
                    <a:pt x="43" y="523"/>
                    <a:pt x="0" y="566"/>
                  </a:cubicBezTo>
                  <a:cubicBezTo>
                    <a:pt x="156" y="1052"/>
                    <a:pt x="703" y="1571"/>
                    <a:pt x="1368" y="1755"/>
                  </a:cubicBezTo>
                  <a:lnTo>
                    <a:pt x="1368" y="1755"/>
                  </a:lnTo>
                  <a:cubicBezTo>
                    <a:pt x="1547" y="1691"/>
                    <a:pt x="1697" y="1562"/>
                    <a:pt x="1771" y="1401"/>
                  </a:cubicBezTo>
                  <a:cubicBezTo>
                    <a:pt x="1780" y="1383"/>
                    <a:pt x="1785" y="1359"/>
                    <a:pt x="1790" y="1335"/>
                  </a:cubicBezTo>
                  <a:cubicBezTo>
                    <a:pt x="1818" y="1373"/>
                    <a:pt x="1861" y="1406"/>
                    <a:pt x="1908" y="1416"/>
                  </a:cubicBezTo>
                  <a:cubicBezTo>
                    <a:pt x="1938" y="1424"/>
                    <a:pt x="1968" y="1428"/>
                    <a:pt x="1999" y="1428"/>
                  </a:cubicBezTo>
                  <a:cubicBezTo>
                    <a:pt x="2050" y="1428"/>
                    <a:pt x="2101" y="1418"/>
                    <a:pt x="2149" y="1406"/>
                  </a:cubicBezTo>
                  <a:cubicBezTo>
                    <a:pt x="2257" y="1383"/>
                    <a:pt x="2366" y="1345"/>
                    <a:pt x="2470" y="1307"/>
                  </a:cubicBezTo>
                  <a:cubicBezTo>
                    <a:pt x="2555" y="1269"/>
                    <a:pt x="2640" y="1227"/>
                    <a:pt x="2696" y="1161"/>
                  </a:cubicBezTo>
                  <a:cubicBezTo>
                    <a:pt x="2734" y="1128"/>
                    <a:pt x="2758" y="1085"/>
                    <a:pt x="2767" y="1038"/>
                  </a:cubicBezTo>
                  <a:cubicBezTo>
                    <a:pt x="2786" y="929"/>
                    <a:pt x="2729" y="821"/>
                    <a:pt x="2644" y="740"/>
                  </a:cubicBezTo>
                  <a:cubicBezTo>
                    <a:pt x="2559" y="665"/>
                    <a:pt x="2446" y="618"/>
                    <a:pt x="2342" y="566"/>
                  </a:cubicBezTo>
                  <a:lnTo>
                    <a:pt x="2059" y="457"/>
                  </a:lnTo>
                  <a:cubicBezTo>
                    <a:pt x="1902" y="164"/>
                    <a:pt x="1533" y="1"/>
                    <a:pt x="1184" y="1"/>
                  </a:cubicBezTo>
                  <a:close/>
                  <a:moveTo>
                    <a:pt x="1368" y="1755"/>
                  </a:moveTo>
                  <a:cubicBezTo>
                    <a:pt x="1343" y="1765"/>
                    <a:pt x="1316" y="1773"/>
                    <a:pt x="1289" y="1779"/>
                  </a:cubicBezTo>
                  <a:cubicBezTo>
                    <a:pt x="1318" y="1774"/>
                    <a:pt x="1341" y="1765"/>
                    <a:pt x="1370" y="1756"/>
                  </a:cubicBezTo>
                  <a:cubicBezTo>
                    <a:pt x="1369" y="1755"/>
                    <a:pt x="1369" y="1755"/>
                    <a:pt x="1368" y="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7548374" y="1014561"/>
              <a:ext cx="3693" cy="318"/>
            </a:xfrm>
            <a:custGeom>
              <a:avLst/>
              <a:gdLst/>
              <a:ahLst/>
              <a:cxnLst/>
              <a:rect l="l" t="t" r="r" b="b"/>
              <a:pathLst>
                <a:path w="58" h="5" extrusionOk="0">
                  <a:moveTo>
                    <a:pt x="1" y="5"/>
                  </a:moveTo>
                  <a:cubicBezTo>
                    <a:pt x="20" y="5"/>
                    <a:pt x="39" y="5"/>
                    <a:pt x="58" y="0"/>
                  </a:cubicBezTo>
                  <a:cubicBezTo>
                    <a:pt x="39" y="5"/>
                    <a:pt x="20" y="5"/>
                    <a:pt x="1" y="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7593203" y="927643"/>
              <a:ext cx="2165" cy="382"/>
            </a:xfrm>
            <a:custGeom>
              <a:avLst/>
              <a:gdLst/>
              <a:ahLst/>
              <a:cxnLst/>
              <a:rect l="l" t="t" r="r" b="b"/>
              <a:pathLst>
                <a:path w="34" h="6" extrusionOk="0">
                  <a:moveTo>
                    <a:pt x="34" y="1"/>
                  </a:moveTo>
                  <a:cubicBezTo>
                    <a:pt x="19" y="5"/>
                    <a:pt x="10" y="5"/>
                    <a:pt x="1" y="5"/>
                  </a:cubicBezTo>
                  <a:cubicBezTo>
                    <a:pt x="10" y="5"/>
                    <a:pt x="19" y="5"/>
                    <a:pt x="34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7573654" y="960436"/>
              <a:ext cx="8214" cy="363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8" y="0"/>
                  </a:moveTo>
                  <a:cubicBezTo>
                    <a:pt x="86" y="19"/>
                    <a:pt x="43" y="38"/>
                    <a:pt x="1" y="57"/>
                  </a:cubicBezTo>
                  <a:cubicBezTo>
                    <a:pt x="43" y="38"/>
                    <a:pt x="86" y="19"/>
                    <a:pt x="128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7587790" y="92853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7589573" y="945409"/>
              <a:ext cx="4012" cy="8151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62" y="0"/>
                  </a:moveTo>
                  <a:cubicBezTo>
                    <a:pt x="48" y="43"/>
                    <a:pt x="29" y="85"/>
                    <a:pt x="1" y="128"/>
                  </a:cubicBezTo>
                  <a:cubicBezTo>
                    <a:pt x="29" y="85"/>
                    <a:pt x="48" y="43"/>
                    <a:pt x="62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7562829" y="971516"/>
              <a:ext cx="2802" cy="5222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3" y="1"/>
                  </a:moveTo>
                  <a:cubicBezTo>
                    <a:pt x="24" y="25"/>
                    <a:pt x="15" y="53"/>
                    <a:pt x="1" y="81"/>
                  </a:cubicBezTo>
                  <a:cubicBezTo>
                    <a:pt x="15" y="53"/>
                    <a:pt x="24" y="25"/>
                    <a:pt x="43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7560409" y="976674"/>
              <a:ext cx="2483" cy="6368"/>
            </a:xfrm>
            <a:custGeom>
              <a:avLst/>
              <a:gdLst/>
              <a:ahLst/>
              <a:cxnLst/>
              <a:rect l="l" t="t" r="r" b="b"/>
              <a:pathLst>
                <a:path w="39" h="100" extrusionOk="0">
                  <a:moveTo>
                    <a:pt x="1" y="99"/>
                  </a:moveTo>
                  <a:cubicBezTo>
                    <a:pt x="15" y="66"/>
                    <a:pt x="24" y="33"/>
                    <a:pt x="39" y="0"/>
                  </a:cubicBezTo>
                  <a:cubicBezTo>
                    <a:pt x="24" y="33"/>
                    <a:pt x="15" y="66"/>
                    <a:pt x="1" y="9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7478330" y="838050"/>
              <a:ext cx="124553" cy="176960"/>
            </a:xfrm>
            <a:custGeom>
              <a:avLst/>
              <a:gdLst/>
              <a:ahLst/>
              <a:cxnLst/>
              <a:rect l="l" t="t" r="r" b="b"/>
              <a:pathLst>
                <a:path w="1956" h="2779" extrusionOk="0">
                  <a:moveTo>
                    <a:pt x="549" y="1"/>
                  </a:moveTo>
                  <a:cubicBezTo>
                    <a:pt x="194" y="336"/>
                    <a:pt x="1" y="935"/>
                    <a:pt x="67" y="1408"/>
                  </a:cubicBezTo>
                  <a:cubicBezTo>
                    <a:pt x="86" y="1554"/>
                    <a:pt x="138" y="1691"/>
                    <a:pt x="204" y="1818"/>
                  </a:cubicBezTo>
                  <a:cubicBezTo>
                    <a:pt x="331" y="2078"/>
                    <a:pt x="534" y="2319"/>
                    <a:pt x="733" y="2546"/>
                  </a:cubicBezTo>
                  <a:cubicBezTo>
                    <a:pt x="808" y="2635"/>
                    <a:pt x="893" y="2730"/>
                    <a:pt x="1011" y="2767"/>
                  </a:cubicBezTo>
                  <a:lnTo>
                    <a:pt x="1021" y="2767"/>
                  </a:lnTo>
                  <a:cubicBezTo>
                    <a:pt x="1030" y="2772"/>
                    <a:pt x="1044" y="2777"/>
                    <a:pt x="1054" y="2777"/>
                  </a:cubicBezTo>
                  <a:cubicBezTo>
                    <a:pt x="1066" y="2777"/>
                    <a:pt x="1077" y="2779"/>
                    <a:pt x="1087" y="2779"/>
                  </a:cubicBezTo>
                  <a:cubicBezTo>
                    <a:pt x="1092" y="2779"/>
                    <a:pt x="1096" y="2778"/>
                    <a:pt x="1101" y="2777"/>
                  </a:cubicBezTo>
                  <a:cubicBezTo>
                    <a:pt x="1120" y="2777"/>
                    <a:pt x="1139" y="2777"/>
                    <a:pt x="1158" y="2772"/>
                  </a:cubicBezTo>
                  <a:cubicBezTo>
                    <a:pt x="1040" y="2753"/>
                    <a:pt x="912" y="2659"/>
                    <a:pt x="827" y="2517"/>
                  </a:cubicBezTo>
                  <a:cubicBezTo>
                    <a:pt x="709" y="2324"/>
                    <a:pt x="719" y="2116"/>
                    <a:pt x="851" y="2054"/>
                  </a:cubicBezTo>
                  <a:cubicBezTo>
                    <a:pt x="876" y="2044"/>
                    <a:pt x="903" y="2039"/>
                    <a:pt x="932" y="2039"/>
                  </a:cubicBezTo>
                  <a:cubicBezTo>
                    <a:pt x="1052" y="2039"/>
                    <a:pt x="1194" y="2131"/>
                    <a:pt x="1290" y="2276"/>
                  </a:cubicBezTo>
                  <a:cubicBezTo>
                    <a:pt x="1304" y="2243"/>
                    <a:pt x="1313" y="2210"/>
                    <a:pt x="1328" y="2177"/>
                  </a:cubicBezTo>
                  <a:cubicBezTo>
                    <a:pt x="1342" y="2149"/>
                    <a:pt x="1351" y="2121"/>
                    <a:pt x="1370" y="2097"/>
                  </a:cubicBezTo>
                  <a:cubicBezTo>
                    <a:pt x="1394" y="2059"/>
                    <a:pt x="1422" y="2026"/>
                    <a:pt x="1460" y="2003"/>
                  </a:cubicBezTo>
                  <a:cubicBezTo>
                    <a:pt x="1474" y="1993"/>
                    <a:pt x="1483" y="1988"/>
                    <a:pt x="1498" y="1979"/>
                  </a:cubicBezTo>
                  <a:cubicBezTo>
                    <a:pt x="1540" y="1960"/>
                    <a:pt x="1583" y="1941"/>
                    <a:pt x="1625" y="1922"/>
                  </a:cubicBezTo>
                  <a:cubicBezTo>
                    <a:pt x="1672" y="1894"/>
                    <a:pt x="1715" y="1856"/>
                    <a:pt x="1748" y="1809"/>
                  </a:cubicBezTo>
                  <a:cubicBezTo>
                    <a:pt x="1776" y="1771"/>
                    <a:pt x="1795" y="1729"/>
                    <a:pt x="1809" y="1686"/>
                  </a:cubicBezTo>
                  <a:cubicBezTo>
                    <a:pt x="1814" y="1663"/>
                    <a:pt x="1819" y="1639"/>
                    <a:pt x="1823" y="1615"/>
                  </a:cubicBezTo>
                  <a:lnTo>
                    <a:pt x="1819" y="1582"/>
                  </a:lnTo>
                  <a:cubicBezTo>
                    <a:pt x="1814" y="1573"/>
                    <a:pt x="1814" y="1559"/>
                    <a:pt x="1819" y="1549"/>
                  </a:cubicBezTo>
                  <a:cubicBezTo>
                    <a:pt x="1809" y="1493"/>
                    <a:pt x="1771" y="1431"/>
                    <a:pt x="1720" y="1422"/>
                  </a:cubicBezTo>
                  <a:cubicBezTo>
                    <a:pt x="1748" y="1422"/>
                    <a:pt x="1776" y="1417"/>
                    <a:pt x="1805" y="1412"/>
                  </a:cubicBezTo>
                  <a:cubicBezTo>
                    <a:pt x="1814" y="1412"/>
                    <a:pt x="1823" y="1412"/>
                    <a:pt x="1838" y="1408"/>
                  </a:cubicBezTo>
                  <a:cubicBezTo>
                    <a:pt x="1847" y="1408"/>
                    <a:pt x="1861" y="1403"/>
                    <a:pt x="1875" y="1398"/>
                  </a:cubicBezTo>
                  <a:cubicBezTo>
                    <a:pt x="1904" y="1393"/>
                    <a:pt x="1927" y="1384"/>
                    <a:pt x="1956" y="1375"/>
                  </a:cubicBezTo>
                  <a:cubicBezTo>
                    <a:pt x="1290" y="1190"/>
                    <a:pt x="742" y="671"/>
                    <a:pt x="586" y="185"/>
                  </a:cubicBezTo>
                  <a:cubicBezTo>
                    <a:pt x="567" y="123"/>
                    <a:pt x="558" y="67"/>
                    <a:pt x="549" y="10"/>
                  </a:cubicBezTo>
                  <a:cubicBezTo>
                    <a:pt x="549" y="5"/>
                    <a:pt x="549" y="5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7532201" y="977119"/>
              <a:ext cx="30374" cy="32667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157" y="0"/>
                  </a:moveTo>
                  <a:cubicBezTo>
                    <a:pt x="136" y="0"/>
                    <a:pt x="117" y="4"/>
                    <a:pt x="99" y="12"/>
                  </a:cubicBezTo>
                  <a:cubicBezTo>
                    <a:pt x="9" y="55"/>
                    <a:pt x="0" y="196"/>
                    <a:pt x="80" y="333"/>
                  </a:cubicBezTo>
                  <a:cubicBezTo>
                    <a:pt x="146" y="437"/>
                    <a:pt x="246" y="508"/>
                    <a:pt x="331" y="513"/>
                  </a:cubicBezTo>
                  <a:cubicBezTo>
                    <a:pt x="297" y="494"/>
                    <a:pt x="264" y="461"/>
                    <a:pt x="236" y="418"/>
                  </a:cubicBezTo>
                  <a:cubicBezTo>
                    <a:pt x="189" y="338"/>
                    <a:pt x="194" y="253"/>
                    <a:pt x="250" y="225"/>
                  </a:cubicBezTo>
                  <a:cubicBezTo>
                    <a:pt x="260" y="220"/>
                    <a:pt x="271" y="219"/>
                    <a:pt x="282" y="219"/>
                  </a:cubicBezTo>
                  <a:cubicBezTo>
                    <a:pt x="335" y="219"/>
                    <a:pt x="400" y="262"/>
                    <a:pt x="439" y="328"/>
                  </a:cubicBezTo>
                  <a:cubicBezTo>
                    <a:pt x="453" y="352"/>
                    <a:pt x="463" y="371"/>
                    <a:pt x="467" y="395"/>
                  </a:cubicBezTo>
                  <a:cubicBezTo>
                    <a:pt x="477" y="333"/>
                    <a:pt x="463" y="258"/>
                    <a:pt x="416" y="182"/>
                  </a:cubicBezTo>
                  <a:cubicBezTo>
                    <a:pt x="350" y="71"/>
                    <a:pt x="245" y="0"/>
                    <a:pt x="15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7548120" y="1045508"/>
              <a:ext cx="64696" cy="64123"/>
            </a:xfrm>
            <a:custGeom>
              <a:avLst/>
              <a:gdLst/>
              <a:ahLst/>
              <a:cxnLst/>
              <a:rect l="l" t="t" r="r" b="b"/>
              <a:pathLst>
                <a:path w="1016" h="1007" extrusionOk="0">
                  <a:moveTo>
                    <a:pt x="128" y="0"/>
                  </a:moveTo>
                  <a:lnTo>
                    <a:pt x="0" y="137"/>
                  </a:lnTo>
                  <a:lnTo>
                    <a:pt x="0" y="142"/>
                  </a:lnTo>
                  <a:lnTo>
                    <a:pt x="959" y="1006"/>
                  </a:lnTo>
                  <a:lnTo>
                    <a:pt x="1015" y="359"/>
                  </a:lnTo>
                  <a:lnTo>
                    <a:pt x="1015" y="355"/>
                  </a:lnTo>
                  <a:lnTo>
                    <a:pt x="1015" y="350"/>
                  </a:lnTo>
                  <a:lnTo>
                    <a:pt x="940" y="246"/>
                  </a:lnTo>
                  <a:lnTo>
                    <a:pt x="883" y="6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7607657" y="961455"/>
              <a:ext cx="18976" cy="1464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5" y="0"/>
                  </a:moveTo>
                  <a:cubicBezTo>
                    <a:pt x="56" y="0"/>
                    <a:pt x="0" y="67"/>
                    <a:pt x="0" y="164"/>
                  </a:cubicBezTo>
                  <a:cubicBezTo>
                    <a:pt x="0" y="178"/>
                    <a:pt x="0" y="192"/>
                    <a:pt x="0" y="201"/>
                  </a:cubicBezTo>
                  <a:cubicBezTo>
                    <a:pt x="26" y="141"/>
                    <a:pt x="80" y="96"/>
                    <a:pt x="143" y="96"/>
                  </a:cubicBezTo>
                  <a:cubicBezTo>
                    <a:pt x="149" y="96"/>
                    <a:pt x="155" y="97"/>
                    <a:pt x="161" y="98"/>
                  </a:cubicBezTo>
                  <a:cubicBezTo>
                    <a:pt x="227" y="107"/>
                    <a:pt x="279" y="164"/>
                    <a:pt x="293" y="230"/>
                  </a:cubicBezTo>
                  <a:cubicBezTo>
                    <a:pt x="298" y="126"/>
                    <a:pt x="232" y="22"/>
                    <a:pt x="151" y="3"/>
                  </a:cubicBezTo>
                  <a:cubicBezTo>
                    <a:pt x="143" y="1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7676810" y="972089"/>
              <a:ext cx="18976" cy="13054"/>
            </a:xfrm>
            <a:custGeom>
              <a:avLst/>
              <a:gdLst/>
              <a:ahLst/>
              <a:cxnLst/>
              <a:rect l="l" t="t" r="r" b="b"/>
              <a:pathLst>
                <a:path w="298" h="205" extrusionOk="0">
                  <a:moveTo>
                    <a:pt x="150" y="1"/>
                  </a:moveTo>
                  <a:cubicBezTo>
                    <a:pt x="76" y="1"/>
                    <a:pt x="9" y="64"/>
                    <a:pt x="0" y="153"/>
                  </a:cubicBezTo>
                  <a:cubicBezTo>
                    <a:pt x="0" y="153"/>
                    <a:pt x="0" y="157"/>
                    <a:pt x="0" y="162"/>
                  </a:cubicBezTo>
                  <a:cubicBezTo>
                    <a:pt x="25" y="112"/>
                    <a:pt x="73" y="80"/>
                    <a:pt x="126" y="80"/>
                  </a:cubicBezTo>
                  <a:cubicBezTo>
                    <a:pt x="133" y="80"/>
                    <a:pt x="139" y="81"/>
                    <a:pt x="146" y="82"/>
                  </a:cubicBezTo>
                  <a:cubicBezTo>
                    <a:pt x="213" y="86"/>
                    <a:pt x="265" y="138"/>
                    <a:pt x="279" y="204"/>
                  </a:cubicBezTo>
                  <a:cubicBezTo>
                    <a:pt x="279" y="200"/>
                    <a:pt x="283" y="195"/>
                    <a:pt x="283" y="190"/>
                  </a:cubicBezTo>
                  <a:cubicBezTo>
                    <a:pt x="298" y="96"/>
                    <a:pt x="241" y="11"/>
                    <a:pt x="165" y="1"/>
                  </a:cubicBezTo>
                  <a:cubicBezTo>
                    <a:pt x="160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7593776" y="924714"/>
              <a:ext cx="43364" cy="25471"/>
            </a:xfrm>
            <a:custGeom>
              <a:avLst/>
              <a:gdLst/>
              <a:ahLst/>
              <a:cxnLst/>
              <a:rect l="l" t="t" r="r" b="b"/>
              <a:pathLst>
                <a:path w="681" h="400" extrusionOk="0">
                  <a:moveTo>
                    <a:pt x="565" y="1"/>
                  </a:moveTo>
                  <a:cubicBezTo>
                    <a:pt x="557" y="1"/>
                    <a:pt x="548" y="2"/>
                    <a:pt x="539" y="4"/>
                  </a:cubicBezTo>
                  <a:lnTo>
                    <a:pt x="91" y="108"/>
                  </a:lnTo>
                  <a:cubicBezTo>
                    <a:pt x="48" y="117"/>
                    <a:pt x="15" y="151"/>
                    <a:pt x="6" y="188"/>
                  </a:cubicBezTo>
                  <a:cubicBezTo>
                    <a:pt x="1" y="198"/>
                    <a:pt x="1" y="212"/>
                    <a:pt x="6" y="226"/>
                  </a:cubicBezTo>
                  <a:lnTo>
                    <a:pt x="10" y="254"/>
                  </a:lnTo>
                  <a:lnTo>
                    <a:pt x="20" y="325"/>
                  </a:lnTo>
                  <a:cubicBezTo>
                    <a:pt x="28" y="369"/>
                    <a:pt x="63" y="399"/>
                    <a:pt x="107" y="399"/>
                  </a:cubicBezTo>
                  <a:cubicBezTo>
                    <a:pt x="116" y="399"/>
                    <a:pt x="124" y="398"/>
                    <a:pt x="133" y="396"/>
                  </a:cubicBezTo>
                  <a:lnTo>
                    <a:pt x="586" y="292"/>
                  </a:lnTo>
                  <a:cubicBezTo>
                    <a:pt x="638" y="283"/>
                    <a:pt x="681" y="226"/>
                    <a:pt x="671" y="174"/>
                  </a:cubicBezTo>
                  <a:lnTo>
                    <a:pt x="653" y="75"/>
                  </a:lnTo>
                  <a:cubicBezTo>
                    <a:pt x="649" y="31"/>
                    <a:pt x="611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7678593" y="929935"/>
              <a:ext cx="39735" cy="30629"/>
            </a:xfrm>
            <a:custGeom>
              <a:avLst/>
              <a:gdLst/>
              <a:ahLst/>
              <a:cxnLst/>
              <a:rect l="l" t="t" r="r" b="b"/>
              <a:pathLst>
                <a:path w="624" h="481" extrusionOk="0">
                  <a:moveTo>
                    <a:pt x="147" y="1"/>
                  </a:moveTo>
                  <a:cubicBezTo>
                    <a:pt x="114" y="1"/>
                    <a:pt x="83" y="17"/>
                    <a:pt x="67" y="50"/>
                  </a:cubicBezTo>
                  <a:lnTo>
                    <a:pt x="24" y="139"/>
                  </a:lnTo>
                  <a:cubicBezTo>
                    <a:pt x="0" y="187"/>
                    <a:pt x="19" y="243"/>
                    <a:pt x="67" y="267"/>
                  </a:cubicBezTo>
                  <a:lnTo>
                    <a:pt x="444" y="470"/>
                  </a:lnTo>
                  <a:cubicBezTo>
                    <a:pt x="458" y="477"/>
                    <a:pt x="473" y="480"/>
                    <a:pt x="488" y="480"/>
                  </a:cubicBezTo>
                  <a:cubicBezTo>
                    <a:pt x="522" y="480"/>
                    <a:pt x="555" y="462"/>
                    <a:pt x="572" y="432"/>
                  </a:cubicBezTo>
                  <a:lnTo>
                    <a:pt x="614" y="338"/>
                  </a:lnTo>
                  <a:cubicBezTo>
                    <a:pt x="619" y="333"/>
                    <a:pt x="619" y="328"/>
                    <a:pt x="619" y="319"/>
                  </a:cubicBezTo>
                  <a:cubicBezTo>
                    <a:pt x="624" y="300"/>
                    <a:pt x="624" y="281"/>
                    <a:pt x="614" y="262"/>
                  </a:cubicBezTo>
                  <a:cubicBezTo>
                    <a:pt x="610" y="238"/>
                    <a:pt x="595" y="220"/>
                    <a:pt x="572" y="210"/>
                  </a:cubicBezTo>
                  <a:lnTo>
                    <a:pt x="194" y="12"/>
                  </a:lnTo>
                  <a:cubicBezTo>
                    <a:pt x="179" y="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7633510" y="1000298"/>
              <a:ext cx="25025" cy="14009"/>
            </a:xfrm>
            <a:custGeom>
              <a:avLst/>
              <a:gdLst/>
              <a:ahLst/>
              <a:cxnLst/>
              <a:rect l="l" t="t" r="r" b="b"/>
              <a:pathLst>
                <a:path w="393" h="220" extrusionOk="0">
                  <a:moveTo>
                    <a:pt x="361" y="0"/>
                  </a:moveTo>
                  <a:cubicBezTo>
                    <a:pt x="352" y="0"/>
                    <a:pt x="342" y="1"/>
                    <a:pt x="331" y="2"/>
                  </a:cubicBezTo>
                  <a:cubicBezTo>
                    <a:pt x="312" y="68"/>
                    <a:pt x="263" y="156"/>
                    <a:pt x="174" y="156"/>
                  </a:cubicBezTo>
                  <a:cubicBezTo>
                    <a:pt x="130" y="156"/>
                    <a:pt x="75" y="134"/>
                    <a:pt x="10" y="78"/>
                  </a:cubicBezTo>
                  <a:cubicBezTo>
                    <a:pt x="5" y="83"/>
                    <a:pt x="0" y="87"/>
                    <a:pt x="0" y="87"/>
                  </a:cubicBezTo>
                  <a:cubicBezTo>
                    <a:pt x="92" y="185"/>
                    <a:pt x="164" y="220"/>
                    <a:pt x="220" y="220"/>
                  </a:cubicBezTo>
                  <a:cubicBezTo>
                    <a:pt x="343" y="220"/>
                    <a:pt x="389" y="51"/>
                    <a:pt x="392" y="2"/>
                  </a:cubicBezTo>
                  <a:cubicBezTo>
                    <a:pt x="392" y="2"/>
                    <a:pt x="380" y="0"/>
                    <a:pt x="36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7611860" y="1011505"/>
              <a:ext cx="25344" cy="19485"/>
            </a:xfrm>
            <a:custGeom>
              <a:avLst/>
              <a:gdLst/>
              <a:ahLst/>
              <a:cxnLst/>
              <a:rect l="l" t="t" r="r" b="b"/>
              <a:pathLst>
                <a:path w="398" h="306" extrusionOk="0">
                  <a:moveTo>
                    <a:pt x="0" y="1"/>
                  </a:moveTo>
                  <a:cubicBezTo>
                    <a:pt x="19" y="157"/>
                    <a:pt x="132" y="284"/>
                    <a:pt x="284" y="303"/>
                  </a:cubicBezTo>
                  <a:cubicBezTo>
                    <a:pt x="296" y="305"/>
                    <a:pt x="307" y="305"/>
                    <a:pt x="317" y="305"/>
                  </a:cubicBezTo>
                  <a:cubicBezTo>
                    <a:pt x="398" y="305"/>
                    <a:pt x="395" y="260"/>
                    <a:pt x="307" y="251"/>
                  </a:cubicBezTo>
                  <a:cubicBezTo>
                    <a:pt x="156" y="237"/>
                    <a:pt x="38" y="133"/>
                    <a:pt x="0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94057" y="1950218"/>
            <a:ext cx="988228" cy="924704"/>
            <a:chOff x="7298551" y="602673"/>
            <a:chExt cx="988228" cy="924704"/>
          </a:xfrm>
        </p:grpSpPr>
        <p:grpSp>
          <p:nvGrpSpPr>
            <p:cNvPr id="4049" name="Google Shape;4049;p38"/>
            <p:cNvGrpSpPr/>
            <p:nvPr/>
          </p:nvGrpSpPr>
          <p:grpSpPr>
            <a:xfrm rot="889006">
              <a:off x="7298551" y="602673"/>
              <a:ext cx="988228" cy="924704"/>
              <a:chOff x="4618350" y="1772537"/>
              <a:chExt cx="654541" cy="612506"/>
            </a:xfrm>
          </p:grpSpPr>
          <p:sp>
            <p:nvSpPr>
              <p:cNvPr id="4050" name="Google Shape;4050;p38"/>
              <p:cNvSpPr/>
              <p:nvPr/>
            </p:nvSpPr>
            <p:spPr>
              <a:xfrm>
                <a:off x="4861276" y="2373388"/>
                <a:ext cx="6368" cy="191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29"/>
                    </a:moveTo>
                    <a:cubicBezTo>
                      <a:pt x="66" y="20"/>
                      <a:pt x="33" y="10"/>
                      <a:pt x="0" y="1"/>
                    </a:cubicBezTo>
                    <a:cubicBezTo>
                      <a:pt x="33" y="10"/>
                      <a:pt x="66" y="20"/>
                      <a:pt x="99" y="29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38"/>
              <p:cNvSpPr/>
              <p:nvPr/>
            </p:nvSpPr>
            <p:spPr>
              <a:xfrm>
                <a:off x="4904257" y="2382430"/>
                <a:ext cx="6686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" extrusionOk="0">
                    <a:moveTo>
                      <a:pt x="104" y="10"/>
                    </a:moveTo>
                    <a:cubicBezTo>
                      <a:pt x="71" y="10"/>
                      <a:pt x="33" y="5"/>
                      <a:pt x="0" y="1"/>
                    </a:cubicBezTo>
                    <a:cubicBezTo>
                      <a:pt x="33" y="5"/>
                      <a:pt x="71" y="10"/>
                      <a:pt x="104" y="1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38"/>
              <p:cNvSpPr/>
              <p:nvPr/>
            </p:nvSpPr>
            <p:spPr>
              <a:xfrm>
                <a:off x="4795116" y="2346070"/>
                <a:ext cx="4839" cy="242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14"/>
                      <a:pt x="48" y="29"/>
                      <a:pt x="76" y="38"/>
                    </a:cubicBezTo>
                    <a:cubicBezTo>
                      <a:pt x="52" y="29"/>
                      <a:pt x="24" y="14"/>
                      <a:pt x="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38"/>
              <p:cNvSpPr/>
              <p:nvPr/>
            </p:nvSpPr>
            <p:spPr>
              <a:xfrm>
                <a:off x="4782763" y="2338811"/>
                <a:ext cx="2165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" extrusionOk="0">
                    <a:moveTo>
                      <a:pt x="1" y="1"/>
                    </a:moveTo>
                    <a:cubicBezTo>
                      <a:pt x="15" y="10"/>
                      <a:pt x="24" y="15"/>
                      <a:pt x="34" y="20"/>
                    </a:cubicBezTo>
                    <a:cubicBezTo>
                      <a:pt x="24" y="15"/>
                      <a:pt x="10" y="6"/>
                      <a:pt x="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38"/>
              <p:cNvSpPr/>
              <p:nvPr/>
            </p:nvSpPr>
            <p:spPr>
              <a:xfrm>
                <a:off x="4875412" y="2377017"/>
                <a:ext cx="6622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5" extrusionOk="0">
                    <a:moveTo>
                      <a:pt x="104" y="24"/>
                    </a:moveTo>
                    <a:cubicBezTo>
                      <a:pt x="66" y="19"/>
                      <a:pt x="33" y="10"/>
                      <a:pt x="0" y="1"/>
                    </a:cubicBezTo>
                    <a:cubicBezTo>
                      <a:pt x="33" y="10"/>
                      <a:pt x="66" y="19"/>
                      <a:pt x="104" y="24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38"/>
              <p:cNvSpPr/>
              <p:nvPr/>
            </p:nvSpPr>
            <p:spPr>
              <a:xfrm>
                <a:off x="4770155" y="2330406"/>
                <a:ext cx="95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1" y="1"/>
                    </a:moveTo>
                    <a:cubicBezTo>
                      <a:pt x="5" y="5"/>
                      <a:pt x="10" y="5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0" y="5"/>
                      <a:pt x="5" y="5"/>
                      <a:pt x="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38"/>
              <p:cNvSpPr/>
              <p:nvPr/>
            </p:nvSpPr>
            <p:spPr>
              <a:xfrm>
                <a:off x="4889803" y="2380010"/>
                <a:ext cx="6368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" extrusionOk="0">
                    <a:moveTo>
                      <a:pt x="100" y="20"/>
                    </a:moveTo>
                    <a:cubicBezTo>
                      <a:pt x="67" y="15"/>
                      <a:pt x="34" y="5"/>
                      <a:pt x="1" y="1"/>
                    </a:cubicBezTo>
                    <a:cubicBezTo>
                      <a:pt x="34" y="5"/>
                      <a:pt x="67" y="15"/>
                      <a:pt x="100" y="2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38"/>
              <p:cNvSpPr/>
              <p:nvPr/>
            </p:nvSpPr>
            <p:spPr>
              <a:xfrm>
                <a:off x="4834213" y="2364409"/>
                <a:ext cx="318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cubicBezTo>
                      <a:pt x="0" y="0"/>
                      <a:pt x="5" y="0"/>
                      <a:pt x="5" y="5"/>
                    </a:cubicBezTo>
                    <a:cubicBezTo>
                      <a:pt x="5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38"/>
              <p:cNvSpPr/>
              <p:nvPr/>
            </p:nvSpPr>
            <p:spPr>
              <a:xfrm>
                <a:off x="4786392" y="2340913"/>
                <a:ext cx="637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10" h="6" extrusionOk="0">
                    <a:moveTo>
                      <a:pt x="0" y="1"/>
                    </a:moveTo>
                    <a:cubicBezTo>
                      <a:pt x="5" y="6"/>
                      <a:pt x="5" y="6"/>
                      <a:pt x="10" y="6"/>
                    </a:cubicBezTo>
                    <a:cubicBezTo>
                      <a:pt x="5" y="6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38"/>
              <p:cNvSpPr/>
              <p:nvPr/>
            </p:nvSpPr>
            <p:spPr>
              <a:xfrm>
                <a:off x="5026643" y="2371605"/>
                <a:ext cx="7832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" extrusionOk="0">
                    <a:moveTo>
                      <a:pt x="123" y="1"/>
                    </a:moveTo>
                    <a:cubicBezTo>
                      <a:pt x="80" y="10"/>
                      <a:pt x="38" y="24"/>
                      <a:pt x="0" y="34"/>
                    </a:cubicBezTo>
                    <a:cubicBezTo>
                      <a:pt x="42" y="24"/>
                      <a:pt x="80" y="10"/>
                      <a:pt x="123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38"/>
              <p:cNvSpPr/>
              <p:nvPr/>
            </p:nvSpPr>
            <p:spPr>
              <a:xfrm>
                <a:off x="5109869" y="2331934"/>
                <a:ext cx="7005" cy="483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110" y="0"/>
                    </a:moveTo>
                    <a:cubicBezTo>
                      <a:pt x="76" y="24"/>
                      <a:pt x="39" y="48"/>
                      <a:pt x="1" y="76"/>
                    </a:cubicBezTo>
                    <a:cubicBezTo>
                      <a:pt x="39" y="48"/>
                      <a:pt x="76" y="24"/>
                      <a:pt x="11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38"/>
              <p:cNvSpPr/>
              <p:nvPr/>
            </p:nvSpPr>
            <p:spPr>
              <a:xfrm>
                <a:off x="5121012" y="2324420"/>
                <a:ext cx="6686" cy="458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2" extrusionOk="0">
                    <a:moveTo>
                      <a:pt x="104" y="0"/>
                    </a:moveTo>
                    <a:cubicBezTo>
                      <a:pt x="71" y="24"/>
                      <a:pt x="38" y="47"/>
                      <a:pt x="1" y="71"/>
                    </a:cubicBezTo>
                    <a:cubicBezTo>
                      <a:pt x="38" y="47"/>
                      <a:pt x="71" y="24"/>
                      <a:pt x="104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38"/>
              <p:cNvSpPr/>
              <p:nvPr/>
            </p:nvSpPr>
            <p:spPr>
              <a:xfrm>
                <a:off x="5013653" y="2375489"/>
                <a:ext cx="6686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5" extrusionOk="0">
                    <a:moveTo>
                      <a:pt x="105" y="1"/>
                    </a:moveTo>
                    <a:cubicBezTo>
                      <a:pt x="67" y="10"/>
                      <a:pt x="34" y="15"/>
                      <a:pt x="1" y="25"/>
                    </a:cubicBezTo>
                    <a:cubicBezTo>
                      <a:pt x="34" y="15"/>
                      <a:pt x="67" y="10"/>
                      <a:pt x="105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38"/>
              <p:cNvSpPr/>
              <p:nvPr/>
            </p:nvSpPr>
            <p:spPr>
              <a:xfrm>
                <a:off x="4965578" y="2383958"/>
                <a:ext cx="4903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77" h="5" extrusionOk="0">
                    <a:moveTo>
                      <a:pt x="76" y="0"/>
                    </a:moveTo>
                    <a:cubicBezTo>
                      <a:pt x="52" y="0"/>
                      <a:pt x="24" y="5"/>
                      <a:pt x="1" y="5"/>
                    </a:cubicBezTo>
                    <a:cubicBezTo>
                      <a:pt x="24" y="5"/>
                      <a:pt x="52" y="0"/>
                      <a:pt x="76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38"/>
              <p:cNvSpPr/>
              <p:nvPr/>
            </p:nvSpPr>
            <p:spPr>
              <a:xfrm>
                <a:off x="4949340" y="2384849"/>
                <a:ext cx="6049" cy="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" extrusionOk="0">
                    <a:moveTo>
                      <a:pt x="95" y="0"/>
                    </a:moveTo>
                    <a:cubicBezTo>
                      <a:pt x="62" y="0"/>
                      <a:pt x="34" y="0"/>
                      <a:pt x="1" y="0"/>
                    </a:cubicBezTo>
                    <a:cubicBezTo>
                      <a:pt x="34" y="0"/>
                      <a:pt x="62" y="0"/>
                      <a:pt x="95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38"/>
              <p:cNvSpPr/>
              <p:nvPr/>
            </p:nvSpPr>
            <p:spPr>
              <a:xfrm>
                <a:off x="4933994" y="2384849"/>
                <a:ext cx="6368" cy="6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" extrusionOk="0">
                    <a:moveTo>
                      <a:pt x="100" y="0"/>
                    </a:moveTo>
                    <a:cubicBezTo>
                      <a:pt x="67" y="0"/>
                      <a:pt x="34" y="0"/>
                      <a:pt x="1" y="0"/>
                    </a:cubicBezTo>
                    <a:cubicBezTo>
                      <a:pt x="34" y="0"/>
                      <a:pt x="67" y="0"/>
                      <a:pt x="10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38"/>
              <p:cNvSpPr/>
              <p:nvPr/>
            </p:nvSpPr>
            <p:spPr>
              <a:xfrm>
                <a:off x="4999836" y="2378800"/>
                <a:ext cx="5222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" extrusionOk="0">
                    <a:moveTo>
                      <a:pt x="81" y="1"/>
                    </a:moveTo>
                    <a:cubicBezTo>
                      <a:pt x="57" y="6"/>
                      <a:pt x="29" y="15"/>
                      <a:pt x="1" y="20"/>
                    </a:cubicBezTo>
                    <a:cubicBezTo>
                      <a:pt x="29" y="15"/>
                      <a:pt x="57" y="6"/>
                      <a:pt x="8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38"/>
              <p:cNvSpPr/>
              <p:nvPr/>
            </p:nvSpPr>
            <p:spPr>
              <a:xfrm>
                <a:off x="4918967" y="2383958"/>
                <a:ext cx="6686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" extrusionOk="0">
                    <a:moveTo>
                      <a:pt x="105" y="10"/>
                    </a:moveTo>
                    <a:cubicBezTo>
                      <a:pt x="72" y="5"/>
                      <a:pt x="34" y="5"/>
                      <a:pt x="1" y="0"/>
                    </a:cubicBezTo>
                    <a:cubicBezTo>
                      <a:pt x="34" y="5"/>
                      <a:pt x="72" y="5"/>
                      <a:pt x="105" y="1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38"/>
              <p:cNvSpPr/>
              <p:nvPr/>
            </p:nvSpPr>
            <p:spPr>
              <a:xfrm>
                <a:off x="4743411" y="2309393"/>
                <a:ext cx="9997" cy="84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33" extrusionOk="0">
                    <a:moveTo>
                      <a:pt x="156" y="132"/>
                    </a:moveTo>
                    <a:cubicBezTo>
                      <a:pt x="104" y="90"/>
                      <a:pt x="52" y="47"/>
                      <a:pt x="0" y="0"/>
                    </a:cubicBezTo>
                    <a:cubicBezTo>
                      <a:pt x="52" y="47"/>
                      <a:pt x="104" y="90"/>
                      <a:pt x="156" y="132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38"/>
              <p:cNvSpPr/>
              <p:nvPr/>
            </p:nvSpPr>
            <p:spPr>
              <a:xfrm>
                <a:off x="5053961" y="2352948"/>
                <a:ext cx="27127" cy="117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85" extrusionOk="0">
                    <a:moveTo>
                      <a:pt x="426" y="1"/>
                    </a:moveTo>
                    <a:cubicBezTo>
                      <a:pt x="412" y="7"/>
                      <a:pt x="398" y="14"/>
                      <a:pt x="384" y="21"/>
                    </a:cubicBezTo>
                    <a:lnTo>
                      <a:pt x="384" y="21"/>
                    </a:lnTo>
                    <a:cubicBezTo>
                      <a:pt x="389" y="19"/>
                      <a:pt x="393" y="17"/>
                      <a:pt x="397" y="15"/>
                    </a:cubicBezTo>
                    <a:cubicBezTo>
                      <a:pt x="407" y="10"/>
                      <a:pt x="416" y="6"/>
                      <a:pt x="426" y="1"/>
                    </a:cubicBezTo>
                    <a:close/>
                    <a:moveTo>
                      <a:pt x="384" y="21"/>
                    </a:moveTo>
                    <a:cubicBezTo>
                      <a:pt x="356" y="33"/>
                      <a:pt x="327" y="45"/>
                      <a:pt x="303" y="57"/>
                    </a:cubicBezTo>
                    <a:cubicBezTo>
                      <a:pt x="283" y="66"/>
                      <a:pt x="265" y="75"/>
                      <a:pt x="247" y="83"/>
                    </a:cubicBezTo>
                    <a:lnTo>
                      <a:pt x="247" y="83"/>
                    </a:lnTo>
                    <a:cubicBezTo>
                      <a:pt x="293" y="63"/>
                      <a:pt x="339" y="42"/>
                      <a:pt x="384" y="21"/>
                    </a:cubicBezTo>
                    <a:close/>
                    <a:moveTo>
                      <a:pt x="247" y="83"/>
                    </a:moveTo>
                    <a:cubicBezTo>
                      <a:pt x="178" y="113"/>
                      <a:pt x="109" y="142"/>
                      <a:pt x="38" y="170"/>
                    </a:cubicBezTo>
                    <a:lnTo>
                      <a:pt x="38" y="170"/>
                    </a:lnTo>
                    <a:cubicBezTo>
                      <a:pt x="71" y="158"/>
                      <a:pt x="104" y="145"/>
                      <a:pt x="138" y="133"/>
                    </a:cubicBezTo>
                    <a:cubicBezTo>
                      <a:pt x="161" y="119"/>
                      <a:pt x="190" y="109"/>
                      <a:pt x="213" y="100"/>
                    </a:cubicBezTo>
                    <a:cubicBezTo>
                      <a:pt x="224" y="94"/>
                      <a:pt x="236" y="89"/>
                      <a:pt x="247" y="83"/>
                    </a:cubicBezTo>
                    <a:close/>
                    <a:moveTo>
                      <a:pt x="38" y="170"/>
                    </a:moveTo>
                    <a:lnTo>
                      <a:pt x="38" y="170"/>
                    </a:lnTo>
                    <a:cubicBezTo>
                      <a:pt x="33" y="172"/>
                      <a:pt x="29" y="174"/>
                      <a:pt x="24" y="175"/>
                    </a:cubicBezTo>
                    <a:cubicBezTo>
                      <a:pt x="24" y="176"/>
                      <a:pt x="23" y="176"/>
                      <a:pt x="22" y="177"/>
                    </a:cubicBezTo>
                    <a:lnTo>
                      <a:pt x="22" y="177"/>
                    </a:lnTo>
                    <a:cubicBezTo>
                      <a:pt x="27" y="174"/>
                      <a:pt x="33" y="172"/>
                      <a:pt x="38" y="170"/>
                    </a:cubicBezTo>
                    <a:close/>
                    <a:moveTo>
                      <a:pt x="22" y="177"/>
                    </a:moveTo>
                    <a:cubicBezTo>
                      <a:pt x="15" y="179"/>
                      <a:pt x="8" y="182"/>
                      <a:pt x="1" y="185"/>
                    </a:cubicBezTo>
                    <a:cubicBezTo>
                      <a:pt x="9" y="185"/>
                      <a:pt x="14" y="181"/>
                      <a:pt x="22" y="17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38"/>
              <p:cNvSpPr/>
              <p:nvPr/>
            </p:nvSpPr>
            <p:spPr>
              <a:xfrm>
                <a:off x="5038041" y="2364664"/>
                <a:ext cx="15983" cy="579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1" extrusionOk="0">
                    <a:moveTo>
                      <a:pt x="0" y="91"/>
                    </a:moveTo>
                    <a:cubicBezTo>
                      <a:pt x="85" y="62"/>
                      <a:pt x="166" y="34"/>
                      <a:pt x="251" y="1"/>
                    </a:cubicBezTo>
                    <a:cubicBezTo>
                      <a:pt x="251" y="1"/>
                      <a:pt x="251" y="1"/>
                      <a:pt x="251" y="1"/>
                    </a:cubicBezTo>
                    <a:cubicBezTo>
                      <a:pt x="166" y="34"/>
                      <a:pt x="85" y="62"/>
                      <a:pt x="0" y="9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38"/>
              <p:cNvSpPr/>
              <p:nvPr/>
            </p:nvSpPr>
            <p:spPr>
              <a:xfrm>
                <a:off x="5081023" y="2338557"/>
                <a:ext cx="25598" cy="1445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27" extrusionOk="0">
                    <a:moveTo>
                      <a:pt x="1" y="227"/>
                    </a:moveTo>
                    <a:cubicBezTo>
                      <a:pt x="138" y="156"/>
                      <a:pt x="274" y="80"/>
                      <a:pt x="402" y="0"/>
                    </a:cubicBezTo>
                    <a:cubicBezTo>
                      <a:pt x="274" y="80"/>
                      <a:pt x="138" y="156"/>
                      <a:pt x="1" y="22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38"/>
              <p:cNvSpPr/>
              <p:nvPr/>
            </p:nvSpPr>
            <p:spPr>
              <a:xfrm>
                <a:off x="4715457" y="2282012"/>
                <a:ext cx="12099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9" extrusionOk="0">
                    <a:moveTo>
                      <a:pt x="189" y="199"/>
                    </a:moveTo>
                    <a:cubicBezTo>
                      <a:pt x="123" y="137"/>
                      <a:pt x="62" y="71"/>
                      <a:pt x="0" y="1"/>
                    </a:cubicBezTo>
                    <a:cubicBezTo>
                      <a:pt x="62" y="71"/>
                      <a:pt x="123" y="137"/>
                      <a:pt x="189" y="199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38"/>
              <p:cNvSpPr/>
              <p:nvPr/>
            </p:nvSpPr>
            <p:spPr>
              <a:xfrm>
                <a:off x="4729847" y="2297040"/>
                <a:ext cx="9997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47" extrusionOk="0">
                    <a:moveTo>
                      <a:pt x="157" y="147"/>
                    </a:moveTo>
                    <a:cubicBezTo>
                      <a:pt x="105" y="100"/>
                      <a:pt x="53" y="53"/>
                      <a:pt x="1" y="1"/>
                    </a:cubicBezTo>
                    <a:cubicBezTo>
                      <a:pt x="53" y="53"/>
                      <a:pt x="105" y="100"/>
                      <a:pt x="157" y="14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38"/>
              <p:cNvSpPr/>
              <p:nvPr/>
            </p:nvSpPr>
            <p:spPr>
              <a:xfrm>
                <a:off x="4847713" y="2369185"/>
                <a:ext cx="6113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" extrusionOk="0">
                    <a:moveTo>
                      <a:pt x="95" y="34"/>
                    </a:moveTo>
                    <a:cubicBezTo>
                      <a:pt x="62" y="24"/>
                      <a:pt x="29" y="10"/>
                      <a:pt x="1" y="1"/>
                    </a:cubicBezTo>
                    <a:cubicBezTo>
                      <a:pt x="29" y="10"/>
                      <a:pt x="62" y="24"/>
                      <a:pt x="95" y="34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38"/>
              <p:cNvSpPr/>
              <p:nvPr/>
            </p:nvSpPr>
            <p:spPr>
              <a:xfrm>
                <a:off x="4618350" y="1772537"/>
                <a:ext cx="654541" cy="548327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8611" extrusionOk="0">
                    <a:moveTo>
                      <a:pt x="5135" y="0"/>
                    </a:moveTo>
                    <a:cubicBezTo>
                      <a:pt x="4918" y="0"/>
                      <a:pt x="4698" y="15"/>
                      <a:pt x="4476" y="46"/>
                    </a:cubicBezTo>
                    <a:cubicBezTo>
                      <a:pt x="1846" y="400"/>
                      <a:pt x="0" y="2822"/>
                      <a:pt x="359" y="5457"/>
                    </a:cubicBezTo>
                    <a:cubicBezTo>
                      <a:pt x="491" y="6439"/>
                      <a:pt x="911" y="7312"/>
                      <a:pt x="1525" y="8002"/>
                    </a:cubicBezTo>
                    <a:cubicBezTo>
                      <a:pt x="1752" y="7624"/>
                      <a:pt x="2016" y="7222"/>
                      <a:pt x="2304" y="6892"/>
                    </a:cubicBezTo>
                    <a:cubicBezTo>
                      <a:pt x="2337" y="6849"/>
                      <a:pt x="2375" y="6807"/>
                      <a:pt x="2413" y="6769"/>
                    </a:cubicBezTo>
                    <a:lnTo>
                      <a:pt x="2413" y="6764"/>
                    </a:lnTo>
                    <a:cubicBezTo>
                      <a:pt x="2451" y="6727"/>
                      <a:pt x="2488" y="6689"/>
                      <a:pt x="2521" y="6656"/>
                    </a:cubicBezTo>
                    <a:cubicBezTo>
                      <a:pt x="2526" y="6651"/>
                      <a:pt x="2526" y="6651"/>
                      <a:pt x="2531" y="6646"/>
                    </a:cubicBezTo>
                    <a:cubicBezTo>
                      <a:pt x="2564" y="6613"/>
                      <a:pt x="2597" y="6580"/>
                      <a:pt x="2635" y="6547"/>
                    </a:cubicBezTo>
                    <a:cubicBezTo>
                      <a:pt x="2639" y="6547"/>
                      <a:pt x="2644" y="6543"/>
                      <a:pt x="2644" y="6538"/>
                    </a:cubicBezTo>
                    <a:cubicBezTo>
                      <a:pt x="2677" y="6510"/>
                      <a:pt x="2710" y="6481"/>
                      <a:pt x="2748" y="6453"/>
                    </a:cubicBezTo>
                    <a:cubicBezTo>
                      <a:pt x="2753" y="6448"/>
                      <a:pt x="2758" y="6443"/>
                      <a:pt x="2762" y="6439"/>
                    </a:cubicBezTo>
                    <a:cubicBezTo>
                      <a:pt x="2795" y="6415"/>
                      <a:pt x="2828" y="6391"/>
                      <a:pt x="2857" y="6373"/>
                    </a:cubicBezTo>
                    <a:cubicBezTo>
                      <a:pt x="2866" y="6363"/>
                      <a:pt x="2876" y="6358"/>
                      <a:pt x="2885" y="6354"/>
                    </a:cubicBezTo>
                    <a:cubicBezTo>
                      <a:pt x="2913" y="6330"/>
                      <a:pt x="2946" y="6316"/>
                      <a:pt x="2975" y="6297"/>
                    </a:cubicBezTo>
                    <a:cubicBezTo>
                      <a:pt x="2984" y="6292"/>
                      <a:pt x="2994" y="6283"/>
                      <a:pt x="3003" y="6278"/>
                    </a:cubicBezTo>
                    <a:cubicBezTo>
                      <a:pt x="3036" y="6259"/>
                      <a:pt x="3064" y="6245"/>
                      <a:pt x="3097" y="6231"/>
                    </a:cubicBezTo>
                    <a:cubicBezTo>
                      <a:pt x="3107" y="6226"/>
                      <a:pt x="3116" y="6221"/>
                      <a:pt x="3126" y="6217"/>
                    </a:cubicBezTo>
                    <a:cubicBezTo>
                      <a:pt x="3168" y="6198"/>
                      <a:pt x="3206" y="6184"/>
                      <a:pt x="3249" y="6170"/>
                    </a:cubicBezTo>
                    <a:cubicBezTo>
                      <a:pt x="3263" y="6165"/>
                      <a:pt x="3277" y="6160"/>
                      <a:pt x="3296" y="6151"/>
                    </a:cubicBezTo>
                    <a:cubicBezTo>
                      <a:pt x="3301" y="6151"/>
                      <a:pt x="3305" y="6146"/>
                      <a:pt x="3310" y="6146"/>
                    </a:cubicBezTo>
                    <a:cubicBezTo>
                      <a:pt x="3324" y="6141"/>
                      <a:pt x="3338" y="6137"/>
                      <a:pt x="3357" y="6132"/>
                    </a:cubicBezTo>
                    <a:cubicBezTo>
                      <a:pt x="3362" y="6127"/>
                      <a:pt x="3371" y="6127"/>
                      <a:pt x="3376" y="6122"/>
                    </a:cubicBezTo>
                    <a:cubicBezTo>
                      <a:pt x="3395" y="6118"/>
                      <a:pt x="3409" y="6113"/>
                      <a:pt x="3428" y="6108"/>
                    </a:cubicBezTo>
                    <a:cubicBezTo>
                      <a:pt x="3437" y="6108"/>
                      <a:pt x="3442" y="6108"/>
                      <a:pt x="3452" y="6103"/>
                    </a:cubicBezTo>
                    <a:cubicBezTo>
                      <a:pt x="3470" y="6099"/>
                      <a:pt x="3489" y="6094"/>
                      <a:pt x="3513" y="6089"/>
                    </a:cubicBezTo>
                    <a:lnTo>
                      <a:pt x="3522" y="6089"/>
                    </a:lnTo>
                    <a:cubicBezTo>
                      <a:pt x="3598" y="6075"/>
                      <a:pt x="3683" y="6061"/>
                      <a:pt x="3773" y="6052"/>
                    </a:cubicBezTo>
                    <a:lnTo>
                      <a:pt x="3782" y="6052"/>
                    </a:lnTo>
                    <a:cubicBezTo>
                      <a:pt x="3810" y="6047"/>
                      <a:pt x="3839" y="6047"/>
                      <a:pt x="3862" y="6042"/>
                    </a:cubicBezTo>
                    <a:lnTo>
                      <a:pt x="3891" y="6042"/>
                    </a:lnTo>
                    <a:cubicBezTo>
                      <a:pt x="3914" y="6037"/>
                      <a:pt x="3938" y="6037"/>
                      <a:pt x="3962" y="6037"/>
                    </a:cubicBezTo>
                    <a:lnTo>
                      <a:pt x="3933" y="6000"/>
                    </a:lnTo>
                    <a:lnTo>
                      <a:pt x="4075" y="5872"/>
                    </a:lnTo>
                    <a:lnTo>
                      <a:pt x="4150" y="5919"/>
                    </a:lnTo>
                    <a:lnTo>
                      <a:pt x="4188" y="5527"/>
                    </a:lnTo>
                    <a:cubicBezTo>
                      <a:pt x="4183" y="5518"/>
                      <a:pt x="4183" y="5513"/>
                      <a:pt x="4179" y="5504"/>
                    </a:cubicBezTo>
                    <a:cubicBezTo>
                      <a:pt x="4174" y="5490"/>
                      <a:pt x="4165" y="5480"/>
                      <a:pt x="4160" y="5466"/>
                    </a:cubicBezTo>
                    <a:cubicBezTo>
                      <a:pt x="4146" y="5433"/>
                      <a:pt x="4132" y="5405"/>
                      <a:pt x="4113" y="5372"/>
                    </a:cubicBezTo>
                    <a:cubicBezTo>
                      <a:pt x="4108" y="5357"/>
                      <a:pt x="4098" y="5339"/>
                      <a:pt x="4089" y="5320"/>
                    </a:cubicBezTo>
                    <a:cubicBezTo>
                      <a:pt x="4080" y="5291"/>
                      <a:pt x="4065" y="5268"/>
                      <a:pt x="4051" y="5239"/>
                    </a:cubicBezTo>
                    <a:cubicBezTo>
                      <a:pt x="4042" y="5221"/>
                      <a:pt x="4037" y="5202"/>
                      <a:pt x="4028" y="5183"/>
                    </a:cubicBezTo>
                    <a:cubicBezTo>
                      <a:pt x="4013" y="5154"/>
                      <a:pt x="4004" y="5126"/>
                      <a:pt x="3990" y="5102"/>
                    </a:cubicBezTo>
                    <a:cubicBezTo>
                      <a:pt x="3980" y="5079"/>
                      <a:pt x="3971" y="5060"/>
                      <a:pt x="3966" y="5041"/>
                    </a:cubicBezTo>
                    <a:cubicBezTo>
                      <a:pt x="3952" y="5013"/>
                      <a:pt x="3943" y="4989"/>
                      <a:pt x="3928" y="4961"/>
                    </a:cubicBezTo>
                    <a:cubicBezTo>
                      <a:pt x="3924" y="4942"/>
                      <a:pt x="3914" y="4923"/>
                      <a:pt x="3905" y="4899"/>
                    </a:cubicBezTo>
                    <a:cubicBezTo>
                      <a:pt x="3895" y="4876"/>
                      <a:pt x="3881" y="4848"/>
                      <a:pt x="3872" y="4824"/>
                    </a:cubicBezTo>
                    <a:cubicBezTo>
                      <a:pt x="3862" y="4800"/>
                      <a:pt x="3858" y="4781"/>
                      <a:pt x="3848" y="4758"/>
                    </a:cubicBezTo>
                    <a:cubicBezTo>
                      <a:pt x="3839" y="4734"/>
                      <a:pt x="3825" y="4711"/>
                      <a:pt x="3815" y="4682"/>
                    </a:cubicBezTo>
                    <a:cubicBezTo>
                      <a:pt x="3806" y="4663"/>
                      <a:pt x="3801" y="4640"/>
                      <a:pt x="3792" y="4616"/>
                    </a:cubicBezTo>
                    <a:cubicBezTo>
                      <a:pt x="3782" y="4593"/>
                      <a:pt x="3773" y="4569"/>
                      <a:pt x="3763" y="4541"/>
                    </a:cubicBezTo>
                    <a:cubicBezTo>
                      <a:pt x="3754" y="4522"/>
                      <a:pt x="3744" y="4498"/>
                      <a:pt x="3740" y="4475"/>
                    </a:cubicBezTo>
                    <a:cubicBezTo>
                      <a:pt x="3730" y="4451"/>
                      <a:pt x="3721" y="4427"/>
                      <a:pt x="3711" y="4399"/>
                    </a:cubicBezTo>
                    <a:cubicBezTo>
                      <a:pt x="3702" y="4380"/>
                      <a:pt x="3692" y="4356"/>
                      <a:pt x="3688" y="4333"/>
                    </a:cubicBezTo>
                    <a:cubicBezTo>
                      <a:pt x="3678" y="4309"/>
                      <a:pt x="3669" y="4286"/>
                      <a:pt x="3659" y="4257"/>
                    </a:cubicBezTo>
                    <a:cubicBezTo>
                      <a:pt x="3650" y="4238"/>
                      <a:pt x="3645" y="4215"/>
                      <a:pt x="3636" y="4196"/>
                    </a:cubicBezTo>
                    <a:cubicBezTo>
                      <a:pt x="3626" y="4168"/>
                      <a:pt x="3622" y="4144"/>
                      <a:pt x="3612" y="4116"/>
                    </a:cubicBezTo>
                    <a:cubicBezTo>
                      <a:pt x="3603" y="4097"/>
                      <a:pt x="3598" y="4073"/>
                      <a:pt x="3589" y="4054"/>
                    </a:cubicBezTo>
                    <a:cubicBezTo>
                      <a:pt x="3579" y="4026"/>
                      <a:pt x="3574" y="4002"/>
                      <a:pt x="3565" y="3979"/>
                    </a:cubicBezTo>
                    <a:cubicBezTo>
                      <a:pt x="3560" y="3955"/>
                      <a:pt x="3551" y="3936"/>
                      <a:pt x="3546" y="3913"/>
                    </a:cubicBezTo>
                    <a:cubicBezTo>
                      <a:pt x="3537" y="3889"/>
                      <a:pt x="3527" y="3861"/>
                      <a:pt x="3522" y="3837"/>
                    </a:cubicBezTo>
                    <a:cubicBezTo>
                      <a:pt x="3513" y="3818"/>
                      <a:pt x="3508" y="3795"/>
                      <a:pt x="3504" y="3776"/>
                    </a:cubicBezTo>
                    <a:cubicBezTo>
                      <a:pt x="3494" y="3752"/>
                      <a:pt x="3489" y="3724"/>
                      <a:pt x="3480" y="3700"/>
                    </a:cubicBezTo>
                    <a:cubicBezTo>
                      <a:pt x="3475" y="3681"/>
                      <a:pt x="3470" y="3658"/>
                      <a:pt x="3461" y="3639"/>
                    </a:cubicBezTo>
                    <a:cubicBezTo>
                      <a:pt x="3456" y="3610"/>
                      <a:pt x="3447" y="3587"/>
                      <a:pt x="3442" y="3559"/>
                    </a:cubicBezTo>
                    <a:cubicBezTo>
                      <a:pt x="3437" y="3540"/>
                      <a:pt x="3433" y="3525"/>
                      <a:pt x="3428" y="3507"/>
                    </a:cubicBezTo>
                    <a:cubicBezTo>
                      <a:pt x="3414" y="3464"/>
                      <a:pt x="3404" y="3417"/>
                      <a:pt x="3395" y="3374"/>
                    </a:cubicBezTo>
                    <a:cubicBezTo>
                      <a:pt x="3390" y="3356"/>
                      <a:pt x="3385" y="3337"/>
                      <a:pt x="3381" y="3318"/>
                    </a:cubicBezTo>
                    <a:cubicBezTo>
                      <a:pt x="3376" y="3294"/>
                      <a:pt x="3367" y="3271"/>
                      <a:pt x="3362" y="3247"/>
                    </a:cubicBezTo>
                    <a:cubicBezTo>
                      <a:pt x="3357" y="3228"/>
                      <a:pt x="3352" y="3209"/>
                      <a:pt x="3348" y="3186"/>
                    </a:cubicBezTo>
                    <a:cubicBezTo>
                      <a:pt x="3343" y="3167"/>
                      <a:pt x="3338" y="3143"/>
                      <a:pt x="3334" y="3124"/>
                    </a:cubicBezTo>
                    <a:cubicBezTo>
                      <a:pt x="3334" y="3101"/>
                      <a:pt x="3329" y="3082"/>
                      <a:pt x="3324" y="3063"/>
                    </a:cubicBezTo>
                    <a:cubicBezTo>
                      <a:pt x="3319" y="3039"/>
                      <a:pt x="3315" y="3020"/>
                      <a:pt x="3310" y="3001"/>
                    </a:cubicBezTo>
                    <a:cubicBezTo>
                      <a:pt x="3310" y="2983"/>
                      <a:pt x="3305" y="2964"/>
                      <a:pt x="3301" y="2940"/>
                    </a:cubicBezTo>
                    <a:cubicBezTo>
                      <a:pt x="3296" y="2921"/>
                      <a:pt x="3296" y="2902"/>
                      <a:pt x="3291" y="2883"/>
                    </a:cubicBezTo>
                    <a:cubicBezTo>
                      <a:pt x="3286" y="2864"/>
                      <a:pt x="3286" y="2846"/>
                      <a:pt x="3282" y="2827"/>
                    </a:cubicBezTo>
                    <a:cubicBezTo>
                      <a:pt x="3277" y="2808"/>
                      <a:pt x="3277" y="2789"/>
                      <a:pt x="3272" y="2770"/>
                    </a:cubicBezTo>
                    <a:cubicBezTo>
                      <a:pt x="3272" y="2751"/>
                      <a:pt x="3267" y="2732"/>
                      <a:pt x="3267" y="2713"/>
                    </a:cubicBezTo>
                    <a:cubicBezTo>
                      <a:pt x="3263" y="2699"/>
                      <a:pt x="3263" y="2680"/>
                      <a:pt x="3258" y="2666"/>
                    </a:cubicBezTo>
                    <a:cubicBezTo>
                      <a:pt x="3258" y="2643"/>
                      <a:pt x="3253" y="2628"/>
                      <a:pt x="3253" y="2610"/>
                    </a:cubicBezTo>
                    <a:cubicBezTo>
                      <a:pt x="3253" y="2591"/>
                      <a:pt x="3249" y="2576"/>
                      <a:pt x="3249" y="2562"/>
                    </a:cubicBezTo>
                    <a:cubicBezTo>
                      <a:pt x="3249" y="2543"/>
                      <a:pt x="3249" y="2525"/>
                      <a:pt x="3244" y="2506"/>
                    </a:cubicBezTo>
                    <a:cubicBezTo>
                      <a:pt x="3244" y="2491"/>
                      <a:pt x="3244" y="2477"/>
                      <a:pt x="3244" y="2463"/>
                    </a:cubicBezTo>
                    <a:cubicBezTo>
                      <a:pt x="3244" y="2444"/>
                      <a:pt x="3244" y="2430"/>
                      <a:pt x="3239" y="2411"/>
                    </a:cubicBezTo>
                    <a:cubicBezTo>
                      <a:pt x="3239" y="2397"/>
                      <a:pt x="3239" y="2383"/>
                      <a:pt x="3239" y="2369"/>
                    </a:cubicBezTo>
                    <a:cubicBezTo>
                      <a:pt x="3239" y="2355"/>
                      <a:pt x="3239" y="2336"/>
                      <a:pt x="3239" y="2321"/>
                    </a:cubicBezTo>
                    <a:cubicBezTo>
                      <a:pt x="3239" y="2307"/>
                      <a:pt x="3244" y="2298"/>
                      <a:pt x="3244" y="2284"/>
                    </a:cubicBezTo>
                    <a:cubicBezTo>
                      <a:pt x="3244" y="2270"/>
                      <a:pt x="3244" y="2255"/>
                      <a:pt x="3244" y="2241"/>
                    </a:cubicBezTo>
                    <a:cubicBezTo>
                      <a:pt x="3244" y="2227"/>
                      <a:pt x="3249" y="2218"/>
                      <a:pt x="3249" y="2203"/>
                    </a:cubicBezTo>
                    <a:cubicBezTo>
                      <a:pt x="3249" y="2189"/>
                      <a:pt x="3253" y="2175"/>
                      <a:pt x="3253" y="2161"/>
                    </a:cubicBezTo>
                    <a:cubicBezTo>
                      <a:pt x="3253" y="2152"/>
                      <a:pt x="3258" y="2142"/>
                      <a:pt x="3258" y="2133"/>
                    </a:cubicBezTo>
                    <a:cubicBezTo>
                      <a:pt x="3263" y="2118"/>
                      <a:pt x="3263" y="2104"/>
                      <a:pt x="3267" y="2095"/>
                    </a:cubicBezTo>
                    <a:cubicBezTo>
                      <a:pt x="3267" y="2085"/>
                      <a:pt x="3272" y="2076"/>
                      <a:pt x="3272" y="2067"/>
                    </a:cubicBezTo>
                    <a:cubicBezTo>
                      <a:pt x="3277" y="2057"/>
                      <a:pt x="3277" y="2043"/>
                      <a:pt x="3282" y="2033"/>
                    </a:cubicBezTo>
                    <a:cubicBezTo>
                      <a:pt x="3286" y="2024"/>
                      <a:pt x="3286" y="2019"/>
                      <a:pt x="3291" y="2010"/>
                    </a:cubicBezTo>
                    <a:cubicBezTo>
                      <a:pt x="3296" y="2000"/>
                      <a:pt x="3301" y="1986"/>
                      <a:pt x="3305" y="1977"/>
                    </a:cubicBezTo>
                    <a:cubicBezTo>
                      <a:pt x="3319" y="1944"/>
                      <a:pt x="3338" y="1915"/>
                      <a:pt x="3362" y="1892"/>
                    </a:cubicBezTo>
                    <a:cubicBezTo>
                      <a:pt x="3619" y="1644"/>
                      <a:pt x="4865" y="1471"/>
                      <a:pt x="5744" y="1471"/>
                    </a:cubicBezTo>
                    <a:cubicBezTo>
                      <a:pt x="6139" y="1471"/>
                      <a:pt x="6459" y="1506"/>
                      <a:pt x="6582" y="1585"/>
                    </a:cubicBezTo>
                    <a:cubicBezTo>
                      <a:pt x="6681" y="1651"/>
                      <a:pt x="6511" y="2553"/>
                      <a:pt x="6407" y="3058"/>
                    </a:cubicBezTo>
                    <a:cubicBezTo>
                      <a:pt x="6407" y="3063"/>
                      <a:pt x="6407" y="3063"/>
                      <a:pt x="6407" y="3063"/>
                    </a:cubicBezTo>
                    <a:cubicBezTo>
                      <a:pt x="6403" y="3072"/>
                      <a:pt x="6403" y="3082"/>
                      <a:pt x="6398" y="3091"/>
                    </a:cubicBezTo>
                    <a:lnTo>
                      <a:pt x="6469" y="3101"/>
                    </a:lnTo>
                    <a:cubicBezTo>
                      <a:pt x="6511" y="3105"/>
                      <a:pt x="6544" y="3148"/>
                      <a:pt x="6540" y="3195"/>
                    </a:cubicBezTo>
                    <a:lnTo>
                      <a:pt x="6521" y="3374"/>
                    </a:lnTo>
                    <a:cubicBezTo>
                      <a:pt x="6516" y="3416"/>
                      <a:pt x="6486" y="3447"/>
                      <a:pt x="6450" y="3447"/>
                    </a:cubicBezTo>
                    <a:cubicBezTo>
                      <a:pt x="6445" y="3447"/>
                      <a:pt x="6441" y="3446"/>
                      <a:pt x="6436" y="3445"/>
                    </a:cubicBezTo>
                    <a:lnTo>
                      <a:pt x="6355" y="3436"/>
                    </a:lnTo>
                    <a:lnTo>
                      <a:pt x="6355" y="3436"/>
                    </a:lnTo>
                    <a:cubicBezTo>
                      <a:pt x="6365" y="3525"/>
                      <a:pt x="6374" y="3620"/>
                      <a:pt x="6379" y="3714"/>
                    </a:cubicBezTo>
                    <a:lnTo>
                      <a:pt x="6738" y="3724"/>
                    </a:lnTo>
                    <a:lnTo>
                      <a:pt x="6747" y="4201"/>
                    </a:lnTo>
                    <a:lnTo>
                      <a:pt x="6417" y="4196"/>
                    </a:lnTo>
                    <a:lnTo>
                      <a:pt x="6417" y="4196"/>
                    </a:lnTo>
                    <a:cubicBezTo>
                      <a:pt x="6436" y="4465"/>
                      <a:pt x="6445" y="4734"/>
                      <a:pt x="6450" y="4980"/>
                    </a:cubicBezTo>
                    <a:cubicBezTo>
                      <a:pt x="6535" y="5159"/>
                      <a:pt x="6582" y="5381"/>
                      <a:pt x="6582" y="5608"/>
                    </a:cubicBezTo>
                    <a:cubicBezTo>
                      <a:pt x="6582" y="6070"/>
                      <a:pt x="6335" y="6152"/>
                      <a:pt x="6022" y="6152"/>
                    </a:cubicBezTo>
                    <a:cubicBezTo>
                      <a:pt x="6003" y="6152"/>
                      <a:pt x="5983" y="6151"/>
                      <a:pt x="5963" y="6151"/>
                    </a:cubicBezTo>
                    <a:lnTo>
                      <a:pt x="5963" y="6160"/>
                    </a:lnTo>
                    <a:cubicBezTo>
                      <a:pt x="5978" y="6165"/>
                      <a:pt x="5997" y="6170"/>
                      <a:pt x="6011" y="6174"/>
                    </a:cubicBezTo>
                    <a:cubicBezTo>
                      <a:pt x="6030" y="6179"/>
                      <a:pt x="6044" y="6179"/>
                      <a:pt x="6058" y="6184"/>
                    </a:cubicBezTo>
                    <a:cubicBezTo>
                      <a:pt x="6077" y="6188"/>
                      <a:pt x="6091" y="6193"/>
                      <a:pt x="6105" y="6198"/>
                    </a:cubicBezTo>
                    <a:cubicBezTo>
                      <a:pt x="6119" y="6203"/>
                      <a:pt x="6133" y="6207"/>
                      <a:pt x="6148" y="6207"/>
                    </a:cubicBezTo>
                    <a:cubicBezTo>
                      <a:pt x="6162" y="6212"/>
                      <a:pt x="6176" y="6217"/>
                      <a:pt x="6190" y="6221"/>
                    </a:cubicBezTo>
                    <a:cubicBezTo>
                      <a:pt x="6204" y="6226"/>
                      <a:pt x="6218" y="6231"/>
                      <a:pt x="6233" y="6236"/>
                    </a:cubicBezTo>
                    <a:cubicBezTo>
                      <a:pt x="6242" y="6240"/>
                      <a:pt x="6256" y="6245"/>
                      <a:pt x="6266" y="6250"/>
                    </a:cubicBezTo>
                    <a:cubicBezTo>
                      <a:pt x="6280" y="6255"/>
                      <a:pt x="6294" y="6259"/>
                      <a:pt x="6303" y="6264"/>
                    </a:cubicBezTo>
                    <a:cubicBezTo>
                      <a:pt x="6313" y="6269"/>
                      <a:pt x="6327" y="6273"/>
                      <a:pt x="6336" y="6278"/>
                    </a:cubicBezTo>
                    <a:cubicBezTo>
                      <a:pt x="6346" y="6283"/>
                      <a:pt x="6355" y="6288"/>
                      <a:pt x="6365" y="6292"/>
                    </a:cubicBezTo>
                    <a:cubicBezTo>
                      <a:pt x="6379" y="6297"/>
                      <a:pt x="6398" y="6302"/>
                      <a:pt x="6412" y="6311"/>
                    </a:cubicBezTo>
                    <a:cubicBezTo>
                      <a:pt x="6421" y="6316"/>
                      <a:pt x="6426" y="6321"/>
                      <a:pt x="6436" y="6325"/>
                    </a:cubicBezTo>
                    <a:cubicBezTo>
                      <a:pt x="6445" y="6330"/>
                      <a:pt x="6455" y="6340"/>
                      <a:pt x="6469" y="6349"/>
                    </a:cubicBezTo>
                    <a:cubicBezTo>
                      <a:pt x="6478" y="6354"/>
                      <a:pt x="6492" y="6363"/>
                      <a:pt x="6502" y="6373"/>
                    </a:cubicBezTo>
                    <a:cubicBezTo>
                      <a:pt x="6511" y="6377"/>
                      <a:pt x="6521" y="6382"/>
                      <a:pt x="6530" y="6391"/>
                    </a:cubicBezTo>
                    <a:cubicBezTo>
                      <a:pt x="6544" y="6401"/>
                      <a:pt x="6558" y="6415"/>
                      <a:pt x="6573" y="6425"/>
                    </a:cubicBezTo>
                    <a:cubicBezTo>
                      <a:pt x="6577" y="6429"/>
                      <a:pt x="6582" y="6434"/>
                      <a:pt x="6587" y="6439"/>
                    </a:cubicBezTo>
                    <a:cubicBezTo>
                      <a:pt x="6672" y="6510"/>
                      <a:pt x="6776" y="6609"/>
                      <a:pt x="6889" y="6731"/>
                    </a:cubicBezTo>
                    <a:cubicBezTo>
                      <a:pt x="7238" y="7104"/>
                      <a:pt x="7692" y="7704"/>
                      <a:pt x="8164" y="8535"/>
                    </a:cubicBezTo>
                    <a:lnTo>
                      <a:pt x="8164" y="8535"/>
                    </a:lnTo>
                    <a:cubicBezTo>
                      <a:pt x="9413" y="7510"/>
                      <a:pt x="10122" y="5881"/>
                      <a:pt x="9887" y="4163"/>
                    </a:cubicBezTo>
                    <a:cubicBezTo>
                      <a:pt x="9731" y="3020"/>
                      <a:pt x="9188" y="2024"/>
                      <a:pt x="8405" y="1297"/>
                    </a:cubicBezTo>
                    <a:cubicBezTo>
                      <a:pt x="8568" y="1060"/>
                      <a:pt x="8989" y="625"/>
                      <a:pt x="9846" y="625"/>
                    </a:cubicBezTo>
                    <a:cubicBezTo>
                      <a:pt x="9979" y="625"/>
                      <a:pt x="10123" y="636"/>
                      <a:pt x="10279" y="660"/>
                    </a:cubicBezTo>
                    <a:cubicBezTo>
                      <a:pt x="10279" y="660"/>
                      <a:pt x="9617" y="149"/>
                      <a:pt x="8788" y="149"/>
                    </a:cubicBezTo>
                    <a:cubicBezTo>
                      <a:pt x="8382" y="149"/>
                      <a:pt x="7936" y="271"/>
                      <a:pt x="7507" y="636"/>
                    </a:cubicBezTo>
                    <a:cubicBezTo>
                      <a:pt x="6800" y="230"/>
                      <a:pt x="5988" y="0"/>
                      <a:pt x="5135" y="0"/>
                    </a:cubicBezTo>
                    <a:close/>
                    <a:moveTo>
                      <a:pt x="8164" y="8535"/>
                    </a:moveTo>
                    <a:lnTo>
                      <a:pt x="8164" y="8535"/>
                    </a:lnTo>
                    <a:cubicBezTo>
                      <a:pt x="8133" y="8561"/>
                      <a:pt x="8101" y="8586"/>
                      <a:pt x="8069" y="8611"/>
                    </a:cubicBezTo>
                    <a:cubicBezTo>
                      <a:pt x="8102" y="8587"/>
                      <a:pt x="8131" y="8563"/>
                      <a:pt x="8164" y="8535"/>
                    </a:cubicBezTo>
                    <a:cubicBezTo>
                      <a:pt x="8164" y="8535"/>
                      <a:pt x="8164" y="8535"/>
                      <a:pt x="8164" y="8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38"/>
              <p:cNvSpPr/>
              <p:nvPr/>
            </p:nvSpPr>
            <p:spPr>
              <a:xfrm>
                <a:off x="4807724" y="2352693"/>
                <a:ext cx="5476" cy="2738"/>
              </a:xfrm>
              <a:custGeom>
                <a:avLst/>
                <a:gdLst/>
                <a:ahLst/>
                <a:cxnLst/>
                <a:rect l="l" t="t" r="r" b="b"/>
                <a:pathLst>
                  <a:path w="86" h="43" extrusionOk="0">
                    <a:moveTo>
                      <a:pt x="86" y="43"/>
                    </a:moveTo>
                    <a:cubicBezTo>
                      <a:pt x="57" y="28"/>
                      <a:pt x="29" y="14"/>
                      <a:pt x="1" y="0"/>
                    </a:cubicBezTo>
                    <a:cubicBezTo>
                      <a:pt x="29" y="14"/>
                      <a:pt x="57" y="28"/>
                      <a:pt x="86" y="43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38"/>
              <p:cNvSpPr/>
              <p:nvPr/>
            </p:nvSpPr>
            <p:spPr>
              <a:xfrm>
                <a:off x="4834468" y="2364664"/>
                <a:ext cx="5476" cy="191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0" extrusionOk="0">
                    <a:moveTo>
                      <a:pt x="1" y="1"/>
                    </a:moveTo>
                    <a:cubicBezTo>
                      <a:pt x="29" y="10"/>
                      <a:pt x="58" y="20"/>
                      <a:pt x="86" y="29"/>
                    </a:cubicBezTo>
                    <a:cubicBezTo>
                      <a:pt x="58" y="20"/>
                      <a:pt x="29" y="1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38"/>
              <p:cNvSpPr/>
              <p:nvPr/>
            </p:nvSpPr>
            <p:spPr>
              <a:xfrm>
                <a:off x="4756655" y="2320473"/>
                <a:ext cx="13245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57" extrusionOk="0">
                    <a:moveTo>
                      <a:pt x="208" y="157"/>
                    </a:moveTo>
                    <a:cubicBezTo>
                      <a:pt x="137" y="105"/>
                      <a:pt x="66" y="53"/>
                      <a:pt x="0" y="1"/>
                    </a:cubicBezTo>
                    <a:cubicBezTo>
                      <a:pt x="66" y="53"/>
                      <a:pt x="137" y="105"/>
                      <a:pt x="208" y="15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38"/>
              <p:cNvSpPr/>
              <p:nvPr/>
            </p:nvSpPr>
            <p:spPr>
              <a:xfrm>
                <a:off x="4820650" y="2358997"/>
                <a:ext cx="6113" cy="2420"/>
              </a:xfrm>
              <a:custGeom>
                <a:avLst/>
                <a:gdLst/>
                <a:ahLst/>
                <a:cxnLst/>
                <a:rect l="l" t="t" r="r" b="b"/>
                <a:pathLst>
                  <a:path w="96" h="38" extrusionOk="0">
                    <a:moveTo>
                      <a:pt x="95" y="38"/>
                    </a:moveTo>
                    <a:cubicBezTo>
                      <a:pt x="62" y="24"/>
                      <a:pt x="34" y="14"/>
                      <a:pt x="1" y="0"/>
                    </a:cubicBezTo>
                    <a:cubicBezTo>
                      <a:pt x="34" y="14"/>
                      <a:pt x="62" y="24"/>
                      <a:pt x="95" y="38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38"/>
              <p:cNvSpPr/>
              <p:nvPr/>
            </p:nvSpPr>
            <p:spPr>
              <a:xfrm>
                <a:off x="4836569" y="1995786"/>
                <a:ext cx="1019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53" extrusionOk="0">
                    <a:moveTo>
                      <a:pt x="15" y="53"/>
                    </a:moveTo>
                    <a:cubicBezTo>
                      <a:pt x="10" y="34"/>
                      <a:pt x="6" y="19"/>
                      <a:pt x="1" y="1"/>
                    </a:cubicBezTo>
                    <a:cubicBezTo>
                      <a:pt x="6" y="19"/>
                      <a:pt x="10" y="34"/>
                      <a:pt x="15" y="5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38"/>
              <p:cNvSpPr/>
              <p:nvPr/>
            </p:nvSpPr>
            <p:spPr>
              <a:xfrm>
                <a:off x="4830011" y="1967514"/>
                <a:ext cx="637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10" h="63" extrusionOk="0">
                    <a:moveTo>
                      <a:pt x="10" y="62"/>
                    </a:moveTo>
                    <a:cubicBezTo>
                      <a:pt x="10" y="39"/>
                      <a:pt x="5" y="20"/>
                      <a:pt x="0" y="1"/>
                    </a:cubicBezTo>
                    <a:cubicBezTo>
                      <a:pt x="5" y="20"/>
                      <a:pt x="10" y="39"/>
                      <a:pt x="10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38"/>
              <p:cNvSpPr/>
              <p:nvPr/>
            </p:nvSpPr>
            <p:spPr>
              <a:xfrm>
                <a:off x="4828482" y="1959745"/>
                <a:ext cx="637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10" h="62" extrusionOk="0">
                    <a:moveTo>
                      <a:pt x="10" y="61"/>
                    </a:moveTo>
                    <a:cubicBezTo>
                      <a:pt x="5" y="43"/>
                      <a:pt x="5" y="24"/>
                      <a:pt x="1" y="0"/>
                    </a:cubicBezTo>
                    <a:cubicBezTo>
                      <a:pt x="5" y="24"/>
                      <a:pt x="5" y="43"/>
                      <a:pt x="10" y="61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38"/>
              <p:cNvSpPr/>
              <p:nvPr/>
            </p:nvSpPr>
            <p:spPr>
              <a:xfrm>
                <a:off x="4827272" y="1952486"/>
                <a:ext cx="7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11" h="58" extrusionOk="0">
                    <a:moveTo>
                      <a:pt x="10" y="57"/>
                    </a:moveTo>
                    <a:cubicBezTo>
                      <a:pt x="5" y="38"/>
                      <a:pt x="5" y="20"/>
                      <a:pt x="1" y="1"/>
                    </a:cubicBezTo>
                    <a:cubicBezTo>
                      <a:pt x="5" y="20"/>
                      <a:pt x="5" y="38"/>
                      <a:pt x="10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38"/>
              <p:cNvSpPr/>
              <p:nvPr/>
            </p:nvSpPr>
            <p:spPr>
              <a:xfrm>
                <a:off x="4825489" y="1938669"/>
                <a:ext cx="318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5" h="58" extrusionOk="0">
                    <a:moveTo>
                      <a:pt x="5" y="57"/>
                    </a:moveTo>
                    <a:cubicBezTo>
                      <a:pt x="5" y="34"/>
                      <a:pt x="0" y="19"/>
                      <a:pt x="0" y="1"/>
                    </a:cubicBezTo>
                    <a:cubicBezTo>
                      <a:pt x="0" y="19"/>
                      <a:pt x="5" y="34"/>
                      <a:pt x="5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38"/>
              <p:cNvSpPr/>
              <p:nvPr/>
            </p:nvSpPr>
            <p:spPr>
              <a:xfrm>
                <a:off x="4826381" y="1945291"/>
                <a:ext cx="382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6" h="58" extrusionOk="0">
                    <a:moveTo>
                      <a:pt x="5" y="57"/>
                    </a:moveTo>
                    <a:cubicBezTo>
                      <a:pt x="5" y="38"/>
                      <a:pt x="0" y="19"/>
                      <a:pt x="0" y="0"/>
                    </a:cubicBezTo>
                    <a:cubicBezTo>
                      <a:pt x="0" y="19"/>
                      <a:pt x="5" y="38"/>
                      <a:pt x="5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38"/>
              <p:cNvSpPr/>
              <p:nvPr/>
            </p:nvSpPr>
            <p:spPr>
              <a:xfrm>
                <a:off x="4838734" y="2004192"/>
                <a:ext cx="1210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9" y="62"/>
                    </a:moveTo>
                    <a:cubicBezTo>
                      <a:pt x="14" y="43"/>
                      <a:pt x="9" y="20"/>
                      <a:pt x="0" y="1"/>
                    </a:cubicBezTo>
                    <a:cubicBezTo>
                      <a:pt x="9" y="20"/>
                      <a:pt x="14" y="43"/>
                      <a:pt x="19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38"/>
              <p:cNvSpPr/>
              <p:nvPr/>
            </p:nvSpPr>
            <p:spPr>
              <a:xfrm>
                <a:off x="4831475" y="1975346"/>
                <a:ext cx="955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62" extrusionOk="0">
                    <a:moveTo>
                      <a:pt x="15" y="62"/>
                    </a:moveTo>
                    <a:cubicBezTo>
                      <a:pt x="10" y="43"/>
                      <a:pt x="5" y="24"/>
                      <a:pt x="1" y="1"/>
                    </a:cubicBezTo>
                    <a:cubicBezTo>
                      <a:pt x="5" y="24"/>
                      <a:pt x="10" y="43"/>
                      <a:pt x="15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38"/>
              <p:cNvSpPr/>
              <p:nvPr/>
            </p:nvSpPr>
            <p:spPr>
              <a:xfrm>
                <a:off x="4841409" y="2012915"/>
                <a:ext cx="1274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20" h="63" extrusionOk="0">
                    <a:moveTo>
                      <a:pt x="19" y="62"/>
                    </a:moveTo>
                    <a:cubicBezTo>
                      <a:pt x="10" y="43"/>
                      <a:pt x="5" y="20"/>
                      <a:pt x="1" y="1"/>
                    </a:cubicBezTo>
                    <a:cubicBezTo>
                      <a:pt x="5" y="20"/>
                      <a:pt x="10" y="43"/>
                      <a:pt x="19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833576" y="1983751"/>
                <a:ext cx="955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15" h="58" extrusionOk="0">
                    <a:moveTo>
                      <a:pt x="15" y="57"/>
                    </a:moveTo>
                    <a:cubicBezTo>
                      <a:pt x="10" y="39"/>
                      <a:pt x="5" y="20"/>
                      <a:pt x="1" y="1"/>
                    </a:cubicBezTo>
                    <a:cubicBezTo>
                      <a:pt x="5" y="20"/>
                      <a:pt x="10" y="39"/>
                      <a:pt x="15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824598" y="1920330"/>
                <a:ext cx="64" cy="3057"/>
              </a:xfrm>
              <a:custGeom>
                <a:avLst/>
                <a:gdLst/>
                <a:ahLst/>
                <a:cxnLst/>
                <a:rect l="l" t="t" r="r" b="b"/>
                <a:pathLst>
                  <a:path w="1" h="48" extrusionOk="0">
                    <a:moveTo>
                      <a:pt x="0" y="48"/>
                    </a:moveTo>
                    <a:cubicBezTo>
                      <a:pt x="0" y="34"/>
                      <a:pt x="0" y="15"/>
                      <a:pt x="0" y="0"/>
                    </a:cubicBezTo>
                    <a:cubicBezTo>
                      <a:pt x="0" y="15"/>
                      <a:pt x="0" y="34"/>
                      <a:pt x="0" y="48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4825808" y="1905875"/>
                <a:ext cx="637" cy="2483"/>
              </a:xfrm>
              <a:custGeom>
                <a:avLst/>
                <a:gdLst/>
                <a:ahLst/>
                <a:cxnLst/>
                <a:rect l="l" t="t" r="r" b="b"/>
                <a:pathLst>
                  <a:path w="10" h="39" extrusionOk="0">
                    <a:moveTo>
                      <a:pt x="0" y="39"/>
                    </a:moveTo>
                    <a:cubicBezTo>
                      <a:pt x="5" y="24"/>
                      <a:pt x="5" y="10"/>
                      <a:pt x="9" y="1"/>
                    </a:cubicBezTo>
                    <a:cubicBezTo>
                      <a:pt x="5" y="10"/>
                      <a:pt x="5" y="24"/>
                      <a:pt x="0" y="39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825171" y="1910078"/>
                <a:ext cx="382" cy="2802"/>
              </a:xfrm>
              <a:custGeom>
                <a:avLst/>
                <a:gdLst/>
                <a:ahLst/>
                <a:cxnLst/>
                <a:rect l="l" t="t" r="r" b="b"/>
                <a:pathLst>
                  <a:path w="6" h="44" extrusionOk="0">
                    <a:moveTo>
                      <a:pt x="1" y="43"/>
                    </a:moveTo>
                    <a:cubicBezTo>
                      <a:pt x="1" y="29"/>
                      <a:pt x="5" y="15"/>
                      <a:pt x="5" y="1"/>
                    </a:cubicBezTo>
                    <a:cubicBezTo>
                      <a:pt x="5" y="15"/>
                      <a:pt x="1" y="29"/>
                      <a:pt x="1" y="4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4826699" y="1901991"/>
                <a:ext cx="637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4" extrusionOk="0">
                    <a:moveTo>
                      <a:pt x="0" y="34"/>
                    </a:moveTo>
                    <a:cubicBezTo>
                      <a:pt x="5" y="24"/>
                      <a:pt x="5" y="10"/>
                      <a:pt x="10" y="0"/>
                    </a:cubicBezTo>
                    <a:cubicBezTo>
                      <a:pt x="5" y="10"/>
                      <a:pt x="5" y="24"/>
                      <a:pt x="0" y="34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4827909" y="1898361"/>
                <a:ext cx="955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15" h="34" extrusionOk="0">
                    <a:moveTo>
                      <a:pt x="0" y="34"/>
                    </a:moveTo>
                    <a:cubicBezTo>
                      <a:pt x="5" y="24"/>
                      <a:pt x="10" y="10"/>
                      <a:pt x="14" y="1"/>
                    </a:cubicBezTo>
                    <a:cubicBezTo>
                      <a:pt x="10" y="10"/>
                      <a:pt x="5" y="24"/>
                      <a:pt x="0" y="34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4824598" y="1926061"/>
                <a:ext cx="318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" h="53" extrusionOk="0">
                    <a:moveTo>
                      <a:pt x="5" y="52"/>
                    </a:moveTo>
                    <a:cubicBezTo>
                      <a:pt x="5" y="33"/>
                      <a:pt x="5" y="19"/>
                      <a:pt x="0" y="0"/>
                    </a:cubicBezTo>
                    <a:cubicBezTo>
                      <a:pt x="5" y="19"/>
                      <a:pt x="5" y="33"/>
                      <a:pt x="5" y="5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4824853" y="1932046"/>
                <a:ext cx="382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6" h="58" extrusionOk="0">
                    <a:moveTo>
                      <a:pt x="6" y="57"/>
                    </a:moveTo>
                    <a:cubicBezTo>
                      <a:pt x="6" y="38"/>
                      <a:pt x="6" y="20"/>
                      <a:pt x="1" y="1"/>
                    </a:cubicBezTo>
                    <a:cubicBezTo>
                      <a:pt x="6" y="20"/>
                      <a:pt x="6" y="38"/>
                      <a:pt x="6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4844147" y="2021639"/>
                <a:ext cx="1210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19" h="67" extrusionOk="0">
                    <a:moveTo>
                      <a:pt x="19" y="67"/>
                    </a:moveTo>
                    <a:cubicBezTo>
                      <a:pt x="14" y="43"/>
                      <a:pt x="5" y="24"/>
                      <a:pt x="0" y="1"/>
                    </a:cubicBezTo>
                    <a:cubicBezTo>
                      <a:pt x="5" y="24"/>
                      <a:pt x="14" y="43"/>
                      <a:pt x="19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4824853" y="1915236"/>
                <a:ext cx="64" cy="2738"/>
              </a:xfrm>
              <a:custGeom>
                <a:avLst/>
                <a:gdLst/>
                <a:ahLst/>
                <a:cxnLst/>
                <a:rect l="l" t="t" r="r" b="b"/>
                <a:pathLst>
                  <a:path w="1" h="43" extrusionOk="0">
                    <a:moveTo>
                      <a:pt x="1" y="43"/>
                    </a:moveTo>
                    <a:cubicBezTo>
                      <a:pt x="1" y="29"/>
                      <a:pt x="1" y="14"/>
                      <a:pt x="1" y="0"/>
                    </a:cubicBezTo>
                    <a:cubicBezTo>
                      <a:pt x="1" y="14"/>
                      <a:pt x="1" y="29"/>
                      <a:pt x="1" y="4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4856436" y="2057425"/>
                <a:ext cx="159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5" h="67" extrusionOk="0">
                    <a:moveTo>
                      <a:pt x="24" y="67"/>
                    </a:moveTo>
                    <a:cubicBezTo>
                      <a:pt x="15" y="48"/>
                      <a:pt x="5" y="24"/>
                      <a:pt x="1" y="1"/>
                    </a:cubicBezTo>
                    <a:cubicBezTo>
                      <a:pt x="5" y="24"/>
                      <a:pt x="15" y="48"/>
                      <a:pt x="24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4870891" y="2093530"/>
                <a:ext cx="1528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24" h="62" extrusionOk="0">
                    <a:moveTo>
                      <a:pt x="24" y="61"/>
                    </a:moveTo>
                    <a:cubicBezTo>
                      <a:pt x="14" y="38"/>
                      <a:pt x="5" y="19"/>
                      <a:pt x="0" y="0"/>
                    </a:cubicBezTo>
                    <a:cubicBezTo>
                      <a:pt x="5" y="19"/>
                      <a:pt x="14" y="38"/>
                      <a:pt x="24" y="61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4874775" y="2102508"/>
                <a:ext cx="1592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25" h="58" extrusionOk="0">
                    <a:moveTo>
                      <a:pt x="24" y="57"/>
                    </a:moveTo>
                    <a:cubicBezTo>
                      <a:pt x="15" y="39"/>
                      <a:pt x="5" y="20"/>
                      <a:pt x="1" y="1"/>
                    </a:cubicBezTo>
                    <a:cubicBezTo>
                      <a:pt x="5" y="20"/>
                      <a:pt x="15" y="39"/>
                      <a:pt x="24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4859747" y="2066467"/>
                <a:ext cx="159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5" h="67" extrusionOk="0">
                    <a:moveTo>
                      <a:pt x="24" y="66"/>
                    </a:moveTo>
                    <a:cubicBezTo>
                      <a:pt x="15" y="47"/>
                      <a:pt x="10" y="24"/>
                      <a:pt x="1" y="0"/>
                    </a:cubicBezTo>
                    <a:cubicBezTo>
                      <a:pt x="10" y="24"/>
                      <a:pt x="15" y="47"/>
                      <a:pt x="24" y="66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4863377" y="2075446"/>
                <a:ext cx="1528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4" h="67" extrusionOk="0">
                    <a:moveTo>
                      <a:pt x="24" y="67"/>
                    </a:moveTo>
                    <a:cubicBezTo>
                      <a:pt x="14" y="43"/>
                      <a:pt x="10" y="24"/>
                      <a:pt x="0" y="1"/>
                    </a:cubicBezTo>
                    <a:cubicBezTo>
                      <a:pt x="10" y="24"/>
                      <a:pt x="14" y="43"/>
                      <a:pt x="24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4866943" y="2084488"/>
                <a:ext cx="1592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25" h="62" extrusionOk="0">
                    <a:moveTo>
                      <a:pt x="24" y="62"/>
                    </a:moveTo>
                    <a:cubicBezTo>
                      <a:pt x="20" y="43"/>
                      <a:pt x="10" y="24"/>
                      <a:pt x="1" y="0"/>
                    </a:cubicBezTo>
                    <a:cubicBezTo>
                      <a:pt x="10" y="24"/>
                      <a:pt x="20" y="43"/>
                      <a:pt x="24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38"/>
              <p:cNvSpPr/>
              <p:nvPr/>
            </p:nvSpPr>
            <p:spPr>
              <a:xfrm>
                <a:off x="4878723" y="2111232"/>
                <a:ext cx="1528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24" y="53"/>
                    </a:moveTo>
                    <a:cubicBezTo>
                      <a:pt x="19" y="38"/>
                      <a:pt x="9" y="20"/>
                      <a:pt x="0" y="1"/>
                    </a:cubicBezTo>
                    <a:cubicBezTo>
                      <a:pt x="9" y="20"/>
                      <a:pt x="19" y="38"/>
                      <a:pt x="24" y="5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38"/>
              <p:cNvSpPr/>
              <p:nvPr/>
            </p:nvSpPr>
            <p:spPr>
              <a:xfrm>
                <a:off x="4846821" y="2030681"/>
                <a:ext cx="1592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25" h="62" extrusionOk="0">
                    <a:moveTo>
                      <a:pt x="24" y="62"/>
                    </a:moveTo>
                    <a:cubicBezTo>
                      <a:pt x="15" y="43"/>
                      <a:pt x="10" y="19"/>
                      <a:pt x="1" y="0"/>
                    </a:cubicBezTo>
                    <a:cubicBezTo>
                      <a:pt x="10" y="19"/>
                      <a:pt x="15" y="43"/>
                      <a:pt x="24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849814" y="2039659"/>
                <a:ext cx="1592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63" extrusionOk="0">
                    <a:moveTo>
                      <a:pt x="24" y="62"/>
                    </a:moveTo>
                    <a:cubicBezTo>
                      <a:pt x="15" y="43"/>
                      <a:pt x="10" y="20"/>
                      <a:pt x="1" y="1"/>
                    </a:cubicBezTo>
                    <a:cubicBezTo>
                      <a:pt x="10" y="20"/>
                      <a:pt x="15" y="43"/>
                      <a:pt x="24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4853125" y="2048383"/>
                <a:ext cx="159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5" h="67" extrusionOk="0">
                    <a:moveTo>
                      <a:pt x="24" y="67"/>
                    </a:moveTo>
                    <a:cubicBezTo>
                      <a:pt x="15" y="48"/>
                      <a:pt x="5" y="24"/>
                      <a:pt x="1" y="1"/>
                    </a:cubicBezTo>
                    <a:cubicBezTo>
                      <a:pt x="5" y="24"/>
                      <a:pt x="15" y="48"/>
                      <a:pt x="24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883180" y="2120592"/>
                <a:ext cx="1274" cy="242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20" y="38"/>
                    </a:moveTo>
                    <a:cubicBezTo>
                      <a:pt x="15" y="24"/>
                      <a:pt x="6" y="14"/>
                      <a:pt x="1" y="0"/>
                    </a:cubicBezTo>
                    <a:cubicBezTo>
                      <a:pt x="6" y="14"/>
                      <a:pt x="15" y="24"/>
                      <a:pt x="20" y="38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21231" y="1967259"/>
                <a:ext cx="5158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81" h="34" extrusionOk="0">
                    <a:moveTo>
                      <a:pt x="80" y="0"/>
                    </a:moveTo>
                    <a:cubicBezTo>
                      <a:pt x="52" y="9"/>
                      <a:pt x="28" y="14"/>
                      <a:pt x="0" y="24"/>
                    </a:cubicBezTo>
                    <a:lnTo>
                      <a:pt x="71" y="33"/>
                    </a:lnTo>
                    <a:cubicBezTo>
                      <a:pt x="76" y="24"/>
                      <a:pt x="76" y="14"/>
                      <a:pt x="80" y="5"/>
                    </a:cubicBezTo>
                    <a:cubicBezTo>
                      <a:pt x="80" y="5"/>
                      <a:pt x="80" y="5"/>
                      <a:pt x="80" y="0"/>
                    </a:cubicBezTo>
                    <a:close/>
                  </a:path>
                </a:pathLst>
              </a:custGeom>
              <a:solidFill>
                <a:srgbClr val="9F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4824598" y="1898361"/>
                <a:ext cx="109462" cy="22618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552" extrusionOk="0">
                    <a:moveTo>
                      <a:pt x="66" y="1"/>
                    </a:moveTo>
                    <a:cubicBezTo>
                      <a:pt x="62" y="10"/>
                      <a:pt x="57" y="24"/>
                      <a:pt x="52" y="34"/>
                    </a:cubicBezTo>
                    <a:cubicBezTo>
                      <a:pt x="47" y="43"/>
                      <a:pt x="47" y="48"/>
                      <a:pt x="43" y="57"/>
                    </a:cubicBezTo>
                    <a:cubicBezTo>
                      <a:pt x="38" y="67"/>
                      <a:pt x="38" y="81"/>
                      <a:pt x="33" y="91"/>
                    </a:cubicBezTo>
                    <a:cubicBezTo>
                      <a:pt x="33" y="100"/>
                      <a:pt x="28" y="109"/>
                      <a:pt x="28" y="119"/>
                    </a:cubicBezTo>
                    <a:cubicBezTo>
                      <a:pt x="24" y="128"/>
                      <a:pt x="24" y="142"/>
                      <a:pt x="19" y="157"/>
                    </a:cubicBezTo>
                    <a:cubicBezTo>
                      <a:pt x="19" y="166"/>
                      <a:pt x="14" y="176"/>
                      <a:pt x="14" y="185"/>
                    </a:cubicBezTo>
                    <a:cubicBezTo>
                      <a:pt x="14" y="199"/>
                      <a:pt x="10" y="213"/>
                      <a:pt x="10" y="227"/>
                    </a:cubicBezTo>
                    <a:cubicBezTo>
                      <a:pt x="10" y="242"/>
                      <a:pt x="5" y="251"/>
                      <a:pt x="5" y="265"/>
                    </a:cubicBezTo>
                    <a:cubicBezTo>
                      <a:pt x="5" y="279"/>
                      <a:pt x="5" y="294"/>
                      <a:pt x="5" y="308"/>
                    </a:cubicBezTo>
                    <a:cubicBezTo>
                      <a:pt x="5" y="322"/>
                      <a:pt x="0" y="331"/>
                      <a:pt x="0" y="345"/>
                    </a:cubicBezTo>
                    <a:cubicBezTo>
                      <a:pt x="0" y="360"/>
                      <a:pt x="0" y="379"/>
                      <a:pt x="0" y="393"/>
                    </a:cubicBezTo>
                    <a:cubicBezTo>
                      <a:pt x="0" y="407"/>
                      <a:pt x="0" y="421"/>
                      <a:pt x="0" y="435"/>
                    </a:cubicBezTo>
                    <a:cubicBezTo>
                      <a:pt x="5" y="454"/>
                      <a:pt x="5" y="468"/>
                      <a:pt x="5" y="487"/>
                    </a:cubicBezTo>
                    <a:cubicBezTo>
                      <a:pt x="5" y="501"/>
                      <a:pt x="5" y="515"/>
                      <a:pt x="5" y="530"/>
                    </a:cubicBezTo>
                    <a:cubicBezTo>
                      <a:pt x="10" y="549"/>
                      <a:pt x="10" y="567"/>
                      <a:pt x="10" y="586"/>
                    </a:cubicBezTo>
                    <a:cubicBezTo>
                      <a:pt x="10" y="600"/>
                      <a:pt x="14" y="615"/>
                      <a:pt x="14" y="634"/>
                    </a:cubicBezTo>
                    <a:cubicBezTo>
                      <a:pt x="14" y="652"/>
                      <a:pt x="19" y="667"/>
                      <a:pt x="19" y="685"/>
                    </a:cubicBezTo>
                    <a:cubicBezTo>
                      <a:pt x="24" y="704"/>
                      <a:pt x="24" y="723"/>
                      <a:pt x="28" y="737"/>
                    </a:cubicBezTo>
                    <a:cubicBezTo>
                      <a:pt x="28" y="756"/>
                      <a:pt x="33" y="775"/>
                      <a:pt x="33" y="794"/>
                    </a:cubicBezTo>
                    <a:cubicBezTo>
                      <a:pt x="38" y="813"/>
                      <a:pt x="38" y="832"/>
                      <a:pt x="43" y="851"/>
                    </a:cubicBezTo>
                    <a:cubicBezTo>
                      <a:pt x="47" y="870"/>
                      <a:pt x="47" y="888"/>
                      <a:pt x="52" y="907"/>
                    </a:cubicBezTo>
                    <a:cubicBezTo>
                      <a:pt x="57" y="926"/>
                      <a:pt x="57" y="945"/>
                      <a:pt x="62" y="964"/>
                    </a:cubicBezTo>
                    <a:cubicBezTo>
                      <a:pt x="66" y="988"/>
                      <a:pt x="66" y="1007"/>
                      <a:pt x="71" y="1025"/>
                    </a:cubicBezTo>
                    <a:cubicBezTo>
                      <a:pt x="76" y="1044"/>
                      <a:pt x="80" y="1063"/>
                      <a:pt x="85" y="1087"/>
                    </a:cubicBezTo>
                    <a:cubicBezTo>
                      <a:pt x="90" y="1106"/>
                      <a:pt x="95" y="1125"/>
                      <a:pt x="95" y="1148"/>
                    </a:cubicBezTo>
                    <a:cubicBezTo>
                      <a:pt x="99" y="1167"/>
                      <a:pt x="104" y="1191"/>
                      <a:pt x="109" y="1210"/>
                    </a:cubicBezTo>
                    <a:cubicBezTo>
                      <a:pt x="113" y="1233"/>
                      <a:pt x="118" y="1252"/>
                      <a:pt x="123" y="1271"/>
                    </a:cubicBezTo>
                    <a:cubicBezTo>
                      <a:pt x="128" y="1295"/>
                      <a:pt x="137" y="1318"/>
                      <a:pt x="142" y="1342"/>
                    </a:cubicBezTo>
                    <a:cubicBezTo>
                      <a:pt x="146" y="1361"/>
                      <a:pt x="151" y="1380"/>
                      <a:pt x="156" y="1398"/>
                    </a:cubicBezTo>
                    <a:cubicBezTo>
                      <a:pt x="165" y="1441"/>
                      <a:pt x="175" y="1488"/>
                      <a:pt x="189" y="1531"/>
                    </a:cubicBezTo>
                    <a:cubicBezTo>
                      <a:pt x="194" y="1549"/>
                      <a:pt x="198" y="1564"/>
                      <a:pt x="203" y="1583"/>
                    </a:cubicBezTo>
                    <a:cubicBezTo>
                      <a:pt x="208" y="1611"/>
                      <a:pt x="217" y="1634"/>
                      <a:pt x="222" y="1663"/>
                    </a:cubicBezTo>
                    <a:cubicBezTo>
                      <a:pt x="231" y="1682"/>
                      <a:pt x="236" y="1705"/>
                      <a:pt x="241" y="1724"/>
                    </a:cubicBezTo>
                    <a:cubicBezTo>
                      <a:pt x="250" y="1748"/>
                      <a:pt x="255" y="1776"/>
                      <a:pt x="265" y="1800"/>
                    </a:cubicBezTo>
                    <a:cubicBezTo>
                      <a:pt x="269" y="1819"/>
                      <a:pt x="274" y="1842"/>
                      <a:pt x="283" y="1861"/>
                    </a:cubicBezTo>
                    <a:cubicBezTo>
                      <a:pt x="288" y="1885"/>
                      <a:pt x="298" y="1913"/>
                      <a:pt x="307" y="1937"/>
                    </a:cubicBezTo>
                    <a:cubicBezTo>
                      <a:pt x="312" y="1960"/>
                      <a:pt x="321" y="1979"/>
                      <a:pt x="326" y="2003"/>
                    </a:cubicBezTo>
                    <a:cubicBezTo>
                      <a:pt x="335" y="2026"/>
                      <a:pt x="340" y="2050"/>
                      <a:pt x="350" y="2078"/>
                    </a:cubicBezTo>
                    <a:cubicBezTo>
                      <a:pt x="359" y="2097"/>
                      <a:pt x="364" y="2121"/>
                      <a:pt x="373" y="2140"/>
                    </a:cubicBezTo>
                    <a:cubicBezTo>
                      <a:pt x="383" y="2168"/>
                      <a:pt x="387" y="2192"/>
                      <a:pt x="397" y="2220"/>
                    </a:cubicBezTo>
                    <a:cubicBezTo>
                      <a:pt x="406" y="2239"/>
                      <a:pt x="411" y="2262"/>
                      <a:pt x="420" y="2281"/>
                    </a:cubicBezTo>
                    <a:cubicBezTo>
                      <a:pt x="430" y="2310"/>
                      <a:pt x="439" y="2333"/>
                      <a:pt x="449" y="2357"/>
                    </a:cubicBezTo>
                    <a:cubicBezTo>
                      <a:pt x="453" y="2380"/>
                      <a:pt x="463" y="2404"/>
                      <a:pt x="472" y="2423"/>
                    </a:cubicBezTo>
                    <a:cubicBezTo>
                      <a:pt x="482" y="2451"/>
                      <a:pt x="491" y="2475"/>
                      <a:pt x="501" y="2499"/>
                    </a:cubicBezTo>
                    <a:cubicBezTo>
                      <a:pt x="505" y="2522"/>
                      <a:pt x="515" y="2546"/>
                      <a:pt x="524" y="2565"/>
                    </a:cubicBezTo>
                    <a:cubicBezTo>
                      <a:pt x="534" y="2593"/>
                      <a:pt x="543" y="2617"/>
                      <a:pt x="553" y="2640"/>
                    </a:cubicBezTo>
                    <a:cubicBezTo>
                      <a:pt x="562" y="2664"/>
                      <a:pt x="567" y="2687"/>
                      <a:pt x="576" y="2706"/>
                    </a:cubicBezTo>
                    <a:cubicBezTo>
                      <a:pt x="586" y="2735"/>
                      <a:pt x="600" y="2758"/>
                      <a:pt x="609" y="2782"/>
                    </a:cubicBezTo>
                    <a:cubicBezTo>
                      <a:pt x="619" y="2805"/>
                      <a:pt x="623" y="2824"/>
                      <a:pt x="633" y="2848"/>
                    </a:cubicBezTo>
                    <a:cubicBezTo>
                      <a:pt x="642" y="2872"/>
                      <a:pt x="656" y="2900"/>
                      <a:pt x="666" y="2923"/>
                    </a:cubicBezTo>
                    <a:cubicBezTo>
                      <a:pt x="675" y="2947"/>
                      <a:pt x="685" y="2966"/>
                      <a:pt x="689" y="2985"/>
                    </a:cubicBezTo>
                    <a:cubicBezTo>
                      <a:pt x="704" y="3013"/>
                      <a:pt x="713" y="3037"/>
                      <a:pt x="727" y="3065"/>
                    </a:cubicBezTo>
                    <a:cubicBezTo>
                      <a:pt x="732" y="3084"/>
                      <a:pt x="741" y="3103"/>
                      <a:pt x="751" y="3126"/>
                    </a:cubicBezTo>
                    <a:cubicBezTo>
                      <a:pt x="765" y="3150"/>
                      <a:pt x="774" y="3178"/>
                      <a:pt x="789" y="3207"/>
                    </a:cubicBezTo>
                    <a:cubicBezTo>
                      <a:pt x="793" y="3226"/>
                      <a:pt x="803" y="3245"/>
                      <a:pt x="812" y="3263"/>
                    </a:cubicBezTo>
                    <a:cubicBezTo>
                      <a:pt x="826" y="3292"/>
                      <a:pt x="841" y="3315"/>
                      <a:pt x="850" y="3344"/>
                    </a:cubicBezTo>
                    <a:cubicBezTo>
                      <a:pt x="859" y="3363"/>
                      <a:pt x="869" y="3381"/>
                      <a:pt x="874" y="3396"/>
                    </a:cubicBezTo>
                    <a:cubicBezTo>
                      <a:pt x="893" y="3429"/>
                      <a:pt x="907" y="3457"/>
                      <a:pt x="921" y="3490"/>
                    </a:cubicBezTo>
                    <a:cubicBezTo>
                      <a:pt x="926" y="3504"/>
                      <a:pt x="935" y="3514"/>
                      <a:pt x="940" y="3528"/>
                    </a:cubicBezTo>
                    <a:cubicBezTo>
                      <a:pt x="944" y="3537"/>
                      <a:pt x="944" y="3542"/>
                      <a:pt x="949" y="3551"/>
                    </a:cubicBezTo>
                    <a:lnTo>
                      <a:pt x="954" y="3504"/>
                    </a:lnTo>
                    <a:lnTo>
                      <a:pt x="1152" y="2801"/>
                    </a:lnTo>
                    <a:cubicBezTo>
                      <a:pt x="1020" y="2735"/>
                      <a:pt x="888" y="2574"/>
                      <a:pt x="812" y="2366"/>
                    </a:cubicBezTo>
                    <a:cubicBezTo>
                      <a:pt x="732" y="2140"/>
                      <a:pt x="741" y="1922"/>
                      <a:pt x="822" y="1809"/>
                    </a:cubicBezTo>
                    <a:lnTo>
                      <a:pt x="444" y="1800"/>
                    </a:lnTo>
                    <a:lnTo>
                      <a:pt x="458" y="1691"/>
                    </a:lnTo>
                    <a:lnTo>
                      <a:pt x="1714" y="1715"/>
                    </a:lnTo>
                    <a:cubicBezTo>
                      <a:pt x="1719" y="1644"/>
                      <a:pt x="1719" y="1573"/>
                      <a:pt x="1719" y="1502"/>
                    </a:cubicBezTo>
                    <a:cubicBezTo>
                      <a:pt x="1686" y="1498"/>
                      <a:pt x="1657" y="1474"/>
                      <a:pt x="1648" y="1441"/>
                    </a:cubicBezTo>
                    <a:lnTo>
                      <a:pt x="1596" y="1276"/>
                    </a:lnTo>
                    <a:cubicBezTo>
                      <a:pt x="1582" y="1228"/>
                      <a:pt x="1610" y="1181"/>
                      <a:pt x="1653" y="1167"/>
                    </a:cubicBezTo>
                    <a:lnTo>
                      <a:pt x="1705" y="1153"/>
                    </a:lnTo>
                    <a:cubicBezTo>
                      <a:pt x="1705" y="1134"/>
                      <a:pt x="1705" y="1110"/>
                      <a:pt x="1700" y="1091"/>
                    </a:cubicBezTo>
                    <a:cubicBezTo>
                      <a:pt x="1686" y="1087"/>
                      <a:pt x="1667" y="1087"/>
                      <a:pt x="1648" y="1082"/>
                    </a:cubicBezTo>
                    <a:cubicBezTo>
                      <a:pt x="1327" y="1007"/>
                      <a:pt x="968" y="860"/>
                      <a:pt x="718" y="723"/>
                    </a:cubicBezTo>
                    <a:cubicBezTo>
                      <a:pt x="411" y="520"/>
                      <a:pt x="180" y="270"/>
                      <a:pt x="66" y="1"/>
                    </a:cubicBezTo>
                    <a:close/>
                  </a:path>
                </a:pathLst>
              </a:custGeom>
              <a:solidFill>
                <a:srgbClr val="8E3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026643" y="2174399"/>
                <a:ext cx="1528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" extrusionOk="0">
                    <a:moveTo>
                      <a:pt x="0" y="0"/>
                    </a:moveTo>
                    <a:cubicBezTo>
                      <a:pt x="9" y="5"/>
                      <a:pt x="14" y="10"/>
                      <a:pt x="24" y="14"/>
                    </a:cubicBezTo>
                    <a:cubicBezTo>
                      <a:pt x="14" y="10"/>
                      <a:pt x="9" y="5"/>
                      <a:pt x="0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030209" y="2176755"/>
                <a:ext cx="2165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34" h="25" extrusionOk="0">
                    <a:moveTo>
                      <a:pt x="1" y="1"/>
                    </a:moveTo>
                    <a:cubicBezTo>
                      <a:pt x="10" y="6"/>
                      <a:pt x="24" y="15"/>
                      <a:pt x="34" y="25"/>
                    </a:cubicBezTo>
                    <a:cubicBezTo>
                      <a:pt x="24" y="15"/>
                      <a:pt x="10" y="6"/>
                      <a:pt x="1" y="1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4986336" y="2201143"/>
                <a:ext cx="151871" cy="179252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815" extrusionOk="0">
                    <a:moveTo>
                      <a:pt x="1266" y="893"/>
                    </a:moveTo>
                    <a:lnTo>
                      <a:pt x="1266" y="893"/>
                    </a:lnTo>
                    <a:cubicBezTo>
                      <a:pt x="1445" y="1237"/>
                      <a:pt x="1625" y="1681"/>
                      <a:pt x="1771" y="2229"/>
                    </a:cubicBezTo>
                    <a:cubicBezTo>
                      <a:pt x="1672" y="2281"/>
                      <a:pt x="1582" y="2328"/>
                      <a:pt x="1488" y="2375"/>
                    </a:cubicBezTo>
                    <a:cubicBezTo>
                      <a:pt x="1492" y="1832"/>
                      <a:pt x="1398" y="1327"/>
                      <a:pt x="1266" y="893"/>
                    </a:cubicBezTo>
                    <a:close/>
                    <a:moveTo>
                      <a:pt x="1110" y="0"/>
                    </a:moveTo>
                    <a:cubicBezTo>
                      <a:pt x="1015" y="355"/>
                      <a:pt x="591" y="709"/>
                      <a:pt x="0" y="902"/>
                    </a:cubicBezTo>
                    <a:cubicBezTo>
                      <a:pt x="104" y="1483"/>
                      <a:pt x="170" y="2300"/>
                      <a:pt x="189" y="2814"/>
                    </a:cubicBezTo>
                    <a:cubicBezTo>
                      <a:pt x="199" y="2810"/>
                      <a:pt x="203" y="2810"/>
                      <a:pt x="213" y="2810"/>
                    </a:cubicBezTo>
                    <a:cubicBezTo>
                      <a:pt x="241" y="2805"/>
                      <a:pt x="269" y="2796"/>
                      <a:pt x="293" y="2791"/>
                    </a:cubicBezTo>
                    <a:cubicBezTo>
                      <a:pt x="340" y="2781"/>
                      <a:pt x="383" y="2772"/>
                      <a:pt x="430" y="2763"/>
                    </a:cubicBezTo>
                    <a:cubicBezTo>
                      <a:pt x="463" y="2753"/>
                      <a:pt x="496" y="2748"/>
                      <a:pt x="534" y="2739"/>
                    </a:cubicBezTo>
                    <a:cubicBezTo>
                      <a:pt x="567" y="2729"/>
                      <a:pt x="600" y="2720"/>
                      <a:pt x="633" y="2711"/>
                    </a:cubicBezTo>
                    <a:cubicBezTo>
                      <a:pt x="671" y="2701"/>
                      <a:pt x="713" y="2687"/>
                      <a:pt x="756" y="2678"/>
                    </a:cubicBezTo>
                    <a:cubicBezTo>
                      <a:pt x="775" y="2668"/>
                      <a:pt x="794" y="2663"/>
                      <a:pt x="812" y="2659"/>
                    </a:cubicBezTo>
                    <a:cubicBezTo>
                      <a:pt x="897" y="2630"/>
                      <a:pt x="978" y="2602"/>
                      <a:pt x="1063" y="2569"/>
                    </a:cubicBezTo>
                    <a:cubicBezTo>
                      <a:pt x="1072" y="2569"/>
                      <a:pt x="1077" y="2564"/>
                      <a:pt x="1086" y="2559"/>
                    </a:cubicBezTo>
                    <a:cubicBezTo>
                      <a:pt x="1124" y="2545"/>
                      <a:pt x="1162" y="2531"/>
                      <a:pt x="1200" y="2517"/>
                    </a:cubicBezTo>
                    <a:cubicBezTo>
                      <a:pt x="1223" y="2503"/>
                      <a:pt x="1252" y="2493"/>
                      <a:pt x="1275" y="2484"/>
                    </a:cubicBezTo>
                    <a:cubicBezTo>
                      <a:pt x="1303" y="2470"/>
                      <a:pt x="1332" y="2456"/>
                      <a:pt x="1365" y="2441"/>
                    </a:cubicBezTo>
                    <a:cubicBezTo>
                      <a:pt x="1393" y="2427"/>
                      <a:pt x="1426" y="2413"/>
                      <a:pt x="1459" y="2399"/>
                    </a:cubicBezTo>
                    <a:cubicBezTo>
                      <a:pt x="1469" y="2394"/>
                      <a:pt x="1478" y="2390"/>
                      <a:pt x="1488" y="2385"/>
                    </a:cubicBezTo>
                    <a:cubicBezTo>
                      <a:pt x="1625" y="2314"/>
                      <a:pt x="1761" y="2238"/>
                      <a:pt x="1889" y="2158"/>
                    </a:cubicBezTo>
                    <a:cubicBezTo>
                      <a:pt x="1908" y="2149"/>
                      <a:pt x="1922" y="2139"/>
                      <a:pt x="1941" y="2130"/>
                    </a:cubicBezTo>
                    <a:cubicBezTo>
                      <a:pt x="1979" y="2102"/>
                      <a:pt x="2016" y="2078"/>
                      <a:pt x="2050" y="2054"/>
                    </a:cubicBezTo>
                    <a:cubicBezTo>
                      <a:pt x="2073" y="2040"/>
                      <a:pt x="2097" y="2021"/>
                      <a:pt x="2116" y="2007"/>
                    </a:cubicBezTo>
                    <a:cubicBezTo>
                      <a:pt x="2153" y="1983"/>
                      <a:pt x="2186" y="1960"/>
                      <a:pt x="2219" y="1936"/>
                    </a:cubicBezTo>
                    <a:cubicBezTo>
                      <a:pt x="2243" y="1917"/>
                      <a:pt x="2267" y="1898"/>
                      <a:pt x="2290" y="1880"/>
                    </a:cubicBezTo>
                    <a:cubicBezTo>
                      <a:pt x="2323" y="1856"/>
                      <a:pt x="2352" y="1832"/>
                      <a:pt x="2385" y="1804"/>
                    </a:cubicBezTo>
                    <a:cubicBezTo>
                      <a:pt x="1913" y="973"/>
                      <a:pt x="1459" y="373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037723" y="2182486"/>
                <a:ext cx="19294" cy="18721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303" y="293"/>
                    </a:moveTo>
                    <a:cubicBezTo>
                      <a:pt x="190" y="171"/>
                      <a:pt x="86" y="72"/>
                      <a:pt x="1" y="1"/>
                    </a:cubicBezTo>
                    <a:cubicBezTo>
                      <a:pt x="86" y="72"/>
                      <a:pt x="190" y="171"/>
                      <a:pt x="303" y="293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034157" y="2179493"/>
                <a:ext cx="2738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43" h="34" extrusionOk="0">
                    <a:moveTo>
                      <a:pt x="0" y="0"/>
                    </a:moveTo>
                    <a:cubicBezTo>
                      <a:pt x="14" y="10"/>
                      <a:pt x="28" y="24"/>
                      <a:pt x="43" y="34"/>
                    </a:cubicBezTo>
                    <a:cubicBezTo>
                      <a:pt x="28" y="24"/>
                      <a:pt x="14" y="10"/>
                      <a:pt x="0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066887" y="2257942"/>
                <a:ext cx="32221" cy="9449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4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3" y="435"/>
                      <a:pt x="227" y="940"/>
                      <a:pt x="223" y="1483"/>
                    </a:cubicBezTo>
                    <a:cubicBezTo>
                      <a:pt x="317" y="1436"/>
                      <a:pt x="407" y="1389"/>
                      <a:pt x="506" y="1337"/>
                    </a:cubicBezTo>
                    <a:cubicBezTo>
                      <a:pt x="360" y="789"/>
                      <a:pt x="180" y="34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4985699" y="2380328"/>
                <a:ext cx="12736" cy="1847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9" extrusionOk="0">
                    <a:moveTo>
                      <a:pt x="199" y="0"/>
                    </a:moveTo>
                    <a:cubicBezTo>
                      <a:pt x="133" y="10"/>
                      <a:pt x="67" y="19"/>
                      <a:pt x="1" y="29"/>
                    </a:cubicBezTo>
                    <a:cubicBezTo>
                      <a:pt x="67" y="19"/>
                      <a:pt x="133" y="10"/>
                      <a:pt x="199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4834468" y="2255586"/>
                <a:ext cx="151298" cy="129456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033" extrusionOk="0">
                    <a:moveTo>
                      <a:pt x="2376" y="1988"/>
                    </a:moveTo>
                    <a:lnTo>
                      <a:pt x="2376" y="1988"/>
                    </a:lnTo>
                    <a:cubicBezTo>
                      <a:pt x="2346" y="1992"/>
                      <a:pt x="2316" y="1996"/>
                      <a:pt x="2287" y="2000"/>
                    </a:cubicBezTo>
                    <a:lnTo>
                      <a:pt x="2287" y="2000"/>
                    </a:lnTo>
                    <a:cubicBezTo>
                      <a:pt x="2317" y="1997"/>
                      <a:pt x="2346" y="1993"/>
                      <a:pt x="2376" y="1988"/>
                    </a:cubicBezTo>
                    <a:close/>
                    <a:moveTo>
                      <a:pt x="2287" y="2000"/>
                    </a:moveTo>
                    <a:cubicBezTo>
                      <a:pt x="2252" y="2004"/>
                      <a:pt x="2217" y="2007"/>
                      <a:pt x="2182" y="2011"/>
                    </a:cubicBezTo>
                    <a:lnTo>
                      <a:pt x="2182" y="2011"/>
                    </a:lnTo>
                    <a:cubicBezTo>
                      <a:pt x="2182" y="2011"/>
                      <a:pt x="2182" y="2011"/>
                      <a:pt x="2182" y="2011"/>
                    </a:cubicBezTo>
                    <a:cubicBezTo>
                      <a:pt x="2218" y="2009"/>
                      <a:pt x="2252" y="2005"/>
                      <a:pt x="2287" y="2000"/>
                    </a:cubicBezTo>
                    <a:close/>
                    <a:moveTo>
                      <a:pt x="346" y="0"/>
                    </a:moveTo>
                    <a:cubicBezTo>
                      <a:pt x="322" y="491"/>
                      <a:pt x="195" y="1110"/>
                      <a:pt x="1" y="1714"/>
                    </a:cubicBezTo>
                    <a:cubicBezTo>
                      <a:pt x="29" y="1723"/>
                      <a:pt x="58" y="1733"/>
                      <a:pt x="86" y="1742"/>
                    </a:cubicBezTo>
                    <a:cubicBezTo>
                      <a:pt x="128" y="1756"/>
                      <a:pt x="166" y="1771"/>
                      <a:pt x="209" y="1785"/>
                    </a:cubicBezTo>
                    <a:cubicBezTo>
                      <a:pt x="237" y="1794"/>
                      <a:pt x="270" y="1808"/>
                      <a:pt x="303" y="1818"/>
                    </a:cubicBezTo>
                    <a:cubicBezTo>
                      <a:pt x="346" y="1827"/>
                      <a:pt x="383" y="1841"/>
                      <a:pt x="421" y="1851"/>
                    </a:cubicBezTo>
                    <a:cubicBezTo>
                      <a:pt x="454" y="1860"/>
                      <a:pt x="487" y="1870"/>
                      <a:pt x="520" y="1879"/>
                    </a:cubicBezTo>
                    <a:cubicBezTo>
                      <a:pt x="563" y="1889"/>
                      <a:pt x="605" y="1898"/>
                      <a:pt x="643" y="1908"/>
                    </a:cubicBezTo>
                    <a:cubicBezTo>
                      <a:pt x="676" y="1917"/>
                      <a:pt x="709" y="1926"/>
                      <a:pt x="747" y="1931"/>
                    </a:cubicBezTo>
                    <a:cubicBezTo>
                      <a:pt x="785" y="1941"/>
                      <a:pt x="827" y="1950"/>
                      <a:pt x="870" y="1955"/>
                    </a:cubicBezTo>
                    <a:cubicBezTo>
                      <a:pt x="903" y="1959"/>
                      <a:pt x="936" y="1969"/>
                      <a:pt x="969" y="1974"/>
                    </a:cubicBezTo>
                    <a:cubicBezTo>
                      <a:pt x="1011" y="1978"/>
                      <a:pt x="1054" y="1988"/>
                      <a:pt x="1096" y="1993"/>
                    </a:cubicBezTo>
                    <a:cubicBezTo>
                      <a:pt x="1129" y="1997"/>
                      <a:pt x="1167" y="2002"/>
                      <a:pt x="1200" y="2002"/>
                    </a:cubicBezTo>
                    <a:cubicBezTo>
                      <a:pt x="1243" y="2007"/>
                      <a:pt x="1285" y="2011"/>
                      <a:pt x="1328" y="2016"/>
                    </a:cubicBezTo>
                    <a:cubicBezTo>
                      <a:pt x="1361" y="2021"/>
                      <a:pt x="1399" y="2021"/>
                      <a:pt x="1432" y="2026"/>
                    </a:cubicBezTo>
                    <a:cubicBezTo>
                      <a:pt x="1474" y="2026"/>
                      <a:pt x="1521" y="2030"/>
                      <a:pt x="1564" y="2030"/>
                    </a:cubicBezTo>
                    <a:lnTo>
                      <a:pt x="1663" y="2030"/>
                    </a:lnTo>
                    <a:cubicBezTo>
                      <a:pt x="1679" y="2032"/>
                      <a:pt x="1694" y="2032"/>
                      <a:pt x="1710" y="2032"/>
                    </a:cubicBezTo>
                    <a:cubicBezTo>
                      <a:pt x="1742" y="2032"/>
                      <a:pt x="1773" y="2030"/>
                      <a:pt x="1805" y="2030"/>
                    </a:cubicBezTo>
                    <a:lnTo>
                      <a:pt x="1899" y="2030"/>
                    </a:lnTo>
                    <a:cubicBezTo>
                      <a:pt x="1951" y="2026"/>
                      <a:pt x="2003" y="2026"/>
                      <a:pt x="2060" y="2021"/>
                    </a:cubicBezTo>
                    <a:cubicBezTo>
                      <a:pt x="2083" y="2021"/>
                      <a:pt x="2111" y="2016"/>
                      <a:pt x="2135" y="2016"/>
                    </a:cubicBezTo>
                    <a:cubicBezTo>
                      <a:pt x="2151" y="2014"/>
                      <a:pt x="2167" y="2013"/>
                      <a:pt x="2182" y="2011"/>
                    </a:cubicBezTo>
                    <a:lnTo>
                      <a:pt x="2182" y="2011"/>
                    </a:lnTo>
                    <a:cubicBezTo>
                      <a:pt x="2230" y="1459"/>
                      <a:pt x="2201" y="784"/>
                      <a:pt x="2187" y="104"/>
                    </a:cubicBezTo>
                    <a:lnTo>
                      <a:pt x="2187" y="104"/>
                    </a:lnTo>
                    <a:cubicBezTo>
                      <a:pt x="1946" y="165"/>
                      <a:pt x="1682" y="198"/>
                      <a:pt x="1408" y="198"/>
                    </a:cubicBezTo>
                    <a:cubicBezTo>
                      <a:pt x="1087" y="194"/>
                      <a:pt x="714" y="113"/>
                      <a:pt x="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012507" y="2168668"/>
                <a:ext cx="2738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" extrusionOk="0">
                    <a:moveTo>
                      <a:pt x="0" y="0"/>
                    </a:moveTo>
                    <a:cubicBezTo>
                      <a:pt x="14" y="5"/>
                      <a:pt x="28" y="10"/>
                      <a:pt x="43" y="15"/>
                    </a:cubicBezTo>
                    <a:cubicBezTo>
                      <a:pt x="28" y="10"/>
                      <a:pt x="14" y="5"/>
                      <a:pt x="0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4866051" y="2156951"/>
                <a:ext cx="4585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72" h="6" extrusionOk="0">
                    <a:moveTo>
                      <a:pt x="72" y="0"/>
                    </a:moveTo>
                    <a:cubicBezTo>
                      <a:pt x="48" y="0"/>
                      <a:pt x="24" y="0"/>
                      <a:pt x="1" y="5"/>
                    </a:cubicBezTo>
                    <a:cubicBezTo>
                      <a:pt x="24" y="0"/>
                      <a:pt x="48" y="0"/>
                      <a:pt x="72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38"/>
              <p:cNvSpPr/>
              <p:nvPr/>
            </p:nvSpPr>
            <p:spPr>
              <a:xfrm>
                <a:off x="4829055" y="2162937"/>
                <a:ext cx="3120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5" extrusionOk="0">
                    <a:moveTo>
                      <a:pt x="1" y="15"/>
                    </a:moveTo>
                    <a:cubicBezTo>
                      <a:pt x="15" y="10"/>
                      <a:pt x="29" y="6"/>
                      <a:pt x="48" y="1"/>
                    </a:cubicBezTo>
                    <a:cubicBezTo>
                      <a:pt x="29" y="6"/>
                      <a:pt x="15" y="10"/>
                      <a:pt x="1" y="15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38"/>
              <p:cNvSpPr/>
              <p:nvPr/>
            </p:nvSpPr>
            <p:spPr>
              <a:xfrm>
                <a:off x="5007095" y="2167140"/>
                <a:ext cx="2738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11" extrusionOk="0">
                    <a:moveTo>
                      <a:pt x="0" y="1"/>
                    </a:moveTo>
                    <a:cubicBezTo>
                      <a:pt x="14" y="6"/>
                      <a:pt x="28" y="10"/>
                      <a:pt x="43" y="10"/>
                    </a:cubicBezTo>
                    <a:cubicBezTo>
                      <a:pt x="28" y="10"/>
                      <a:pt x="14" y="6"/>
                      <a:pt x="0" y="1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5017283" y="2170451"/>
                <a:ext cx="2483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5" extrusionOk="0">
                    <a:moveTo>
                      <a:pt x="1" y="1"/>
                    </a:moveTo>
                    <a:cubicBezTo>
                      <a:pt x="15" y="6"/>
                      <a:pt x="29" y="10"/>
                      <a:pt x="38" y="15"/>
                    </a:cubicBezTo>
                    <a:cubicBezTo>
                      <a:pt x="29" y="10"/>
                      <a:pt x="15" y="6"/>
                      <a:pt x="1" y="1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4833322" y="2161472"/>
                <a:ext cx="3311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52" h="15" extrusionOk="0">
                    <a:moveTo>
                      <a:pt x="0" y="14"/>
                    </a:moveTo>
                    <a:cubicBezTo>
                      <a:pt x="19" y="10"/>
                      <a:pt x="33" y="5"/>
                      <a:pt x="52" y="0"/>
                    </a:cubicBezTo>
                    <a:cubicBezTo>
                      <a:pt x="33" y="5"/>
                      <a:pt x="19" y="10"/>
                      <a:pt x="0" y="14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5001045" y="2165675"/>
                <a:ext cx="3057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" extrusionOk="0">
                    <a:moveTo>
                      <a:pt x="1" y="0"/>
                    </a:moveTo>
                    <a:cubicBezTo>
                      <a:pt x="20" y="5"/>
                      <a:pt x="34" y="5"/>
                      <a:pt x="48" y="10"/>
                    </a:cubicBezTo>
                    <a:cubicBezTo>
                      <a:pt x="34" y="5"/>
                      <a:pt x="20" y="5"/>
                      <a:pt x="1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4838097" y="2160263"/>
                <a:ext cx="3948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5" extrusionOk="0">
                    <a:moveTo>
                      <a:pt x="1" y="14"/>
                    </a:moveTo>
                    <a:cubicBezTo>
                      <a:pt x="19" y="10"/>
                      <a:pt x="38" y="5"/>
                      <a:pt x="62" y="0"/>
                    </a:cubicBezTo>
                    <a:cubicBezTo>
                      <a:pt x="38" y="5"/>
                      <a:pt x="19" y="10"/>
                      <a:pt x="1" y="14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4842618" y="2157843"/>
                <a:ext cx="15983" cy="248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9" extrusionOk="0">
                    <a:moveTo>
                      <a:pt x="0" y="38"/>
                    </a:moveTo>
                    <a:cubicBezTo>
                      <a:pt x="76" y="24"/>
                      <a:pt x="161" y="10"/>
                      <a:pt x="251" y="1"/>
                    </a:cubicBezTo>
                    <a:cubicBezTo>
                      <a:pt x="161" y="10"/>
                      <a:pt x="76" y="24"/>
                      <a:pt x="0" y="38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4859174" y="2157270"/>
                <a:ext cx="5158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" extrusionOk="0">
                    <a:moveTo>
                      <a:pt x="0" y="10"/>
                    </a:moveTo>
                    <a:cubicBezTo>
                      <a:pt x="28" y="5"/>
                      <a:pt x="57" y="5"/>
                      <a:pt x="80" y="0"/>
                    </a:cubicBezTo>
                    <a:cubicBezTo>
                      <a:pt x="57" y="5"/>
                      <a:pt x="28" y="5"/>
                      <a:pt x="0" y="1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021804" y="2172297"/>
                <a:ext cx="1847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29" h="15" extrusionOk="0">
                    <a:moveTo>
                      <a:pt x="29" y="14"/>
                    </a:moveTo>
                    <a:lnTo>
                      <a:pt x="29" y="14"/>
                    </a:lnTo>
                    <a:lnTo>
                      <a:pt x="29" y="14"/>
                    </a:lnTo>
                    <a:cubicBezTo>
                      <a:pt x="19" y="10"/>
                      <a:pt x="10" y="5"/>
                      <a:pt x="0" y="0"/>
                    </a:cubicBezTo>
                    <a:cubicBezTo>
                      <a:pt x="10" y="5"/>
                      <a:pt x="19" y="10"/>
                      <a:pt x="29" y="14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4765061" y="2156951"/>
                <a:ext cx="208735" cy="207780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3263" extrusionOk="0">
                    <a:moveTo>
                      <a:pt x="3131" y="1162"/>
                    </a:moveTo>
                    <a:lnTo>
                      <a:pt x="3126" y="1167"/>
                    </a:lnTo>
                    <a:lnTo>
                      <a:pt x="3127" y="1167"/>
                    </a:lnTo>
                    <a:lnTo>
                      <a:pt x="3131" y="1162"/>
                    </a:lnTo>
                    <a:close/>
                    <a:moveTo>
                      <a:pt x="1658" y="0"/>
                    </a:moveTo>
                    <a:cubicBezTo>
                      <a:pt x="1634" y="0"/>
                      <a:pt x="1610" y="0"/>
                      <a:pt x="1587" y="5"/>
                    </a:cubicBezTo>
                    <a:lnTo>
                      <a:pt x="1558" y="5"/>
                    </a:lnTo>
                    <a:cubicBezTo>
                      <a:pt x="1535" y="10"/>
                      <a:pt x="1506" y="10"/>
                      <a:pt x="1478" y="15"/>
                    </a:cubicBezTo>
                    <a:lnTo>
                      <a:pt x="1469" y="15"/>
                    </a:lnTo>
                    <a:cubicBezTo>
                      <a:pt x="1379" y="24"/>
                      <a:pt x="1294" y="38"/>
                      <a:pt x="1218" y="52"/>
                    </a:cubicBezTo>
                    <a:lnTo>
                      <a:pt x="1209" y="52"/>
                    </a:lnTo>
                    <a:cubicBezTo>
                      <a:pt x="1185" y="57"/>
                      <a:pt x="1166" y="62"/>
                      <a:pt x="1148" y="66"/>
                    </a:cubicBezTo>
                    <a:cubicBezTo>
                      <a:pt x="1138" y="71"/>
                      <a:pt x="1133" y="71"/>
                      <a:pt x="1124" y="71"/>
                    </a:cubicBezTo>
                    <a:cubicBezTo>
                      <a:pt x="1105" y="76"/>
                      <a:pt x="1091" y="81"/>
                      <a:pt x="1072" y="85"/>
                    </a:cubicBezTo>
                    <a:cubicBezTo>
                      <a:pt x="1067" y="90"/>
                      <a:pt x="1058" y="90"/>
                      <a:pt x="1053" y="95"/>
                    </a:cubicBezTo>
                    <a:cubicBezTo>
                      <a:pt x="1034" y="100"/>
                      <a:pt x="1020" y="104"/>
                      <a:pt x="1006" y="109"/>
                    </a:cubicBezTo>
                    <a:cubicBezTo>
                      <a:pt x="1001" y="109"/>
                      <a:pt x="997" y="114"/>
                      <a:pt x="992" y="114"/>
                    </a:cubicBezTo>
                    <a:cubicBezTo>
                      <a:pt x="973" y="123"/>
                      <a:pt x="959" y="128"/>
                      <a:pt x="945" y="133"/>
                    </a:cubicBezTo>
                    <a:cubicBezTo>
                      <a:pt x="902" y="147"/>
                      <a:pt x="864" y="161"/>
                      <a:pt x="822" y="180"/>
                    </a:cubicBezTo>
                    <a:cubicBezTo>
                      <a:pt x="812" y="184"/>
                      <a:pt x="803" y="189"/>
                      <a:pt x="793" y="194"/>
                    </a:cubicBezTo>
                    <a:cubicBezTo>
                      <a:pt x="760" y="208"/>
                      <a:pt x="732" y="222"/>
                      <a:pt x="699" y="241"/>
                    </a:cubicBezTo>
                    <a:cubicBezTo>
                      <a:pt x="690" y="246"/>
                      <a:pt x="680" y="255"/>
                      <a:pt x="671" y="260"/>
                    </a:cubicBezTo>
                    <a:cubicBezTo>
                      <a:pt x="642" y="279"/>
                      <a:pt x="609" y="293"/>
                      <a:pt x="581" y="317"/>
                    </a:cubicBezTo>
                    <a:cubicBezTo>
                      <a:pt x="572" y="321"/>
                      <a:pt x="562" y="326"/>
                      <a:pt x="553" y="336"/>
                    </a:cubicBezTo>
                    <a:cubicBezTo>
                      <a:pt x="524" y="354"/>
                      <a:pt x="491" y="378"/>
                      <a:pt x="458" y="402"/>
                    </a:cubicBezTo>
                    <a:cubicBezTo>
                      <a:pt x="454" y="406"/>
                      <a:pt x="449" y="411"/>
                      <a:pt x="444" y="416"/>
                    </a:cubicBezTo>
                    <a:cubicBezTo>
                      <a:pt x="406" y="444"/>
                      <a:pt x="373" y="473"/>
                      <a:pt x="340" y="501"/>
                    </a:cubicBezTo>
                    <a:cubicBezTo>
                      <a:pt x="340" y="506"/>
                      <a:pt x="335" y="510"/>
                      <a:pt x="331" y="510"/>
                    </a:cubicBezTo>
                    <a:cubicBezTo>
                      <a:pt x="293" y="543"/>
                      <a:pt x="260" y="576"/>
                      <a:pt x="227" y="609"/>
                    </a:cubicBezTo>
                    <a:cubicBezTo>
                      <a:pt x="222" y="614"/>
                      <a:pt x="222" y="614"/>
                      <a:pt x="217" y="619"/>
                    </a:cubicBezTo>
                    <a:cubicBezTo>
                      <a:pt x="184" y="652"/>
                      <a:pt x="147" y="690"/>
                      <a:pt x="109" y="727"/>
                    </a:cubicBezTo>
                    <a:lnTo>
                      <a:pt x="109" y="732"/>
                    </a:lnTo>
                    <a:cubicBezTo>
                      <a:pt x="71" y="770"/>
                      <a:pt x="33" y="812"/>
                      <a:pt x="0" y="855"/>
                    </a:cubicBezTo>
                    <a:cubicBezTo>
                      <a:pt x="208" y="1049"/>
                      <a:pt x="756" y="1327"/>
                      <a:pt x="1341" y="1521"/>
                    </a:cubicBezTo>
                    <a:cubicBezTo>
                      <a:pt x="1299" y="2073"/>
                      <a:pt x="1195" y="2711"/>
                      <a:pt x="1091" y="3263"/>
                    </a:cubicBezTo>
                    <a:cubicBezTo>
                      <a:pt x="1285" y="2659"/>
                      <a:pt x="1412" y="2040"/>
                      <a:pt x="1440" y="1549"/>
                    </a:cubicBezTo>
                    <a:cubicBezTo>
                      <a:pt x="1804" y="1662"/>
                      <a:pt x="2177" y="1743"/>
                      <a:pt x="2498" y="1747"/>
                    </a:cubicBezTo>
                    <a:cubicBezTo>
                      <a:pt x="2772" y="1747"/>
                      <a:pt x="3036" y="1714"/>
                      <a:pt x="3277" y="1653"/>
                    </a:cubicBezTo>
                    <a:cubicBezTo>
                      <a:pt x="3272" y="1535"/>
                      <a:pt x="3272" y="1417"/>
                      <a:pt x="3268" y="1299"/>
                    </a:cubicBezTo>
                    <a:lnTo>
                      <a:pt x="3127" y="1167"/>
                    </a:lnTo>
                    <a:lnTo>
                      <a:pt x="2904" y="1488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4765061" y="2203563"/>
                <a:ext cx="6941" cy="783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23" extrusionOk="0">
                    <a:moveTo>
                      <a:pt x="0" y="123"/>
                    </a:moveTo>
                    <a:cubicBezTo>
                      <a:pt x="33" y="80"/>
                      <a:pt x="71" y="38"/>
                      <a:pt x="109" y="0"/>
                    </a:cubicBezTo>
                    <a:cubicBezTo>
                      <a:pt x="71" y="38"/>
                      <a:pt x="33" y="80"/>
                      <a:pt x="0" y="123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4817339" y="2165357"/>
                <a:ext cx="7896" cy="305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8" extrusionOk="0">
                    <a:moveTo>
                      <a:pt x="1" y="48"/>
                    </a:moveTo>
                    <a:cubicBezTo>
                      <a:pt x="43" y="29"/>
                      <a:pt x="81" y="15"/>
                      <a:pt x="124" y="1"/>
                    </a:cubicBezTo>
                    <a:cubicBezTo>
                      <a:pt x="81" y="15"/>
                      <a:pt x="43" y="29"/>
                      <a:pt x="1" y="48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4786711" y="2183377"/>
                <a:ext cx="6686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105" h="86" extrusionOk="0">
                    <a:moveTo>
                      <a:pt x="0" y="86"/>
                    </a:moveTo>
                    <a:cubicBezTo>
                      <a:pt x="33" y="58"/>
                      <a:pt x="66" y="29"/>
                      <a:pt x="104" y="1"/>
                    </a:cubicBezTo>
                    <a:cubicBezTo>
                      <a:pt x="66" y="29"/>
                      <a:pt x="33" y="58"/>
                      <a:pt x="0" y="86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4794224" y="2178283"/>
                <a:ext cx="6049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95" h="67" extrusionOk="0">
                    <a:moveTo>
                      <a:pt x="0" y="67"/>
                    </a:moveTo>
                    <a:cubicBezTo>
                      <a:pt x="33" y="43"/>
                      <a:pt x="66" y="19"/>
                      <a:pt x="95" y="1"/>
                    </a:cubicBezTo>
                    <a:cubicBezTo>
                      <a:pt x="66" y="19"/>
                      <a:pt x="33" y="43"/>
                      <a:pt x="0" y="67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4779451" y="2189426"/>
                <a:ext cx="6686" cy="636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0" extrusionOk="0">
                    <a:moveTo>
                      <a:pt x="1" y="99"/>
                    </a:moveTo>
                    <a:cubicBezTo>
                      <a:pt x="34" y="66"/>
                      <a:pt x="67" y="33"/>
                      <a:pt x="105" y="0"/>
                    </a:cubicBezTo>
                    <a:cubicBezTo>
                      <a:pt x="67" y="33"/>
                      <a:pt x="34" y="66"/>
                      <a:pt x="1" y="99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4802057" y="2173507"/>
                <a:ext cx="5731" cy="3630"/>
              </a:xfrm>
              <a:custGeom>
                <a:avLst/>
                <a:gdLst/>
                <a:ahLst/>
                <a:cxnLst/>
                <a:rect l="l" t="t" r="r" b="b"/>
                <a:pathLst>
                  <a:path w="90" h="57" extrusionOk="0">
                    <a:moveTo>
                      <a:pt x="0" y="57"/>
                    </a:moveTo>
                    <a:cubicBezTo>
                      <a:pt x="28" y="33"/>
                      <a:pt x="61" y="19"/>
                      <a:pt x="90" y="0"/>
                    </a:cubicBezTo>
                    <a:cubicBezTo>
                      <a:pt x="61" y="19"/>
                      <a:pt x="28" y="33"/>
                      <a:pt x="0" y="57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4771938" y="2196303"/>
                <a:ext cx="7005" cy="700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10" extrusionOk="0">
                    <a:moveTo>
                      <a:pt x="1" y="109"/>
                    </a:moveTo>
                    <a:cubicBezTo>
                      <a:pt x="39" y="72"/>
                      <a:pt x="76" y="34"/>
                      <a:pt x="109" y="1"/>
                    </a:cubicBezTo>
                    <a:cubicBezTo>
                      <a:pt x="76" y="34"/>
                      <a:pt x="39" y="72"/>
                      <a:pt x="1" y="109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38"/>
              <p:cNvSpPr/>
              <p:nvPr/>
            </p:nvSpPr>
            <p:spPr>
              <a:xfrm>
                <a:off x="4809570" y="2169241"/>
                <a:ext cx="6049" cy="3120"/>
              </a:xfrm>
              <a:custGeom>
                <a:avLst/>
                <a:gdLst/>
                <a:ahLst/>
                <a:cxnLst/>
                <a:rect l="l" t="t" r="r" b="b"/>
                <a:pathLst>
                  <a:path w="95" h="49" extrusionOk="0">
                    <a:moveTo>
                      <a:pt x="0" y="48"/>
                    </a:moveTo>
                    <a:cubicBezTo>
                      <a:pt x="33" y="29"/>
                      <a:pt x="61" y="15"/>
                      <a:pt x="94" y="1"/>
                    </a:cubicBezTo>
                    <a:cubicBezTo>
                      <a:pt x="61" y="15"/>
                      <a:pt x="33" y="29"/>
                      <a:pt x="0" y="48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38"/>
              <p:cNvSpPr/>
              <p:nvPr/>
            </p:nvSpPr>
            <p:spPr>
              <a:xfrm>
                <a:off x="4825171" y="2164147"/>
                <a:ext cx="3057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20" extrusionOk="0">
                    <a:moveTo>
                      <a:pt x="1" y="20"/>
                    </a:moveTo>
                    <a:cubicBezTo>
                      <a:pt x="15" y="15"/>
                      <a:pt x="29" y="10"/>
                      <a:pt x="48" y="1"/>
                    </a:cubicBezTo>
                    <a:cubicBezTo>
                      <a:pt x="29" y="10"/>
                      <a:pt x="15" y="15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4715457" y="2211331"/>
                <a:ext cx="135060" cy="153399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2409" extrusionOk="0">
                    <a:moveTo>
                      <a:pt x="779" y="1"/>
                    </a:moveTo>
                    <a:cubicBezTo>
                      <a:pt x="491" y="331"/>
                      <a:pt x="227" y="733"/>
                      <a:pt x="0" y="1111"/>
                    </a:cubicBezTo>
                    <a:cubicBezTo>
                      <a:pt x="62" y="1181"/>
                      <a:pt x="123" y="1247"/>
                      <a:pt x="189" y="1309"/>
                    </a:cubicBezTo>
                    <a:cubicBezTo>
                      <a:pt x="203" y="1323"/>
                      <a:pt x="217" y="1337"/>
                      <a:pt x="227" y="1347"/>
                    </a:cubicBezTo>
                    <a:cubicBezTo>
                      <a:pt x="279" y="1399"/>
                      <a:pt x="331" y="1446"/>
                      <a:pt x="383" y="1493"/>
                    </a:cubicBezTo>
                    <a:cubicBezTo>
                      <a:pt x="402" y="1512"/>
                      <a:pt x="420" y="1526"/>
                      <a:pt x="439" y="1540"/>
                    </a:cubicBezTo>
                    <a:cubicBezTo>
                      <a:pt x="491" y="1587"/>
                      <a:pt x="543" y="1630"/>
                      <a:pt x="595" y="1672"/>
                    </a:cubicBezTo>
                    <a:cubicBezTo>
                      <a:pt x="614" y="1687"/>
                      <a:pt x="628" y="1701"/>
                      <a:pt x="647" y="1715"/>
                    </a:cubicBezTo>
                    <a:cubicBezTo>
                      <a:pt x="713" y="1767"/>
                      <a:pt x="784" y="1819"/>
                      <a:pt x="855" y="1871"/>
                    </a:cubicBezTo>
                    <a:lnTo>
                      <a:pt x="860" y="1871"/>
                    </a:lnTo>
                    <a:cubicBezTo>
                      <a:pt x="864" y="1875"/>
                      <a:pt x="869" y="1875"/>
                      <a:pt x="874" y="1880"/>
                    </a:cubicBezTo>
                    <a:cubicBezTo>
                      <a:pt x="935" y="1923"/>
                      <a:pt x="996" y="1965"/>
                      <a:pt x="1058" y="2003"/>
                    </a:cubicBezTo>
                    <a:cubicBezTo>
                      <a:pt x="1067" y="2008"/>
                      <a:pt x="1081" y="2017"/>
                      <a:pt x="1091" y="2022"/>
                    </a:cubicBezTo>
                    <a:cubicBezTo>
                      <a:pt x="1100" y="2026"/>
                      <a:pt x="1110" y="2031"/>
                      <a:pt x="1114" y="2036"/>
                    </a:cubicBezTo>
                    <a:lnTo>
                      <a:pt x="1119" y="2036"/>
                    </a:lnTo>
                    <a:cubicBezTo>
                      <a:pt x="1119" y="2041"/>
                      <a:pt x="1124" y="2041"/>
                      <a:pt x="1124" y="2041"/>
                    </a:cubicBezTo>
                    <a:cubicBezTo>
                      <a:pt x="1166" y="2069"/>
                      <a:pt x="1209" y="2093"/>
                      <a:pt x="1251" y="2116"/>
                    </a:cubicBezTo>
                    <a:cubicBezTo>
                      <a:pt x="1275" y="2130"/>
                      <a:pt x="1299" y="2145"/>
                      <a:pt x="1327" y="2154"/>
                    </a:cubicBezTo>
                    <a:cubicBezTo>
                      <a:pt x="1341" y="2163"/>
                      <a:pt x="1351" y="2168"/>
                      <a:pt x="1365" y="2178"/>
                    </a:cubicBezTo>
                    <a:cubicBezTo>
                      <a:pt x="1393" y="2192"/>
                      <a:pt x="1421" y="2206"/>
                      <a:pt x="1450" y="2220"/>
                    </a:cubicBezTo>
                    <a:cubicBezTo>
                      <a:pt x="1478" y="2234"/>
                      <a:pt x="1506" y="2248"/>
                      <a:pt x="1535" y="2263"/>
                    </a:cubicBezTo>
                    <a:cubicBezTo>
                      <a:pt x="1577" y="2281"/>
                      <a:pt x="1615" y="2300"/>
                      <a:pt x="1653" y="2319"/>
                    </a:cubicBezTo>
                    <a:cubicBezTo>
                      <a:pt x="1686" y="2329"/>
                      <a:pt x="1714" y="2343"/>
                      <a:pt x="1747" y="2357"/>
                    </a:cubicBezTo>
                    <a:cubicBezTo>
                      <a:pt x="1785" y="2371"/>
                      <a:pt x="1823" y="2390"/>
                      <a:pt x="1865" y="2404"/>
                    </a:cubicBezTo>
                    <a:cubicBezTo>
                      <a:pt x="1865" y="2404"/>
                      <a:pt x="1870" y="2404"/>
                      <a:pt x="1870" y="2409"/>
                    </a:cubicBezTo>
                    <a:cubicBezTo>
                      <a:pt x="1974" y="1857"/>
                      <a:pt x="2078" y="1219"/>
                      <a:pt x="2120" y="667"/>
                    </a:cubicBezTo>
                    <a:cubicBezTo>
                      <a:pt x="1535" y="473"/>
                      <a:pt x="987" y="195"/>
                      <a:pt x="7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4981497" y="2164784"/>
                <a:ext cx="75522" cy="938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474" extrusionOk="0">
                    <a:moveTo>
                      <a:pt x="260" y="0"/>
                    </a:moveTo>
                    <a:lnTo>
                      <a:pt x="294" y="1185"/>
                    </a:lnTo>
                    <a:lnTo>
                      <a:pt x="72" y="935"/>
                    </a:lnTo>
                    <a:lnTo>
                      <a:pt x="1" y="1124"/>
                    </a:lnTo>
                    <a:cubicBezTo>
                      <a:pt x="29" y="1223"/>
                      <a:pt x="53" y="1341"/>
                      <a:pt x="76" y="1473"/>
                    </a:cubicBezTo>
                    <a:cubicBezTo>
                      <a:pt x="667" y="1280"/>
                      <a:pt x="1091" y="926"/>
                      <a:pt x="1186" y="571"/>
                    </a:cubicBezTo>
                    <a:cubicBezTo>
                      <a:pt x="1073" y="449"/>
                      <a:pt x="969" y="350"/>
                      <a:pt x="884" y="279"/>
                    </a:cubicBezTo>
                    <a:cubicBezTo>
                      <a:pt x="879" y="274"/>
                      <a:pt x="874" y="269"/>
                      <a:pt x="870" y="265"/>
                    </a:cubicBezTo>
                    <a:cubicBezTo>
                      <a:pt x="855" y="255"/>
                      <a:pt x="841" y="241"/>
                      <a:pt x="827" y="231"/>
                    </a:cubicBezTo>
                    <a:cubicBezTo>
                      <a:pt x="818" y="222"/>
                      <a:pt x="808" y="217"/>
                      <a:pt x="799" y="213"/>
                    </a:cubicBezTo>
                    <a:cubicBezTo>
                      <a:pt x="789" y="203"/>
                      <a:pt x="775" y="194"/>
                      <a:pt x="766" y="189"/>
                    </a:cubicBezTo>
                    <a:cubicBezTo>
                      <a:pt x="752" y="180"/>
                      <a:pt x="742" y="170"/>
                      <a:pt x="733" y="165"/>
                    </a:cubicBezTo>
                    <a:cubicBezTo>
                      <a:pt x="723" y="161"/>
                      <a:pt x="718" y="156"/>
                      <a:pt x="709" y="151"/>
                    </a:cubicBezTo>
                    <a:cubicBezTo>
                      <a:pt x="695" y="142"/>
                      <a:pt x="676" y="137"/>
                      <a:pt x="662" y="132"/>
                    </a:cubicBezTo>
                    <a:cubicBezTo>
                      <a:pt x="652" y="128"/>
                      <a:pt x="643" y="123"/>
                      <a:pt x="633" y="118"/>
                    </a:cubicBezTo>
                    <a:cubicBezTo>
                      <a:pt x="624" y="113"/>
                      <a:pt x="610" y="109"/>
                      <a:pt x="600" y="104"/>
                    </a:cubicBezTo>
                    <a:cubicBezTo>
                      <a:pt x="591" y="99"/>
                      <a:pt x="577" y="95"/>
                      <a:pt x="563" y="90"/>
                    </a:cubicBezTo>
                    <a:cubicBezTo>
                      <a:pt x="553" y="85"/>
                      <a:pt x="539" y="80"/>
                      <a:pt x="530" y="76"/>
                    </a:cubicBezTo>
                    <a:cubicBezTo>
                      <a:pt x="515" y="71"/>
                      <a:pt x="501" y="66"/>
                      <a:pt x="487" y="61"/>
                    </a:cubicBezTo>
                    <a:cubicBezTo>
                      <a:pt x="473" y="57"/>
                      <a:pt x="459" y="52"/>
                      <a:pt x="445" y="47"/>
                    </a:cubicBezTo>
                    <a:cubicBezTo>
                      <a:pt x="430" y="47"/>
                      <a:pt x="416" y="43"/>
                      <a:pt x="402" y="38"/>
                    </a:cubicBezTo>
                    <a:cubicBezTo>
                      <a:pt x="388" y="33"/>
                      <a:pt x="374" y="28"/>
                      <a:pt x="355" y="24"/>
                    </a:cubicBezTo>
                    <a:cubicBezTo>
                      <a:pt x="341" y="19"/>
                      <a:pt x="327" y="19"/>
                      <a:pt x="312" y="14"/>
                    </a:cubicBezTo>
                    <a:cubicBezTo>
                      <a:pt x="294" y="10"/>
                      <a:pt x="275" y="5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4882607" y="2076655"/>
                <a:ext cx="105004" cy="12754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003" extrusionOk="0">
                    <a:moveTo>
                      <a:pt x="241" y="1"/>
                    </a:moveTo>
                    <a:lnTo>
                      <a:pt x="43" y="704"/>
                    </a:lnTo>
                    <a:lnTo>
                      <a:pt x="38" y="751"/>
                    </a:lnTo>
                    <a:lnTo>
                      <a:pt x="0" y="1143"/>
                    </a:lnTo>
                    <a:lnTo>
                      <a:pt x="1431" y="2003"/>
                    </a:lnTo>
                    <a:lnTo>
                      <a:pt x="1648" y="1365"/>
                    </a:lnTo>
                    <a:cubicBezTo>
                      <a:pt x="1426" y="1351"/>
                      <a:pt x="1228" y="1318"/>
                      <a:pt x="1105" y="1172"/>
                    </a:cubicBezTo>
                    <a:cubicBezTo>
                      <a:pt x="746" y="1129"/>
                      <a:pt x="439" y="1049"/>
                      <a:pt x="416" y="931"/>
                    </a:cubicBezTo>
                    <a:cubicBezTo>
                      <a:pt x="392" y="841"/>
                      <a:pt x="350" y="473"/>
                      <a:pt x="303" y="20"/>
                    </a:cubicBezTo>
                    <a:cubicBezTo>
                      <a:pt x="284" y="15"/>
                      <a:pt x="260" y="10"/>
                      <a:pt x="241" y="1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06140" y="2039086"/>
                <a:ext cx="22924" cy="505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94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176" y="189"/>
                      <a:pt x="218" y="312"/>
                      <a:pt x="138" y="374"/>
                    </a:cubicBezTo>
                    <a:cubicBezTo>
                      <a:pt x="105" y="402"/>
                      <a:pt x="58" y="411"/>
                      <a:pt x="1" y="416"/>
                    </a:cubicBezTo>
                    <a:cubicBezTo>
                      <a:pt x="152" y="473"/>
                      <a:pt x="275" y="614"/>
                      <a:pt x="360" y="794"/>
                    </a:cubicBezTo>
                    <a:cubicBezTo>
                      <a:pt x="355" y="548"/>
                      <a:pt x="346" y="279"/>
                      <a:pt x="327" y="10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4924697" y="1923004"/>
                <a:ext cx="99846" cy="87557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75" extrusionOk="0">
                    <a:moveTo>
                      <a:pt x="901" y="0"/>
                    </a:moveTo>
                    <a:cubicBezTo>
                      <a:pt x="622" y="0"/>
                      <a:pt x="272" y="26"/>
                      <a:pt x="0" y="77"/>
                    </a:cubicBezTo>
                    <a:cubicBezTo>
                      <a:pt x="71" y="242"/>
                      <a:pt x="109" y="464"/>
                      <a:pt x="128" y="704"/>
                    </a:cubicBezTo>
                    <a:cubicBezTo>
                      <a:pt x="133" y="723"/>
                      <a:pt x="133" y="742"/>
                      <a:pt x="133" y="766"/>
                    </a:cubicBezTo>
                    <a:lnTo>
                      <a:pt x="591" y="620"/>
                    </a:lnTo>
                    <a:cubicBezTo>
                      <a:pt x="599" y="617"/>
                      <a:pt x="607" y="615"/>
                      <a:pt x="616" y="615"/>
                    </a:cubicBezTo>
                    <a:cubicBezTo>
                      <a:pt x="649" y="615"/>
                      <a:pt x="678" y="637"/>
                      <a:pt x="690" y="671"/>
                    </a:cubicBezTo>
                    <a:lnTo>
                      <a:pt x="742" y="841"/>
                    </a:lnTo>
                    <a:cubicBezTo>
                      <a:pt x="756" y="884"/>
                      <a:pt x="728" y="931"/>
                      <a:pt x="685" y="945"/>
                    </a:cubicBezTo>
                    <a:lnTo>
                      <a:pt x="175" y="1111"/>
                    </a:lnTo>
                    <a:cubicBezTo>
                      <a:pt x="166" y="1115"/>
                      <a:pt x="156" y="1115"/>
                      <a:pt x="147" y="1115"/>
                    </a:cubicBezTo>
                    <a:cubicBezTo>
                      <a:pt x="147" y="1186"/>
                      <a:pt x="147" y="1257"/>
                      <a:pt x="142" y="1328"/>
                    </a:cubicBezTo>
                    <a:lnTo>
                      <a:pt x="270" y="1332"/>
                    </a:lnTo>
                    <a:lnTo>
                      <a:pt x="270" y="1314"/>
                    </a:lnTo>
                    <a:lnTo>
                      <a:pt x="435" y="1314"/>
                    </a:lnTo>
                    <a:cubicBezTo>
                      <a:pt x="444" y="1177"/>
                      <a:pt x="506" y="1077"/>
                      <a:pt x="581" y="1077"/>
                    </a:cubicBezTo>
                    <a:cubicBezTo>
                      <a:pt x="652" y="1082"/>
                      <a:pt x="713" y="1181"/>
                      <a:pt x="728" y="1314"/>
                    </a:cubicBezTo>
                    <a:lnTo>
                      <a:pt x="968" y="1309"/>
                    </a:lnTo>
                    <a:lnTo>
                      <a:pt x="968" y="1366"/>
                    </a:lnTo>
                    <a:lnTo>
                      <a:pt x="1271" y="1375"/>
                    </a:lnTo>
                    <a:lnTo>
                      <a:pt x="1271" y="1347"/>
                    </a:lnTo>
                    <a:lnTo>
                      <a:pt x="1304" y="1347"/>
                    </a:lnTo>
                    <a:cubicBezTo>
                      <a:pt x="1299" y="1214"/>
                      <a:pt x="1341" y="1111"/>
                      <a:pt x="1407" y="1111"/>
                    </a:cubicBezTo>
                    <a:cubicBezTo>
                      <a:pt x="1474" y="1111"/>
                      <a:pt x="1530" y="1214"/>
                      <a:pt x="1544" y="1351"/>
                    </a:cubicBezTo>
                    <a:lnTo>
                      <a:pt x="1568" y="1351"/>
                    </a:lnTo>
                    <a:cubicBezTo>
                      <a:pt x="1563" y="1257"/>
                      <a:pt x="1554" y="1162"/>
                      <a:pt x="1544" y="1073"/>
                    </a:cubicBezTo>
                    <a:lnTo>
                      <a:pt x="1115" y="1007"/>
                    </a:lnTo>
                    <a:cubicBezTo>
                      <a:pt x="1072" y="1002"/>
                      <a:pt x="1044" y="959"/>
                      <a:pt x="1049" y="912"/>
                    </a:cubicBezTo>
                    <a:lnTo>
                      <a:pt x="1063" y="738"/>
                    </a:lnTo>
                    <a:cubicBezTo>
                      <a:pt x="1067" y="693"/>
                      <a:pt x="1105" y="662"/>
                      <a:pt x="1144" y="662"/>
                    </a:cubicBezTo>
                    <a:cubicBezTo>
                      <a:pt x="1147" y="662"/>
                      <a:pt x="1150" y="662"/>
                      <a:pt x="1152" y="662"/>
                    </a:cubicBezTo>
                    <a:lnTo>
                      <a:pt x="1507" y="714"/>
                    </a:lnTo>
                    <a:cubicBezTo>
                      <a:pt x="1459" y="369"/>
                      <a:pt x="1417" y="119"/>
                      <a:pt x="1374" y="62"/>
                    </a:cubicBezTo>
                    <a:cubicBezTo>
                      <a:pt x="1339" y="20"/>
                      <a:pt x="1148" y="0"/>
                      <a:pt x="901" y="0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4992322" y="2017118"/>
                <a:ext cx="13882" cy="1751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6" y="105"/>
                      <a:pt x="157" y="194"/>
                      <a:pt x="218" y="275"/>
                    </a:cubicBezTo>
                    <a:lnTo>
                      <a:pt x="213" y="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4871146" y="2013552"/>
                <a:ext cx="141109" cy="137734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163" extrusionOk="0">
                    <a:moveTo>
                      <a:pt x="278" y="90"/>
                    </a:moveTo>
                    <a:cubicBezTo>
                      <a:pt x="390" y="90"/>
                      <a:pt x="523" y="219"/>
                      <a:pt x="586" y="402"/>
                    </a:cubicBezTo>
                    <a:cubicBezTo>
                      <a:pt x="624" y="510"/>
                      <a:pt x="634" y="614"/>
                      <a:pt x="615" y="694"/>
                    </a:cubicBezTo>
                    <a:cubicBezTo>
                      <a:pt x="610" y="671"/>
                      <a:pt x="605" y="647"/>
                      <a:pt x="601" y="628"/>
                    </a:cubicBezTo>
                    <a:cubicBezTo>
                      <a:pt x="562" y="522"/>
                      <a:pt x="486" y="446"/>
                      <a:pt x="422" y="446"/>
                    </a:cubicBezTo>
                    <a:cubicBezTo>
                      <a:pt x="416" y="446"/>
                      <a:pt x="409" y="447"/>
                      <a:pt x="402" y="449"/>
                    </a:cubicBezTo>
                    <a:cubicBezTo>
                      <a:pt x="331" y="468"/>
                      <a:pt x="313" y="581"/>
                      <a:pt x="355" y="699"/>
                    </a:cubicBezTo>
                    <a:cubicBezTo>
                      <a:pt x="374" y="756"/>
                      <a:pt x="407" y="803"/>
                      <a:pt x="445" y="836"/>
                    </a:cubicBezTo>
                    <a:cubicBezTo>
                      <a:pt x="341" y="817"/>
                      <a:pt x="223" y="699"/>
                      <a:pt x="162" y="529"/>
                    </a:cubicBezTo>
                    <a:cubicBezTo>
                      <a:pt x="91" y="321"/>
                      <a:pt x="124" y="128"/>
                      <a:pt x="242" y="95"/>
                    </a:cubicBezTo>
                    <a:cubicBezTo>
                      <a:pt x="254" y="91"/>
                      <a:pt x="266" y="90"/>
                      <a:pt x="278" y="90"/>
                    </a:cubicBezTo>
                    <a:close/>
                    <a:moveTo>
                      <a:pt x="91" y="0"/>
                    </a:moveTo>
                    <a:cubicBezTo>
                      <a:pt x="10" y="113"/>
                      <a:pt x="1" y="331"/>
                      <a:pt x="81" y="557"/>
                    </a:cubicBezTo>
                    <a:cubicBezTo>
                      <a:pt x="157" y="765"/>
                      <a:pt x="289" y="926"/>
                      <a:pt x="421" y="992"/>
                    </a:cubicBezTo>
                    <a:cubicBezTo>
                      <a:pt x="440" y="1001"/>
                      <a:pt x="464" y="1006"/>
                      <a:pt x="483" y="1011"/>
                    </a:cubicBezTo>
                    <a:cubicBezTo>
                      <a:pt x="530" y="1464"/>
                      <a:pt x="577" y="1832"/>
                      <a:pt x="596" y="1922"/>
                    </a:cubicBezTo>
                    <a:cubicBezTo>
                      <a:pt x="619" y="2040"/>
                      <a:pt x="926" y="2120"/>
                      <a:pt x="1285" y="2163"/>
                    </a:cubicBezTo>
                    <a:cubicBezTo>
                      <a:pt x="1214" y="2082"/>
                      <a:pt x="1172" y="1964"/>
                      <a:pt x="1172" y="1785"/>
                    </a:cubicBezTo>
                    <a:cubicBezTo>
                      <a:pt x="1167" y="1299"/>
                      <a:pt x="1535" y="831"/>
                      <a:pt x="1894" y="784"/>
                    </a:cubicBezTo>
                    <a:cubicBezTo>
                      <a:pt x="1857" y="775"/>
                      <a:pt x="1828" y="765"/>
                      <a:pt x="1828" y="765"/>
                    </a:cubicBezTo>
                    <a:lnTo>
                      <a:pt x="1833" y="760"/>
                    </a:lnTo>
                    <a:cubicBezTo>
                      <a:pt x="1866" y="765"/>
                      <a:pt x="1902" y="769"/>
                      <a:pt x="1938" y="769"/>
                    </a:cubicBezTo>
                    <a:cubicBezTo>
                      <a:pt x="2004" y="769"/>
                      <a:pt x="2069" y="756"/>
                      <a:pt x="2112" y="713"/>
                    </a:cubicBezTo>
                    <a:cubicBezTo>
                      <a:pt x="2215" y="619"/>
                      <a:pt x="2121" y="397"/>
                      <a:pt x="1904" y="57"/>
                    </a:cubicBezTo>
                    <a:lnTo>
                      <a:pt x="1809" y="57"/>
                    </a:lnTo>
                    <a:lnTo>
                      <a:pt x="1814" y="368"/>
                    </a:lnTo>
                    <a:lnTo>
                      <a:pt x="1115" y="373"/>
                    </a:lnTo>
                    <a:lnTo>
                      <a:pt x="1111" y="24"/>
                    </a:lnTo>
                    <a:lnTo>
                      <a:pt x="983" y="19"/>
                    </a:lnTo>
                    <a:cubicBezTo>
                      <a:pt x="969" y="321"/>
                      <a:pt x="945" y="567"/>
                      <a:pt x="936" y="656"/>
                    </a:cubicBezTo>
                    <a:cubicBezTo>
                      <a:pt x="936" y="666"/>
                      <a:pt x="936" y="671"/>
                      <a:pt x="936" y="680"/>
                    </a:cubicBezTo>
                    <a:cubicBezTo>
                      <a:pt x="936" y="685"/>
                      <a:pt x="936" y="690"/>
                      <a:pt x="936" y="690"/>
                    </a:cubicBezTo>
                    <a:lnTo>
                      <a:pt x="756" y="732"/>
                    </a:lnTo>
                    <a:cubicBezTo>
                      <a:pt x="766" y="628"/>
                      <a:pt x="752" y="501"/>
                      <a:pt x="704" y="373"/>
                    </a:cubicBezTo>
                    <a:cubicBezTo>
                      <a:pt x="648" y="217"/>
                      <a:pt x="563" y="90"/>
                      <a:pt x="468" y="1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4885282" y="2121484"/>
                <a:ext cx="64" cy="6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4925270" y="1962165"/>
                <a:ext cx="47567" cy="4540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13" extrusionOk="0">
                    <a:moveTo>
                      <a:pt x="607" y="0"/>
                    </a:moveTo>
                    <a:cubicBezTo>
                      <a:pt x="598" y="0"/>
                      <a:pt x="590" y="2"/>
                      <a:pt x="582" y="5"/>
                    </a:cubicBezTo>
                    <a:lnTo>
                      <a:pt x="124" y="151"/>
                    </a:lnTo>
                    <a:lnTo>
                      <a:pt x="72" y="165"/>
                    </a:lnTo>
                    <a:cubicBezTo>
                      <a:pt x="29" y="179"/>
                      <a:pt x="1" y="226"/>
                      <a:pt x="15" y="274"/>
                    </a:cubicBezTo>
                    <a:lnTo>
                      <a:pt x="67" y="439"/>
                    </a:lnTo>
                    <a:cubicBezTo>
                      <a:pt x="76" y="472"/>
                      <a:pt x="105" y="496"/>
                      <a:pt x="138" y="500"/>
                    </a:cubicBezTo>
                    <a:cubicBezTo>
                      <a:pt x="147" y="500"/>
                      <a:pt x="157" y="500"/>
                      <a:pt x="166" y="496"/>
                    </a:cubicBezTo>
                    <a:lnTo>
                      <a:pt x="676" y="330"/>
                    </a:lnTo>
                    <a:cubicBezTo>
                      <a:pt x="719" y="316"/>
                      <a:pt x="747" y="269"/>
                      <a:pt x="733" y="226"/>
                    </a:cubicBezTo>
                    <a:lnTo>
                      <a:pt x="681" y="56"/>
                    </a:lnTo>
                    <a:cubicBezTo>
                      <a:pt x="669" y="22"/>
                      <a:pt x="640" y="0"/>
                      <a:pt x="607" y="0"/>
                    </a:cubicBezTo>
                    <a:close/>
                    <a:moveTo>
                      <a:pt x="138" y="515"/>
                    </a:moveTo>
                    <a:cubicBezTo>
                      <a:pt x="138" y="581"/>
                      <a:pt x="137" y="647"/>
                      <a:pt x="133" y="713"/>
                    </a:cubicBezTo>
                    <a:cubicBezTo>
                      <a:pt x="137" y="651"/>
                      <a:pt x="138" y="582"/>
                      <a:pt x="138" y="515"/>
                    </a:cubicBezTo>
                    <a:close/>
                  </a:path>
                </a:pathLst>
              </a:custGeom>
              <a:solidFill>
                <a:srgbClr val="B6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4919285" y="2056852"/>
                <a:ext cx="11462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3" extrusionOk="0">
                    <a:moveTo>
                      <a:pt x="0" y="52"/>
                    </a:moveTo>
                    <a:lnTo>
                      <a:pt x="0" y="52"/>
                    </a:lnTo>
                    <a:lnTo>
                      <a:pt x="180" y="10"/>
                    </a:lnTo>
                    <a:cubicBezTo>
                      <a:pt x="180" y="10"/>
                      <a:pt x="180" y="5"/>
                      <a:pt x="180" y="0"/>
                    </a:cubicBezTo>
                    <a:cubicBezTo>
                      <a:pt x="180" y="5"/>
                      <a:pt x="180" y="10"/>
                      <a:pt x="180" y="10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4930683" y="2055324"/>
                <a:ext cx="64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1" h="25" extrusionOk="0">
                    <a:moveTo>
                      <a:pt x="1" y="0"/>
                    </a:moveTo>
                    <a:cubicBezTo>
                      <a:pt x="1" y="10"/>
                      <a:pt x="1" y="15"/>
                      <a:pt x="1" y="24"/>
                    </a:cubicBezTo>
                    <a:cubicBezTo>
                      <a:pt x="1" y="15"/>
                      <a:pt x="1" y="10"/>
                      <a:pt x="1" y="0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4930683" y="2014762"/>
                <a:ext cx="3120" cy="40626"/>
              </a:xfrm>
              <a:custGeom>
                <a:avLst/>
                <a:gdLst/>
                <a:ahLst/>
                <a:cxnLst/>
                <a:rect l="l" t="t" r="r" b="b"/>
                <a:pathLst>
                  <a:path w="49" h="638" extrusionOk="0">
                    <a:moveTo>
                      <a:pt x="1" y="637"/>
                    </a:moveTo>
                    <a:cubicBezTo>
                      <a:pt x="10" y="548"/>
                      <a:pt x="34" y="302"/>
                      <a:pt x="48" y="0"/>
                    </a:cubicBezTo>
                    <a:lnTo>
                      <a:pt x="48" y="0"/>
                    </a:lnTo>
                    <a:cubicBezTo>
                      <a:pt x="34" y="302"/>
                      <a:pt x="10" y="548"/>
                      <a:pt x="1" y="63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4900946" y="2014125"/>
                <a:ext cx="32858" cy="46103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2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5" y="81"/>
                      <a:pt x="180" y="208"/>
                      <a:pt x="236" y="364"/>
                    </a:cubicBezTo>
                    <a:cubicBezTo>
                      <a:pt x="284" y="492"/>
                      <a:pt x="298" y="619"/>
                      <a:pt x="288" y="723"/>
                    </a:cubicBezTo>
                    <a:lnTo>
                      <a:pt x="468" y="681"/>
                    </a:lnTo>
                    <a:cubicBezTo>
                      <a:pt x="468" y="681"/>
                      <a:pt x="468" y="676"/>
                      <a:pt x="468" y="671"/>
                    </a:cubicBezTo>
                    <a:cubicBezTo>
                      <a:pt x="468" y="662"/>
                      <a:pt x="468" y="657"/>
                      <a:pt x="468" y="647"/>
                    </a:cubicBezTo>
                    <a:cubicBezTo>
                      <a:pt x="477" y="558"/>
                      <a:pt x="501" y="312"/>
                      <a:pt x="515" y="1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E3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4876876" y="2019219"/>
                <a:ext cx="34641" cy="4756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47" extrusionOk="0">
                    <a:moveTo>
                      <a:pt x="188" y="1"/>
                    </a:moveTo>
                    <a:cubicBezTo>
                      <a:pt x="176" y="1"/>
                      <a:pt x="164" y="2"/>
                      <a:pt x="152" y="6"/>
                    </a:cubicBezTo>
                    <a:cubicBezTo>
                      <a:pt x="34" y="39"/>
                      <a:pt x="1" y="232"/>
                      <a:pt x="72" y="440"/>
                    </a:cubicBezTo>
                    <a:cubicBezTo>
                      <a:pt x="133" y="610"/>
                      <a:pt x="251" y="728"/>
                      <a:pt x="355" y="747"/>
                    </a:cubicBezTo>
                    <a:cubicBezTo>
                      <a:pt x="317" y="719"/>
                      <a:pt x="284" y="667"/>
                      <a:pt x="265" y="610"/>
                    </a:cubicBezTo>
                    <a:cubicBezTo>
                      <a:pt x="223" y="492"/>
                      <a:pt x="241" y="379"/>
                      <a:pt x="312" y="360"/>
                    </a:cubicBezTo>
                    <a:cubicBezTo>
                      <a:pt x="319" y="358"/>
                      <a:pt x="326" y="357"/>
                      <a:pt x="332" y="357"/>
                    </a:cubicBezTo>
                    <a:cubicBezTo>
                      <a:pt x="396" y="357"/>
                      <a:pt x="472" y="433"/>
                      <a:pt x="511" y="539"/>
                    </a:cubicBezTo>
                    <a:cubicBezTo>
                      <a:pt x="515" y="563"/>
                      <a:pt x="520" y="582"/>
                      <a:pt x="525" y="605"/>
                    </a:cubicBezTo>
                    <a:cubicBezTo>
                      <a:pt x="544" y="525"/>
                      <a:pt x="534" y="421"/>
                      <a:pt x="496" y="313"/>
                    </a:cubicBezTo>
                    <a:cubicBezTo>
                      <a:pt x="433" y="130"/>
                      <a:pt x="300" y="1"/>
                      <a:pt x="188" y="1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4945456" y="2063411"/>
                <a:ext cx="92014" cy="10086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584" extrusionOk="0">
                    <a:moveTo>
                      <a:pt x="463" y="289"/>
                    </a:moveTo>
                    <a:lnTo>
                      <a:pt x="756" y="303"/>
                    </a:lnTo>
                    <a:cubicBezTo>
                      <a:pt x="779" y="298"/>
                      <a:pt x="803" y="294"/>
                      <a:pt x="831" y="294"/>
                    </a:cubicBezTo>
                    <a:cubicBezTo>
                      <a:pt x="860" y="294"/>
                      <a:pt x="888" y="298"/>
                      <a:pt x="916" y="308"/>
                    </a:cubicBezTo>
                    <a:lnTo>
                      <a:pt x="1110" y="317"/>
                    </a:lnTo>
                    <a:cubicBezTo>
                      <a:pt x="1110" y="317"/>
                      <a:pt x="1105" y="369"/>
                      <a:pt x="1077" y="431"/>
                    </a:cubicBezTo>
                    <a:cubicBezTo>
                      <a:pt x="1176" y="553"/>
                      <a:pt x="1237" y="747"/>
                      <a:pt x="1237" y="945"/>
                    </a:cubicBezTo>
                    <a:cubicBezTo>
                      <a:pt x="1237" y="1235"/>
                      <a:pt x="1086" y="1288"/>
                      <a:pt x="889" y="1288"/>
                    </a:cubicBezTo>
                    <a:cubicBezTo>
                      <a:pt x="858" y="1288"/>
                      <a:pt x="826" y="1287"/>
                      <a:pt x="793" y="1285"/>
                    </a:cubicBezTo>
                    <a:cubicBezTo>
                      <a:pt x="557" y="1271"/>
                      <a:pt x="335" y="1247"/>
                      <a:pt x="331" y="922"/>
                    </a:cubicBezTo>
                    <a:cubicBezTo>
                      <a:pt x="331" y="738"/>
                      <a:pt x="416" y="558"/>
                      <a:pt x="534" y="440"/>
                    </a:cubicBezTo>
                    <a:cubicBezTo>
                      <a:pt x="468" y="365"/>
                      <a:pt x="463" y="289"/>
                      <a:pt x="463" y="289"/>
                    </a:cubicBezTo>
                    <a:close/>
                    <a:moveTo>
                      <a:pt x="727" y="1"/>
                    </a:moveTo>
                    <a:cubicBezTo>
                      <a:pt x="368" y="48"/>
                      <a:pt x="0" y="516"/>
                      <a:pt x="5" y="1002"/>
                    </a:cubicBezTo>
                    <a:cubicBezTo>
                      <a:pt x="5" y="1181"/>
                      <a:pt x="47" y="1299"/>
                      <a:pt x="118" y="1380"/>
                    </a:cubicBezTo>
                    <a:cubicBezTo>
                      <a:pt x="241" y="1526"/>
                      <a:pt x="439" y="1559"/>
                      <a:pt x="661" y="1573"/>
                    </a:cubicBezTo>
                    <a:cubicBezTo>
                      <a:pt x="685" y="1578"/>
                      <a:pt x="713" y="1578"/>
                      <a:pt x="737" y="1578"/>
                    </a:cubicBezTo>
                    <a:cubicBezTo>
                      <a:pt x="770" y="1583"/>
                      <a:pt x="798" y="1583"/>
                      <a:pt x="826" y="1583"/>
                    </a:cubicBezTo>
                    <a:cubicBezTo>
                      <a:pt x="846" y="1583"/>
                      <a:pt x="866" y="1584"/>
                      <a:pt x="885" y="1584"/>
                    </a:cubicBezTo>
                    <a:cubicBezTo>
                      <a:pt x="1198" y="1584"/>
                      <a:pt x="1445" y="1502"/>
                      <a:pt x="1445" y="1040"/>
                    </a:cubicBezTo>
                    <a:cubicBezTo>
                      <a:pt x="1445" y="813"/>
                      <a:pt x="1398" y="591"/>
                      <a:pt x="1313" y="412"/>
                    </a:cubicBezTo>
                    <a:cubicBezTo>
                      <a:pt x="1228" y="232"/>
                      <a:pt x="1105" y="91"/>
                      <a:pt x="954" y="34"/>
                    </a:cubicBezTo>
                    <a:cubicBezTo>
                      <a:pt x="874" y="34"/>
                      <a:pt x="789" y="20"/>
                      <a:pt x="727" y="1"/>
                    </a:cubicBezTo>
                    <a:close/>
                  </a:path>
                </a:pathLst>
              </a:custGeom>
              <a:solidFill>
                <a:srgbClr val="8E3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38"/>
              <p:cNvSpPr/>
              <p:nvPr/>
            </p:nvSpPr>
            <p:spPr>
              <a:xfrm>
                <a:off x="4966469" y="2090792"/>
                <a:ext cx="57819" cy="5469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859" extrusionOk="0">
                    <a:moveTo>
                      <a:pt x="747" y="1"/>
                    </a:moveTo>
                    <a:cubicBezTo>
                      <a:pt x="711" y="72"/>
                      <a:pt x="645" y="151"/>
                      <a:pt x="517" y="151"/>
                    </a:cubicBezTo>
                    <a:cubicBezTo>
                      <a:pt x="493" y="151"/>
                      <a:pt x="468" y="148"/>
                      <a:pt x="440" y="142"/>
                    </a:cubicBezTo>
                    <a:cubicBezTo>
                      <a:pt x="322" y="114"/>
                      <a:pt x="246" y="62"/>
                      <a:pt x="204" y="10"/>
                    </a:cubicBezTo>
                    <a:cubicBezTo>
                      <a:pt x="86" y="128"/>
                      <a:pt x="1" y="308"/>
                      <a:pt x="1" y="492"/>
                    </a:cubicBezTo>
                    <a:cubicBezTo>
                      <a:pt x="5" y="817"/>
                      <a:pt x="227" y="841"/>
                      <a:pt x="463" y="855"/>
                    </a:cubicBezTo>
                    <a:cubicBezTo>
                      <a:pt x="496" y="857"/>
                      <a:pt x="528" y="858"/>
                      <a:pt x="559" y="858"/>
                    </a:cubicBezTo>
                    <a:cubicBezTo>
                      <a:pt x="756" y="858"/>
                      <a:pt x="907" y="805"/>
                      <a:pt x="907" y="515"/>
                    </a:cubicBezTo>
                    <a:cubicBezTo>
                      <a:pt x="907" y="317"/>
                      <a:pt x="846" y="123"/>
                      <a:pt x="747" y="1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38"/>
              <p:cNvSpPr/>
              <p:nvPr/>
            </p:nvSpPr>
            <p:spPr>
              <a:xfrm>
                <a:off x="4993532" y="2082068"/>
                <a:ext cx="10316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5" extrusionOk="0">
                    <a:moveTo>
                      <a:pt x="76" y="1"/>
                    </a:moveTo>
                    <a:cubicBezTo>
                      <a:pt x="48" y="1"/>
                      <a:pt x="24" y="5"/>
                      <a:pt x="1" y="10"/>
                    </a:cubicBezTo>
                    <a:lnTo>
                      <a:pt x="161" y="15"/>
                    </a:lnTo>
                    <a:cubicBezTo>
                      <a:pt x="133" y="5"/>
                      <a:pt x="105" y="1"/>
                      <a:pt x="76" y="1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52333" y="1991584"/>
                <a:ext cx="18721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7" extrusionOk="0">
                    <a:moveTo>
                      <a:pt x="147" y="0"/>
                    </a:moveTo>
                    <a:cubicBezTo>
                      <a:pt x="72" y="0"/>
                      <a:pt x="10" y="100"/>
                      <a:pt x="1" y="237"/>
                    </a:cubicBezTo>
                    <a:lnTo>
                      <a:pt x="294" y="237"/>
                    </a:lnTo>
                    <a:cubicBezTo>
                      <a:pt x="279" y="104"/>
                      <a:pt x="218" y="5"/>
                      <a:pt x="147" y="0"/>
                    </a:cubicBez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007349" y="1993685"/>
                <a:ext cx="15728" cy="1541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42" extrusionOk="0">
                    <a:moveTo>
                      <a:pt x="109" y="1"/>
                    </a:moveTo>
                    <a:cubicBezTo>
                      <a:pt x="48" y="1"/>
                      <a:pt x="1" y="104"/>
                      <a:pt x="6" y="237"/>
                    </a:cubicBezTo>
                    <a:lnTo>
                      <a:pt x="246" y="241"/>
                    </a:lnTo>
                    <a:cubicBezTo>
                      <a:pt x="232" y="104"/>
                      <a:pt x="176" y="1"/>
                      <a:pt x="109" y="1"/>
                    </a:cubicBez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74874" y="2081750"/>
                <a:ext cx="41263" cy="18658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93" extrusionOk="0">
                    <a:moveTo>
                      <a:pt x="67" y="29"/>
                    </a:moveTo>
                    <a:lnTo>
                      <a:pt x="591" y="48"/>
                    </a:lnTo>
                    <a:cubicBezTo>
                      <a:pt x="591" y="48"/>
                      <a:pt x="582" y="114"/>
                      <a:pt x="544" y="176"/>
                    </a:cubicBezTo>
                    <a:lnTo>
                      <a:pt x="124" y="147"/>
                    </a:lnTo>
                    <a:cubicBezTo>
                      <a:pt x="72" y="91"/>
                      <a:pt x="67" y="29"/>
                      <a:pt x="67" y="29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6" y="77"/>
                      <a:pt x="72" y="152"/>
                    </a:cubicBezTo>
                    <a:cubicBezTo>
                      <a:pt x="114" y="204"/>
                      <a:pt x="190" y="256"/>
                      <a:pt x="308" y="284"/>
                    </a:cubicBezTo>
                    <a:cubicBezTo>
                      <a:pt x="336" y="290"/>
                      <a:pt x="361" y="293"/>
                      <a:pt x="385" y="293"/>
                    </a:cubicBezTo>
                    <a:cubicBezTo>
                      <a:pt x="513" y="293"/>
                      <a:pt x="579" y="214"/>
                      <a:pt x="615" y="143"/>
                    </a:cubicBezTo>
                    <a:cubicBezTo>
                      <a:pt x="643" y="81"/>
                      <a:pt x="648" y="29"/>
                      <a:pt x="648" y="29"/>
                    </a:cubicBezTo>
                    <a:lnTo>
                      <a:pt x="454" y="20"/>
                    </a:lnTo>
                    <a:lnTo>
                      <a:pt x="294" y="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2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4979141" y="2083596"/>
                <a:ext cx="33431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7" extrusionOk="0">
                    <a:moveTo>
                      <a:pt x="0" y="0"/>
                    </a:moveTo>
                    <a:cubicBezTo>
                      <a:pt x="0" y="0"/>
                      <a:pt x="5" y="62"/>
                      <a:pt x="57" y="118"/>
                    </a:cubicBezTo>
                    <a:lnTo>
                      <a:pt x="477" y="147"/>
                    </a:lnTo>
                    <a:cubicBezTo>
                      <a:pt x="515" y="85"/>
                      <a:pt x="524" y="19"/>
                      <a:pt x="524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4852807" y="2006038"/>
                <a:ext cx="195235" cy="34004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534" extrusionOk="0">
                    <a:moveTo>
                      <a:pt x="1960" y="85"/>
                    </a:moveTo>
                    <a:lnTo>
                      <a:pt x="1993" y="90"/>
                    </a:lnTo>
                    <a:lnTo>
                      <a:pt x="2036" y="90"/>
                    </a:lnTo>
                    <a:lnTo>
                      <a:pt x="2041" y="453"/>
                    </a:lnTo>
                    <a:lnTo>
                      <a:pt x="1479" y="449"/>
                    </a:lnTo>
                    <a:lnTo>
                      <a:pt x="1474" y="85"/>
                    </a:lnTo>
                    <a:close/>
                    <a:moveTo>
                      <a:pt x="2480" y="99"/>
                    </a:moveTo>
                    <a:lnTo>
                      <a:pt x="2640" y="104"/>
                    </a:lnTo>
                    <a:lnTo>
                      <a:pt x="2872" y="109"/>
                    </a:lnTo>
                    <a:lnTo>
                      <a:pt x="2980" y="113"/>
                    </a:lnTo>
                    <a:lnTo>
                      <a:pt x="2985" y="477"/>
                    </a:lnTo>
                    <a:lnTo>
                      <a:pt x="2485" y="463"/>
                    </a:lnTo>
                    <a:lnTo>
                      <a:pt x="2480" y="99"/>
                    </a:lnTo>
                    <a:close/>
                    <a:moveTo>
                      <a:pt x="15" y="0"/>
                    </a:moveTo>
                    <a:lnTo>
                      <a:pt x="1" y="109"/>
                    </a:lnTo>
                    <a:lnTo>
                      <a:pt x="379" y="118"/>
                    </a:lnTo>
                    <a:lnTo>
                      <a:pt x="756" y="128"/>
                    </a:lnTo>
                    <a:lnTo>
                      <a:pt x="1271" y="137"/>
                    </a:lnTo>
                    <a:lnTo>
                      <a:pt x="1399" y="142"/>
                    </a:lnTo>
                    <a:lnTo>
                      <a:pt x="1403" y="491"/>
                    </a:lnTo>
                    <a:lnTo>
                      <a:pt x="2102" y="486"/>
                    </a:lnTo>
                    <a:lnTo>
                      <a:pt x="2097" y="175"/>
                    </a:lnTo>
                    <a:lnTo>
                      <a:pt x="2192" y="175"/>
                    </a:lnTo>
                    <a:lnTo>
                      <a:pt x="2404" y="180"/>
                    </a:lnTo>
                    <a:lnTo>
                      <a:pt x="2409" y="449"/>
                    </a:lnTo>
                    <a:cubicBezTo>
                      <a:pt x="2423" y="477"/>
                      <a:pt x="2442" y="501"/>
                      <a:pt x="2456" y="520"/>
                    </a:cubicBezTo>
                    <a:lnTo>
                      <a:pt x="2735" y="529"/>
                    </a:lnTo>
                    <a:lnTo>
                      <a:pt x="3065" y="534"/>
                    </a:lnTo>
                    <a:lnTo>
                      <a:pt x="3056" y="57"/>
                    </a:lnTo>
                    <a:lnTo>
                      <a:pt x="2697" y="47"/>
                    </a:lnTo>
                    <a:lnTo>
                      <a:pt x="2673" y="47"/>
                    </a:lnTo>
                    <a:lnTo>
                      <a:pt x="2433" y="43"/>
                    </a:lnTo>
                    <a:lnTo>
                      <a:pt x="2400" y="43"/>
                    </a:lnTo>
                    <a:lnTo>
                      <a:pt x="2400" y="71"/>
                    </a:lnTo>
                    <a:lnTo>
                      <a:pt x="2097" y="62"/>
                    </a:lnTo>
                    <a:lnTo>
                      <a:pt x="2097" y="5"/>
                    </a:lnTo>
                    <a:lnTo>
                      <a:pt x="1857" y="10"/>
                    </a:lnTo>
                    <a:lnTo>
                      <a:pt x="1399" y="10"/>
                    </a:lnTo>
                    <a:lnTo>
                      <a:pt x="1399" y="28"/>
                    </a:lnTo>
                    <a:lnTo>
                      <a:pt x="1271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ED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4987546" y="2017118"/>
                <a:ext cx="32539" cy="4845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61" extrusionOk="0">
                    <a:moveTo>
                      <a:pt x="76" y="1"/>
                    </a:moveTo>
                    <a:lnTo>
                      <a:pt x="76" y="1"/>
                    </a:lnTo>
                    <a:cubicBezTo>
                      <a:pt x="293" y="341"/>
                      <a:pt x="387" y="563"/>
                      <a:pt x="284" y="657"/>
                    </a:cubicBezTo>
                    <a:cubicBezTo>
                      <a:pt x="241" y="700"/>
                      <a:pt x="176" y="713"/>
                      <a:pt x="110" y="713"/>
                    </a:cubicBezTo>
                    <a:cubicBezTo>
                      <a:pt x="74" y="713"/>
                      <a:pt x="38" y="709"/>
                      <a:pt x="5" y="704"/>
                    </a:cubicBezTo>
                    <a:lnTo>
                      <a:pt x="0" y="709"/>
                    </a:lnTo>
                    <a:cubicBezTo>
                      <a:pt x="0" y="709"/>
                      <a:pt x="29" y="719"/>
                      <a:pt x="66" y="728"/>
                    </a:cubicBezTo>
                    <a:cubicBezTo>
                      <a:pt x="128" y="747"/>
                      <a:pt x="213" y="761"/>
                      <a:pt x="293" y="761"/>
                    </a:cubicBezTo>
                    <a:cubicBezTo>
                      <a:pt x="350" y="756"/>
                      <a:pt x="397" y="747"/>
                      <a:pt x="430" y="719"/>
                    </a:cubicBezTo>
                    <a:cubicBezTo>
                      <a:pt x="510" y="657"/>
                      <a:pt x="468" y="534"/>
                      <a:pt x="340" y="346"/>
                    </a:cubicBezTo>
                    <a:cubicBezTo>
                      <a:pt x="326" y="327"/>
                      <a:pt x="307" y="303"/>
                      <a:pt x="293" y="275"/>
                    </a:cubicBezTo>
                    <a:cubicBezTo>
                      <a:pt x="232" y="194"/>
                      <a:pt x="161" y="105"/>
                      <a:pt x="76" y="1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010661" y="2012342"/>
                <a:ext cx="32221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79" extrusionOk="0">
                    <a:moveTo>
                      <a:pt x="1" y="0"/>
                    </a:moveTo>
                    <a:lnTo>
                      <a:pt x="6" y="364"/>
                    </a:lnTo>
                    <a:lnTo>
                      <a:pt x="506" y="378"/>
                    </a:lnTo>
                    <a:lnTo>
                      <a:pt x="501" y="14"/>
                    </a:lnTo>
                    <a:lnTo>
                      <a:pt x="393" y="10"/>
                    </a:lnTo>
                    <a:cubicBezTo>
                      <a:pt x="383" y="114"/>
                      <a:pt x="341" y="189"/>
                      <a:pt x="289" y="189"/>
                    </a:cubicBezTo>
                    <a:cubicBezTo>
                      <a:pt x="232" y="189"/>
                      <a:pt x="180" y="114"/>
                      <a:pt x="161" y="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4946666" y="2011451"/>
                <a:ext cx="36105" cy="2349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369" extrusionOk="0">
                    <a:moveTo>
                      <a:pt x="0" y="0"/>
                    </a:moveTo>
                    <a:lnTo>
                      <a:pt x="5" y="364"/>
                    </a:lnTo>
                    <a:lnTo>
                      <a:pt x="567" y="368"/>
                    </a:lnTo>
                    <a:lnTo>
                      <a:pt x="562" y="5"/>
                    </a:lnTo>
                    <a:lnTo>
                      <a:pt x="519" y="5"/>
                    </a:lnTo>
                    <a:cubicBezTo>
                      <a:pt x="505" y="118"/>
                      <a:pt x="449" y="203"/>
                      <a:pt x="383" y="203"/>
                    </a:cubicBezTo>
                    <a:cubicBezTo>
                      <a:pt x="312" y="203"/>
                      <a:pt x="255" y="118"/>
                      <a:pt x="236" y="0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4961693" y="2011451"/>
                <a:ext cx="18084" cy="1299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04" extrusionOk="0">
                    <a:moveTo>
                      <a:pt x="0" y="0"/>
                    </a:moveTo>
                    <a:cubicBezTo>
                      <a:pt x="19" y="118"/>
                      <a:pt x="76" y="203"/>
                      <a:pt x="147" y="203"/>
                    </a:cubicBezTo>
                    <a:cubicBezTo>
                      <a:pt x="213" y="203"/>
                      <a:pt x="269" y="118"/>
                      <a:pt x="283" y="5"/>
                    </a:cubicBez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020913" y="2012661"/>
                <a:ext cx="14773" cy="1178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85" extrusionOk="0">
                    <a:moveTo>
                      <a:pt x="0" y="0"/>
                    </a:moveTo>
                    <a:cubicBezTo>
                      <a:pt x="19" y="109"/>
                      <a:pt x="71" y="184"/>
                      <a:pt x="128" y="184"/>
                    </a:cubicBezTo>
                    <a:cubicBezTo>
                      <a:pt x="180" y="184"/>
                      <a:pt x="222" y="109"/>
                      <a:pt x="232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4868789" y="2146445"/>
                <a:ext cx="131430" cy="105259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653" extrusionOk="0">
                    <a:moveTo>
                      <a:pt x="142" y="0"/>
                    </a:moveTo>
                    <a:lnTo>
                      <a:pt x="0" y="128"/>
                    </a:lnTo>
                    <a:lnTo>
                      <a:pt x="29" y="165"/>
                    </a:lnTo>
                    <a:lnTo>
                      <a:pt x="1275" y="1653"/>
                    </a:lnTo>
                    <a:lnTo>
                      <a:pt x="1502" y="1327"/>
                    </a:lnTo>
                    <a:lnTo>
                      <a:pt x="1624" y="992"/>
                    </a:lnTo>
                    <a:lnTo>
                      <a:pt x="1733" y="982"/>
                    </a:lnTo>
                    <a:lnTo>
                      <a:pt x="1842" y="1223"/>
                    </a:lnTo>
                    <a:lnTo>
                      <a:pt x="2064" y="1473"/>
                    </a:lnTo>
                    <a:lnTo>
                      <a:pt x="2030" y="288"/>
                    </a:lnTo>
                    <a:lnTo>
                      <a:pt x="2030" y="279"/>
                    </a:lnTo>
                    <a:cubicBezTo>
                      <a:pt x="2002" y="279"/>
                      <a:pt x="1974" y="279"/>
                      <a:pt x="1941" y="274"/>
                    </a:cubicBezTo>
                    <a:cubicBezTo>
                      <a:pt x="1917" y="274"/>
                      <a:pt x="1889" y="274"/>
                      <a:pt x="1865" y="269"/>
                    </a:cubicBezTo>
                    <a:lnTo>
                      <a:pt x="1648" y="907"/>
                    </a:lnTo>
                    <a:lnTo>
                      <a:pt x="217" y="47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4964049" y="2208975"/>
                <a:ext cx="34386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744" extrusionOk="0">
                    <a:moveTo>
                      <a:pt x="237" y="0"/>
                    </a:moveTo>
                    <a:lnTo>
                      <a:pt x="128" y="10"/>
                    </a:lnTo>
                    <a:lnTo>
                      <a:pt x="6" y="345"/>
                    </a:lnTo>
                    <a:lnTo>
                      <a:pt x="1" y="350"/>
                    </a:lnTo>
                    <a:lnTo>
                      <a:pt x="143" y="482"/>
                    </a:lnTo>
                    <a:cubicBezTo>
                      <a:pt x="147" y="600"/>
                      <a:pt x="147" y="718"/>
                      <a:pt x="152" y="836"/>
                    </a:cubicBezTo>
                    <a:cubicBezTo>
                      <a:pt x="166" y="1516"/>
                      <a:pt x="195" y="2191"/>
                      <a:pt x="147" y="2743"/>
                    </a:cubicBezTo>
                    <a:cubicBezTo>
                      <a:pt x="213" y="2739"/>
                      <a:pt x="275" y="2729"/>
                      <a:pt x="341" y="2720"/>
                    </a:cubicBezTo>
                    <a:cubicBezTo>
                      <a:pt x="407" y="2710"/>
                      <a:pt x="473" y="2701"/>
                      <a:pt x="539" y="2691"/>
                    </a:cubicBezTo>
                    <a:cubicBezTo>
                      <a:pt x="520" y="2177"/>
                      <a:pt x="454" y="1360"/>
                      <a:pt x="350" y="779"/>
                    </a:cubicBezTo>
                    <a:cubicBezTo>
                      <a:pt x="327" y="647"/>
                      <a:pt x="303" y="529"/>
                      <a:pt x="275" y="430"/>
                    </a:cubicBezTo>
                    <a:lnTo>
                      <a:pt x="346" y="241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70" name="Google Shape;4170;p38"/>
            <p:cNvSpPr/>
            <p:nvPr/>
          </p:nvSpPr>
          <p:spPr>
            <a:xfrm rot="888986">
              <a:off x="7671945" y="750298"/>
              <a:ext cx="324662" cy="190057"/>
            </a:xfrm>
            <a:custGeom>
              <a:avLst/>
              <a:gdLst/>
              <a:ahLst/>
              <a:cxnLst/>
              <a:rect l="l" t="t" r="r" b="b"/>
              <a:pathLst>
                <a:path w="3377" h="1977" extrusionOk="0">
                  <a:moveTo>
                    <a:pt x="2439" y="1"/>
                  </a:moveTo>
                  <a:cubicBezTo>
                    <a:pt x="1560" y="1"/>
                    <a:pt x="314" y="174"/>
                    <a:pt x="57" y="422"/>
                  </a:cubicBezTo>
                  <a:cubicBezTo>
                    <a:pt x="33" y="445"/>
                    <a:pt x="14" y="474"/>
                    <a:pt x="0" y="507"/>
                  </a:cubicBezTo>
                  <a:cubicBezTo>
                    <a:pt x="114" y="776"/>
                    <a:pt x="345" y="1026"/>
                    <a:pt x="652" y="1229"/>
                  </a:cubicBezTo>
                  <a:cubicBezTo>
                    <a:pt x="902" y="1366"/>
                    <a:pt x="1261" y="1513"/>
                    <a:pt x="1582" y="1588"/>
                  </a:cubicBezTo>
                  <a:cubicBezTo>
                    <a:pt x="1601" y="1593"/>
                    <a:pt x="1620" y="1593"/>
                    <a:pt x="1634" y="1597"/>
                  </a:cubicBezTo>
                  <a:cubicBezTo>
                    <a:pt x="1615" y="1357"/>
                    <a:pt x="1577" y="1135"/>
                    <a:pt x="1506" y="970"/>
                  </a:cubicBezTo>
                  <a:cubicBezTo>
                    <a:pt x="1778" y="919"/>
                    <a:pt x="2128" y="893"/>
                    <a:pt x="2407" y="893"/>
                  </a:cubicBezTo>
                  <a:cubicBezTo>
                    <a:pt x="2654" y="893"/>
                    <a:pt x="2845" y="913"/>
                    <a:pt x="2880" y="955"/>
                  </a:cubicBezTo>
                  <a:cubicBezTo>
                    <a:pt x="2923" y="1012"/>
                    <a:pt x="2965" y="1262"/>
                    <a:pt x="3013" y="1607"/>
                  </a:cubicBezTo>
                  <a:lnTo>
                    <a:pt x="2658" y="1555"/>
                  </a:lnTo>
                  <a:cubicBezTo>
                    <a:pt x="2656" y="1555"/>
                    <a:pt x="2653" y="1555"/>
                    <a:pt x="2650" y="1555"/>
                  </a:cubicBezTo>
                  <a:cubicBezTo>
                    <a:pt x="2611" y="1555"/>
                    <a:pt x="2573" y="1586"/>
                    <a:pt x="2569" y="1631"/>
                  </a:cubicBezTo>
                  <a:lnTo>
                    <a:pt x="2555" y="1805"/>
                  </a:lnTo>
                  <a:cubicBezTo>
                    <a:pt x="2550" y="1852"/>
                    <a:pt x="2578" y="1895"/>
                    <a:pt x="2621" y="1900"/>
                  </a:cubicBezTo>
                  <a:lnTo>
                    <a:pt x="3050" y="1966"/>
                  </a:lnTo>
                  <a:lnTo>
                    <a:pt x="3131" y="1975"/>
                  </a:lnTo>
                  <a:cubicBezTo>
                    <a:pt x="3136" y="1976"/>
                    <a:pt x="3140" y="1977"/>
                    <a:pt x="3145" y="1977"/>
                  </a:cubicBezTo>
                  <a:cubicBezTo>
                    <a:pt x="3181" y="1977"/>
                    <a:pt x="3211" y="1946"/>
                    <a:pt x="3216" y="1904"/>
                  </a:cubicBezTo>
                  <a:lnTo>
                    <a:pt x="3235" y="1725"/>
                  </a:lnTo>
                  <a:cubicBezTo>
                    <a:pt x="3239" y="1678"/>
                    <a:pt x="3206" y="1635"/>
                    <a:pt x="3164" y="1631"/>
                  </a:cubicBezTo>
                  <a:lnTo>
                    <a:pt x="3093" y="1621"/>
                  </a:lnTo>
                  <a:lnTo>
                    <a:pt x="3022" y="1612"/>
                  </a:lnTo>
                  <a:cubicBezTo>
                    <a:pt x="3050" y="1602"/>
                    <a:pt x="3074" y="1597"/>
                    <a:pt x="3102" y="1588"/>
                  </a:cubicBezTo>
                  <a:cubicBezTo>
                    <a:pt x="3206" y="1083"/>
                    <a:pt x="3376" y="181"/>
                    <a:pt x="3277" y="115"/>
                  </a:cubicBezTo>
                  <a:cubicBezTo>
                    <a:pt x="3154" y="36"/>
                    <a:pt x="2834" y="1"/>
                    <a:pt x="2439" y="1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354107" y="1384615"/>
            <a:ext cx="5312049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DSO Chatbot Presentation</a:t>
            </a:r>
            <a:r>
              <a:rPr lang="en" sz="2200" dirty="0" smtClean="0">
                <a:solidFill>
                  <a:schemeClr val="accent3"/>
                </a:solidFill>
              </a:rPr>
              <a:t>Marcus Yeo</a:t>
            </a:r>
            <a:endParaRPr sz="2200" dirty="0">
              <a:solidFill>
                <a:schemeClr val="accent3"/>
              </a:solidFill>
            </a:endParaRPr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1" name="Google Shape;4181;p38"/>
          <p:cNvGrpSpPr/>
          <p:nvPr/>
        </p:nvGrpSpPr>
        <p:grpSpPr>
          <a:xfrm>
            <a:off x="3589161" y="3139420"/>
            <a:ext cx="1106171" cy="949073"/>
            <a:chOff x="3728488" y="875743"/>
            <a:chExt cx="1044543" cy="896197"/>
          </a:xfrm>
        </p:grpSpPr>
        <p:sp>
          <p:nvSpPr>
            <p:cNvPr id="4182" name="Google Shape;4182;p38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631833" y="149299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Challenges</a:t>
            </a:r>
            <a:r>
              <a:rPr lang="en" dirty="0" smtClean="0"/>
              <a:t> faced: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3771674" y="1732900"/>
            <a:ext cx="1556844" cy="1556844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5279" y="1781543"/>
            <a:ext cx="1556844" cy="1556844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38069" y="1781543"/>
            <a:ext cx="1556844" cy="1556844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09" y="1988531"/>
            <a:ext cx="1070023" cy="1070023"/>
          </a:xfrm>
          <a:prstGeom prst="rect">
            <a:avLst/>
          </a:prstGeom>
        </p:spPr>
      </p:pic>
      <p:pic>
        <p:nvPicPr>
          <p:cNvPr id="2050" name="Picture 2" descr="connection Icon 58698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45" y="1954491"/>
            <a:ext cx="1138101" cy="113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s Icon 19354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91" y="2022682"/>
            <a:ext cx="1069910" cy="10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179578" y="3338387"/>
            <a:ext cx="227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Lack of experience with Rasa and NLP</a:t>
            </a:r>
            <a:endParaRPr lang="en-US" sz="1600" b="1" dirty="0">
              <a:latin typeface="Barlow Condensed" panose="020B060402020202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3182" y="3314183"/>
            <a:ext cx="227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Connecting Rasa and the WPF app</a:t>
            </a:r>
            <a:endParaRPr lang="en-US" sz="1600" b="1" dirty="0">
              <a:latin typeface="Barlow Condensed" panose="020B060402020202020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6786" y="3362826"/>
            <a:ext cx="227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Displaying results as a table in WPF</a:t>
            </a:r>
            <a:endParaRPr lang="en-US" sz="1600" b="1" dirty="0">
              <a:latin typeface="Barlow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p53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 </a:t>
            </a:r>
            <a:r>
              <a:rPr lang="en" dirty="0" smtClean="0">
                <a:solidFill>
                  <a:schemeClr val="accent3"/>
                </a:solidFill>
              </a:rPr>
              <a:t>Stack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904" name="Google Shape;5904;p53"/>
          <p:cNvSpPr txBox="1">
            <a:spLocks noGrp="1"/>
          </p:cNvSpPr>
          <p:nvPr>
            <p:ph type="title" idx="2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906" name="Google Shape;5906;p53"/>
          <p:cNvGrpSpPr/>
          <p:nvPr/>
        </p:nvGrpSpPr>
        <p:grpSpPr>
          <a:xfrm rot="-1348592" flipH="1">
            <a:off x="7248259" y="1407981"/>
            <a:ext cx="988219" cy="924698"/>
            <a:chOff x="4618350" y="1772537"/>
            <a:chExt cx="654541" cy="612506"/>
          </a:xfrm>
        </p:grpSpPr>
        <p:sp>
          <p:nvSpPr>
            <p:cNvPr id="5907" name="Google Shape;5907;p53"/>
            <p:cNvSpPr/>
            <p:nvPr/>
          </p:nvSpPr>
          <p:spPr>
            <a:xfrm>
              <a:off x="4861276" y="2373388"/>
              <a:ext cx="6368" cy="1910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29"/>
                  </a:moveTo>
                  <a:cubicBezTo>
                    <a:pt x="66" y="20"/>
                    <a:pt x="33" y="10"/>
                    <a:pt x="0" y="1"/>
                  </a:cubicBezTo>
                  <a:cubicBezTo>
                    <a:pt x="33" y="10"/>
                    <a:pt x="66" y="20"/>
                    <a:pt x="99" y="2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53"/>
            <p:cNvSpPr/>
            <p:nvPr/>
          </p:nvSpPr>
          <p:spPr>
            <a:xfrm>
              <a:off x="4904257" y="2382430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4" y="10"/>
                  </a:moveTo>
                  <a:cubicBezTo>
                    <a:pt x="71" y="10"/>
                    <a:pt x="33" y="5"/>
                    <a:pt x="0" y="1"/>
                  </a:cubicBezTo>
                  <a:cubicBezTo>
                    <a:pt x="33" y="5"/>
                    <a:pt x="71" y="10"/>
                    <a:pt x="104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53"/>
            <p:cNvSpPr/>
            <p:nvPr/>
          </p:nvSpPr>
          <p:spPr>
            <a:xfrm>
              <a:off x="4795116" y="2346070"/>
              <a:ext cx="4839" cy="2420"/>
            </a:xfrm>
            <a:custGeom>
              <a:avLst/>
              <a:gdLst/>
              <a:ahLst/>
              <a:cxnLst/>
              <a:rect l="l" t="t" r="r" b="b"/>
              <a:pathLst>
                <a:path w="76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4"/>
                    <a:pt x="48" y="29"/>
                    <a:pt x="76" y="38"/>
                  </a:cubicBezTo>
                  <a:cubicBezTo>
                    <a:pt x="52" y="29"/>
                    <a:pt x="24" y="14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53"/>
            <p:cNvSpPr/>
            <p:nvPr/>
          </p:nvSpPr>
          <p:spPr>
            <a:xfrm>
              <a:off x="4782763" y="2338811"/>
              <a:ext cx="2165" cy="1274"/>
            </a:xfrm>
            <a:custGeom>
              <a:avLst/>
              <a:gdLst/>
              <a:ahLst/>
              <a:cxnLst/>
              <a:rect l="l" t="t" r="r" b="b"/>
              <a:pathLst>
                <a:path w="34" h="20" extrusionOk="0">
                  <a:moveTo>
                    <a:pt x="1" y="1"/>
                  </a:moveTo>
                  <a:cubicBezTo>
                    <a:pt x="15" y="10"/>
                    <a:pt x="24" y="15"/>
                    <a:pt x="34" y="20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53"/>
            <p:cNvSpPr/>
            <p:nvPr/>
          </p:nvSpPr>
          <p:spPr>
            <a:xfrm>
              <a:off x="4875412" y="2377017"/>
              <a:ext cx="6622" cy="1592"/>
            </a:xfrm>
            <a:custGeom>
              <a:avLst/>
              <a:gdLst/>
              <a:ahLst/>
              <a:cxnLst/>
              <a:rect l="l" t="t" r="r" b="b"/>
              <a:pathLst>
                <a:path w="104" h="25" extrusionOk="0">
                  <a:moveTo>
                    <a:pt x="104" y="24"/>
                  </a:moveTo>
                  <a:cubicBezTo>
                    <a:pt x="66" y="19"/>
                    <a:pt x="33" y="10"/>
                    <a:pt x="0" y="1"/>
                  </a:cubicBezTo>
                  <a:cubicBezTo>
                    <a:pt x="33" y="10"/>
                    <a:pt x="66" y="19"/>
                    <a:pt x="104" y="2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53"/>
            <p:cNvSpPr/>
            <p:nvPr/>
          </p:nvSpPr>
          <p:spPr>
            <a:xfrm>
              <a:off x="4770155" y="2330406"/>
              <a:ext cx="955" cy="700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"/>
                  </a:moveTo>
                  <a:cubicBezTo>
                    <a:pt x="5" y="5"/>
                    <a:pt x="10" y="5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0" y="5"/>
                    <a:pt x="5" y="5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53"/>
            <p:cNvSpPr/>
            <p:nvPr/>
          </p:nvSpPr>
          <p:spPr>
            <a:xfrm>
              <a:off x="4889803" y="2380010"/>
              <a:ext cx="6368" cy="1274"/>
            </a:xfrm>
            <a:custGeom>
              <a:avLst/>
              <a:gdLst/>
              <a:ahLst/>
              <a:cxnLst/>
              <a:rect l="l" t="t" r="r" b="b"/>
              <a:pathLst>
                <a:path w="100" h="20" extrusionOk="0">
                  <a:moveTo>
                    <a:pt x="100" y="20"/>
                  </a:moveTo>
                  <a:cubicBezTo>
                    <a:pt x="67" y="15"/>
                    <a:pt x="34" y="5"/>
                    <a:pt x="1" y="1"/>
                  </a:cubicBezTo>
                  <a:cubicBezTo>
                    <a:pt x="34" y="5"/>
                    <a:pt x="67" y="15"/>
                    <a:pt x="100" y="2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53"/>
            <p:cNvSpPr/>
            <p:nvPr/>
          </p:nvSpPr>
          <p:spPr>
            <a:xfrm>
              <a:off x="4834213" y="2364409"/>
              <a:ext cx="318" cy="31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0" y="0"/>
                    <a:pt x="5" y="0"/>
                    <a:pt x="5" y="5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53"/>
            <p:cNvSpPr/>
            <p:nvPr/>
          </p:nvSpPr>
          <p:spPr>
            <a:xfrm>
              <a:off x="4786392" y="2340913"/>
              <a:ext cx="637" cy="382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5" y="6"/>
                    <a:pt x="5" y="6"/>
                    <a:pt x="10" y="6"/>
                  </a:cubicBezTo>
                  <a:cubicBezTo>
                    <a:pt x="5" y="6"/>
                    <a:pt x="5" y="6"/>
                    <a:pt x="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53"/>
            <p:cNvSpPr/>
            <p:nvPr/>
          </p:nvSpPr>
          <p:spPr>
            <a:xfrm>
              <a:off x="5026643" y="2371605"/>
              <a:ext cx="7832" cy="2165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123" y="1"/>
                  </a:moveTo>
                  <a:cubicBezTo>
                    <a:pt x="80" y="10"/>
                    <a:pt x="38" y="24"/>
                    <a:pt x="0" y="34"/>
                  </a:cubicBezTo>
                  <a:cubicBezTo>
                    <a:pt x="42" y="24"/>
                    <a:pt x="80" y="10"/>
                    <a:pt x="123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53"/>
            <p:cNvSpPr/>
            <p:nvPr/>
          </p:nvSpPr>
          <p:spPr>
            <a:xfrm>
              <a:off x="5109869" y="2331934"/>
              <a:ext cx="7005" cy="4839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110" y="0"/>
                  </a:moveTo>
                  <a:cubicBezTo>
                    <a:pt x="76" y="24"/>
                    <a:pt x="39" y="48"/>
                    <a:pt x="1" y="76"/>
                  </a:cubicBezTo>
                  <a:cubicBezTo>
                    <a:pt x="39" y="48"/>
                    <a:pt x="76" y="24"/>
                    <a:pt x="11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53"/>
            <p:cNvSpPr/>
            <p:nvPr/>
          </p:nvSpPr>
          <p:spPr>
            <a:xfrm>
              <a:off x="5121012" y="2324420"/>
              <a:ext cx="6686" cy="4585"/>
            </a:xfrm>
            <a:custGeom>
              <a:avLst/>
              <a:gdLst/>
              <a:ahLst/>
              <a:cxnLst/>
              <a:rect l="l" t="t" r="r" b="b"/>
              <a:pathLst>
                <a:path w="105" h="72" extrusionOk="0">
                  <a:moveTo>
                    <a:pt x="104" y="0"/>
                  </a:moveTo>
                  <a:cubicBezTo>
                    <a:pt x="71" y="24"/>
                    <a:pt x="38" y="47"/>
                    <a:pt x="1" y="71"/>
                  </a:cubicBezTo>
                  <a:cubicBezTo>
                    <a:pt x="38" y="47"/>
                    <a:pt x="71" y="24"/>
                    <a:pt x="104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53"/>
            <p:cNvSpPr/>
            <p:nvPr/>
          </p:nvSpPr>
          <p:spPr>
            <a:xfrm>
              <a:off x="5013653" y="2375489"/>
              <a:ext cx="6686" cy="1592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105" y="1"/>
                  </a:moveTo>
                  <a:cubicBezTo>
                    <a:pt x="67" y="10"/>
                    <a:pt x="34" y="15"/>
                    <a:pt x="1" y="25"/>
                  </a:cubicBezTo>
                  <a:cubicBezTo>
                    <a:pt x="34" y="15"/>
                    <a:pt x="67" y="10"/>
                    <a:pt x="10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53"/>
            <p:cNvSpPr/>
            <p:nvPr/>
          </p:nvSpPr>
          <p:spPr>
            <a:xfrm>
              <a:off x="4965578" y="2383958"/>
              <a:ext cx="4903" cy="318"/>
            </a:xfrm>
            <a:custGeom>
              <a:avLst/>
              <a:gdLst/>
              <a:ahLst/>
              <a:cxnLst/>
              <a:rect l="l" t="t" r="r" b="b"/>
              <a:pathLst>
                <a:path w="77" h="5" extrusionOk="0">
                  <a:moveTo>
                    <a:pt x="76" y="0"/>
                  </a:moveTo>
                  <a:cubicBezTo>
                    <a:pt x="52" y="0"/>
                    <a:pt x="24" y="5"/>
                    <a:pt x="1" y="5"/>
                  </a:cubicBezTo>
                  <a:cubicBezTo>
                    <a:pt x="24" y="5"/>
                    <a:pt x="52" y="0"/>
                    <a:pt x="76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53"/>
            <p:cNvSpPr/>
            <p:nvPr/>
          </p:nvSpPr>
          <p:spPr>
            <a:xfrm>
              <a:off x="4949340" y="2384849"/>
              <a:ext cx="6049" cy="64"/>
            </a:xfrm>
            <a:custGeom>
              <a:avLst/>
              <a:gdLst/>
              <a:ahLst/>
              <a:cxnLst/>
              <a:rect l="l" t="t" r="r" b="b"/>
              <a:pathLst>
                <a:path w="95" h="1" extrusionOk="0">
                  <a:moveTo>
                    <a:pt x="95" y="0"/>
                  </a:moveTo>
                  <a:cubicBezTo>
                    <a:pt x="62" y="0"/>
                    <a:pt x="34" y="0"/>
                    <a:pt x="1" y="0"/>
                  </a:cubicBezTo>
                  <a:cubicBezTo>
                    <a:pt x="34" y="0"/>
                    <a:pt x="62" y="0"/>
                    <a:pt x="95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53"/>
            <p:cNvSpPr/>
            <p:nvPr/>
          </p:nvSpPr>
          <p:spPr>
            <a:xfrm>
              <a:off x="4933994" y="2384849"/>
              <a:ext cx="6368" cy="64"/>
            </a:xfrm>
            <a:custGeom>
              <a:avLst/>
              <a:gdLst/>
              <a:ahLst/>
              <a:cxnLst/>
              <a:rect l="l" t="t" r="r" b="b"/>
              <a:pathLst>
                <a:path w="100" h="1" extrusionOk="0">
                  <a:moveTo>
                    <a:pt x="100" y="0"/>
                  </a:move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0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53"/>
            <p:cNvSpPr/>
            <p:nvPr/>
          </p:nvSpPr>
          <p:spPr>
            <a:xfrm>
              <a:off x="4999836" y="2378800"/>
              <a:ext cx="5222" cy="1274"/>
            </a:xfrm>
            <a:custGeom>
              <a:avLst/>
              <a:gdLst/>
              <a:ahLst/>
              <a:cxnLst/>
              <a:rect l="l" t="t" r="r" b="b"/>
              <a:pathLst>
                <a:path w="82" h="20" extrusionOk="0">
                  <a:moveTo>
                    <a:pt x="81" y="1"/>
                  </a:moveTo>
                  <a:cubicBezTo>
                    <a:pt x="57" y="6"/>
                    <a:pt x="29" y="15"/>
                    <a:pt x="1" y="20"/>
                  </a:cubicBezTo>
                  <a:cubicBezTo>
                    <a:pt x="29" y="15"/>
                    <a:pt x="57" y="6"/>
                    <a:pt x="8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53"/>
            <p:cNvSpPr/>
            <p:nvPr/>
          </p:nvSpPr>
          <p:spPr>
            <a:xfrm>
              <a:off x="4918967" y="2383958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5" y="10"/>
                  </a:moveTo>
                  <a:cubicBezTo>
                    <a:pt x="72" y="5"/>
                    <a:pt x="34" y="5"/>
                    <a:pt x="1" y="0"/>
                  </a:cubicBezTo>
                  <a:cubicBezTo>
                    <a:pt x="34" y="5"/>
                    <a:pt x="72" y="5"/>
                    <a:pt x="105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53"/>
            <p:cNvSpPr/>
            <p:nvPr/>
          </p:nvSpPr>
          <p:spPr>
            <a:xfrm>
              <a:off x="4743411" y="2309393"/>
              <a:ext cx="9997" cy="8469"/>
            </a:xfrm>
            <a:custGeom>
              <a:avLst/>
              <a:gdLst/>
              <a:ahLst/>
              <a:cxnLst/>
              <a:rect l="l" t="t" r="r" b="b"/>
              <a:pathLst>
                <a:path w="157" h="133" extrusionOk="0">
                  <a:moveTo>
                    <a:pt x="156" y="132"/>
                  </a:moveTo>
                  <a:cubicBezTo>
                    <a:pt x="104" y="90"/>
                    <a:pt x="52" y="47"/>
                    <a:pt x="0" y="0"/>
                  </a:cubicBezTo>
                  <a:cubicBezTo>
                    <a:pt x="52" y="47"/>
                    <a:pt x="104" y="90"/>
                    <a:pt x="156" y="132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53"/>
            <p:cNvSpPr/>
            <p:nvPr/>
          </p:nvSpPr>
          <p:spPr>
            <a:xfrm>
              <a:off x="5053961" y="2352948"/>
              <a:ext cx="27127" cy="11780"/>
            </a:xfrm>
            <a:custGeom>
              <a:avLst/>
              <a:gdLst/>
              <a:ahLst/>
              <a:cxnLst/>
              <a:rect l="l" t="t" r="r" b="b"/>
              <a:pathLst>
                <a:path w="426" h="185" extrusionOk="0">
                  <a:moveTo>
                    <a:pt x="426" y="1"/>
                  </a:moveTo>
                  <a:cubicBezTo>
                    <a:pt x="412" y="7"/>
                    <a:pt x="398" y="14"/>
                    <a:pt x="384" y="21"/>
                  </a:cubicBezTo>
                  <a:lnTo>
                    <a:pt x="384" y="21"/>
                  </a:lnTo>
                  <a:cubicBezTo>
                    <a:pt x="389" y="19"/>
                    <a:pt x="393" y="17"/>
                    <a:pt x="397" y="15"/>
                  </a:cubicBezTo>
                  <a:cubicBezTo>
                    <a:pt x="407" y="10"/>
                    <a:pt x="416" y="6"/>
                    <a:pt x="426" y="1"/>
                  </a:cubicBezTo>
                  <a:close/>
                  <a:moveTo>
                    <a:pt x="384" y="21"/>
                  </a:moveTo>
                  <a:cubicBezTo>
                    <a:pt x="356" y="33"/>
                    <a:pt x="327" y="45"/>
                    <a:pt x="303" y="57"/>
                  </a:cubicBezTo>
                  <a:cubicBezTo>
                    <a:pt x="283" y="66"/>
                    <a:pt x="265" y="75"/>
                    <a:pt x="247" y="83"/>
                  </a:cubicBezTo>
                  <a:lnTo>
                    <a:pt x="247" y="83"/>
                  </a:lnTo>
                  <a:cubicBezTo>
                    <a:pt x="293" y="63"/>
                    <a:pt x="339" y="42"/>
                    <a:pt x="384" y="21"/>
                  </a:cubicBezTo>
                  <a:close/>
                  <a:moveTo>
                    <a:pt x="247" y="83"/>
                  </a:moveTo>
                  <a:cubicBezTo>
                    <a:pt x="178" y="113"/>
                    <a:pt x="109" y="142"/>
                    <a:pt x="38" y="170"/>
                  </a:cubicBezTo>
                  <a:lnTo>
                    <a:pt x="38" y="170"/>
                  </a:lnTo>
                  <a:cubicBezTo>
                    <a:pt x="71" y="158"/>
                    <a:pt x="104" y="145"/>
                    <a:pt x="138" y="133"/>
                  </a:cubicBezTo>
                  <a:cubicBezTo>
                    <a:pt x="161" y="119"/>
                    <a:pt x="190" y="109"/>
                    <a:pt x="213" y="100"/>
                  </a:cubicBezTo>
                  <a:cubicBezTo>
                    <a:pt x="224" y="94"/>
                    <a:pt x="236" y="89"/>
                    <a:pt x="247" y="83"/>
                  </a:cubicBezTo>
                  <a:close/>
                  <a:moveTo>
                    <a:pt x="38" y="170"/>
                  </a:moveTo>
                  <a:lnTo>
                    <a:pt x="38" y="170"/>
                  </a:lnTo>
                  <a:cubicBezTo>
                    <a:pt x="33" y="172"/>
                    <a:pt x="29" y="174"/>
                    <a:pt x="24" y="175"/>
                  </a:cubicBezTo>
                  <a:cubicBezTo>
                    <a:pt x="24" y="176"/>
                    <a:pt x="23" y="176"/>
                    <a:pt x="22" y="177"/>
                  </a:cubicBezTo>
                  <a:lnTo>
                    <a:pt x="22" y="177"/>
                  </a:lnTo>
                  <a:cubicBezTo>
                    <a:pt x="27" y="174"/>
                    <a:pt x="33" y="172"/>
                    <a:pt x="38" y="170"/>
                  </a:cubicBezTo>
                  <a:close/>
                  <a:moveTo>
                    <a:pt x="22" y="177"/>
                  </a:moveTo>
                  <a:cubicBezTo>
                    <a:pt x="15" y="179"/>
                    <a:pt x="8" y="182"/>
                    <a:pt x="1" y="185"/>
                  </a:cubicBezTo>
                  <a:cubicBezTo>
                    <a:pt x="9" y="185"/>
                    <a:pt x="14" y="181"/>
                    <a:pt x="22" y="17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53"/>
            <p:cNvSpPr/>
            <p:nvPr/>
          </p:nvSpPr>
          <p:spPr>
            <a:xfrm>
              <a:off x="5038041" y="2364664"/>
              <a:ext cx="15983" cy="5795"/>
            </a:xfrm>
            <a:custGeom>
              <a:avLst/>
              <a:gdLst/>
              <a:ahLst/>
              <a:cxnLst/>
              <a:rect l="l" t="t" r="r" b="b"/>
              <a:pathLst>
                <a:path w="251" h="91" extrusionOk="0">
                  <a:moveTo>
                    <a:pt x="0" y="91"/>
                  </a:moveTo>
                  <a:cubicBezTo>
                    <a:pt x="85" y="62"/>
                    <a:pt x="166" y="34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166" y="34"/>
                    <a:pt x="85" y="62"/>
                    <a:pt x="0" y="9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53"/>
            <p:cNvSpPr/>
            <p:nvPr/>
          </p:nvSpPr>
          <p:spPr>
            <a:xfrm>
              <a:off x="5081023" y="2338557"/>
              <a:ext cx="25598" cy="14455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1" y="227"/>
                  </a:moveTo>
                  <a:cubicBezTo>
                    <a:pt x="138" y="156"/>
                    <a:pt x="274" y="80"/>
                    <a:pt x="402" y="0"/>
                  </a:cubicBezTo>
                  <a:cubicBezTo>
                    <a:pt x="274" y="80"/>
                    <a:pt x="138" y="156"/>
                    <a:pt x="1" y="22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53"/>
            <p:cNvSpPr/>
            <p:nvPr/>
          </p:nvSpPr>
          <p:spPr>
            <a:xfrm>
              <a:off x="4715457" y="2282012"/>
              <a:ext cx="12099" cy="12672"/>
            </a:xfrm>
            <a:custGeom>
              <a:avLst/>
              <a:gdLst/>
              <a:ahLst/>
              <a:cxnLst/>
              <a:rect l="l" t="t" r="r" b="b"/>
              <a:pathLst>
                <a:path w="190" h="199" extrusionOk="0">
                  <a:moveTo>
                    <a:pt x="189" y="199"/>
                  </a:moveTo>
                  <a:cubicBezTo>
                    <a:pt x="123" y="137"/>
                    <a:pt x="62" y="71"/>
                    <a:pt x="0" y="1"/>
                  </a:cubicBezTo>
                  <a:cubicBezTo>
                    <a:pt x="62" y="71"/>
                    <a:pt x="123" y="137"/>
                    <a:pt x="189" y="19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53"/>
            <p:cNvSpPr/>
            <p:nvPr/>
          </p:nvSpPr>
          <p:spPr>
            <a:xfrm>
              <a:off x="4729847" y="2297040"/>
              <a:ext cx="9997" cy="9361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157" y="147"/>
                  </a:moveTo>
                  <a:cubicBezTo>
                    <a:pt x="105" y="100"/>
                    <a:pt x="53" y="53"/>
                    <a:pt x="1" y="1"/>
                  </a:cubicBezTo>
                  <a:cubicBezTo>
                    <a:pt x="53" y="53"/>
                    <a:pt x="105" y="100"/>
                    <a:pt x="157" y="14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53"/>
            <p:cNvSpPr/>
            <p:nvPr/>
          </p:nvSpPr>
          <p:spPr>
            <a:xfrm>
              <a:off x="4847713" y="2369185"/>
              <a:ext cx="6113" cy="2165"/>
            </a:xfrm>
            <a:custGeom>
              <a:avLst/>
              <a:gdLst/>
              <a:ahLst/>
              <a:cxnLst/>
              <a:rect l="l" t="t" r="r" b="b"/>
              <a:pathLst>
                <a:path w="96" h="34" extrusionOk="0">
                  <a:moveTo>
                    <a:pt x="95" y="34"/>
                  </a:moveTo>
                  <a:cubicBezTo>
                    <a:pt x="62" y="24"/>
                    <a:pt x="29" y="10"/>
                    <a:pt x="1" y="1"/>
                  </a:cubicBezTo>
                  <a:cubicBezTo>
                    <a:pt x="29" y="10"/>
                    <a:pt x="62" y="24"/>
                    <a:pt x="95" y="3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53"/>
            <p:cNvSpPr/>
            <p:nvPr/>
          </p:nvSpPr>
          <p:spPr>
            <a:xfrm>
              <a:off x="4618350" y="1772537"/>
              <a:ext cx="654541" cy="548327"/>
            </a:xfrm>
            <a:custGeom>
              <a:avLst/>
              <a:gdLst/>
              <a:ahLst/>
              <a:cxnLst/>
              <a:rect l="l" t="t" r="r" b="b"/>
              <a:pathLst>
                <a:path w="10279" h="8611" extrusionOk="0">
                  <a:moveTo>
                    <a:pt x="5135" y="0"/>
                  </a:moveTo>
                  <a:cubicBezTo>
                    <a:pt x="4918" y="0"/>
                    <a:pt x="4698" y="15"/>
                    <a:pt x="4476" y="46"/>
                  </a:cubicBezTo>
                  <a:cubicBezTo>
                    <a:pt x="1846" y="400"/>
                    <a:pt x="0" y="2822"/>
                    <a:pt x="359" y="5457"/>
                  </a:cubicBezTo>
                  <a:cubicBezTo>
                    <a:pt x="491" y="6439"/>
                    <a:pt x="911" y="7312"/>
                    <a:pt x="1525" y="8002"/>
                  </a:cubicBezTo>
                  <a:cubicBezTo>
                    <a:pt x="1752" y="7624"/>
                    <a:pt x="2016" y="7222"/>
                    <a:pt x="2304" y="6892"/>
                  </a:cubicBezTo>
                  <a:cubicBezTo>
                    <a:pt x="2337" y="6849"/>
                    <a:pt x="2375" y="6807"/>
                    <a:pt x="2413" y="6769"/>
                  </a:cubicBezTo>
                  <a:lnTo>
                    <a:pt x="2413" y="6764"/>
                  </a:lnTo>
                  <a:cubicBezTo>
                    <a:pt x="2451" y="6727"/>
                    <a:pt x="2488" y="6689"/>
                    <a:pt x="2521" y="6656"/>
                  </a:cubicBezTo>
                  <a:cubicBezTo>
                    <a:pt x="2526" y="6651"/>
                    <a:pt x="2526" y="6651"/>
                    <a:pt x="2531" y="6646"/>
                  </a:cubicBezTo>
                  <a:cubicBezTo>
                    <a:pt x="2564" y="6613"/>
                    <a:pt x="2597" y="6580"/>
                    <a:pt x="2635" y="6547"/>
                  </a:cubicBezTo>
                  <a:cubicBezTo>
                    <a:pt x="2639" y="6547"/>
                    <a:pt x="2644" y="6543"/>
                    <a:pt x="2644" y="6538"/>
                  </a:cubicBezTo>
                  <a:cubicBezTo>
                    <a:pt x="2677" y="6510"/>
                    <a:pt x="2710" y="6481"/>
                    <a:pt x="2748" y="6453"/>
                  </a:cubicBezTo>
                  <a:cubicBezTo>
                    <a:pt x="2753" y="6448"/>
                    <a:pt x="2758" y="6443"/>
                    <a:pt x="2762" y="6439"/>
                  </a:cubicBezTo>
                  <a:cubicBezTo>
                    <a:pt x="2795" y="6415"/>
                    <a:pt x="2828" y="6391"/>
                    <a:pt x="2857" y="6373"/>
                  </a:cubicBezTo>
                  <a:cubicBezTo>
                    <a:pt x="2866" y="6363"/>
                    <a:pt x="2876" y="6358"/>
                    <a:pt x="2885" y="6354"/>
                  </a:cubicBezTo>
                  <a:cubicBezTo>
                    <a:pt x="2913" y="6330"/>
                    <a:pt x="2946" y="6316"/>
                    <a:pt x="2975" y="6297"/>
                  </a:cubicBezTo>
                  <a:cubicBezTo>
                    <a:pt x="2984" y="6292"/>
                    <a:pt x="2994" y="6283"/>
                    <a:pt x="3003" y="6278"/>
                  </a:cubicBezTo>
                  <a:cubicBezTo>
                    <a:pt x="3036" y="6259"/>
                    <a:pt x="3064" y="6245"/>
                    <a:pt x="3097" y="6231"/>
                  </a:cubicBezTo>
                  <a:cubicBezTo>
                    <a:pt x="3107" y="6226"/>
                    <a:pt x="3116" y="6221"/>
                    <a:pt x="3126" y="6217"/>
                  </a:cubicBezTo>
                  <a:cubicBezTo>
                    <a:pt x="3168" y="6198"/>
                    <a:pt x="3206" y="6184"/>
                    <a:pt x="3249" y="6170"/>
                  </a:cubicBezTo>
                  <a:cubicBezTo>
                    <a:pt x="3263" y="6165"/>
                    <a:pt x="3277" y="6160"/>
                    <a:pt x="3296" y="6151"/>
                  </a:cubicBezTo>
                  <a:cubicBezTo>
                    <a:pt x="3301" y="6151"/>
                    <a:pt x="3305" y="6146"/>
                    <a:pt x="3310" y="6146"/>
                  </a:cubicBezTo>
                  <a:cubicBezTo>
                    <a:pt x="3324" y="6141"/>
                    <a:pt x="3338" y="6137"/>
                    <a:pt x="3357" y="6132"/>
                  </a:cubicBezTo>
                  <a:cubicBezTo>
                    <a:pt x="3362" y="6127"/>
                    <a:pt x="3371" y="6127"/>
                    <a:pt x="3376" y="6122"/>
                  </a:cubicBezTo>
                  <a:cubicBezTo>
                    <a:pt x="3395" y="6118"/>
                    <a:pt x="3409" y="6113"/>
                    <a:pt x="3428" y="6108"/>
                  </a:cubicBezTo>
                  <a:cubicBezTo>
                    <a:pt x="3437" y="6108"/>
                    <a:pt x="3442" y="6108"/>
                    <a:pt x="3452" y="6103"/>
                  </a:cubicBezTo>
                  <a:cubicBezTo>
                    <a:pt x="3470" y="6099"/>
                    <a:pt x="3489" y="6094"/>
                    <a:pt x="3513" y="6089"/>
                  </a:cubicBezTo>
                  <a:lnTo>
                    <a:pt x="3522" y="6089"/>
                  </a:lnTo>
                  <a:cubicBezTo>
                    <a:pt x="3598" y="6075"/>
                    <a:pt x="3683" y="6061"/>
                    <a:pt x="3773" y="6052"/>
                  </a:cubicBezTo>
                  <a:lnTo>
                    <a:pt x="3782" y="6052"/>
                  </a:lnTo>
                  <a:cubicBezTo>
                    <a:pt x="3810" y="6047"/>
                    <a:pt x="3839" y="6047"/>
                    <a:pt x="3862" y="6042"/>
                  </a:cubicBezTo>
                  <a:lnTo>
                    <a:pt x="3891" y="6042"/>
                  </a:lnTo>
                  <a:cubicBezTo>
                    <a:pt x="3914" y="6037"/>
                    <a:pt x="3938" y="6037"/>
                    <a:pt x="3962" y="6037"/>
                  </a:cubicBezTo>
                  <a:lnTo>
                    <a:pt x="3933" y="6000"/>
                  </a:lnTo>
                  <a:lnTo>
                    <a:pt x="4075" y="5872"/>
                  </a:lnTo>
                  <a:lnTo>
                    <a:pt x="4150" y="5919"/>
                  </a:lnTo>
                  <a:lnTo>
                    <a:pt x="4188" y="5527"/>
                  </a:lnTo>
                  <a:cubicBezTo>
                    <a:pt x="4183" y="5518"/>
                    <a:pt x="4183" y="5513"/>
                    <a:pt x="4179" y="5504"/>
                  </a:cubicBezTo>
                  <a:cubicBezTo>
                    <a:pt x="4174" y="5490"/>
                    <a:pt x="4165" y="5480"/>
                    <a:pt x="4160" y="5466"/>
                  </a:cubicBezTo>
                  <a:cubicBezTo>
                    <a:pt x="4146" y="5433"/>
                    <a:pt x="4132" y="5405"/>
                    <a:pt x="4113" y="5372"/>
                  </a:cubicBezTo>
                  <a:cubicBezTo>
                    <a:pt x="4108" y="5357"/>
                    <a:pt x="4098" y="5339"/>
                    <a:pt x="4089" y="5320"/>
                  </a:cubicBezTo>
                  <a:cubicBezTo>
                    <a:pt x="4080" y="5291"/>
                    <a:pt x="4065" y="5268"/>
                    <a:pt x="4051" y="5239"/>
                  </a:cubicBezTo>
                  <a:cubicBezTo>
                    <a:pt x="4042" y="5221"/>
                    <a:pt x="4037" y="5202"/>
                    <a:pt x="4028" y="5183"/>
                  </a:cubicBezTo>
                  <a:cubicBezTo>
                    <a:pt x="4013" y="5154"/>
                    <a:pt x="4004" y="5126"/>
                    <a:pt x="3990" y="5102"/>
                  </a:cubicBezTo>
                  <a:cubicBezTo>
                    <a:pt x="3980" y="5079"/>
                    <a:pt x="3971" y="5060"/>
                    <a:pt x="3966" y="5041"/>
                  </a:cubicBezTo>
                  <a:cubicBezTo>
                    <a:pt x="3952" y="5013"/>
                    <a:pt x="3943" y="4989"/>
                    <a:pt x="3928" y="4961"/>
                  </a:cubicBezTo>
                  <a:cubicBezTo>
                    <a:pt x="3924" y="4942"/>
                    <a:pt x="3914" y="4923"/>
                    <a:pt x="3905" y="4899"/>
                  </a:cubicBezTo>
                  <a:cubicBezTo>
                    <a:pt x="3895" y="4876"/>
                    <a:pt x="3881" y="4848"/>
                    <a:pt x="3872" y="4824"/>
                  </a:cubicBezTo>
                  <a:cubicBezTo>
                    <a:pt x="3862" y="4800"/>
                    <a:pt x="3858" y="4781"/>
                    <a:pt x="3848" y="4758"/>
                  </a:cubicBezTo>
                  <a:cubicBezTo>
                    <a:pt x="3839" y="4734"/>
                    <a:pt x="3825" y="4711"/>
                    <a:pt x="3815" y="4682"/>
                  </a:cubicBezTo>
                  <a:cubicBezTo>
                    <a:pt x="3806" y="4663"/>
                    <a:pt x="3801" y="4640"/>
                    <a:pt x="3792" y="4616"/>
                  </a:cubicBezTo>
                  <a:cubicBezTo>
                    <a:pt x="3782" y="4593"/>
                    <a:pt x="3773" y="4569"/>
                    <a:pt x="3763" y="4541"/>
                  </a:cubicBezTo>
                  <a:cubicBezTo>
                    <a:pt x="3754" y="4522"/>
                    <a:pt x="3744" y="4498"/>
                    <a:pt x="3740" y="4475"/>
                  </a:cubicBezTo>
                  <a:cubicBezTo>
                    <a:pt x="3730" y="4451"/>
                    <a:pt x="3721" y="4427"/>
                    <a:pt x="3711" y="4399"/>
                  </a:cubicBezTo>
                  <a:cubicBezTo>
                    <a:pt x="3702" y="4380"/>
                    <a:pt x="3692" y="4356"/>
                    <a:pt x="3688" y="4333"/>
                  </a:cubicBezTo>
                  <a:cubicBezTo>
                    <a:pt x="3678" y="4309"/>
                    <a:pt x="3669" y="4286"/>
                    <a:pt x="3659" y="4257"/>
                  </a:cubicBezTo>
                  <a:cubicBezTo>
                    <a:pt x="3650" y="4238"/>
                    <a:pt x="3645" y="4215"/>
                    <a:pt x="3636" y="4196"/>
                  </a:cubicBezTo>
                  <a:cubicBezTo>
                    <a:pt x="3626" y="4168"/>
                    <a:pt x="3622" y="4144"/>
                    <a:pt x="3612" y="4116"/>
                  </a:cubicBezTo>
                  <a:cubicBezTo>
                    <a:pt x="3603" y="4097"/>
                    <a:pt x="3598" y="4073"/>
                    <a:pt x="3589" y="4054"/>
                  </a:cubicBezTo>
                  <a:cubicBezTo>
                    <a:pt x="3579" y="4026"/>
                    <a:pt x="3574" y="4002"/>
                    <a:pt x="3565" y="3979"/>
                  </a:cubicBezTo>
                  <a:cubicBezTo>
                    <a:pt x="3560" y="3955"/>
                    <a:pt x="3551" y="3936"/>
                    <a:pt x="3546" y="3913"/>
                  </a:cubicBezTo>
                  <a:cubicBezTo>
                    <a:pt x="3537" y="3889"/>
                    <a:pt x="3527" y="3861"/>
                    <a:pt x="3522" y="3837"/>
                  </a:cubicBezTo>
                  <a:cubicBezTo>
                    <a:pt x="3513" y="3818"/>
                    <a:pt x="3508" y="3795"/>
                    <a:pt x="3504" y="3776"/>
                  </a:cubicBezTo>
                  <a:cubicBezTo>
                    <a:pt x="3494" y="3752"/>
                    <a:pt x="3489" y="3724"/>
                    <a:pt x="3480" y="3700"/>
                  </a:cubicBezTo>
                  <a:cubicBezTo>
                    <a:pt x="3475" y="3681"/>
                    <a:pt x="3470" y="3658"/>
                    <a:pt x="3461" y="3639"/>
                  </a:cubicBezTo>
                  <a:cubicBezTo>
                    <a:pt x="3456" y="3610"/>
                    <a:pt x="3447" y="3587"/>
                    <a:pt x="3442" y="3559"/>
                  </a:cubicBezTo>
                  <a:cubicBezTo>
                    <a:pt x="3437" y="3540"/>
                    <a:pt x="3433" y="3525"/>
                    <a:pt x="3428" y="3507"/>
                  </a:cubicBezTo>
                  <a:cubicBezTo>
                    <a:pt x="3414" y="3464"/>
                    <a:pt x="3404" y="3417"/>
                    <a:pt x="3395" y="3374"/>
                  </a:cubicBezTo>
                  <a:cubicBezTo>
                    <a:pt x="3390" y="3356"/>
                    <a:pt x="3385" y="3337"/>
                    <a:pt x="3381" y="3318"/>
                  </a:cubicBezTo>
                  <a:cubicBezTo>
                    <a:pt x="3376" y="3294"/>
                    <a:pt x="3367" y="3271"/>
                    <a:pt x="3362" y="3247"/>
                  </a:cubicBezTo>
                  <a:cubicBezTo>
                    <a:pt x="3357" y="3228"/>
                    <a:pt x="3352" y="3209"/>
                    <a:pt x="3348" y="3186"/>
                  </a:cubicBezTo>
                  <a:cubicBezTo>
                    <a:pt x="3343" y="3167"/>
                    <a:pt x="3338" y="3143"/>
                    <a:pt x="3334" y="3124"/>
                  </a:cubicBezTo>
                  <a:cubicBezTo>
                    <a:pt x="3334" y="3101"/>
                    <a:pt x="3329" y="3082"/>
                    <a:pt x="3324" y="3063"/>
                  </a:cubicBezTo>
                  <a:cubicBezTo>
                    <a:pt x="3319" y="3039"/>
                    <a:pt x="3315" y="3020"/>
                    <a:pt x="3310" y="3001"/>
                  </a:cubicBezTo>
                  <a:cubicBezTo>
                    <a:pt x="3310" y="2983"/>
                    <a:pt x="3305" y="2964"/>
                    <a:pt x="3301" y="2940"/>
                  </a:cubicBezTo>
                  <a:cubicBezTo>
                    <a:pt x="3296" y="2921"/>
                    <a:pt x="3296" y="2902"/>
                    <a:pt x="3291" y="2883"/>
                  </a:cubicBezTo>
                  <a:cubicBezTo>
                    <a:pt x="3286" y="2864"/>
                    <a:pt x="3286" y="2846"/>
                    <a:pt x="3282" y="2827"/>
                  </a:cubicBezTo>
                  <a:cubicBezTo>
                    <a:pt x="3277" y="2808"/>
                    <a:pt x="3277" y="2789"/>
                    <a:pt x="3272" y="2770"/>
                  </a:cubicBezTo>
                  <a:cubicBezTo>
                    <a:pt x="3272" y="2751"/>
                    <a:pt x="3267" y="2732"/>
                    <a:pt x="3267" y="2713"/>
                  </a:cubicBezTo>
                  <a:cubicBezTo>
                    <a:pt x="3263" y="2699"/>
                    <a:pt x="3263" y="2680"/>
                    <a:pt x="3258" y="2666"/>
                  </a:cubicBezTo>
                  <a:cubicBezTo>
                    <a:pt x="3258" y="2643"/>
                    <a:pt x="3253" y="2628"/>
                    <a:pt x="3253" y="2610"/>
                  </a:cubicBezTo>
                  <a:cubicBezTo>
                    <a:pt x="3253" y="2591"/>
                    <a:pt x="3249" y="2576"/>
                    <a:pt x="3249" y="2562"/>
                  </a:cubicBezTo>
                  <a:cubicBezTo>
                    <a:pt x="3249" y="2543"/>
                    <a:pt x="3249" y="2525"/>
                    <a:pt x="3244" y="2506"/>
                  </a:cubicBezTo>
                  <a:cubicBezTo>
                    <a:pt x="3244" y="2491"/>
                    <a:pt x="3244" y="2477"/>
                    <a:pt x="3244" y="2463"/>
                  </a:cubicBezTo>
                  <a:cubicBezTo>
                    <a:pt x="3244" y="2444"/>
                    <a:pt x="3244" y="2430"/>
                    <a:pt x="3239" y="2411"/>
                  </a:cubicBezTo>
                  <a:cubicBezTo>
                    <a:pt x="3239" y="2397"/>
                    <a:pt x="3239" y="2383"/>
                    <a:pt x="3239" y="2369"/>
                  </a:cubicBezTo>
                  <a:cubicBezTo>
                    <a:pt x="3239" y="2355"/>
                    <a:pt x="3239" y="2336"/>
                    <a:pt x="3239" y="2321"/>
                  </a:cubicBezTo>
                  <a:cubicBezTo>
                    <a:pt x="3239" y="2307"/>
                    <a:pt x="3244" y="2298"/>
                    <a:pt x="3244" y="2284"/>
                  </a:cubicBezTo>
                  <a:cubicBezTo>
                    <a:pt x="3244" y="2270"/>
                    <a:pt x="3244" y="2255"/>
                    <a:pt x="3244" y="2241"/>
                  </a:cubicBezTo>
                  <a:cubicBezTo>
                    <a:pt x="3244" y="2227"/>
                    <a:pt x="3249" y="2218"/>
                    <a:pt x="3249" y="2203"/>
                  </a:cubicBezTo>
                  <a:cubicBezTo>
                    <a:pt x="3249" y="2189"/>
                    <a:pt x="3253" y="2175"/>
                    <a:pt x="3253" y="2161"/>
                  </a:cubicBezTo>
                  <a:cubicBezTo>
                    <a:pt x="3253" y="2152"/>
                    <a:pt x="3258" y="2142"/>
                    <a:pt x="3258" y="2133"/>
                  </a:cubicBezTo>
                  <a:cubicBezTo>
                    <a:pt x="3263" y="2118"/>
                    <a:pt x="3263" y="2104"/>
                    <a:pt x="3267" y="2095"/>
                  </a:cubicBezTo>
                  <a:cubicBezTo>
                    <a:pt x="3267" y="2085"/>
                    <a:pt x="3272" y="2076"/>
                    <a:pt x="3272" y="2067"/>
                  </a:cubicBezTo>
                  <a:cubicBezTo>
                    <a:pt x="3277" y="2057"/>
                    <a:pt x="3277" y="2043"/>
                    <a:pt x="3282" y="2033"/>
                  </a:cubicBezTo>
                  <a:cubicBezTo>
                    <a:pt x="3286" y="2024"/>
                    <a:pt x="3286" y="2019"/>
                    <a:pt x="3291" y="2010"/>
                  </a:cubicBezTo>
                  <a:cubicBezTo>
                    <a:pt x="3296" y="2000"/>
                    <a:pt x="3301" y="1986"/>
                    <a:pt x="3305" y="1977"/>
                  </a:cubicBezTo>
                  <a:cubicBezTo>
                    <a:pt x="3319" y="1944"/>
                    <a:pt x="3338" y="1915"/>
                    <a:pt x="3362" y="1892"/>
                  </a:cubicBezTo>
                  <a:cubicBezTo>
                    <a:pt x="3619" y="1644"/>
                    <a:pt x="4865" y="1471"/>
                    <a:pt x="5744" y="1471"/>
                  </a:cubicBezTo>
                  <a:cubicBezTo>
                    <a:pt x="6139" y="1471"/>
                    <a:pt x="6459" y="1506"/>
                    <a:pt x="6582" y="1585"/>
                  </a:cubicBezTo>
                  <a:cubicBezTo>
                    <a:pt x="6681" y="1651"/>
                    <a:pt x="6511" y="2553"/>
                    <a:pt x="6407" y="3058"/>
                  </a:cubicBezTo>
                  <a:cubicBezTo>
                    <a:pt x="6407" y="3063"/>
                    <a:pt x="6407" y="3063"/>
                    <a:pt x="6407" y="3063"/>
                  </a:cubicBezTo>
                  <a:cubicBezTo>
                    <a:pt x="6403" y="3072"/>
                    <a:pt x="6403" y="3082"/>
                    <a:pt x="6398" y="3091"/>
                  </a:cubicBezTo>
                  <a:lnTo>
                    <a:pt x="6469" y="3101"/>
                  </a:lnTo>
                  <a:cubicBezTo>
                    <a:pt x="6511" y="3105"/>
                    <a:pt x="6544" y="3148"/>
                    <a:pt x="6540" y="3195"/>
                  </a:cubicBezTo>
                  <a:lnTo>
                    <a:pt x="6521" y="3374"/>
                  </a:lnTo>
                  <a:cubicBezTo>
                    <a:pt x="6516" y="3416"/>
                    <a:pt x="6486" y="3447"/>
                    <a:pt x="6450" y="3447"/>
                  </a:cubicBezTo>
                  <a:cubicBezTo>
                    <a:pt x="6445" y="3447"/>
                    <a:pt x="6441" y="3446"/>
                    <a:pt x="6436" y="3445"/>
                  </a:cubicBezTo>
                  <a:lnTo>
                    <a:pt x="6355" y="3436"/>
                  </a:lnTo>
                  <a:lnTo>
                    <a:pt x="6355" y="3436"/>
                  </a:lnTo>
                  <a:cubicBezTo>
                    <a:pt x="6365" y="3525"/>
                    <a:pt x="6374" y="3620"/>
                    <a:pt x="6379" y="3714"/>
                  </a:cubicBezTo>
                  <a:lnTo>
                    <a:pt x="6738" y="3724"/>
                  </a:lnTo>
                  <a:lnTo>
                    <a:pt x="6747" y="4201"/>
                  </a:lnTo>
                  <a:lnTo>
                    <a:pt x="6417" y="4196"/>
                  </a:lnTo>
                  <a:lnTo>
                    <a:pt x="6417" y="4196"/>
                  </a:lnTo>
                  <a:cubicBezTo>
                    <a:pt x="6436" y="4465"/>
                    <a:pt x="6445" y="4734"/>
                    <a:pt x="6450" y="4980"/>
                  </a:cubicBezTo>
                  <a:cubicBezTo>
                    <a:pt x="6535" y="5159"/>
                    <a:pt x="6582" y="5381"/>
                    <a:pt x="6582" y="5608"/>
                  </a:cubicBezTo>
                  <a:cubicBezTo>
                    <a:pt x="6582" y="6070"/>
                    <a:pt x="6335" y="6152"/>
                    <a:pt x="6022" y="6152"/>
                  </a:cubicBezTo>
                  <a:cubicBezTo>
                    <a:pt x="6003" y="6152"/>
                    <a:pt x="5983" y="6151"/>
                    <a:pt x="5963" y="6151"/>
                  </a:cubicBezTo>
                  <a:lnTo>
                    <a:pt x="5963" y="6160"/>
                  </a:lnTo>
                  <a:cubicBezTo>
                    <a:pt x="5978" y="6165"/>
                    <a:pt x="5997" y="6170"/>
                    <a:pt x="6011" y="6174"/>
                  </a:cubicBezTo>
                  <a:cubicBezTo>
                    <a:pt x="6030" y="6179"/>
                    <a:pt x="6044" y="6179"/>
                    <a:pt x="6058" y="6184"/>
                  </a:cubicBezTo>
                  <a:cubicBezTo>
                    <a:pt x="6077" y="6188"/>
                    <a:pt x="6091" y="6193"/>
                    <a:pt x="6105" y="6198"/>
                  </a:cubicBezTo>
                  <a:cubicBezTo>
                    <a:pt x="6119" y="6203"/>
                    <a:pt x="6133" y="6207"/>
                    <a:pt x="6148" y="6207"/>
                  </a:cubicBezTo>
                  <a:cubicBezTo>
                    <a:pt x="6162" y="6212"/>
                    <a:pt x="6176" y="6217"/>
                    <a:pt x="6190" y="6221"/>
                  </a:cubicBezTo>
                  <a:cubicBezTo>
                    <a:pt x="6204" y="6226"/>
                    <a:pt x="6218" y="6231"/>
                    <a:pt x="6233" y="6236"/>
                  </a:cubicBezTo>
                  <a:cubicBezTo>
                    <a:pt x="6242" y="6240"/>
                    <a:pt x="6256" y="6245"/>
                    <a:pt x="6266" y="6250"/>
                  </a:cubicBezTo>
                  <a:cubicBezTo>
                    <a:pt x="6280" y="6255"/>
                    <a:pt x="6294" y="6259"/>
                    <a:pt x="6303" y="6264"/>
                  </a:cubicBezTo>
                  <a:cubicBezTo>
                    <a:pt x="6313" y="6269"/>
                    <a:pt x="6327" y="6273"/>
                    <a:pt x="6336" y="6278"/>
                  </a:cubicBezTo>
                  <a:cubicBezTo>
                    <a:pt x="6346" y="6283"/>
                    <a:pt x="6355" y="6288"/>
                    <a:pt x="6365" y="6292"/>
                  </a:cubicBezTo>
                  <a:cubicBezTo>
                    <a:pt x="6379" y="6297"/>
                    <a:pt x="6398" y="6302"/>
                    <a:pt x="6412" y="6311"/>
                  </a:cubicBezTo>
                  <a:cubicBezTo>
                    <a:pt x="6421" y="6316"/>
                    <a:pt x="6426" y="6321"/>
                    <a:pt x="6436" y="6325"/>
                  </a:cubicBezTo>
                  <a:cubicBezTo>
                    <a:pt x="6445" y="6330"/>
                    <a:pt x="6455" y="6340"/>
                    <a:pt x="6469" y="6349"/>
                  </a:cubicBezTo>
                  <a:cubicBezTo>
                    <a:pt x="6478" y="6354"/>
                    <a:pt x="6492" y="6363"/>
                    <a:pt x="6502" y="6373"/>
                  </a:cubicBezTo>
                  <a:cubicBezTo>
                    <a:pt x="6511" y="6377"/>
                    <a:pt x="6521" y="6382"/>
                    <a:pt x="6530" y="6391"/>
                  </a:cubicBezTo>
                  <a:cubicBezTo>
                    <a:pt x="6544" y="6401"/>
                    <a:pt x="6558" y="6415"/>
                    <a:pt x="6573" y="6425"/>
                  </a:cubicBezTo>
                  <a:cubicBezTo>
                    <a:pt x="6577" y="6429"/>
                    <a:pt x="6582" y="6434"/>
                    <a:pt x="6587" y="6439"/>
                  </a:cubicBezTo>
                  <a:cubicBezTo>
                    <a:pt x="6672" y="6510"/>
                    <a:pt x="6776" y="6609"/>
                    <a:pt x="6889" y="6731"/>
                  </a:cubicBezTo>
                  <a:cubicBezTo>
                    <a:pt x="7238" y="7104"/>
                    <a:pt x="7692" y="7704"/>
                    <a:pt x="8164" y="8535"/>
                  </a:cubicBezTo>
                  <a:lnTo>
                    <a:pt x="8164" y="8535"/>
                  </a:lnTo>
                  <a:cubicBezTo>
                    <a:pt x="9413" y="7510"/>
                    <a:pt x="10122" y="5881"/>
                    <a:pt x="9887" y="4163"/>
                  </a:cubicBezTo>
                  <a:cubicBezTo>
                    <a:pt x="9731" y="3020"/>
                    <a:pt x="9188" y="2024"/>
                    <a:pt x="8405" y="1297"/>
                  </a:cubicBezTo>
                  <a:cubicBezTo>
                    <a:pt x="8568" y="1060"/>
                    <a:pt x="8989" y="625"/>
                    <a:pt x="9846" y="625"/>
                  </a:cubicBezTo>
                  <a:cubicBezTo>
                    <a:pt x="9979" y="625"/>
                    <a:pt x="10123" y="636"/>
                    <a:pt x="10279" y="660"/>
                  </a:cubicBezTo>
                  <a:cubicBezTo>
                    <a:pt x="10279" y="660"/>
                    <a:pt x="9617" y="149"/>
                    <a:pt x="8788" y="149"/>
                  </a:cubicBezTo>
                  <a:cubicBezTo>
                    <a:pt x="8382" y="149"/>
                    <a:pt x="7936" y="271"/>
                    <a:pt x="7507" y="636"/>
                  </a:cubicBezTo>
                  <a:cubicBezTo>
                    <a:pt x="6800" y="230"/>
                    <a:pt x="5988" y="0"/>
                    <a:pt x="5135" y="0"/>
                  </a:cubicBezTo>
                  <a:close/>
                  <a:moveTo>
                    <a:pt x="8164" y="8535"/>
                  </a:moveTo>
                  <a:lnTo>
                    <a:pt x="8164" y="8535"/>
                  </a:lnTo>
                  <a:cubicBezTo>
                    <a:pt x="8133" y="8561"/>
                    <a:pt x="8101" y="8586"/>
                    <a:pt x="8069" y="8611"/>
                  </a:cubicBezTo>
                  <a:cubicBezTo>
                    <a:pt x="8102" y="8587"/>
                    <a:pt x="8131" y="8563"/>
                    <a:pt x="8164" y="8535"/>
                  </a:cubicBezTo>
                  <a:cubicBezTo>
                    <a:pt x="8164" y="8535"/>
                    <a:pt x="8164" y="8535"/>
                    <a:pt x="8164" y="8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53"/>
            <p:cNvSpPr/>
            <p:nvPr/>
          </p:nvSpPr>
          <p:spPr>
            <a:xfrm>
              <a:off x="4807724" y="2352693"/>
              <a:ext cx="5476" cy="2738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6" y="43"/>
                  </a:moveTo>
                  <a:cubicBezTo>
                    <a:pt x="57" y="28"/>
                    <a:pt x="29" y="14"/>
                    <a:pt x="1" y="0"/>
                  </a:cubicBezTo>
                  <a:cubicBezTo>
                    <a:pt x="29" y="14"/>
                    <a:pt x="57" y="28"/>
                    <a:pt x="86" y="43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53"/>
            <p:cNvSpPr/>
            <p:nvPr/>
          </p:nvSpPr>
          <p:spPr>
            <a:xfrm>
              <a:off x="4834468" y="2364664"/>
              <a:ext cx="5476" cy="1910"/>
            </a:xfrm>
            <a:custGeom>
              <a:avLst/>
              <a:gdLst/>
              <a:ahLst/>
              <a:cxnLst/>
              <a:rect l="l" t="t" r="r" b="b"/>
              <a:pathLst>
                <a:path w="86" h="30" extrusionOk="0">
                  <a:moveTo>
                    <a:pt x="1" y="1"/>
                  </a:moveTo>
                  <a:cubicBezTo>
                    <a:pt x="29" y="10"/>
                    <a:pt x="58" y="20"/>
                    <a:pt x="86" y="29"/>
                  </a:cubicBezTo>
                  <a:cubicBezTo>
                    <a:pt x="58" y="20"/>
                    <a:pt x="29" y="1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53"/>
            <p:cNvSpPr/>
            <p:nvPr/>
          </p:nvSpPr>
          <p:spPr>
            <a:xfrm>
              <a:off x="4756655" y="2320473"/>
              <a:ext cx="13245" cy="9997"/>
            </a:xfrm>
            <a:custGeom>
              <a:avLst/>
              <a:gdLst/>
              <a:ahLst/>
              <a:cxnLst/>
              <a:rect l="l" t="t" r="r" b="b"/>
              <a:pathLst>
                <a:path w="208" h="157" extrusionOk="0">
                  <a:moveTo>
                    <a:pt x="208" y="157"/>
                  </a:moveTo>
                  <a:cubicBezTo>
                    <a:pt x="137" y="105"/>
                    <a:pt x="66" y="53"/>
                    <a:pt x="0" y="1"/>
                  </a:cubicBezTo>
                  <a:cubicBezTo>
                    <a:pt x="66" y="53"/>
                    <a:pt x="137" y="105"/>
                    <a:pt x="208" y="15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53"/>
            <p:cNvSpPr/>
            <p:nvPr/>
          </p:nvSpPr>
          <p:spPr>
            <a:xfrm>
              <a:off x="4820650" y="2358997"/>
              <a:ext cx="6113" cy="2420"/>
            </a:xfrm>
            <a:custGeom>
              <a:avLst/>
              <a:gdLst/>
              <a:ahLst/>
              <a:cxnLst/>
              <a:rect l="l" t="t" r="r" b="b"/>
              <a:pathLst>
                <a:path w="96" h="38" extrusionOk="0">
                  <a:moveTo>
                    <a:pt x="95" y="38"/>
                  </a:moveTo>
                  <a:cubicBezTo>
                    <a:pt x="62" y="24"/>
                    <a:pt x="34" y="14"/>
                    <a:pt x="1" y="0"/>
                  </a:cubicBezTo>
                  <a:cubicBezTo>
                    <a:pt x="34" y="14"/>
                    <a:pt x="62" y="24"/>
                    <a:pt x="95" y="38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53"/>
            <p:cNvSpPr/>
            <p:nvPr/>
          </p:nvSpPr>
          <p:spPr>
            <a:xfrm>
              <a:off x="4836569" y="1995786"/>
              <a:ext cx="1019" cy="33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5" y="53"/>
                  </a:moveTo>
                  <a:cubicBezTo>
                    <a:pt x="10" y="34"/>
                    <a:pt x="6" y="19"/>
                    <a:pt x="1" y="1"/>
                  </a:cubicBezTo>
                  <a:cubicBezTo>
                    <a:pt x="6" y="19"/>
                    <a:pt x="10" y="34"/>
                    <a:pt x="15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53"/>
            <p:cNvSpPr/>
            <p:nvPr/>
          </p:nvSpPr>
          <p:spPr>
            <a:xfrm>
              <a:off x="4830011" y="1967514"/>
              <a:ext cx="637" cy="4012"/>
            </a:xfrm>
            <a:custGeom>
              <a:avLst/>
              <a:gdLst/>
              <a:ahLst/>
              <a:cxnLst/>
              <a:rect l="l" t="t" r="r" b="b"/>
              <a:pathLst>
                <a:path w="10" h="63" extrusionOk="0">
                  <a:moveTo>
                    <a:pt x="10" y="62"/>
                  </a:moveTo>
                  <a:cubicBezTo>
                    <a:pt x="10" y="39"/>
                    <a:pt x="5" y="20"/>
                    <a:pt x="0" y="1"/>
                  </a:cubicBezTo>
                  <a:cubicBezTo>
                    <a:pt x="5" y="20"/>
                    <a:pt x="10" y="39"/>
                    <a:pt x="10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53"/>
            <p:cNvSpPr/>
            <p:nvPr/>
          </p:nvSpPr>
          <p:spPr>
            <a:xfrm>
              <a:off x="4828482" y="1959745"/>
              <a:ext cx="637" cy="3948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10" y="61"/>
                  </a:moveTo>
                  <a:cubicBezTo>
                    <a:pt x="5" y="43"/>
                    <a:pt x="5" y="24"/>
                    <a:pt x="1" y="0"/>
                  </a:cubicBezTo>
                  <a:cubicBezTo>
                    <a:pt x="5" y="24"/>
                    <a:pt x="5" y="43"/>
                    <a:pt x="10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53"/>
            <p:cNvSpPr/>
            <p:nvPr/>
          </p:nvSpPr>
          <p:spPr>
            <a:xfrm>
              <a:off x="4827272" y="1952486"/>
              <a:ext cx="700" cy="3693"/>
            </a:xfrm>
            <a:custGeom>
              <a:avLst/>
              <a:gdLst/>
              <a:ahLst/>
              <a:cxnLst/>
              <a:rect l="l" t="t" r="r" b="b"/>
              <a:pathLst>
                <a:path w="11" h="58" extrusionOk="0">
                  <a:moveTo>
                    <a:pt x="10" y="57"/>
                  </a:moveTo>
                  <a:cubicBezTo>
                    <a:pt x="5" y="38"/>
                    <a:pt x="5" y="20"/>
                    <a:pt x="1" y="1"/>
                  </a:cubicBezTo>
                  <a:cubicBezTo>
                    <a:pt x="5" y="20"/>
                    <a:pt x="5" y="38"/>
                    <a:pt x="10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53"/>
            <p:cNvSpPr/>
            <p:nvPr/>
          </p:nvSpPr>
          <p:spPr>
            <a:xfrm>
              <a:off x="4825489" y="1938669"/>
              <a:ext cx="318" cy="3693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5" y="57"/>
                  </a:moveTo>
                  <a:cubicBezTo>
                    <a:pt x="5" y="34"/>
                    <a:pt x="0" y="19"/>
                    <a:pt x="0" y="1"/>
                  </a:cubicBezTo>
                  <a:cubicBezTo>
                    <a:pt x="0" y="19"/>
                    <a:pt x="5" y="34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53"/>
            <p:cNvSpPr/>
            <p:nvPr/>
          </p:nvSpPr>
          <p:spPr>
            <a:xfrm>
              <a:off x="4826381" y="1945291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5" y="57"/>
                  </a:moveTo>
                  <a:cubicBezTo>
                    <a:pt x="5" y="38"/>
                    <a:pt x="0" y="19"/>
                    <a:pt x="0" y="0"/>
                  </a:cubicBezTo>
                  <a:cubicBezTo>
                    <a:pt x="0" y="19"/>
                    <a:pt x="5" y="38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53"/>
            <p:cNvSpPr/>
            <p:nvPr/>
          </p:nvSpPr>
          <p:spPr>
            <a:xfrm>
              <a:off x="4838734" y="2004192"/>
              <a:ext cx="1210" cy="4012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9" y="62"/>
                  </a:moveTo>
                  <a:cubicBezTo>
                    <a:pt x="14" y="43"/>
                    <a:pt x="9" y="20"/>
                    <a:pt x="0" y="1"/>
                  </a:cubicBezTo>
                  <a:cubicBezTo>
                    <a:pt x="9" y="20"/>
                    <a:pt x="14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53"/>
            <p:cNvSpPr/>
            <p:nvPr/>
          </p:nvSpPr>
          <p:spPr>
            <a:xfrm>
              <a:off x="4831475" y="1975346"/>
              <a:ext cx="955" cy="3948"/>
            </a:xfrm>
            <a:custGeom>
              <a:avLst/>
              <a:gdLst/>
              <a:ahLst/>
              <a:cxnLst/>
              <a:rect l="l" t="t" r="r" b="b"/>
              <a:pathLst>
                <a:path w="15" h="62" extrusionOk="0">
                  <a:moveTo>
                    <a:pt x="15" y="62"/>
                  </a:moveTo>
                  <a:cubicBezTo>
                    <a:pt x="10" y="43"/>
                    <a:pt x="5" y="24"/>
                    <a:pt x="1" y="1"/>
                  </a:cubicBezTo>
                  <a:cubicBezTo>
                    <a:pt x="5" y="24"/>
                    <a:pt x="10" y="43"/>
                    <a:pt x="15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53"/>
            <p:cNvSpPr/>
            <p:nvPr/>
          </p:nvSpPr>
          <p:spPr>
            <a:xfrm>
              <a:off x="4841409" y="2012915"/>
              <a:ext cx="1274" cy="4012"/>
            </a:xfrm>
            <a:custGeom>
              <a:avLst/>
              <a:gdLst/>
              <a:ahLst/>
              <a:cxnLst/>
              <a:rect l="l" t="t" r="r" b="b"/>
              <a:pathLst>
                <a:path w="20" h="63" extrusionOk="0">
                  <a:moveTo>
                    <a:pt x="19" y="62"/>
                  </a:moveTo>
                  <a:cubicBezTo>
                    <a:pt x="10" y="43"/>
                    <a:pt x="5" y="20"/>
                    <a:pt x="1" y="1"/>
                  </a:cubicBezTo>
                  <a:cubicBezTo>
                    <a:pt x="5" y="20"/>
                    <a:pt x="10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53"/>
            <p:cNvSpPr/>
            <p:nvPr/>
          </p:nvSpPr>
          <p:spPr>
            <a:xfrm>
              <a:off x="4833576" y="1983751"/>
              <a:ext cx="955" cy="3693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15" y="57"/>
                  </a:moveTo>
                  <a:cubicBezTo>
                    <a:pt x="10" y="39"/>
                    <a:pt x="5" y="20"/>
                    <a:pt x="1" y="1"/>
                  </a:cubicBezTo>
                  <a:cubicBezTo>
                    <a:pt x="5" y="20"/>
                    <a:pt x="10" y="39"/>
                    <a:pt x="1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53"/>
            <p:cNvSpPr/>
            <p:nvPr/>
          </p:nvSpPr>
          <p:spPr>
            <a:xfrm>
              <a:off x="4824598" y="1920330"/>
              <a:ext cx="64" cy="3057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cubicBezTo>
                    <a:pt x="0" y="34"/>
                    <a:pt x="0" y="15"/>
                    <a:pt x="0" y="0"/>
                  </a:cubicBezTo>
                  <a:cubicBezTo>
                    <a:pt x="0" y="15"/>
                    <a:pt x="0" y="34"/>
                    <a:pt x="0" y="4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53"/>
            <p:cNvSpPr/>
            <p:nvPr/>
          </p:nvSpPr>
          <p:spPr>
            <a:xfrm>
              <a:off x="4825808" y="1905875"/>
              <a:ext cx="637" cy="2483"/>
            </a:xfrm>
            <a:custGeom>
              <a:avLst/>
              <a:gdLst/>
              <a:ahLst/>
              <a:cxnLst/>
              <a:rect l="l" t="t" r="r" b="b"/>
              <a:pathLst>
                <a:path w="10" h="39" extrusionOk="0">
                  <a:moveTo>
                    <a:pt x="0" y="39"/>
                  </a:moveTo>
                  <a:cubicBezTo>
                    <a:pt x="5" y="24"/>
                    <a:pt x="5" y="10"/>
                    <a:pt x="9" y="1"/>
                  </a:cubicBezTo>
                  <a:cubicBezTo>
                    <a:pt x="5" y="10"/>
                    <a:pt x="5" y="24"/>
                    <a:pt x="0" y="39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53"/>
            <p:cNvSpPr/>
            <p:nvPr/>
          </p:nvSpPr>
          <p:spPr>
            <a:xfrm>
              <a:off x="4825171" y="1910078"/>
              <a:ext cx="382" cy="2802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1" y="43"/>
                  </a:moveTo>
                  <a:cubicBezTo>
                    <a:pt x="1" y="29"/>
                    <a:pt x="5" y="15"/>
                    <a:pt x="5" y="1"/>
                  </a:cubicBezTo>
                  <a:cubicBezTo>
                    <a:pt x="5" y="15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53"/>
            <p:cNvSpPr/>
            <p:nvPr/>
          </p:nvSpPr>
          <p:spPr>
            <a:xfrm>
              <a:off x="4826699" y="1901991"/>
              <a:ext cx="637" cy="2165"/>
            </a:xfrm>
            <a:custGeom>
              <a:avLst/>
              <a:gdLst/>
              <a:ahLst/>
              <a:cxnLst/>
              <a:rect l="l" t="t" r="r" b="b"/>
              <a:pathLst>
                <a:path w="10" h="34" extrusionOk="0">
                  <a:moveTo>
                    <a:pt x="0" y="34"/>
                  </a:moveTo>
                  <a:cubicBezTo>
                    <a:pt x="5" y="24"/>
                    <a:pt x="5" y="10"/>
                    <a:pt x="10" y="0"/>
                  </a:cubicBezTo>
                  <a:cubicBezTo>
                    <a:pt x="5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53"/>
            <p:cNvSpPr/>
            <p:nvPr/>
          </p:nvSpPr>
          <p:spPr>
            <a:xfrm>
              <a:off x="4827909" y="1898361"/>
              <a:ext cx="955" cy="2165"/>
            </a:xfrm>
            <a:custGeom>
              <a:avLst/>
              <a:gdLst/>
              <a:ahLst/>
              <a:cxnLst/>
              <a:rect l="l" t="t" r="r" b="b"/>
              <a:pathLst>
                <a:path w="15" h="34" extrusionOk="0">
                  <a:moveTo>
                    <a:pt x="0" y="34"/>
                  </a:moveTo>
                  <a:cubicBezTo>
                    <a:pt x="5" y="24"/>
                    <a:pt x="10" y="10"/>
                    <a:pt x="14" y="1"/>
                  </a:cubicBezTo>
                  <a:cubicBezTo>
                    <a:pt x="10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53"/>
            <p:cNvSpPr/>
            <p:nvPr/>
          </p:nvSpPr>
          <p:spPr>
            <a:xfrm>
              <a:off x="4824598" y="1926061"/>
              <a:ext cx="318" cy="3375"/>
            </a:xfrm>
            <a:custGeom>
              <a:avLst/>
              <a:gdLst/>
              <a:ahLst/>
              <a:cxnLst/>
              <a:rect l="l" t="t" r="r" b="b"/>
              <a:pathLst>
                <a:path w="5" h="53" extrusionOk="0">
                  <a:moveTo>
                    <a:pt x="5" y="52"/>
                  </a:moveTo>
                  <a:cubicBezTo>
                    <a:pt x="5" y="33"/>
                    <a:pt x="5" y="19"/>
                    <a:pt x="0" y="0"/>
                  </a:cubicBezTo>
                  <a:cubicBezTo>
                    <a:pt x="5" y="19"/>
                    <a:pt x="5" y="33"/>
                    <a:pt x="5" y="5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53"/>
            <p:cNvSpPr/>
            <p:nvPr/>
          </p:nvSpPr>
          <p:spPr>
            <a:xfrm>
              <a:off x="4824853" y="1932046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6" y="57"/>
                  </a:moveTo>
                  <a:cubicBezTo>
                    <a:pt x="6" y="38"/>
                    <a:pt x="6" y="20"/>
                    <a:pt x="1" y="1"/>
                  </a:cubicBezTo>
                  <a:cubicBezTo>
                    <a:pt x="6" y="20"/>
                    <a:pt x="6" y="38"/>
                    <a:pt x="6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53"/>
            <p:cNvSpPr/>
            <p:nvPr/>
          </p:nvSpPr>
          <p:spPr>
            <a:xfrm>
              <a:off x="4844147" y="2021639"/>
              <a:ext cx="1210" cy="4266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67"/>
                  </a:moveTo>
                  <a:cubicBezTo>
                    <a:pt x="14" y="43"/>
                    <a:pt x="5" y="24"/>
                    <a:pt x="0" y="1"/>
                  </a:cubicBezTo>
                  <a:cubicBezTo>
                    <a:pt x="5" y="24"/>
                    <a:pt x="14" y="43"/>
                    <a:pt x="19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53"/>
            <p:cNvSpPr/>
            <p:nvPr/>
          </p:nvSpPr>
          <p:spPr>
            <a:xfrm>
              <a:off x="4824853" y="1915236"/>
              <a:ext cx="64" cy="273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43"/>
                  </a:moveTo>
                  <a:cubicBezTo>
                    <a:pt x="1" y="29"/>
                    <a:pt x="1" y="14"/>
                    <a:pt x="1" y="0"/>
                  </a:cubicBezTo>
                  <a:cubicBezTo>
                    <a:pt x="1" y="14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53"/>
            <p:cNvSpPr/>
            <p:nvPr/>
          </p:nvSpPr>
          <p:spPr>
            <a:xfrm>
              <a:off x="4856436" y="2057425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53"/>
            <p:cNvSpPr/>
            <p:nvPr/>
          </p:nvSpPr>
          <p:spPr>
            <a:xfrm>
              <a:off x="4870891" y="2093530"/>
              <a:ext cx="1528" cy="3948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24" y="61"/>
                  </a:moveTo>
                  <a:cubicBezTo>
                    <a:pt x="14" y="38"/>
                    <a:pt x="5" y="19"/>
                    <a:pt x="0" y="0"/>
                  </a:cubicBezTo>
                  <a:cubicBezTo>
                    <a:pt x="5" y="19"/>
                    <a:pt x="14" y="38"/>
                    <a:pt x="24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53"/>
            <p:cNvSpPr/>
            <p:nvPr/>
          </p:nvSpPr>
          <p:spPr>
            <a:xfrm>
              <a:off x="4874775" y="2102508"/>
              <a:ext cx="1592" cy="3693"/>
            </a:xfrm>
            <a:custGeom>
              <a:avLst/>
              <a:gdLst/>
              <a:ahLst/>
              <a:cxnLst/>
              <a:rect l="l" t="t" r="r" b="b"/>
              <a:pathLst>
                <a:path w="25" h="58" extrusionOk="0">
                  <a:moveTo>
                    <a:pt x="24" y="57"/>
                  </a:moveTo>
                  <a:cubicBezTo>
                    <a:pt x="15" y="39"/>
                    <a:pt x="5" y="20"/>
                    <a:pt x="1" y="1"/>
                  </a:cubicBezTo>
                  <a:cubicBezTo>
                    <a:pt x="5" y="20"/>
                    <a:pt x="15" y="39"/>
                    <a:pt x="24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53"/>
            <p:cNvSpPr/>
            <p:nvPr/>
          </p:nvSpPr>
          <p:spPr>
            <a:xfrm>
              <a:off x="4859747" y="2066467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6"/>
                  </a:moveTo>
                  <a:cubicBezTo>
                    <a:pt x="15" y="47"/>
                    <a:pt x="10" y="24"/>
                    <a:pt x="1" y="0"/>
                  </a:cubicBezTo>
                  <a:cubicBezTo>
                    <a:pt x="10" y="24"/>
                    <a:pt x="15" y="47"/>
                    <a:pt x="24" y="66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53"/>
            <p:cNvSpPr/>
            <p:nvPr/>
          </p:nvSpPr>
          <p:spPr>
            <a:xfrm>
              <a:off x="4863377" y="2075446"/>
              <a:ext cx="1528" cy="4266"/>
            </a:xfrm>
            <a:custGeom>
              <a:avLst/>
              <a:gdLst/>
              <a:ahLst/>
              <a:cxnLst/>
              <a:rect l="l" t="t" r="r" b="b"/>
              <a:pathLst>
                <a:path w="24" h="67" extrusionOk="0">
                  <a:moveTo>
                    <a:pt x="24" y="67"/>
                  </a:moveTo>
                  <a:cubicBezTo>
                    <a:pt x="14" y="43"/>
                    <a:pt x="10" y="24"/>
                    <a:pt x="0" y="1"/>
                  </a:cubicBezTo>
                  <a:cubicBezTo>
                    <a:pt x="10" y="24"/>
                    <a:pt x="14" y="43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53"/>
            <p:cNvSpPr/>
            <p:nvPr/>
          </p:nvSpPr>
          <p:spPr>
            <a:xfrm>
              <a:off x="4866943" y="2084488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20" y="43"/>
                    <a:pt x="10" y="24"/>
                    <a:pt x="1" y="0"/>
                  </a:cubicBezTo>
                  <a:cubicBezTo>
                    <a:pt x="10" y="24"/>
                    <a:pt x="20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53"/>
            <p:cNvSpPr/>
            <p:nvPr/>
          </p:nvSpPr>
          <p:spPr>
            <a:xfrm>
              <a:off x="4878723" y="2111232"/>
              <a:ext cx="1528" cy="3375"/>
            </a:xfrm>
            <a:custGeom>
              <a:avLst/>
              <a:gdLst/>
              <a:ahLst/>
              <a:cxnLst/>
              <a:rect l="l" t="t" r="r" b="b"/>
              <a:pathLst>
                <a:path w="24" h="53" extrusionOk="0">
                  <a:moveTo>
                    <a:pt x="24" y="53"/>
                  </a:moveTo>
                  <a:cubicBezTo>
                    <a:pt x="19" y="38"/>
                    <a:pt x="9" y="20"/>
                    <a:pt x="0" y="1"/>
                  </a:cubicBezTo>
                  <a:cubicBezTo>
                    <a:pt x="9" y="20"/>
                    <a:pt x="19" y="38"/>
                    <a:pt x="24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53"/>
            <p:cNvSpPr/>
            <p:nvPr/>
          </p:nvSpPr>
          <p:spPr>
            <a:xfrm>
              <a:off x="4846821" y="2030681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15" y="43"/>
                    <a:pt x="10" y="19"/>
                    <a:pt x="1" y="0"/>
                  </a:cubicBezTo>
                  <a:cubicBezTo>
                    <a:pt x="10" y="19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53"/>
            <p:cNvSpPr/>
            <p:nvPr/>
          </p:nvSpPr>
          <p:spPr>
            <a:xfrm>
              <a:off x="4849814" y="2039659"/>
              <a:ext cx="1592" cy="4012"/>
            </a:xfrm>
            <a:custGeom>
              <a:avLst/>
              <a:gdLst/>
              <a:ahLst/>
              <a:cxnLst/>
              <a:rect l="l" t="t" r="r" b="b"/>
              <a:pathLst>
                <a:path w="25" h="63" extrusionOk="0">
                  <a:moveTo>
                    <a:pt x="24" y="62"/>
                  </a:moveTo>
                  <a:cubicBezTo>
                    <a:pt x="15" y="43"/>
                    <a:pt x="10" y="20"/>
                    <a:pt x="1" y="1"/>
                  </a:cubicBezTo>
                  <a:cubicBezTo>
                    <a:pt x="10" y="20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53"/>
            <p:cNvSpPr/>
            <p:nvPr/>
          </p:nvSpPr>
          <p:spPr>
            <a:xfrm>
              <a:off x="4853125" y="2048383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53"/>
            <p:cNvSpPr/>
            <p:nvPr/>
          </p:nvSpPr>
          <p:spPr>
            <a:xfrm>
              <a:off x="4883180" y="2120592"/>
              <a:ext cx="1274" cy="242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38"/>
                  </a:moveTo>
                  <a:cubicBezTo>
                    <a:pt x="15" y="24"/>
                    <a:pt x="6" y="14"/>
                    <a:pt x="1" y="0"/>
                  </a:cubicBezTo>
                  <a:cubicBezTo>
                    <a:pt x="6" y="14"/>
                    <a:pt x="15" y="24"/>
                    <a:pt x="20" y="3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53"/>
            <p:cNvSpPr/>
            <p:nvPr/>
          </p:nvSpPr>
          <p:spPr>
            <a:xfrm>
              <a:off x="5021231" y="1967259"/>
              <a:ext cx="5158" cy="2165"/>
            </a:xfrm>
            <a:custGeom>
              <a:avLst/>
              <a:gdLst/>
              <a:ahLst/>
              <a:cxnLst/>
              <a:rect l="l" t="t" r="r" b="b"/>
              <a:pathLst>
                <a:path w="81" h="34" extrusionOk="0">
                  <a:moveTo>
                    <a:pt x="80" y="0"/>
                  </a:moveTo>
                  <a:cubicBezTo>
                    <a:pt x="52" y="9"/>
                    <a:pt x="28" y="14"/>
                    <a:pt x="0" y="24"/>
                  </a:cubicBezTo>
                  <a:lnTo>
                    <a:pt x="71" y="33"/>
                  </a:lnTo>
                  <a:cubicBezTo>
                    <a:pt x="76" y="24"/>
                    <a:pt x="76" y="14"/>
                    <a:pt x="80" y="5"/>
                  </a:cubicBezTo>
                  <a:cubicBezTo>
                    <a:pt x="80" y="5"/>
                    <a:pt x="80" y="5"/>
                    <a:pt x="80" y="0"/>
                  </a:cubicBezTo>
                  <a:close/>
                </a:path>
              </a:pathLst>
            </a:custGeom>
            <a:solidFill>
              <a:srgbClr val="9F3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53"/>
            <p:cNvSpPr/>
            <p:nvPr/>
          </p:nvSpPr>
          <p:spPr>
            <a:xfrm>
              <a:off x="4824598" y="1898361"/>
              <a:ext cx="109462" cy="226182"/>
            </a:xfrm>
            <a:custGeom>
              <a:avLst/>
              <a:gdLst/>
              <a:ahLst/>
              <a:cxnLst/>
              <a:rect l="l" t="t" r="r" b="b"/>
              <a:pathLst>
                <a:path w="1719" h="3552" extrusionOk="0">
                  <a:moveTo>
                    <a:pt x="66" y="1"/>
                  </a:moveTo>
                  <a:cubicBezTo>
                    <a:pt x="62" y="10"/>
                    <a:pt x="57" y="24"/>
                    <a:pt x="52" y="34"/>
                  </a:cubicBezTo>
                  <a:cubicBezTo>
                    <a:pt x="47" y="43"/>
                    <a:pt x="47" y="48"/>
                    <a:pt x="43" y="57"/>
                  </a:cubicBezTo>
                  <a:cubicBezTo>
                    <a:pt x="38" y="67"/>
                    <a:pt x="38" y="81"/>
                    <a:pt x="33" y="91"/>
                  </a:cubicBezTo>
                  <a:cubicBezTo>
                    <a:pt x="33" y="100"/>
                    <a:pt x="28" y="109"/>
                    <a:pt x="28" y="119"/>
                  </a:cubicBezTo>
                  <a:cubicBezTo>
                    <a:pt x="24" y="128"/>
                    <a:pt x="24" y="142"/>
                    <a:pt x="19" y="157"/>
                  </a:cubicBezTo>
                  <a:cubicBezTo>
                    <a:pt x="19" y="166"/>
                    <a:pt x="14" y="176"/>
                    <a:pt x="14" y="185"/>
                  </a:cubicBezTo>
                  <a:cubicBezTo>
                    <a:pt x="14" y="199"/>
                    <a:pt x="10" y="213"/>
                    <a:pt x="10" y="227"/>
                  </a:cubicBezTo>
                  <a:cubicBezTo>
                    <a:pt x="10" y="242"/>
                    <a:pt x="5" y="251"/>
                    <a:pt x="5" y="265"/>
                  </a:cubicBezTo>
                  <a:cubicBezTo>
                    <a:pt x="5" y="279"/>
                    <a:pt x="5" y="294"/>
                    <a:pt x="5" y="308"/>
                  </a:cubicBezTo>
                  <a:cubicBezTo>
                    <a:pt x="5" y="322"/>
                    <a:pt x="0" y="331"/>
                    <a:pt x="0" y="345"/>
                  </a:cubicBezTo>
                  <a:cubicBezTo>
                    <a:pt x="0" y="360"/>
                    <a:pt x="0" y="379"/>
                    <a:pt x="0" y="393"/>
                  </a:cubicBezTo>
                  <a:cubicBezTo>
                    <a:pt x="0" y="407"/>
                    <a:pt x="0" y="421"/>
                    <a:pt x="0" y="435"/>
                  </a:cubicBezTo>
                  <a:cubicBezTo>
                    <a:pt x="5" y="454"/>
                    <a:pt x="5" y="468"/>
                    <a:pt x="5" y="487"/>
                  </a:cubicBezTo>
                  <a:cubicBezTo>
                    <a:pt x="5" y="501"/>
                    <a:pt x="5" y="515"/>
                    <a:pt x="5" y="530"/>
                  </a:cubicBezTo>
                  <a:cubicBezTo>
                    <a:pt x="10" y="549"/>
                    <a:pt x="10" y="567"/>
                    <a:pt x="10" y="586"/>
                  </a:cubicBezTo>
                  <a:cubicBezTo>
                    <a:pt x="10" y="600"/>
                    <a:pt x="14" y="615"/>
                    <a:pt x="14" y="634"/>
                  </a:cubicBezTo>
                  <a:cubicBezTo>
                    <a:pt x="14" y="652"/>
                    <a:pt x="19" y="667"/>
                    <a:pt x="19" y="685"/>
                  </a:cubicBezTo>
                  <a:cubicBezTo>
                    <a:pt x="24" y="704"/>
                    <a:pt x="24" y="723"/>
                    <a:pt x="28" y="737"/>
                  </a:cubicBezTo>
                  <a:cubicBezTo>
                    <a:pt x="28" y="756"/>
                    <a:pt x="33" y="775"/>
                    <a:pt x="33" y="794"/>
                  </a:cubicBezTo>
                  <a:cubicBezTo>
                    <a:pt x="38" y="813"/>
                    <a:pt x="38" y="832"/>
                    <a:pt x="43" y="851"/>
                  </a:cubicBezTo>
                  <a:cubicBezTo>
                    <a:pt x="47" y="870"/>
                    <a:pt x="47" y="888"/>
                    <a:pt x="52" y="907"/>
                  </a:cubicBezTo>
                  <a:cubicBezTo>
                    <a:pt x="57" y="926"/>
                    <a:pt x="57" y="945"/>
                    <a:pt x="62" y="964"/>
                  </a:cubicBezTo>
                  <a:cubicBezTo>
                    <a:pt x="66" y="988"/>
                    <a:pt x="66" y="1007"/>
                    <a:pt x="71" y="1025"/>
                  </a:cubicBezTo>
                  <a:cubicBezTo>
                    <a:pt x="76" y="1044"/>
                    <a:pt x="80" y="1063"/>
                    <a:pt x="85" y="1087"/>
                  </a:cubicBezTo>
                  <a:cubicBezTo>
                    <a:pt x="90" y="1106"/>
                    <a:pt x="95" y="1125"/>
                    <a:pt x="95" y="1148"/>
                  </a:cubicBezTo>
                  <a:cubicBezTo>
                    <a:pt x="99" y="1167"/>
                    <a:pt x="104" y="1191"/>
                    <a:pt x="109" y="1210"/>
                  </a:cubicBezTo>
                  <a:cubicBezTo>
                    <a:pt x="113" y="1233"/>
                    <a:pt x="118" y="1252"/>
                    <a:pt x="123" y="1271"/>
                  </a:cubicBezTo>
                  <a:cubicBezTo>
                    <a:pt x="128" y="1295"/>
                    <a:pt x="137" y="1318"/>
                    <a:pt x="142" y="1342"/>
                  </a:cubicBezTo>
                  <a:cubicBezTo>
                    <a:pt x="146" y="1361"/>
                    <a:pt x="151" y="1380"/>
                    <a:pt x="156" y="1398"/>
                  </a:cubicBezTo>
                  <a:cubicBezTo>
                    <a:pt x="165" y="1441"/>
                    <a:pt x="175" y="1488"/>
                    <a:pt x="189" y="1531"/>
                  </a:cubicBezTo>
                  <a:cubicBezTo>
                    <a:pt x="194" y="1549"/>
                    <a:pt x="198" y="1564"/>
                    <a:pt x="203" y="1583"/>
                  </a:cubicBezTo>
                  <a:cubicBezTo>
                    <a:pt x="208" y="1611"/>
                    <a:pt x="217" y="1634"/>
                    <a:pt x="222" y="1663"/>
                  </a:cubicBezTo>
                  <a:cubicBezTo>
                    <a:pt x="231" y="1682"/>
                    <a:pt x="236" y="1705"/>
                    <a:pt x="241" y="1724"/>
                  </a:cubicBezTo>
                  <a:cubicBezTo>
                    <a:pt x="250" y="1748"/>
                    <a:pt x="255" y="1776"/>
                    <a:pt x="265" y="1800"/>
                  </a:cubicBezTo>
                  <a:cubicBezTo>
                    <a:pt x="269" y="1819"/>
                    <a:pt x="274" y="1842"/>
                    <a:pt x="283" y="1861"/>
                  </a:cubicBezTo>
                  <a:cubicBezTo>
                    <a:pt x="288" y="1885"/>
                    <a:pt x="298" y="1913"/>
                    <a:pt x="307" y="1937"/>
                  </a:cubicBezTo>
                  <a:cubicBezTo>
                    <a:pt x="312" y="1960"/>
                    <a:pt x="321" y="1979"/>
                    <a:pt x="326" y="2003"/>
                  </a:cubicBezTo>
                  <a:cubicBezTo>
                    <a:pt x="335" y="2026"/>
                    <a:pt x="340" y="2050"/>
                    <a:pt x="350" y="2078"/>
                  </a:cubicBezTo>
                  <a:cubicBezTo>
                    <a:pt x="359" y="2097"/>
                    <a:pt x="364" y="2121"/>
                    <a:pt x="373" y="2140"/>
                  </a:cubicBezTo>
                  <a:cubicBezTo>
                    <a:pt x="383" y="2168"/>
                    <a:pt x="387" y="2192"/>
                    <a:pt x="397" y="2220"/>
                  </a:cubicBezTo>
                  <a:cubicBezTo>
                    <a:pt x="406" y="2239"/>
                    <a:pt x="411" y="2262"/>
                    <a:pt x="420" y="2281"/>
                  </a:cubicBezTo>
                  <a:cubicBezTo>
                    <a:pt x="430" y="2310"/>
                    <a:pt x="439" y="2333"/>
                    <a:pt x="449" y="2357"/>
                  </a:cubicBezTo>
                  <a:cubicBezTo>
                    <a:pt x="453" y="2380"/>
                    <a:pt x="463" y="2404"/>
                    <a:pt x="472" y="2423"/>
                  </a:cubicBezTo>
                  <a:cubicBezTo>
                    <a:pt x="482" y="2451"/>
                    <a:pt x="491" y="2475"/>
                    <a:pt x="501" y="2499"/>
                  </a:cubicBezTo>
                  <a:cubicBezTo>
                    <a:pt x="505" y="2522"/>
                    <a:pt x="515" y="2546"/>
                    <a:pt x="524" y="2565"/>
                  </a:cubicBezTo>
                  <a:cubicBezTo>
                    <a:pt x="534" y="2593"/>
                    <a:pt x="543" y="2617"/>
                    <a:pt x="553" y="2640"/>
                  </a:cubicBezTo>
                  <a:cubicBezTo>
                    <a:pt x="562" y="2664"/>
                    <a:pt x="567" y="2687"/>
                    <a:pt x="576" y="2706"/>
                  </a:cubicBezTo>
                  <a:cubicBezTo>
                    <a:pt x="586" y="2735"/>
                    <a:pt x="600" y="2758"/>
                    <a:pt x="609" y="2782"/>
                  </a:cubicBezTo>
                  <a:cubicBezTo>
                    <a:pt x="619" y="2805"/>
                    <a:pt x="623" y="2824"/>
                    <a:pt x="633" y="2848"/>
                  </a:cubicBezTo>
                  <a:cubicBezTo>
                    <a:pt x="642" y="2872"/>
                    <a:pt x="656" y="2900"/>
                    <a:pt x="666" y="2923"/>
                  </a:cubicBezTo>
                  <a:cubicBezTo>
                    <a:pt x="675" y="2947"/>
                    <a:pt x="685" y="2966"/>
                    <a:pt x="689" y="2985"/>
                  </a:cubicBezTo>
                  <a:cubicBezTo>
                    <a:pt x="704" y="3013"/>
                    <a:pt x="713" y="3037"/>
                    <a:pt x="727" y="3065"/>
                  </a:cubicBezTo>
                  <a:cubicBezTo>
                    <a:pt x="732" y="3084"/>
                    <a:pt x="741" y="3103"/>
                    <a:pt x="751" y="3126"/>
                  </a:cubicBezTo>
                  <a:cubicBezTo>
                    <a:pt x="765" y="3150"/>
                    <a:pt x="774" y="3178"/>
                    <a:pt x="789" y="3207"/>
                  </a:cubicBezTo>
                  <a:cubicBezTo>
                    <a:pt x="793" y="3226"/>
                    <a:pt x="803" y="3245"/>
                    <a:pt x="812" y="3263"/>
                  </a:cubicBezTo>
                  <a:cubicBezTo>
                    <a:pt x="826" y="3292"/>
                    <a:pt x="841" y="3315"/>
                    <a:pt x="850" y="3344"/>
                  </a:cubicBezTo>
                  <a:cubicBezTo>
                    <a:pt x="859" y="3363"/>
                    <a:pt x="869" y="3381"/>
                    <a:pt x="874" y="3396"/>
                  </a:cubicBezTo>
                  <a:cubicBezTo>
                    <a:pt x="893" y="3429"/>
                    <a:pt x="907" y="3457"/>
                    <a:pt x="921" y="3490"/>
                  </a:cubicBezTo>
                  <a:cubicBezTo>
                    <a:pt x="926" y="3504"/>
                    <a:pt x="935" y="3514"/>
                    <a:pt x="940" y="3528"/>
                  </a:cubicBezTo>
                  <a:cubicBezTo>
                    <a:pt x="944" y="3537"/>
                    <a:pt x="944" y="3542"/>
                    <a:pt x="949" y="3551"/>
                  </a:cubicBezTo>
                  <a:lnTo>
                    <a:pt x="954" y="3504"/>
                  </a:lnTo>
                  <a:lnTo>
                    <a:pt x="1152" y="2801"/>
                  </a:lnTo>
                  <a:cubicBezTo>
                    <a:pt x="1020" y="2735"/>
                    <a:pt x="888" y="2574"/>
                    <a:pt x="812" y="2366"/>
                  </a:cubicBezTo>
                  <a:cubicBezTo>
                    <a:pt x="732" y="2140"/>
                    <a:pt x="741" y="1922"/>
                    <a:pt x="822" y="1809"/>
                  </a:cubicBezTo>
                  <a:lnTo>
                    <a:pt x="444" y="1800"/>
                  </a:lnTo>
                  <a:lnTo>
                    <a:pt x="458" y="1691"/>
                  </a:lnTo>
                  <a:lnTo>
                    <a:pt x="1714" y="1715"/>
                  </a:lnTo>
                  <a:cubicBezTo>
                    <a:pt x="1719" y="1644"/>
                    <a:pt x="1719" y="1573"/>
                    <a:pt x="1719" y="1502"/>
                  </a:cubicBezTo>
                  <a:cubicBezTo>
                    <a:pt x="1686" y="1498"/>
                    <a:pt x="1657" y="1474"/>
                    <a:pt x="1648" y="1441"/>
                  </a:cubicBezTo>
                  <a:lnTo>
                    <a:pt x="1596" y="1276"/>
                  </a:lnTo>
                  <a:cubicBezTo>
                    <a:pt x="1582" y="1228"/>
                    <a:pt x="1610" y="1181"/>
                    <a:pt x="1653" y="1167"/>
                  </a:cubicBezTo>
                  <a:lnTo>
                    <a:pt x="1705" y="1153"/>
                  </a:lnTo>
                  <a:cubicBezTo>
                    <a:pt x="1705" y="1134"/>
                    <a:pt x="1705" y="1110"/>
                    <a:pt x="1700" y="1091"/>
                  </a:cubicBezTo>
                  <a:cubicBezTo>
                    <a:pt x="1686" y="1087"/>
                    <a:pt x="1667" y="1087"/>
                    <a:pt x="1648" y="1082"/>
                  </a:cubicBezTo>
                  <a:cubicBezTo>
                    <a:pt x="1327" y="1007"/>
                    <a:pt x="968" y="860"/>
                    <a:pt x="718" y="723"/>
                  </a:cubicBezTo>
                  <a:cubicBezTo>
                    <a:pt x="411" y="520"/>
                    <a:pt x="180" y="270"/>
                    <a:pt x="66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53"/>
            <p:cNvSpPr/>
            <p:nvPr/>
          </p:nvSpPr>
          <p:spPr>
            <a:xfrm>
              <a:off x="5026643" y="2174399"/>
              <a:ext cx="1528" cy="95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0" y="0"/>
                  </a:moveTo>
                  <a:cubicBezTo>
                    <a:pt x="9" y="5"/>
                    <a:pt x="14" y="10"/>
                    <a:pt x="24" y="14"/>
                  </a:cubicBezTo>
                  <a:cubicBezTo>
                    <a:pt x="14" y="10"/>
                    <a:pt x="9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53"/>
            <p:cNvSpPr/>
            <p:nvPr/>
          </p:nvSpPr>
          <p:spPr>
            <a:xfrm>
              <a:off x="5030209" y="2176755"/>
              <a:ext cx="2165" cy="1592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6"/>
                    <a:pt x="24" y="15"/>
                    <a:pt x="34" y="25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53"/>
            <p:cNvSpPr/>
            <p:nvPr/>
          </p:nvSpPr>
          <p:spPr>
            <a:xfrm>
              <a:off x="4986336" y="2201143"/>
              <a:ext cx="151871" cy="179252"/>
            </a:xfrm>
            <a:custGeom>
              <a:avLst/>
              <a:gdLst/>
              <a:ahLst/>
              <a:cxnLst/>
              <a:rect l="l" t="t" r="r" b="b"/>
              <a:pathLst>
                <a:path w="2385" h="2815" extrusionOk="0">
                  <a:moveTo>
                    <a:pt x="1266" y="893"/>
                  </a:moveTo>
                  <a:lnTo>
                    <a:pt x="1266" y="893"/>
                  </a:lnTo>
                  <a:cubicBezTo>
                    <a:pt x="1445" y="1237"/>
                    <a:pt x="1625" y="1681"/>
                    <a:pt x="1771" y="2229"/>
                  </a:cubicBezTo>
                  <a:cubicBezTo>
                    <a:pt x="1672" y="2281"/>
                    <a:pt x="1582" y="2328"/>
                    <a:pt x="1488" y="2375"/>
                  </a:cubicBezTo>
                  <a:cubicBezTo>
                    <a:pt x="1492" y="1832"/>
                    <a:pt x="1398" y="1327"/>
                    <a:pt x="1266" y="893"/>
                  </a:cubicBezTo>
                  <a:close/>
                  <a:moveTo>
                    <a:pt x="1110" y="0"/>
                  </a:moveTo>
                  <a:cubicBezTo>
                    <a:pt x="1015" y="355"/>
                    <a:pt x="591" y="709"/>
                    <a:pt x="0" y="902"/>
                  </a:cubicBezTo>
                  <a:cubicBezTo>
                    <a:pt x="104" y="1483"/>
                    <a:pt x="170" y="2300"/>
                    <a:pt x="189" y="2814"/>
                  </a:cubicBezTo>
                  <a:cubicBezTo>
                    <a:pt x="199" y="2810"/>
                    <a:pt x="203" y="2810"/>
                    <a:pt x="213" y="2810"/>
                  </a:cubicBezTo>
                  <a:cubicBezTo>
                    <a:pt x="241" y="2805"/>
                    <a:pt x="269" y="2796"/>
                    <a:pt x="293" y="2791"/>
                  </a:cubicBezTo>
                  <a:cubicBezTo>
                    <a:pt x="340" y="2781"/>
                    <a:pt x="383" y="2772"/>
                    <a:pt x="430" y="2763"/>
                  </a:cubicBezTo>
                  <a:cubicBezTo>
                    <a:pt x="463" y="2753"/>
                    <a:pt x="496" y="2748"/>
                    <a:pt x="534" y="2739"/>
                  </a:cubicBezTo>
                  <a:cubicBezTo>
                    <a:pt x="567" y="2729"/>
                    <a:pt x="600" y="2720"/>
                    <a:pt x="633" y="2711"/>
                  </a:cubicBezTo>
                  <a:cubicBezTo>
                    <a:pt x="671" y="2701"/>
                    <a:pt x="713" y="2687"/>
                    <a:pt x="756" y="2678"/>
                  </a:cubicBezTo>
                  <a:cubicBezTo>
                    <a:pt x="775" y="2668"/>
                    <a:pt x="794" y="2663"/>
                    <a:pt x="812" y="2659"/>
                  </a:cubicBezTo>
                  <a:cubicBezTo>
                    <a:pt x="897" y="2630"/>
                    <a:pt x="978" y="2602"/>
                    <a:pt x="1063" y="2569"/>
                  </a:cubicBezTo>
                  <a:cubicBezTo>
                    <a:pt x="1072" y="2569"/>
                    <a:pt x="1077" y="2564"/>
                    <a:pt x="1086" y="2559"/>
                  </a:cubicBezTo>
                  <a:cubicBezTo>
                    <a:pt x="1124" y="2545"/>
                    <a:pt x="1162" y="2531"/>
                    <a:pt x="1200" y="2517"/>
                  </a:cubicBezTo>
                  <a:cubicBezTo>
                    <a:pt x="1223" y="2503"/>
                    <a:pt x="1252" y="2493"/>
                    <a:pt x="1275" y="2484"/>
                  </a:cubicBezTo>
                  <a:cubicBezTo>
                    <a:pt x="1303" y="2470"/>
                    <a:pt x="1332" y="2456"/>
                    <a:pt x="1365" y="2441"/>
                  </a:cubicBezTo>
                  <a:cubicBezTo>
                    <a:pt x="1393" y="2427"/>
                    <a:pt x="1426" y="2413"/>
                    <a:pt x="1459" y="2399"/>
                  </a:cubicBezTo>
                  <a:cubicBezTo>
                    <a:pt x="1469" y="2394"/>
                    <a:pt x="1478" y="2390"/>
                    <a:pt x="1488" y="2385"/>
                  </a:cubicBezTo>
                  <a:cubicBezTo>
                    <a:pt x="1625" y="2314"/>
                    <a:pt x="1761" y="2238"/>
                    <a:pt x="1889" y="2158"/>
                  </a:cubicBezTo>
                  <a:cubicBezTo>
                    <a:pt x="1908" y="2149"/>
                    <a:pt x="1922" y="2139"/>
                    <a:pt x="1941" y="2130"/>
                  </a:cubicBezTo>
                  <a:cubicBezTo>
                    <a:pt x="1979" y="2102"/>
                    <a:pt x="2016" y="2078"/>
                    <a:pt x="2050" y="2054"/>
                  </a:cubicBezTo>
                  <a:cubicBezTo>
                    <a:pt x="2073" y="2040"/>
                    <a:pt x="2097" y="2021"/>
                    <a:pt x="2116" y="2007"/>
                  </a:cubicBezTo>
                  <a:cubicBezTo>
                    <a:pt x="2153" y="1983"/>
                    <a:pt x="2186" y="1960"/>
                    <a:pt x="2219" y="1936"/>
                  </a:cubicBezTo>
                  <a:cubicBezTo>
                    <a:pt x="2243" y="1917"/>
                    <a:pt x="2267" y="1898"/>
                    <a:pt x="2290" y="1880"/>
                  </a:cubicBezTo>
                  <a:cubicBezTo>
                    <a:pt x="2323" y="1856"/>
                    <a:pt x="2352" y="1832"/>
                    <a:pt x="2385" y="1804"/>
                  </a:cubicBezTo>
                  <a:cubicBezTo>
                    <a:pt x="1913" y="973"/>
                    <a:pt x="1459" y="373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53"/>
            <p:cNvSpPr/>
            <p:nvPr/>
          </p:nvSpPr>
          <p:spPr>
            <a:xfrm>
              <a:off x="5037723" y="2182486"/>
              <a:ext cx="19294" cy="18721"/>
            </a:xfrm>
            <a:custGeom>
              <a:avLst/>
              <a:gdLst/>
              <a:ahLst/>
              <a:cxnLst/>
              <a:rect l="l" t="t" r="r" b="b"/>
              <a:pathLst>
                <a:path w="303" h="294" extrusionOk="0">
                  <a:moveTo>
                    <a:pt x="303" y="293"/>
                  </a:moveTo>
                  <a:cubicBezTo>
                    <a:pt x="190" y="171"/>
                    <a:pt x="86" y="72"/>
                    <a:pt x="1" y="1"/>
                  </a:cubicBezTo>
                  <a:cubicBezTo>
                    <a:pt x="86" y="72"/>
                    <a:pt x="190" y="171"/>
                    <a:pt x="303" y="29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53"/>
            <p:cNvSpPr/>
            <p:nvPr/>
          </p:nvSpPr>
          <p:spPr>
            <a:xfrm>
              <a:off x="5034157" y="2179493"/>
              <a:ext cx="2738" cy="2165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0" y="0"/>
                  </a:moveTo>
                  <a:cubicBezTo>
                    <a:pt x="14" y="10"/>
                    <a:pt x="28" y="24"/>
                    <a:pt x="43" y="34"/>
                  </a:cubicBezTo>
                  <a:cubicBezTo>
                    <a:pt x="28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53"/>
            <p:cNvSpPr/>
            <p:nvPr/>
          </p:nvSpPr>
          <p:spPr>
            <a:xfrm>
              <a:off x="5066887" y="2257942"/>
              <a:ext cx="32221" cy="94497"/>
            </a:xfrm>
            <a:custGeom>
              <a:avLst/>
              <a:gdLst/>
              <a:ahLst/>
              <a:cxnLst/>
              <a:rect l="l" t="t" r="r" b="b"/>
              <a:pathLst>
                <a:path w="506" h="1484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35"/>
                    <a:pt x="227" y="940"/>
                    <a:pt x="223" y="1483"/>
                  </a:cubicBezTo>
                  <a:cubicBezTo>
                    <a:pt x="317" y="1436"/>
                    <a:pt x="407" y="1389"/>
                    <a:pt x="506" y="1337"/>
                  </a:cubicBezTo>
                  <a:cubicBezTo>
                    <a:pt x="360" y="789"/>
                    <a:pt x="180" y="34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53"/>
            <p:cNvSpPr/>
            <p:nvPr/>
          </p:nvSpPr>
          <p:spPr>
            <a:xfrm>
              <a:off x="4985699" y="2380328"/>
              <a:ext cx="12736" cy="1847"/>
            </a:xfrm>
            <a:custGeom>
              <a:avLst/>
              <a:gdLst/>
              <a:ahLst/>
              <a:cxnLst/>
              <a:rect l="l" t="t" r="r" b="b"/>
              <a:pathLst>
                <a:path w="200" h="29" extrusionOk="0">
                  <a:moveTo>
                    <a:pt x="199" y="0"/>
                  </a:moveTo>
                  <a:cubicBezTo>
                    <a:pt x="133" y="10"/>
                    <a:pt x="67" y="19"/>
                    <a:pt x="1" y="29"/>
                  </a:cubicBezTo>
                  <a:cubicBezTo>
                    <a:pt x="67" y="19"/>
                    <a:pt x="133" y="10"/>
                    <a:pt x="199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53"/>
            <p:cNvSpPr/>
            <p:nvPr/>
          </p:nvSpPr>
          <p:spPr>
            <a:xfrm>
              <a:off x="4834468" y="2255586"/>
              <a:ext cx="151298" cy="129456"/>
            </a:xfrm>
            <a:custGeom>
              <a:avLst/>
              <a:gdLst/>
              <a:ahLst/>
              <a:cxnLst/>
              <a:rect l="l" t="t" r="r" b="b"/>
              <a:pathLst>
                <a:path w="2376" h="2033" extrusionOk="0">
                  <a:moveTo>
                    <a:pt x="2376" y="1988"/>
                  </a:moveTo>
                  <a:lnTo>
                    <a:pt x="2376" y="1988"/>
                  </a:lnTo>
                  <a:cubicBezTo>
                    <a:pt x="2346" y="1992"/>
                    <a:pt x="2316" y="1996"/>
                    <a:pt x="2287" y="2000"/>
                  </a:cubicBezTo>
                  <a:lnTo>
                    <a:pt x="2287" y="2000"/>
                  </a:lnTo>
                  <a:cubicBezTo>
                    <a:pt x="2317" y="1997"/>
                    <a:pt x="2346" y="1993"/>
                    <a:pt x="2376" y="1988"/>
                  </a:cubicBezTo>
                  <a:close/>
                  <a:moveTo>
                    <a:pt x="2287" y="2000"/>
                  </a:moveTo>
                  <a:cubicBezTo>
                    <a:pt x="2252" y="2004"/>
                    <a:pt x="2217" y="2007"/>
                    <a:pt x="2182" y="2011"/>
                  </a:cubicBezTo>
                  <a:lnTo>
                    <a:pt x="2182" y="2011"/>
                  </a:lnTo>
                  <a:cubicBezTo>
                    <a:pt x="2182" y="2011"/>
                    <a:pt x="2182" y="2011"/>
                    <a:pt x="2182" y="2011"/>
                  </a:cubicBezTo>
                  <a:cubicBezTo>
                    <a:pt x="2218" y="2009"/>
                    <a:pt x="2252" y="2005"/>
                    <a:pt x="2287" y="2000"/>
                  </a:cubicBezTo>
                  <a:close/>
                  <a:moveTo>
                    <a:pt x="346" y="0"/>
                  </a:moveTo>
                  <a:cubicBezTo>
                    <a:pt x="322" y="491"/>
                    <a:pt x="195" y="1110"/>
                    <a:pt x="1" y="1714"/>
                  </a:cubicBezTo>
                  <a:cubicBezTo>
                    <a:pt x="29" y="1723"/>
                    <a:pt x="58" y="1733"/>
                    <a:pt x="86" y="1742"/>
                  </a:cubicBezTo>
                  <a:cubicBezTo>
                    <a:pt x="128" y="1756"/>
                    <a:pt x="166" y="1771"/>
                    <a:pt x="209" y="1785"/>
                  </a:cubicBezTo>
                  <a:cubicBezTo>
                    <a:pt x="237" y="1794"/>
                    <a:pt x="270" y="1808"/>
                    <a:pt x="303" y="1818"/>
                  </a:cubicBezTo>
                  <a:cubicBezTo>
                    <a:pt x="346" y="1827"/>
                    <a:pt x="383" y="1841"/>
                    <a:pt x="421" y="1851"/>
                  </a:cubicBezTo>
                  <a:cubicBezTo>
                    <a:pt x="454" y="1860"/>
                    <a:pt x="487" y="1870"/>
                    <a:pt x="520" y="1879"/>
                  </a:cubicBezTo>
                  <a:cubicBezTo>
                    <a:pt x="563" y="1889"/>
                    <a:pt x="605" y="1898"/>
                    <a:pt x="643" y="1908"/>
                  </a:cubicBezTo>
                  <a:cubicBezTo>
                    <a:pt x="676" y="1917"/>
                    <a:pt x="709" y="1926"/>
                    <a:pt x="747" y="1931"/>
                  </a:cubicBezTo>
                  <a:cubicBezTo>
                    <a:pt x="785" y="1941"/>
                    <a:pt x="827" y="1950"/>
                    <a:pt x="870" y="1955"/>
                  </a:cubicBezTo>
                  <a:cubicBezTo>
                    <a:pt x="903" y="1959"/>
                    <a:pt x="936" y="1969"/>
                    <a:pt x="969" y="1974"/>
                  </a:cubicBezTo>
                  <a:cubicBezTo>
                    <a:pt x="1011" y="1978"/>
                    <a:pt x="1054" y="1988"/>
                    <a:pt x="1096" y="1993"/>
                  </a:cubicBezTo>
                  <a:cubicBezTo>
                    <a:pt x="1129" y="1997"/>
                    <a:pt x="1167" y="2002"/>
                    <a:pt x="1200" y="2002"/>
                  </a:cubicBezTo>
                  <a:cubicBezTo>
                    <a:pt x="1243" y="2007"/>
                    <a:pt x="1285" y="2011"/>
                    <a:pt x="1328" y="2016"/>
                  </a:cubicBezTo>
                  <a:cubicBezTo>
                    <a:pt x="1361" y="2021"/>
                    <a:pt x="1399" y="2021"/>
                    <a:pt x="1432" y="2026"/>
                  </a:cubicBezTo>
                  <a:cubicBezTo>
                    <a:pt x="1474" y="2026"/>
                    <a:pt x="1521" y="2030"/>
                    <a:pt x="1564" y="2030"/>
                  </a:cubicBezTo>
                  <a:lnTo>
                    <a:pt x="1663" y="2030"/>
                  </a:lnTo>
                  <a:cubicBezTo>
                    <a:pt x="1679" y="2032"/>
                    <a:pt x="1694" y="2032"/>
                    <a:pt x="1710" y="2032"/>
                  </a:cubicBezTo>
                  <a:cubicBezTo>
                    <a:pt x="1742" y="2032"/>
                    <a:pt x="1773" y="2030"/>
                    <a:pt x="1805" y="2030"/>
                  </a:cubicBezTo>
                  <a:lnTo>
                    <a:pt x="1899" y="2030"/>
                  </a:lnTo>
                  <a:cubicBezTo>
                    <a:pt x="1951" y="2026"/>
                    <a:pt x="2003" y="2026"/>
                    <a:pt x="2060" y="2021"/>
                  </a:cubicBezTo>
                  <a:cubicBezTo>
                    <a:pt x="2083" y="2021"/>
                    <a:pt x="2111" y="2016"/>
                    <a:pt x="2135" y="2016"/>
                  </a:cubicBezTo>
                  <a:cubicBezTo>
                    <a:pt x="2151" y="2014"/>
                    <a:pt x="2167" y="2013"/>
                    <a:pt x="2182" y="2011"/>
                  </a:cubicBezTo>
                  <a:lnTo>
                    <a:pt x="2182" y="2011"/>
                  </a:lnTo>
                  <a:cubicBezTo>
                    <a:pt x="2230" y="1459"/>
                    <a:pt x="2201" y="784"/>
                    <a:pt x="2187" y="104"/>
                  </a:cubicBezTo>
                  <a:lnTo>
                    <a:pt x="2187" y="104"/>
                  </a:lnTo>
                  <a:cubicBezTo>
                    <a:pt x="1946" y="165"/>
                    <a:pt x="1682" y="198"/>
                    <a:pt x="1408" y="198"/>
                  </a:cubicBezTo>
                  <a:cubicBezTo>
                    <a:pt x="1087" y="194"/>
                    <a:pt x="714" y="113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53"/>
            <p:cNvSpPr/>
            <p:nvPr/>
          </p:nvSpPr>
          <p:spPr>
            <a:xfrm>
              <a:off x="5012507" y="2168668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0"/>
                  </a:moveTo>
                  <a:cubicBezTo>
                    <a:pt x="14" y="5"/>
                    <a:pt x="28" y="10"/>
                    <a:pt x="43" y="15"/>
                  </a:cubicBezTo>
                  <a:cubicBezTo>
                    <a:pt x="28" y="10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53"/>
            <p:cNvSpPr/>
            <p:nvPr/>
          </p:nvSpPr>
          <p:spPr>
            <a:xfrm>
              <a:off x="4866051" y="2156951"/>
              <a:ext cx="4585" cy="382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72" y="0"/>
                  </a:moveTo>
                  <a:cubicBezTo>
                    <a:pt x="48" y="0"/>
                    <a:pt x="24" y="0"/>
                    <a:pt x="1" y="5"/>
                  </a:cubicBez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53"/>
            <p:cNvSpPr/>
            <p:nvPr/>
          </p:nvSpPr>
          <p:spPr>
            <a:xfrm>
              <a:off x="4829055" y="2162937"/>
              <a:ext cx="3120" cy="955"/>
            </a:xfrm>
            <a:custGeom>
              <a:avLst/>
              <a:gdLst/>
              <a:ahLst/>
              <a:cxnLst/>
              <a:rect l="l" t="t" r="r" b="b"/>
              <a:pathLst>
                <a:path w="49" h="15" extrusionOk="0">
                  <a:moveTo>
                    <a:pt x="1" y="15"/>
                  </a:moveTo>
                  <a:cubicBezTo>
                    <a:pt x="15" y="10"/>
                    <a:pt x="29" y="6"/>
                    <a:pt x="48" y="1"/>
                  </a:cubicBezTo>
                  <a:cubicBezTo>
                    <a:pt x="29" y="6"/>
                    <a:pt x="15" y="10"/>
                    <a:pt x="1" y="15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53"/>
            <p:cNvSpPr/>
            <p:nvPr/>
          </p:nvSpPr>
          <p:spPr>
            <a:xfrm>
              <a:off x="5007095" y="2167140"/>
              <a:ext cx="2738" cy="700"/>
            </a:xfrm>
            <a:custGeom>
              <a:avLst/>
              <a:gdLst/>
              <a:ahLst/>
              <a:cxnLst/>
              <a:rect l="l" t="t" r="r" b="b"/>
              <a:pathLst>
                <a:path w="43" h="11" extrusionOk="0">
                  <a:moveTo>
                    <a:pt x="0" y="1"/>
                  </a:moveTo>
                  <a:cubicBezTo>
                    <a:pt x="14" y="6"/>
                    <a:pt x="28" y="10"/>
                    <a:pt x="43" y="10"/>
                  </a:cubicBezTo>
                  <a:cubicBezTo>
                    <a:pt x="28" y="10"/>
                    <a:pt x="14" y="6"/>
                    <a:pt x="0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53"/>
            <p:cNvSpPr/>
            <p:nvPr/>
          </p:nvSpPr>
          <p:spPr>
            <a:xfrm>
              <a:off x="5017283" y="2170451"/>
              <a:ext cx="2483" cy="955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1" y="1"/>
                  </a:moveTo>
                  <a:cubicBezTo>
                    <a:pt x="15" y="6"/>
                    <a:pt x="29" y="10"/>
                    <a:pt x="38" y="15"/>
                  </a:cubicBezTo>
                  <a:cubicBezTo>
                    <a:pt x="29" y="10"/>
                    <a:pt x="15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53"/>
            <p:cNvSpPr/>
            <p:nvPr/>
          </p:nvSpPr>
          <p:spPr>
            <a:xfrm>
              <a:off x="4833322" y="2161472"/>
              <a:ext cx="3311" cy="95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0" y="14"/>
                  </a:moveTo>
                  <a:cubicBezTo>
                    <a:pt x="19" y="10"/>
                    <a:pt x="33" y="5"/>
                    <a:pt x="52" y="0"/>
                  </a:cubicBezTo>
                  <a:cubicBezTo>
                    <a:pt x="33" y="5"/>
                    <a:pt x="19" y="10"/>
                    <a:pt x="0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53"/>
            <p:cNvSpPr/>
            <p:nvPr/>
          </p:nvSpPr>
          <p:spPr>
            <a:xfrm>
              <a:off x="5001045" y="2165675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1" y="0"/>
                  </a:moveTo>
                  <a:cubicBezTo>
                    <a:pt x="20" y="5"/>
                    <a:pt x="34" y="5"/>
                    <a:pt x="48" y="10"/>
                  </a:cubicBezTo>
                  <a:cubicBezTo>
                    <a:pt x="34" y="5"/>
                    <a:pt x="20" y="5"/>
                    <a:pt x="1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53"/>
            <p:cNvSpPr/>
            <p:nvPr/>
          </p:nvSpPr>
          <p:spPr>
            <a:xfrm>
              <a:off x="4838097" y="2160263"/>
              <a:ext cx="3948" cy="955"/>
            </a:xfrm>
            <a:custGeom>
              <a:avLst/>
              <a:gdLst/>
              <a:ahLst/>
              <a:cxnLst/>
              <a:rect l="l" t="t" r="r" b="b"/>
              <a:pathLst>
                <a:path w="62" h="15" extrusionOk="0">
                  <a:moveTo>
                    <a:pt x="1" y="14"/>
                  </a:moveTo>
                  <a:cubicBezTo>
                    <a:pt x="19" y="10"/>
                    <a:pt x="38" y="5"/>
                    <a:pt x="62" y="0"/>
                  </a:cubicBezTo>
                  <a:cubicBezTo>
                    <a:pt x="38" y="5"/>
                    <a:pt x="19" y="10"/>
                    <a:pt x="1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53"/>
            <p:cNvSpPr/>
            <p:nvPr/>
          </p:nvSpPr>
          <p:spPr>
            <a:xfrm>
              <a:off x="4842618" y="2157843"/>
              <a:ext cx="15983" cy="2483"/>
            </a:xfrm>
            <a:custGeom>
              <a:avLst/>
              <a:gdLst/>
              <a:ahLst/>
              <a:cxnLst/>
              <a:rect l="l" t="t" r="r" b="b"/>
              <a:pathLst>
                <a:path w="251" h="39" extrusionOk="0">
                  <a:moveTo>
                    <a:pt x="0" y="38"/>
                  </a:moveTo>
                  <a:cubicBezTo>
                    <a:pt x="76" y="24"/>
                    <a:pt x="161" y="10"/>
                    <a:pt x="251" y="1"/>
                  </a:cubicBezTo>
                  <a:cubicBezTo>
                    <a:pt x="161" y="10"/>
                    <a:pt x="76" y="24"/>
                    <a:pt x="0" y="3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53"/>
            <p:cNvSpPr/>
            <p:nvPr/>
          </p:nvSpPr>
          <p:spPr>
            <a:xfrm>
              <a:off x="4859174" y="2157270"/>
              <a:ext cx="5158" cy="637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0"/>
                  </a:moveTo>
                  <a:cubicBezTo>
                    <a:pt x="28" y="5"/>
                    <a:pt x="57" y="5"/>
                    <a:pt x="80" y="0"/>
                  </a:cubicBezTo>
                  <a:cubicBezTo>
                    <a:pt x="57" y="5"/>
                    <a:pt x="28" y="5"/>
                    <a:pt x="0" y="1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53"/>
            <p:cNvSpPr/>
            <p:nvPr/>
          </p:nvSpPr>
          <p:spPr>
            <a:xfrm>
              <a:off x="5021804" y="2172297"/>
              <a:ext cx="1847" cy="95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9" y="14"/>
                  </a:moveTo>
                  <a:lnTo>
                    <a:pt x="29" y="14"/>
                  </a:lnTo>
                  <a:lnTo>
                    <a:pt x="29" y="14"/>
                  </a:lnTo>
                  <a:cubicBezTo>
                    <a:pt x="19" y="10"/>
                    <a:pt x="10" y="5"/>
                    <a:pt x="0" y="0"/>
                  </a:cubicBezTo>
                  <a:cubicBezTo>
                    <a:pt x="10" y="5"/>
                    <a:pt x="19" y="10"/>
                    <a:pt x="29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53"/>
            <p:cNvSpPr/>
            <p:nvPr/>
          </p:nvSpPr>
          <p:spPr>
            <a:xfrm>
              <a:off x="4765061" y="2156951"/>
              <a:ext cx="208735" cy="207780"/>
            </a:xfrm>
            <a:custGeom>
              <a:avLst/>
              <a:gdLst/>
              <a:ahLst/>
              <a:cxnLst/>
              <a:rect l="l" t="t" r="r" b="b"/>
              <a:pathLst>
                <a:path w="3278" h="3263" extrusionOk="0">
                  <a:moveTo>
                    <a:pt x="3131" y="1162"/>
                  </a:moveTo>
                  <a:lnTo>
                    <a:pt x="3126" y="1167"/>
                  </a:lnTo>
                  <a:lnTo>
                    <a:pt x="3127" y="1167"/>
                  </a:lnTo>
                  <a:lnTo>
                    <a:pt x="3131" y="1162"/>
                  </a:lnTo>
                  <a:close/>
                  <a:moveTo>
                    <a:pt x="1658" y="0"/>
                  </a:moveTo>
                  <a:cubicBezTo>
                    <a:pt x="1634" y="0"/>
                    <a:pt x="1610" y="0"/>
                    <a:pt x="1587" y="5"/>
                  </a:cubicBezTo>
                  <a:lnTo>
                    <a:pt x="1558" y="5"/>
                  </a:lnTo>
                  <a:cubicBezTo>
                    <a:pt x="1535" y="10"/>
                    <a:pt x="1506" y="10"/>
                    <a:pt x="1478" y="15"/>
                  </a:cubicBezTo>
                  <a:lnTo>
                    <a:pt x="1469" y="15"/>
                  </a:lnTo>
                  <a:cubicBezTo>
                    <a:pt x="1379" y="24"/>
                    <a:pt x="1294" y="38"/>
                    <a:pt x="1218" y="52"/>
                  </a:cubicBezTo>
                  <a:lnTo>
                    <a:pt x="1209" y="52"/>
                  </a:lnTo>
                  <a:cubicBezTo>
                    <a:pt x="1185" y="57"/>
                    <a:pt x="1166" y="62"/>
                    <a:pt x="1148" y="66"/>
                  </a:cubicBezTo>
                  <a:cubicBezTo>
                    <a:pt x="1138" y="71"/>
                    <a:pt x="1133" y="71"/>
                    <a:pt x="1124" y="71"/>
                  </a:cubicBezTo>
                  <a:cubicBezTo>
                    <a:pt x="1105" y="76"/>
                    <a:pt x="1091" y="81"/>
                    <a:pt x="1072" y="85"/>
                  </a:cubicBezTo>
                  <a:cubicBezTo>
                    <a:pt x="1067" y="90"/>
                    <a:pt x="1058" y="90"/>
                    <a:pt x="1053" y="95"/>
                  </a:cubicBezTo>
                  <a:cubicBezTo>
                    <a:pt x="1034" y="100"/>
                    <a:pt x="1020" y="104"/>
                    <a:pt x="1006" y="109"/>
                  </a:cubicBezTo>
                  <a:cubicBezTo>
                    <a:pt x="1001" y="109"/>
                    <a:pt x="997" y="114"/>
                    <a:pt x="992" y="114"/>
                  </a:cubicBezTo>
                  <a:cubicBezTo>
                    <a:pt x="973" y="123"/>
                    <a:pt x="959" y="128"/>
                    <a:pt x="945" y="133"/>
                  </a:cubicBezTo>
                  <a:cubicBezTo>
                    <a:pt x="902" y="147"/>
                    <a:pt x="864" y="161"/>
                    <a:pt x="822" y="180"/>
                  </a:cubicBezTo>
                  <a:cubicBezTo>
                    <a:pt x="812" y="184"/>
                    <a:pt x="803" y="189"/>
                    <a:pt x="793" y="194"/>
                  </a:cubicBezTo>
                  <a:cubicBezTo>
                    <a:pt x="760" y="208"/>
                    <a:pt x="732" y="222"/>
                    <a:pt x="699" y="241"/>
                  </a:cubicBezTo>
                  <a:cubicBezTo>
                    <a:pt x="690" y="246"/>
                    <a:pt x="680" y="255"/>
                    <a:pt x="671" y="260"/>
                  </a:cubicBezTo>
                  <a:cubicBezTo>
                    <a:pt x="642" y="279"/>
                    <a:pt x="609" y="293"/>
                    <a:pt x="581" y="317"/>
                  </a:cubicBezTo>
                  <a:cubicBezTo>
                    <a:pt x="572" y="321"/>
                    <a:pt x="562" y="326"/>
                    <a:pt x="553" y="336"/>
                  </a:cubicBezTo>
                  <a:cubicBezTo>
                    <a:pt x="524" y="354"/>
                    <a:pt x="491" y="378"/>
                    <a:pt x="458" y="402"/>
                  </a:cubicBezTo>
                  <a:cubicBezTo>
                    <a:pt x="454" y="406"/>
                    <a:pt x="449" y="411"/>
                    <a:pt x="444" y="416"/>
                  </a:cubicBezTo>
                  <a:cubicBezTo>
                    <a:pt x="406" y="444"/>
                    <a:pt x="373" y="473"/>
                    <a:pt x="340" y="501"/>
                  </a:cubicBezTo>
                  <a:cubicBezTo>
                    <a:pt x="340" y="506"/>
                    <a:pt x="335" y="510"/>
                    <a:pt x="331" y="510"/>
                  </a:cubicBezTo>
                  <a:cubicBezTo>
                    <a:pt x="293" y="543"/>
                    <a:pt x="260" y="576"/>
                    <a:pt x="227" y="609"/>
                  </a:cubicBezTo>
                  <a:cubicBezTo>
                    <a:pt x="222" y="614"/>
                    <a:pt x="222" y="614"/>
                    <a:pt x="217" y="619"/>
                  </a:cubicBezTo>
                  <a:cubicBezTo>
                    <a:pt x="184" y="652"/>
                    <a:pt x="147" y="690"/>
                    <a:pt x="109" y="727"/>
                  </a:cubicBezTo>
                  <a:lnTo>
                    <a:pt x="109" y="732"/>
                  </a:lnTo>
                  <a:cubicBezTo>
                    <a:pt x="71" y="770"/>
                    <a:pt x="33" y="812"/>
                    <a:pt x="0" y="855"/>
                  </a:cubicBezTo>
                  <a:cubicBezTo>
                    <a:pt x="208" y="1049"/>
                    <a:pt x="756" y="1327"/>
                    <a:pt x="1341" y="1521"/>
                  </a:cubicBezTo>
                  <a:cubicBezTo>
                    <a:pt x="1299" y="2073"/>
                    <a:pt x="1195" y="2711"/>
                    <a:pt x="1091" y="3263"/>
                  </a:cubicBezTo>
                  <a:cubicBezTo>
                    <a:pt x="1285" y="2659"/>
                    <a:pt x="1412" y="2040"/>
                    <a:pt x="1440" y="1549"/>
                  </a:cubicBezTo>
                  <a:cubicBezTo>
                    <a:pt x="1804" y="1662"/>
                    <a:pt x="2177" y="1743"/>
                    <a:pt x="2498" y="1747"/>
                  </a:cubicBezTo>
                  <a:cubicBezTo>
                    <a:pt x="2772" y="1747"/>
                    <a:pt x="3036" y="1714"/>
                    <a:pt x="3277" y="1653"/>
                  </a:cubicBezTo>
                  <a:cubicBezTo>
                    <a:pt x="3272" y="1535"/>
                    <a:pt x="3272" y="1417"/>
                    <a:pt x="3268" y="1299"/>
                  </a:cubicBezTo>
                  <a:lnTo>
                    <a:pt x="3127" y="1167"/>
                  </a:lnTo>
                  <a:lnTo>
                    <a:pt x="2904" y="148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53"/>
            <p:cNvSpPr/>
            <p:nvPr/>
          </p:nvSpPr>
          <p:spPr>
            <a:xfrm>
              <a:off x="4765061" y="2203563"/>
              <a:ext cx="6941" cy="7832"/>
            </a:xfrm>
            <a:custGeom>
              <a:avLst/>
              <a:gdLst/>
              <a:ahLst/>
              <a:cxnLst/>
              <a:rect l="l" t="t" r="r" b="b"/>
              <a:pathLst>
                <a:path w="109" h="123" extrusionOk="0">
                  <a:moveTo>
                    <a:pt x="0" y="123"/>
                  </a:moveTo>
                  <a:cubicBezTo>
                    <a:pt x="33" y="80"/>
                    <a:pt x="71" y="38"/>
                    <a:pt x="109" y="0"/>
                  </a:cubicBezTo>
                  <a:cubicBezTo>
                    <a:pt x="71" y="38"/>
                    <a:pt x="33" y="80"/>
                    <a:pt x="0" y="12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53"/>
            <p:cNvSpPr/>
            <p:nvPr/>
          </p:nvSpPr>
          <p:spPr>
            <a:xfrm>
              <a:off x="4817339" y="2165357"/>
              <a:ext cx="7896" cy="3057"/>
            </a:xfrm>
            <a:custGeom>
              <a:avLst/>
              <a:gdLst/>
              <a:ahLst/>
              <a:cxnLst/>
              <a:rect l="l" t="t" r="r" b="b"/>
              <a:pathLst>
                <a:path w="124" h="48" extrusionOk="0">
                  <a:moveTo>
                    <a:pt x="1" y="48"/>
                  </a:moveTo>
                  <a:cubicBezTo>
                    <a:pt x="43" y="29"/>
                    <a:pt x="81" y="15"/>
                    <a:pt x="124" y="1"/>
                  </a:cubicBezTo>
                  <a:cubicBezTo>
                    <a:pt x="81" y="15"/>
                    <a:pt x="43" y="29"/>
                    <a:pt x="1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53"/>
            <p:cNvSpPr/>
            <p:nvPr/>
          </p:nvSpPr>
          <p:spPr>
            <a:xfrm>
              <a:off x="4786711" y="2183377"/>
              <a:ext cx="6686" cy="5476"/>
            </a:xfrm>
            <a:custGeom>
              <a:avLst/>
              <a:gdLst/>
              <a:ahLst/>
              <a:cxnLst/>
              <a:rect l="l" t="t" r="r" b="b"/>
              <a:pathLst>
                <a:path w="105" h="86" extrusionOk="0">
                  <a:moveTo>
                    <a:pt x="0" y="86"/>
                  </a:moveTo>
                  <a:cubicBezTo>
                    <a:pt x="33" y="58"/>
                    <a:pt x="66" y="29"/>
                    <a:pt x="104" y="1"/>
                  </a:cubicBezTo>
                  <a:cubicBezTo>
                    <a:pt x="66" y="29"/>
                    <a:pt x="33" y="58"/>
                    <a:pt x="0" y="86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53"/>
            <p:cNvSpPr/>
            <p:nvPr/>
          </p:nvSpPr>
          <p:spPr>
            <a:xfrm>
              <a:off x="4794224" y="2178283"/>
              <a:ext cx="6049" cy="4266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0" y="67"/>
                  </a:moveTo>
                  <a:cubicBezTo>
                    <a:pt x="33" y="43"/>
                    <a:pt x="66" y="19"/>
                    <a:pt x="95" y="1"/>
                  </a:cubicBezTo>
                  <a:cubicBezTo>
                    <a:pt x="66" y="19"/>
                    <a:pt x="33" y="43"/>
                    <a:pt x="0" y="6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53"/>
            <p:cNvSpPr/>
            <p:nvPr/>
          </p:nvSpPr>
          <p:spPr>
            <a:xfrm>
              <a:off x="4779451" y="2189426"/>
              <a:ext cx="6686" cy="6368"/>
            </a:xfrm>
            <a:custGeom>
              <a:avLst/>
              <a:gdLst/>
              <a:ahLst/>
              <a:cxnLst/>
              <a:rect l="l" t="t" r="r" b="b"/>
              <a:pathLst>
                <a:path w="105" h="100" extrusionOk="0">
                  <a:moveTo>
                    <a:pt x="1" y="99"/>
                  </a:moveTo>
                  <a:cubicBezTo>
                    <a:pt x="34" y="66"/>
                    <a:pt x="67" y="33"/>
                    <a:pt x="105" y="0"/>
                  </a:cubicBezTo>
                  <a:cubicBezTo>
                    <a:pt x="67" y="33"/>
                    <a:pt x="34" y="66"/>
                    <a:pt x="1" y="9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53"/>
            <p:cNvSpPr/>
            <p:nvPr/>
          </p:nvSpPr>
          <p:spPr>
            <a:xfrm>
              <a:off x="4802057" y="2173507"/>
              <a:ext cx="5731" cy="3630"/>
            </a:xfrm>
            <a:custGeom>
              <a:avLst/>
              <a:gdLst/>
              <a:ahLst/>
              <a:cxnLst/>
              <a:rect l="l" t="t" r="r" b="b"/>
              <a:pathLst>
                <a:path w="90" h="57" extrusionOk="0">
                  <a:moveTo>
                    <a:pt x="0" y="57"/>
                  </a:moveTo>
                  <a:cubicBezTo>
                    <a:pt x="28" y="33"/>
                    <a:pt x="61" y="19"/>
                    <a:pt x="90" y="0"/>
                  </a:cubicBezTo>
                  <a:cubicBezTo>
                    <a:pt x="61" y="19"/>
                    <a:pt x="28" y="33"/>
                    <a:pt x="0" y="5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53"/>
            <p:cNvSpPr/>
            <p:nvPr/>
          </p:nvSpPr>
          <p:spPr>
            <a:xfrm>
              <a:off x="4771938" y="2196303"/>
              <a:ext cx="7005" cy="7005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1" y="109"/>
                  </a:moveTo>
                  <a:cubicBezTo>
                    <a:pt x="39" y="72"/>
                    <a:pt x="76" y="34"/>
                    <a:pt x="109" y="1"/>
                  </a:cubicBezTo>
                  <a:cubicBezTo>
                    <a:pt x="76" y="34"/>
                    <a:pt x="39" y="72"/>
                    <a:pt x="1" y="10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53"/>
            <p:cNvSpPr/>
            <p:nvPr/>
          </p:nvSpPr>
          <p:spPr>
            <a:xfrm>
              <a:off x="4809570" y="2169241"/>
              <a:ext cx="6049" cy="3120"/>
            </a:xfrm>
            <a:custGeom>
              <a:avLst/>
              <a:gdLst/>
              <a:ahLst/>
              <a:cxnLst/>
              <a:rect l="l" t="t" r="r" b="b"/>
              <a:pathLst>
                <a:path w="95" h="49" extrusionOk="0">
                  <a:moveTo>
                    <a:pt x="0" y="48"/>
                  </a:moveTo>
                  <a:cubicBezTo>
                    <a:pt x="33" y="29"/>
                    <a:pt x="61" y="15"/>
                    <a:pt x="94" y="1"/>
                  </a:cubicBezTo>
                  <a:cubicBezTo>
                    <a:pt x="61" y="15"/>
                    <a:pt x="33" y="29"/>
                    <a:pt x="0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53"/>
            <p:cNvSpPr/>
            <p:nvPr/>
          </p:nvSpPr>
          <p:spPr>
            <a:xfrm>
              <a:off x="4825171" y="2164147"/>
              <a:ext cx="3057" cy="1274"/>
            </a:xfrm>
            <a:custGeom>
              <a:avLst/>
              <a:gdLst/>
              <a:ahLst/>
              <a:cxnLst/>
              <a:rect l="l" t="t" r="r" b="b"/>
              <a:pathLst>
                <a:path w="48" h="20" extrusionOk="0">
                  <a:moveTo>
                    <a:pt x="1" y="20"/>
                  </a:moveTo>
                  <a:cubicBezTo>
                    <a:pt x="15" y="15"/>
                    <a:pt x="29" y="10"/>
                    <a:pt x="48" y="1"/>
                  </a:cubicBezTo>
                  <a:cubicBezTo>
                    <a:pt x="29" y="10"/>
                    <a:pt x="15" y="15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53"/>
            <p:cNvSpPr/>
            <p:nvPr/>
          </p:nvSpPr>
          <p:spPr>
            <a:xfrm>
              <a:off x="4715457" y="2211331"/>
              <a:ext cx="135060" cy="153399"/>
            </a:xfrm>
            <a:custGeom>
              <a:avLst/>
              <a:gdLst/>
              <a:ahLst/>
              <a:cxnLst/>
              <a:rect l="l" t="t" r="r" b="b"/>
              <a:pathLst>
                <a:path w="2121" h="2409" extrusionOk="0">
                  <a:moveTo>
                    <a:pt x="779" y="1"/>
                  </a:moveTo>
                  <a:cubicBezTo>
                    <a:pt x="491" y="331"/>
                    <a:pt x="227" y="733"/>
                    <a:pt x="0" y="1111"/>
                  </a:cubicBezTo>
                  <a:cubicBezTo>
                    <a:pt x="62" y="1181"/>
                    <a:pt x="123" y="1247"/>
                    <a:pt x="189" y="1309"/>
                  </a:cubicBezTo>
                  <a:cubicBezTo>
                    <a:pt x="203" y="1323"/>
                    <a:pt x="217" y="1337"/>
                    <a:pt x="227" y="1347"/>
                  </a:cubicBezTo>
                  <a:cubicBezTo>
                    <a:pt x="279" y="1399"/>
                    <a:pt x="331" y="1446"/>
                    <a:pt x="383" y="1493"/>
                  </a:cubicBezTo>
                  <a:cubicBezTo>
                    <a:pt x="402" y="1512"/>
                    <a:pt x="420" y="1526"/>
                    <a:pt x="439" y="1540"/>
                  </a:cubicBezTo>
                  <a:cubicBezTo>
                    <a:pt x="491" y="1587"/>
                    <a:pt x="543" y="1630"/>
                    <a:pt x="595" y="1672"/>
                  </a:cubicBezTo>
                  <a:cubicBezTo>
                    <a:pt x="614" y="1687"/>
                    <a:pt x="628" y="1701"/>
                    <a:pt x="647" y="1715"/>
                  </a:cubicBezTo>
                  <a:cubicBezTo>
                    <a:pt x="713" y="1767"/>
                    <a:pt x="784" y="1819"/>
                    <a:pt x="855" y="1871"/>
                  </a:cubicBezTo>
                  <a:lnTo>
                    <a:pt x="860" y="1871"/>
                  </a:lnTo>
                  <a:cubicBezTo>
                    <a:pt x="864" y="1875"/>
                    <a:pt x="869" y="1875"/>
                    <a:pt x="874" y="1880"/>
                  </a:cubicBezTo>
                  <a:cubicBezTo>
                    <a:pt x="935" y="1923"/>
                    <a:pt x="996" y="1965"/>
                    <a:pt x="1058" y="2003"/>
                  </a:cubicBezTo>
                  <a:cubicBezTo>
                    <a:pt x="1067" y="2008"/>
                    <a:pt x="1081" y="2017"/>
                    <a:pt x="1091" y="2022"/>
                  </a:cubicBezTo>
                  <a:cubicBezTo>
                    <a:pt x="1100" y="2026"/>
                    <a:pt x="1110" y="2031"/>
                    <a:pt x="1114" y="2036"/>
                  </a:cubicBezTo>
                  <a:lnTo>
                    <a:pt x="1119" y="2036"/>
                  </a:lnTo>
                  <a:cubicBezTo>
                    <a:pt x="1119" y="2041"/>
                    <a:pt x="1124" y="2041"/>
                    <a:pt x="1124" y="2041"/>
                  </a:cubicBezTo>
                  <a:cubicBezTo>
                    <a:pt x="1166" y="2069"/>
                    <a:pt x="1209" y="2093"/>
                    <a:pt x="1251" y="2116"/>
                  </a:cubicBezTo>
                  <a:cubicBezTo>
                    <a:pt x="1275" y="2130"/>
                    <a:pt x="1299" y="2145"/>
                    <a:pt x="1327" y="2154"/>
                  </a:cubicBezTo>
                  <a:cubicBezTo>
                    <a:pt x="1341" y="2163"/>
                    <a:pt x="1351" y="2168"/>
                    <a:pt x="1365" y="2178"/>
                  </a:cubicBezTo>
                  <a:cubicBezTo>
                    <a:pt x="1393" y="2192"/>
                    <a:pt x="1421" y="2206"/>
                    <a:pt x="1450" y="2220"/>
                  </a:cubicBezTo>
                  <a:cubicBezTo>
                    <a:pt x="1478" y="2234"/>
                    <a:pt x="1506" y="2248"/>
                    <a:pt x="1535" y="2263"/>
                  </a:cubicBezTo>
                  <a:cubicBezTo>
                    <a:pt x="1577" y="2281"/>
                    <a:pt x="1615" y="2300"/>
                    <a:pt x="1653" y="2319"/>
                  </a:cubicBezTo>
                  <a:cubicBezTo>
                    <a:pt x="1686" y="2329"/>
                    <a:pt x="1714" y="2343"/>
                    <a:pt x="1747" y="2357"/>
                  </a:cubicBezTo>
                  <a:cubicBezTo>
                    <a:pt x="1785" y="2371"/>
                    <a:pt x="1823" y="2390"/>
                    <a:pt x="1865" y="2404"/>
                  </a:cubicBezTo>
                  <a:cubicBezTo>
                    <a:pt x="1865" y="2404"/>
                    <a:pt x="1870" y="2404"/>
                    <a:pt x="1870" y="2409"/>
                  </a:cubicBezTo>
                  <a:cubicBezTo>
                    <a:pt x="1974" y="1857"/>
                    <a:pt x="2078" y="1219"/>
                    <a:pt x="2120" y="667"/>
                  </a:cubicBezTo>
                  <a:cubicBezTo>
                    <a:pt x="1535" y="473"/>
                    <a:pt x="987" y="195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53"/>
            <p:cNvSpPr/>
            <p:nvPr/>
          </p:nvSpPr>
          <p:spPr>
            <a:xfrm>
              <a:off x="4981497" y="2164784"/>
              <a:ext cx="75522" cy="93861"/>
            </a:xfrm>
            <a:custGeom>
              <a:avLst/>
              <a:gdLst/>
              <a:ahLst/>
              <a:cxnLst/>
              <a:rect l="l" t="t" r="r" b="b"/>
              <a:pathLst>
                <a:path w="1186" h="1474" extrusionOk="0">
                  <a:moveTo>
                    <a:pt x="260" y="0"/>
                  </a:moveTo>
                  <a:lnTo>
                    <a:pt x="294" y="1185"/>
                  </a:lnTo>
                  <a:lnTo>
                    <a:pt x="72" y="935"/>
                  </a:lnTo>
                  <a:lnTo>
                    <a:pt x="1" y="1124"/>
                  </a:lnTo>
                  <a:cubicBezTo>
                    <a:pt x="29" y="1223"/>
                    <a:pt x="53" y="1341"/>
                    <a:pt x="76" y="1473"/>
                  </a:cubicBezTo>
                  <a:cubicBezTo>
                    <a:pt x="667" y="1280"/>
                    <a:pt x="1091" y="926"/>
                    <a:pt x="1186" y="571"/>
                  </a:cubicBezTo>
                  <a:cubicBezTo>
                    <a:pt x="1073" y="449"/>
                    <a:pt x="969" y="350"/>
                    <a:pt x="884" y="279"/>
                  </a:cubicBezTo>
                  <a:cubicBezTo>
                    <a:pt x="879" y="274"/>
                    <a:pt x="874" y="269"/>
                    <a:pt x="870" y="265"/>
                  </a:cubicBezTo>
                  <a:cubicBezTo>
                    <a:pt x="855" y="255"/>
                    <a:pt x="841" y="241"/>
                    <a:pt x="827" y="231"/>
                  </a:cubicBezTo>
                  <a:cubicBezTo>
                    <a:pt x="818" y="222"/>
                    <a:pt x="808" y="217"/>
                    <a:pt x="799" y="213"/>
                  </a:cubicBezTo>
                  <a:cubicBezTo>
                    <a:pt x="789" y="203"/>
                    <a:pt x="775" y="194"/>
                    <a:pt x="766" y="189"/>
                  </a:cubicBezTo>
                  <a:cubicBezTo>
                    <a:pt x="752" y="180"/>
                    <a:pt x="742" y="170"/>
                    <a:pt x="733" y="165"/>
                  </a:cubicBezTo>
                  <a:cubicBezTo>
                    <a:pt x="723" y="161"/>
                    <a:pt x="718" y="156"/>
                    <a:pt x="709" y="151"/>
                  </a:cubicBezTo>
                  <a:cubicBezTo>
                    <a:pt x="695" y="142"/>
                    <a:pt x="676" y="137"/>
                    <a:pt x="662" y="132"/>
                  </a:cubicBezTo>
                  <a:cubicBezTo>
                    <a:pt x="652" y="128"/>
                    <a:pt x="643" y="123"/>
                    <a:pt x="633" y="118"/>
                  </a:cubicBezTo>
                  <a:cubicBezTo>
                    <a:pt x="624" y="113"/>
                    <a:pt x="610" y="109"/>
                    <a:pt x="600" y="104"/>
                  </a:cubicBezTo>
                  <a:cubicBezTo>
                    <a:pt x="591" y="99"/>
                    <a:pt x="577" y="95"/>
                    <a:pt x="563" y="90"/>
                  </a:cubicBezTo>
                  <a:cubicBezTo>
                    <a:pt x="553" y="85"/>
                    <a:pt x="539" y="80"/>
                    <a:pt x="530" y="76"/>
                  </a:cubicBezTo>
                  <a:cubicBezTo>
                    <a:pt x="515" y="71"/>
                    <a:pt x="501" y="66"/>
                    <a:pt x="487" y="61"/>
                  </a:cubicBezTo>
                  <a:cubicBezTo>
                    <a:pt x="473" y="57"/>
                    <a:pt x="459" y="52"/>
                    <a:pt x="445" y="47"/>
                  </a:cubicBezTo>
                  <a:cubicBezTo>
                    <a:pt x="430" y="47"/>
                    <a:pt x="416" y="43"/>
                    <a:pt x="402" y="38"/>
                  </a:cubicBezTo>
                  <a:cubicBezTo>
                    <a:pt x="388" y="33"/>
                    <a:pt x="374" y="28"/>
                    <a:pt x="355" y="24"/>
                  </a:cubicBezTo>
                  <a:cubicBezTo>
                    <a:pt x="341" y="19"/>
                    <a:pt x="327" y="19"/>
                    <a:pt x="312" y="14"/>
                  </a:cubicBezTo>
                  <a:cubicBezTo>
                    <a:pt x="294" y="10"/>
                    <a:pt x="275" y="5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53"/>
            <p:cNvSpPr/>
            <p:nvPr/>
          </p:nvSpPr>
          <p:spPr>
            <a:xfrm>
              <a:off x="4882607" y="2076655"/>
              <a:ext cx="105004" cy="127546"/>
            </a:xfrm>
            <a:custGeom>
              <a:avLst/>
              <a:gdLst/>
              <a:ahLst/>
              <a:cxnLst/>
              <a:rect l="l" t="t" r="r" b="b"/>
              <a:pathLst>
                <a:path w="1649" h="2003" extrusionOk="0">
                  <a:moveTo>
                    <a:pt x="241" y="1"/>
                  </a:moveTo>
                  <a:lnTo>
                    <a:pt x="43" y="704"/>
                  </a:lnTo>
                  <a:lnTo>
                    <a:pt x="38" y="751"/>
                  </a:lnTo>
                  <a:lnTo>
                    <a:pt x="0" y="1143"/>
                  </a:lnTo>
                  <a:lnTo>
                    <a:pt x="1431" y="2003"/>
                  </a:lnTo>
                  <a:lnTo>
                    <a:pt x="1648" y="1365"/>
                  </a:lnTo>
                  <a:cubicBezTo>
                    <a:pt x="1426" y="1351"/>
                    <a:pt x="1228" y="1318"/>
                    <a:pt x="1105" y="1172"/>
                  </a:cubicBezTo>
                  <a:cubicBezTo>
                    <a:pt x="746" y="1129"/>
                    <a:pt x="439" y="1049"/>
                    <a:pt x="416" y="931"/>
                  </a:cubicBezTo>
                  <a:cubicBezTo>
                    <a:pt x="392" y="841"/>
                    <a:pt x="350" y="473"/>
                    <a:pt x="303" y="20"/>
                  </a:cubicBezTo>
                  <a:cubicBezTo>
                    <a:pt x="284" y="15"/>
                    <a:pt x="260" y="10"/>
                    <a:pt x="24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53"/>
            <p:cNvSpPr/>
            <p:nvPr/>
          </p:nvSpPr>
          <p:spPr>
            <a:xfrm>
              <a:off x="5006140" y="2039086"/>
              <a:ext cx="22924" cy="50560"/>
            </a:xfrm>
            <a:custGeom>
              <a:avLst/>
              <a:gdLst/>
              <a:ahLst/>
              <a:cxnLst/>
              <a:rect l="l" t="t" r="r" b="b"/>
              <a:pathLst>
                <a:path w="360" h="794" extrusionOk="0">
                  <a:moveTo>
                    <a:pt x="48" y="1"/>
                  </a:moveTo>
                  <a:lnTo>
                    <a:pt x="48" y="1"/>
                  </a:lnTo>
                  <a:cubicBezTo>
                    <a:pt x="176" y="189"/>
                    <a:pt x="218" y="312"/>
                    <a:pt x="138" y="374"/>
                  </a:cubicBezTo>
                  <a:cubicBezTo>
                    <a:pt x="105" y="402"/>
                    <a:pt x="58" y="411"/>
                    <a:pt x="1" y="416"/>
                  </a:cubicBezTo>
                  <a:cubicBezTo>
                    <a:pt x="152" y="473"/>
                    <a:pt x="275" y="614"/>
                    <a:pt x="360" y="794"/>
                  </a:cubicBezTo>
                  <a:cubicBezTo>
                    <a:pt x="355" y="548"/>
                    <a:pt x="346" y="279"/>
                    <a:pt x="327" y="1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53"/>
            <p:cNvSpPr/>
            <p:nvPr/>
          </p:nvSpPr>
          <p:spPr>
            <a:xfrm>
              <a:off x="4924697" y="1923004"/>
              <a:ext cx="99846" cy="87557"/>
            </a:xfrm>
            <a:custGeom>
              <a:avLst/>
              <a:gdLst/>
              <a:ahLst/>
              <a:cxnLst/>
              <a:rect l="l" t="t" r="r" b="b"/>
              <a:pathLst>
                <a:path w="1568" h="1375" extrusionOk="0">
                  <a:moveTo>
                    <a:pt x="901" y="0"/>
                  </a:moveTo>
                  <a:cubicBezTo>
                    <a:pt x="622" y="0"/>
                    <a:pt x="272" y="26"/>
                    <a:pt x="0" y="77"/>
                  </a:cubicBezTo>
                  <a:cubicBezTo>
                    <a:pt x="71" y="242"/>
                    <a:pt x="109" y="464"/>
                    <a:pt x="128" y="704"/>
                  </a:cubicBezTo>
                  <a:cubicBezTo>
                    <a:pt x="133" y="723"/>
                    <a:pt x="133" y="742"/>
                    <a:pt x="133" y="766"/>
                  </a:cubicBezTo>
                  <a:lnTo>
                    <a:pt x="591" y="620"/>
                  </a:lnTo>
                  <a:cubicBezTo>
                    <a:pt x="599" y="617"/>
                    <a:pt x="607" y="615"/>
                    <a:pt x="616" y="615"/>
                  </a:cubicBezTo>
                  <a:cubicBezTo>
                    <a:pt x="649" y="615"/>
                    <a:pt x="678" y="637"/>
                    <a:pt x="690" y="671"/>
                  </a:cubicBezTo>
                  <a:lnTo>
                    <a:pt x="742" y="841"/>
                  </a:lnTo>
                  <a:cubicBezTo>
                    <a:pt x="756" y="884"/>
                    <a:pt x="728" y="931"/>
                    <a:pt x="685" y="945"/>
                  </a:cubicBezTo>
                  <a:lnTo>
                    <a:pt x="175" y="1111"/>
                  </a:lnTo>
                  <a:cubicBezTo>
                    <a:pt x="166" y="1115"/>
                    <a:pt x="156" y="1115"/>
                    <a:pt x="147" y="1115"/>
                  </a:cubicBezTo>
                  <a:cubicBezTo>
                    <a:pt x="147" y="1186"/>
                    <a:pt x="147" y="1257"/>
                    <a:pt x="142" y="1328"/>
                  </a:cubicBezTo>
                  <a:lnTo>
                    <a:pt x="270" y="1332"/>
                  </a:lnTo>
                  <a:lnTo>
                    <a:pt x="270" y="1314"/>
                  </a:lnTo>
                  <a:lnTo>
                    <a:pt x="435" y="1314"/>
                  </a:lnTo>
                  <a:cubicBezTo>
                    <a:pt x="444" y="1177"/>
                    <a:pt x="506" y="1077"/>
                    <a:pt x="581" y="1077"/>
                  </a:cubicBezTo>
                  <a:cubicBezTo>
                    <a:pt x="652" y="1082"/>
                    <a:pt x="713" y="1181"/>
                    <a:pt x="728" y="1314"/>
                  </a:cubicBezTo>
                  <a:lnTo>
                    <a:pt x="968" y="1309"/>
                  </a:lnTo>
                  <a:lnTo>
                    <a:pt x="968" y="1366"/>
                  </a:lnTo>
                  <a:lnTo>
                    <a:pt x="1271" y="1375"/>
                  </a:lnTo>
                  <a:lnTo>
                    <a:pt x="1271" y="1347"/>
                  </a:lnTo>
                  <a:lnTo>
                    <a:pt x="1304" y="1347"/>
                  </a:lnTo>
                  <a:cubicBezTo>
                    <a:pt x="1299" y="1214"/>
                    <a:pt x="1341" y="1111"/>
                    <a:pt x="1407" y="1111"/>
                  </a:cubicBezTo>
                  <a:cubicBezTo>
                    <a:pt x="1474" y="1111"/>
                    <a:pt x="1530" y="1214"/>
                    <a:pt x="1544" y="1351"/>
                  </a:cubicBezTo>
                  <a:lnTo>
                    <a:pt x="1568" y="1351"/>
                  </a:lnTo>
                  <a:cubicBezTo>
                    <a:pt x="1563" y="1257"/>
                    <a:pt x="1554" y="1162"/>
                    <a:pt x="1544" y="1073"/>
                  </a:cubicBezTo>
                  <a:lnTo>
                    <a:pt x="1115" y="1007"/>
                  </a:lnTo>
                  <a:cubicBezTo>
                    <a:pt x="1072" y="1002"/>
                    <a:pt x="1044" y="959"/>
                    <a:pt x="1049" y="912"/>
                  </a:cubicBezTo>
                  <a:lnTo>
                    <a:pt x="1063" y="738"/>
                  </a:lnTo>
                  <a:cubicBezTo>
                    <a:pt x="1067" y="693"/>
                    <a:pt x="1105" y="662"/>
                    <a:pt x="1144" y="662"/>
                  </a:cubicBezTo>
                  <a:cubicBezTo>
                    <a:pt x="1147" y="662"/>
                    <a:pt x="1150" y="662"/>
                    <a:pt x="1152" y="662"/>
                  </a:cubicBezTo>
                  <a:lnTo>
                    <a:pt x="1507" y="714"/>
                  </a:lnTo>
                  <a:cubicBezTo>
                    <a:pt x="1459" y="369"/>
                    <a:pt x="1417" y="119"/>
                    <a:pt x="1374" y="62"/>
                  </a:cubicBezTo>
                  <a:cubicBezTo>
                    <a:pt x="1339" y="20"/>
                    <a:pt x="1148" y="0"/>
                    <a:pt x="90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53"/>
            <p:cNvSpPr/>
            <p:nvPr/>
          </p:nvSpPr>
          <p:spPr>
            <a:xfrm>
              <a:off x="4992322" y="2017118"/>
              <a:ext cx="13882" cy="17511"/>
            </a:xfrm>
            <a:custGeom>
              <a:avLst/>
              <a:gdLst/>
              <a:ahLst/>
              <a:cxnLst/>
              <a:rect l="l" t="t" r="r" b="b"/>
              <a:pathLst>
                <a:path w="218" h="275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105"/>
                    <a:pt x="157" y="194"/>
                    <a:pt x="218" y="275"/>
                  </a:cubicBezTo>
                  <a:lnTo>
                    <a:pt x="213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53"/>
            <p:cNvSpPr/>
            <p:nvPr/>
          </p:nvSpPr>
          <p:spPr>
            <a:xfrm>
              <a:off x="4871146" y="2013552"/>
              <a:ext cx="141109" cy="137734"/>
            </a:xfrm>
            <a:custGeom>
              <a:avLst/>
              <a:gdLst/>
              <a:ahLst/>
              <a:cxnLst/>
              <a:rect l="l" t="t" r="r" b="b"/>
              <a:pathLst>
                <a:path w="2216" h="2163" extrusionOk="0">
                  <a:moveTo>
                    <a:pt x="278" y="90"/>
                  </a:moveTo>
                  <a:cubicBezTo>
                    <a:pt x="390" y="90"/>
                    <a:pt x="523" y="219"/>
                    <a:pt x="586" y="402"/>
                  </a:cubicBezTo>
                  <a:cubicBezTo>
                    <a:pt x="624" y="510"/>
                    <a:pt x="634" y="614"/>
                    <a:pt x="615" y="694"/>
                  </a:cubicBezTo>
                  <a:cubicBezTo>
                    <a:pt x="610" y="671"/>
                    <a:pt x="605" y="647"/>
                    <a:pt x="601" y="628"/>
                  </a:cubicBezTo>
                  <a:cubicBezTo>
                    <a:pt x="562" y="522"/>
                    <a:pt x="486" y="446"/>
                    <a:pt x="422" y="446"/>
                  </a:cubicBezTo>
                  <a:cubicBezTo>
                    <a:pt x="416" y="446"/>
                    <a:pt x="409" y="447"/>
                    <a:pt x="402" y="449"/>
                  </a:cubicBezTo>
                  <a:cubicBezTo>
                    <a:pt x="331" y="468"/>
                    <a:pt x="313" y="581"/>
                    <a:pt x="355" y="699"/>
                  </a:cubicBezTo>
                  <a:cubicBezTo>
                    <a:pt x="374" y="756"/>
                    <a:pt x="407" y="803"/>
                    <a:pt x="445" y="836"/>
                  </a:cubicBezTo>
                  <a:cubicBezTo>
                    <a:pt x="341" y="817"/>
                    <a:pt x="223" y="699"/>
                    <a:pt x="162" y="529"/>
                  </a:cubicBezTo>
                  <a:cubicBezTo>
                    <a:pt x="91" y="321"/>
                    <a:pt x="124" y="128"/>
                    <a:pt x="242" y="95"/>
                  </a:cubicBezTo>
                  <a:cubicBezTo>
                    <a:pt x="254" y="91"/>
                    <a:pt x="266" y="90"/>
                    <a:pt x="278" y="90"/>
                  </a:cubicBezTo>
                  <a:close/>
                  <a:moveTo>
                    <a:pt x="91" y="0"/>
                  </a:moveTo>
                  <a:cubicBezTo>
                    <a:pt x="10" y="113"/>
                    <a:pt x="1" y="331"/>
                    <a:pt x="81" y="557"/>
                  </a:cubicBezTo>
                  <a:cubicBezTo>
                    <a:pt x="157" y="765"/>
                    <a:pt x="289" y="926"/>
                    <a:pt x="421" y="992"/>
                  </a:cubicBezTo>
                  <a:cubicBezTo>
                    <a:pt x="440" y="1001"/>
                    <a:pt x="464" y="1006"/>
                    <a:pt x="483" y="1011"/>
                  </a:cubicBezTo>
                  <a:cubicBezTo>
                    <a:pt x="530" y="1464"/>
                    <a:pt x="577" y="1832"/>
                    <a:pt x="596" y="1922"/>
                  </a:cubicBezTo>
                  <a:cubicBezTo>
                    <a:pt x="619" y="2040"/>
                    <a:pt x="926" y="2120"/>
                    <a:pt x="1285" y="2163"/>
                  </a:cubicBezTo>
                  <a:cubicBezTo>
                    <a:pt x="1214" y="2082"/>
                    <a:pt x="1172" y="1964"/>
                    <a:pt x="1172" y="1785"/>
                  </a:cubicBezTo>
                  <a:cubicBezTo>
                    <a:pt x="1167" y="1299"/>
                    <a:pt x="1535" y="831"/>
                    <a:pt x="1894" y="784"/>
                  </a:cubicBezTo>
                  <a:cubicBezTo>
                    <a:pt x="1857" y="775"/>
                    <a:pt x="1828" y="765"/>
                    <a:pt x="1828" y="765"/>
                  </a:cubicBezTo>
                  <a:lnTo>
                    <a:pt x="1833" y="760"/>
                  </a:lnTo>
                  <a:cubicBezTo>
                    <a:pt x="1866" y="765"/>
                    <a:pt x="1902" y="769"/>
                    <a:pt x="1938" y="769"/>
                  </a:cubicBezTo>
                  <a:cubicBezTo>
                    <a:pt x="2004" y="769"/>
                    <a:pt x="2069" y="756"/>
                    <a:pt x="2112" y="713"/>
                  </a:cubicBezTo>
                  <a:cubicBezTo>
                    <a:pt x="2215" y="619"/>
                    <a:pt x="2121" y="397"/>
                    <a:pt x="1904" y="57"/>
                  </a:cubicBezTo>
                  <a:lnTo>
                    <a:pt x="1809" y="57"/>
                  </a:lnTo>
                  <a:lnTo>
                    <a:pt x="1814" y="368"/>
                  </a:lnTo>
                  <a:lnTo>
                    <a:pt x="1115" y="373"/>
                  </a:lnTo>
                  <a:lnTo>
                    <a:pt x="1111" y="24"/>
                  </a:lnTo>
                  <a:lnTo>
                    <a:pt x="983" y="19"/>
                  </a:lnTo>
                  <a:cubicBezTo>
                    <a:pt x="969" y="321"/>
                    <a:pt x="945" y="567"/>
                    <a:pt x="936" y="656"/>
                  </a:cubicBezTo>
                  <a:cubicBezTo>
                    <a:pt x="936" y="666"/>
                    <a:pt x="936" y="671"/>
                    <a:pt x="936" y="680"/>
                  </a:cubicBezTo>
                  <a:cubicBezTo>
                    <a:pt x="936" y="685"/>
                    <a:pt x="936" y="690"/>
                    <a:pt x="936" y="690"/>
                  </a:cubicBezTo>
                  <a:lnTo>
                    <a:pt x="756" y="732"/>
                  </a:lnTo>
                  <a:cubicBezTo>
                    <a:pt x="766" y="628"/>
                    <a:pt x="752" y="501"/>
                    <a:pt x="704" y="373"/>
                  </a:cubicBezTo>
                  <a:cubicBezTo>
                    <a:pt x="648" y="217"/>
                    <a:pt x="563" y="90"/>
                    <a:pt x="468" y="1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53"/>
            <p:cNvSpPr/>
            <p:nvPr/>
          </p:nvSpPr>
          <p:spPr>
            <a:xfrm>
              <a:off x="4885282" y="212148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53"/>
            <p:cNvSpPr/>
            <p:nvPr/>
          </p:nvSpPr>
          <p:spPr>
            <a:xfrm>
              <a:off x="4925270" y="1962165"/>
              <a:ext cx="47567" cy="45402"/>
            </a:xfrm>
            <a:custGeom>
              <a:avLst/>
              <a:gdLst/>
              <a:ahLst/>
              <a:cxnLst/>
              <a:rect l="l" t="t" r="r" b="b"/>
              <a:pathLst>
                <a:path w="747" h="713" extrusionOk="0">
                  <a:moveTo>
                    <a:pt x="607" y="0"/>
                  </a:moveTo>
                  <a:cubicBezTo>
                    <a:pt x="598" y="0"/>
                    <a:pt x="590" y="2"/>
                    <a:pt x="582" y="5"/>
                  </a:cubicBezTo>
                  <a:lnTo>
                    <a:pt x="124" y="151"/>
                  </a:lnTo>
                  <a:lnTo>
                    <a:pt x="72" y="165"/>
                  </a:lnTo>
                  <a:cubicBezTo>
                    <a:pt x="29" y="179"/>
                    <a:pt x="1" y="226"/>
                    <a:pt x="15" y="274"/>
                  </a:cubicBezTo>
                  <a:lnTo>
                    <a:pt x="67" y="439"/>
                  </a:lnTo>
                  <a:cubicBezTo>
                    <a:pt x="76" y="472"/>
                    <a:pt x="105" y="496"/>
                    <a:pt x="138" y="500"/>
                  </a:cubicBezTo>
                  <a:cubicBezTo>
                    <a:pt x="147" y="500"/>
                    <a:pt x="157" y="500"/>
                    <a:pt x="166" y="496"/>
                  </a:cubicBezTo>
                  <a:lnTo>
                    <a:pt x="676" y="330"/>
                  </a:lnTo>
                  <a:cubicBezTo>
                    <a:pt x="719" y="316"/>
                    <a:pt x="747" y="269"/>
                    <a:pt x="733" y="226"/>
                  </a:cubicBezTo>
                  <a:lnTo>
                    <a:pt x="681" y="56"/>
                  </a:lnTo>
                  <a:cubicBezTo>
                    <a:pt x="669" y="22"/>
                    <a:pt x="640" y="0"/>
                    <a:pt x="607" y="0"/>
                  </a:cubicBezTo>
                  <a:close/>
                  <a:moveTo>
                    <a:pt x="138" y="515"/>
                  </a:moveTo>
                  <a:cubicBezTo>
                    <a:pt x="138" y="581"/>
                    <a:pt x="137" y="647"/>
                    <a:pt x="133" y="713"/>
                  </a:cubicBezTo>
                  <a:cubicBezTo>
                    <a:pt x="137" y="651"/>
                    <a:pt x="138" y="582"/>
                    <a:pt x="138" y="515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53"/>
            <p:cNvSpPr/>
            <p:nvPr/>
          </p:nvSpPr>
          <p:spPr>
            <a:xfrm>
              <a:off x="4919285" y="2056852"/>
              <a:ext cx="11462" cy="3375"/>
            </a:xfrm>
            <a:custGeom>
              <a:avLst/>
              <a:gdLst/>
              <a:ahLst/>
              <a:cxnLst/>
              <a:rect l="l" t="t" r="r" b="b"/>
              <a:pathLst>
                <a:path w="180" h="53" extrusionOk="0">
                  <a:moveTo>
                    <a:pt x="0" y="52"/>
                  </a:moveTo>
                  <a:lnTo>
                    <a:pt x="0" y="52"/>
                  </a:lnTo>
                  <a:lnTo>
                    <a:pt x="180" y="10"/>
                  </a:lnTo>
                  <a:cubicBezTo>
                    <a:pt x="180" y="10"/>
                    <a:pt x="180" y="5"/>
                    <a:pt x="180" y="0"/>
                  </a:cubicBezTo>
                  <a:cubicBezTo>
                    <a:pt x="180" y="5"/>
                    <a:pt x="180" y="10"/>
                    <a:pt x="180" y="1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53"/>
            <p:cNvSpPr/>
            <p:nvPr/>
          </p:nvSpPr>
          <p:spPr>
            <a:xfrm>
              <a:off x="4930683" y="2055324"/>
              <a:ext cx="64" cy="1592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cubicBezTo>
                    <a:pt x="1" y="10"/>
                    <a:pt x="1" y="15"/>
                    <a:pt x="1" y="24"/>
                  </a:cubicBezTo>
                  <a:cubicBezTo>
                    <a:pt x="1" y="15"/>
                    <a:pt x="1" y="10"/>
                    <a:pt x="1" y="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53"/>
            <p:cNvSpPr/>
            <p:nvPr/>
          </p:nvSpPr>
          <p:spPr>
            <a:xfrm>
              <a:off x="4930683" y="2014762"/>
              <a:ext cx="3120" cy="40626"/>
            </a:xfrm>
            <a:custGeom>
              <a:avLst/>
              <a:gdLst/>
              <a:ahLst/>
              <a:cxnLst/>
              <a:rect l="l" t="t" r="r" b="b"/>
              <a:pathLst>
                <a:path w="49" h="638" extrusionOk="0">
                  <a:moveTo>
                    <a:pt x="1" y="637"/>
                  </a:moveTo>
                  <a:cubicBezTo>
                    <a:pt x="10" y="548"/>
                    <a:pt x="34" y="302"/>
                    <a:pt x="48" y="0"/>
                  </a:cubicBezTo>
                  <a:lnTo>
                    <a:pt x="48" y="0"/>
                  </a:lnTo>
                  <a:cubicBezTo>
                    <a:pt x="34" y="302"/>
                    <a:pt x="10" y="548"/>
                    <a:pt x="1" y="63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53"/>
            <p:cNvSpPr/>
            <p:nvPr/>
          </p:nvSpPr>
          <p:spPr>
            <a:xfrm>
              <a:off x="4900946" y="2014125"/>
              <a:ext cx="32858" cy="46103"/>
            </a:xfrm>
            <a:custGeom>
              <a:avLst/>
              <a:gdLst/>
              <a:ahLst/>
              <a:cxnLst/>
              <a:rect l="l" t="t" r="r" b="b"/>
              <a:pathLst>
                <a:path w="516" h="724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81"/>
                    <a:pt x="180" y="208"/>
                    <a:pt x="236" y="364"/>
                  </a:cubicBezTo>
                  <a:cubicBezTo>
                    <a:pt x="284" y="492"/>
                    <a:pt x="298" y="619"/>
                    <a:pt x="288" y="723"/>
                  </a:cubicBezTo>
                  <a:lnTo>
                    <a:pt x="468" y="681"/>
                  </a:lnTo>
                  <a:cubicBezTo>
                    <a:pt x="468" y="681"/>
                    <a:pt x="468" y="676"/>
                    <a:pt x="468" y="671"/>
                  </a:cubicBezTo>
                  <a:cubicBezTo>
                    <a:pt x="468" y="662"/>
                    <a:pt x="468" y="657"/>
                    <a:pt x="468" y="647"/>
                  </a:cubicBezTo>
                  <a:cubicBezTo>
                    <a:pt x="477" y="558"/>
                    <a:pt x="501" y="312"/>
                    <a:pt x="515" y="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53"/>
            <p:cNvSpPr/>
            <p:nvPr/>
          </p:nvSpPr>
          <p:spPr>
            <a:xfrm>
              <a:off x="4876876" y="2019219"/>
              <a:ext cx="34641" cy="47567"/>
            </a:xfrm>
            <a:custGeom>
              <a:avLst/>
              <a:gdLst/>
              <a:ahLst/>
              <a:cxnLst/>
              <a:rect l="l" t="t" r="r" b="b"/>
              <a:pathLst>
                <a:path w="544" h="747" extrusionOk="0">
                  <a:moveTo>
                    <a:pt x="188" y="1"/>
                  </a:moveTo>
                  <a:cubicBezTo>
                    <a:pt x="176" y="1"/>
                    <a:pt x="164" y="2"/>
                    <a:pt x="152" y="6"/>
                  </a:cubicBezTo>
                  <a:cubicBezTo>
                    <a:pt x="34" y="39"/>
                    <a:pt x="1" y="232"/>
                    <a:pt x="72" y="440"/>
                  </a:cubicBezTo>
                  <a:cubicBezTo>
                    <a:pt x="133" y="610"/>
                    <a:pt x="251" y="728"/>
                    <a:pt x="355" y="747"/>
                  </a:cubicBezTo>
                  <a:cubicBezTo>
                    <a:pt x="317" y="719"/>
                    <a:pt x="284" y="667"/>
                    <a:pt x="265" y="610"/>
                  </a:cubicBezTo>
                  <a:cubicBezTo>
                    <a:pt x="223" y="492"/>
                    <a:pt x="241" y="379"/>
                    <a:pt x="312" y="360"/>
                  </a:cubicBezTo>
                  <a:cubicBezTo>
                    <a:pt x="319" y="358"/>
                    <a:pt x="326" y="357"/>
                    <a:pt x="332" y="357"/>
                  </a:cubicBezTo>
                  <a:cubicBezTo>
                    <a:pt x="396" y="357"/>
                    <a:pt x="472" y="433"/>
                    <a:pt x="511" y="539"/>
                  </a:cubicBezTo>
                  <a:cubicBezTo>
                    <a:pt x="515" y="563"/>
                    <a:pt x="520" y="582"/>
                    <a:pt x="525" y="605"/>
                  </a:cubicBezTo>
                  <a:cubicBezTo>
                    <a:pt x="544" y="525"/>
                    <a:pt x="534" y="421"/>
                    <a:pt x="496" y="313"/>
                  </a:cubicBezTo>
                  <a:cubicBezTo>
                    <a:pt x="433" y="130"/>
                    <a:pt x="300" y="1"/>
                    <a:pt x="188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53"/>
            <p:cNvSpPr/>
            <p:nvPr/>
          </p:nvSpPr>
          <p:spPr>
            <a:xfrm>
              <a:off x="4945456" y="2063411"/>
              <a:ext cx="92014" cy="100865"/>
            </a:xfrm>
            <a:custGeom>
              <a:avLst/>
              <a:gdLst/>
              <a:ahLst/>
              <a:cxnLst/>
              <a:rect l="l" t="t" r="r" b="b"/>
              <a:pathLst>
                <a:path w="1445" h="1584" extrusionOk="0">
                  <a:moveTo>
                    <a:pt x="463" y="289"/>
                  </a:moveTo>
                  <a:lnTo>
                    <a:pt x="756" y="303"/>
                  </a:lnTo>
                  <a:cubicBezTo>
                    <a:pt x="779" y="298"/>
                    <a:pt x="803" y="294"/>
                    <a:pt x="831" y="294"/>
                  </a:cubicBezTo>
                  <a:cubicBezTo>
                    <a:pt x="860" y="294"/>
                    <a:pt x="888" y="298"/>
                    <a:pt x="916" y="308"/>
                  </a:cubicBezTo>
                  <a:lnTo>
                    <a:pt x="1110" y="317"/>
                  </a:lnTo>
                  <a:cubicBezTo>
                    <a:pt x="1110" y="317"/>
                    <a:pt x="1105" y="369"/>
                    <a:pt x="1077" y="431"/>
                  </a:cubicBezTo>
                  <a:cubicBezTo>
                    <a:pt x="1176" y="553"/>
                    <a:pt x="1237" y="747"/>
                    <a:pt x="1237" y="945"/>
                  </a:cubicBezTo>
                  <a:cubicBezTo>
                    <a:pt x="1237" y="1235"/>
                    <a:pt x="1086" y="1288"/>
                    <a:pt x="889" y="1288"/>
                  </a:cubicBezTo>
                  <a:cubicBezTo>
                    <a:pt x="858" y="1288"/>
                    <a:pt x="826" y="1287"/>
                    <a:pt x="793" y="1285"/>
                  </a:cubicBezTo>
                  <a:cubicBezTo>
                    <a:pt x="557" y="1271"/>
                    <a:pt x="335" y="1247"/>
                    <a:pt x="331" y="922"/>
                  </a:cubicBezTo>
                  <a:cubicBezTo>
                    <a:pt x="331" y="738"/>
                    <a:pt x="416" y="558"/>
                    <a:pt x="534" y="440"/>
                  </a:cubicBezTo>
                  <a:cubicBezTo>
                    <a:pt x="468" y="365"/>
                    <a:pt x="463" y="289"/>
                    <a:pt x="463" y="289"/>
                  </a:cubicBezTo>
                  <a:close/>
                  <a:moveTo>
                    <a:pt x="727" y="1"/>
                  </a:moveTo>
                  <a:cubicBezTo>
                    <a:pt x="368" y="48"/>
                    <a:pt x="0" y="516"/>
                    <a:pt x="5" y="1002"/>
                  </a:cubicBezTo>
                  <a:cubicBezTo>
                    <a:pt x="5" y="1181"/>
                    <a:pt x="47" y="1299"/>
                    <a:pt x="118" y="1380"/>
                  </a:cubicBezTo>
                  <a:cubicBezTo>
                    <a:pt x="241" y="1526"/>
                    <a:pt x="439" y="1559"/>
                    <a:pt x="661" y="1573"/>
                  </a:cubicBezTo>
                  <a:cubicBezTo>
                    <a:pt x="685" y="1578"/>
                    <a:pt x="713" y="1578"/>
                    <a:pt x="737" y="1578"/>
                  </a:cubicBezTo>
                  <a:cubicBezTo>
                    <a:pt x="770" y="1583"/>
                    <a:pt x="798" y="1583"/>
                    <a:pt x="826" y="1583"/>
                  </a:cubicBezTo>
                  <a:cubicBezTo>
                    <a:pt x="846" y="1583"/>
                    <a:pt x="866" y="1584"/>
                    <a:pt x="885" y="1584"/>
                  </a:cubicBezTo>
                  <a:cubicBezTo>
                    <a:pt x="1198" y="1584"/>
                    <a:pt x="1445" y="1502"/>
                    <a:pt x="1445" y="1040"/>
                  </a:cubicBezTo>
                  <a:cubicBezTo>
                    <a:pt x="1445" y="813"/>
                    <a:pt x="1398" y="591"/>
                    <a:pt x="1313" y="412"/>
                  </a:cubicBezTo>
                  <a:cubicBezTo>
                    <a:pt x="1228" y="232"/>
                    <a:pt x="1105" y="91"/>
                    <a:pt x="954" y="34"/>
                  </a:cubicBezTo>
                  <a:cubicBezTo>
                    <a:pt x="874" y="34"/>
                    <a:pt x="789" y="20"/>
                    <a:pt x="727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53"/>
            <p:cNvSpPr/>
            <p:nvPr/>
          </p:nvSpPr>
          <p:spPr>
            <a:xfrm>
              <a:off x="4966469" y="2090792"/>
              <a:ext cx="57819" cy="54699"/>
            </a:xfrm>
            <a:custGeom>
              <a:avLst/>
              <a:gdLst/>
              <a:ahLst/>
              <a:cxnLst/>
              <a:rect l="l" t="t" r="r" b="b"/>
              <a:pathLst>
                <a:path w="908" h="859" extrusionOk="0">
                  <a:moveTo>
                    <a:pt x="747" y="1"/>
                  </a:moveTo>
                  <a:cubicBezTo>
                    <a:pt x="711" y="72"/>
                    <a:pt x="645" y="151"/>
                    <a:pt x="517" y="151"/>
                  </a:cubicBezTo>
                  <a:cubicBezTo>
                    <a:pt x="493" y="151"/>
                    <a:pt x="468" y="148"/>
                    <a:pt x="440" y="142"/>
                  </a:cubicBezTo>
                  <a:cubicBezTo>
                    <a:pt x="322" y="114"/>
                    <a:pt x="246" y="62"/>
                    <a:pt x="204" y="10"/>
                  </a:cubicBezTo>
                  <a:cubicBezTo>
                    <a:pt x="86" y="128"/>
                    <a:pt x="1" y="308"/>
                    <a:pt x="1" y="492"/>
                  </a:cubicBezTo>
                  <a:cubicBezTo>
                    <a:pt x="5" y="817"/>
                    <a:pt x="227" y="841"/>
                    <a:pt x="463" y="855"/>
                  </a:cubicBezTo>
                  <a:cubicBezTo>
                    <a:pt x="496" y="857"/>
                    <a:pt x="528" y="858"/>
                    <a:pt x="559" y="858"/>
                  </a:cubicBezTo>
                  <a:cubicBezTo>
                    <a:pt x="756" y="858"/>
                    <a:pt x="907" y="805"/>
                    <a:pt x="907" y="515"/>
                  </a:cubicBezTo>
                  <a:cubicBezTo>
                    <a:pt x="907" y="317"/>
                    <a:pt x="846" y="123"/>
                    <a:pt x="74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53"/>
            <p:cNvSpPr/>
            <p:nvPr/>
          </p:nvSpPr>
          <p:spPr>
            <a:xfrm>
              <a:off x="4993532" y="2082068"/>
              <a:ext cx="10316" cy="955"/>
            </a:xfrm>
            <a:custGeom>
              <a:avLst/>
              <a:gdLst/>
              <a:ahLst/>
              <a:cxnLst/>
              <a:rect l="l" t="t" r="r" b="b"/>
              <a:pathLst>
                <a:path w="162" h="15" extrusionOk="0">
                  <a:moveTo>
                    <a:pt x="76" y="1"/>
                  </a:moveTo>
                  <a:cubicBezTo>
                    <a:pt x="48" y="1"/>
                    <a:pt x="24" y="5"/>
                    <a:pt x="1" y="10"/>
                  </a:cubicBezTo>
                  <a:lnTo>
                    <a:pt x="161" y="15"/>
                  </a:lnTo>
                  <a:cubicBezTo>
                    <a:pt x="133" y="5"/>
                    <a:pt x="105" y="1"/>
                    <a:pt x="7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53"/>
            <p:cNvSpPr/>
            <p:nvPr/>
          </p:nvSpPr>
          <p:spPr>
            <a:xfrm>
              <a:off x="4952333" y="1991584"/>
              <a:ext cx="18721" cy="15092"/>
            </a:xfrm>
            <a:custGeom>
              <a:avLst/>
              <a:gdLst/>
              <a:ahLst/>
              <a:cxnLst/>
              <a:rect l="l" t="t" r="r" b="b"/>
              <a:pathLst>
                <a:path w="294" h="237" extrusionOk="0">
                  <a:moveTo>
                    <a:pt x="147" y="0"/>
                  </a:moveTo>
                  <a:cubicBezTo>
                    <a:pt x="72" y="0"/>
                    <a:pt x="10" y="100"/>
                    <a:pt x="1" y="237"/>
                  </a:cubicBezTo>
                  <a:lnTo>
                    <a:pt x="294" y="237"/>
                  </a:lnTo>
                  <a:cubicBezTo>
                    <a:pt x="279" y="104"/>
                    <a:pt x="218" y="5"/>
                    <a:pt x="147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53"/>
            <p:cNvSpPr/>
            <p:nvPr/>
          </p:nvSpPr>
          <p:spPr>
            <a:xfrm>
              <a:off x="5007349" y="1993685"/>
              <a:ext cx="15728" cy="15410"/>
            </a:xfrm>
            <a:custGeom>
              <a:avLst/>
              <a:gdLst/>
              <a:ahLst/>
              <a:cxnLst/>
              <a:rect l="l" t="t" r="r" b="b"/>
              <a:pathLst>
                <a:path w="247" h="242" extrusionOk="0">
                  <a:moveTo>
                    <a:pt x="109" y="1"/>
                  </a:moveTo>
                  <a:cubicBezTo>
                    <a:pt x="48" y="1"/>
                    <a:pt x="1" y="104"/>
                    <a:pt x="6" y="237"/>
                  </a:cubicBezTo>
                  <a:lnTo>
                    <a:pt x="246" y="241"/>
                  </a:lnTo>
                  <a:cubicBezTo>
                    <a:pt x="232" y="104"/>
                    <a:pt x="176" y="1"/>
                    <a:pt x="109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53"/>
            <p:cNvSpPr/>
            <p:nvPr/>
          </p:nvSpPr>
          <p:spPr>
            <a:xfrm>
              <a:off x="4974874" y="2081750"/>
              <a:ext cx="41263" cy="18658"/>
            </a:xfrm>
            <a:custGeom>
              <a:avLst/>
              <a:gdLst/>
              <a:ahLst/>
              <a:cxnLst/>
              <a:rect l="l" t="t" r="r" b="b"/>
              <a:pathLst>
                <a:path w="648" h="293" extrusionOk="0">
                  <a:moveTo>
                    <a:pt x="67" y="29"/>
                  </a:moveTo>
                  <a:lnTo>
                    <a:pt x="591" y="48"/>
                  </a:lnTo>
                  <a:cubicBezTo>
                    <a:pt x="591" y="48"/>
                    <a:pt x="582" y="114"/>
                    <a:pt x="544" y="176"/>
                  </a:cubicBezTo>
                  <a:lnTo>
                    <a:pt x="124" y="147"/>
                  </a:lnTo>
                  <a:cubicBezTo>
                    <a:pt x="72" y="91"/>
                    <a:pt x="67" y="29"/>
                    <a:pt x="67" y="29"/>
                  </a:cubicBezTo>
                  <a:close/>
                  <a:moveTo>
                    <a:pt x="1" y="1"/>
                  </a:moveTo>
                  <a:cubicBezTo>
                    <a:pt x="1" y="1"/>
                    <a:pt x="6" y="77"/>
                    <a:pt x="72" y="152"/>
                  </a:cubicBezTo>
                  <a:cubicBezTo>
                    <a:pt x="114" y="204"/>
                    <a:pt x="190" y="256"/>
                    <a:pt x="308" y="284"/>
                  </a:cubicBezTo>
                  <a:cubicBezTo>
                    <a:pt x="336" y="290"/>
                    <a:pt x="361" y="293"/>
                    <a:pt x="385" y="293"/>
                  </a:cubicBezTo>
                  <a:cubicBezTo>
                    <a:pt x="513" y="293"/>
                    <a:pt x="579" y="214"/>
                    <a:pt x="615" y="143"/>
                  </a:cubicBezTo>
                  <a:cubicBezTo>
                    <a:pt x="643" y="81"/>
                    <a:pt x="648" y="29"/>
                    <a:pt x="648" y="29"/>
                  </a:cubicBezTo>
                  <a:lnTo>
                    <a:pt x="454" y="20"/>
                  </a:lnTo>
                  <a:lnTo>
                    <a:pt x="29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53"/>
            <p:cNvSpPr/>
            <p:nvPr/>
          </p:nvSpPr>
          <p:spPr>
            <a:xfrm>
              <a:off x="4979141" y="2083596"/>
              <a:ext cx="33431" cy="9361"/>
            </a:xfrm>
            <a:custGeom>
              <a:avLst/>
              <a:gdLst/>
              <a:ahLst/>
              <a:cxnLst/>
              <a:rect l="l" t="t" r="r" b="b"/>
              <a:pathLst>
                <a:path w="525" h="147" extrusionOk="0">
                  <a:moveTo>
                    <a:pt x="0" y="0"/>
                  </a:moveTo>
                  <a:cubicBezTo>
                    <a:pt x="0" y="0"/>
                    <a:pt x="5" y="62"/>
                    <a:pt x="57" y="118"/>
                  </a:cubicBezTo>
                  <a:lnTo>
                    <a:pt x="477" y="147"/>
                  </a:lnTo>
                  <a:cubicBezTo>
                    <a:pt x="515" y="85"/>
                    <a:pt x="524" y="19"/>
                    <a:pt x="524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53"/>
            <p:cNvSpPr/>
            <p:nvPr/>
          </p:nvSpPr>
          <p:spPr>
            <a:xfrm>
              <a:off x="4852807" y="2006038"/>
              <a:ext cx="195235" cy="34004"/>
            </a:xfrm>
            <a:custGeom>
              <a:avLst/>
              <a:gdLst/>
              <a:ahLst/>
              <a:cxnLst/>
              <a:rect l="l" t="t" r="r" b="b"/>
              <a:pathLst>
                <a:path w="3066" h="534" extrusionOk="0">
                  <a:moveTo>
                    <a:pt x="1960" y="85"/>
                  </a:moveTo>
                  <a:lnTo>
                    <a:pt x="1993" y="90"/>
                  </a:lnTo>
                  <a:lnTo>
                    <a:pt x="2036" y="90"/>
                  </a:lnTo>
                  <a:lnTo>
                    <a:pt x="2041" y="453"/>
                  </a:lnTo>
                  <a:lnTo>
                    <a:pt x="1479" y="449"/>
                  </a:lnTo>
                  <a:lnTo>
                    <a:pt x="1474" y="85"/>
                  </a:lnTo>
                  <a:close/>
                  <a:moveTo>
                    <a:pt x="2480" y="99"/>
                  </a:moveTo>
                  <a:lnTo>
                    <a:pt x="2640" y="104"/>
                  </a:lnTo>
                  <a:lnTo>
                    <a:pt x="2872" y="109"/>
                  </a:lnTo>
                  <a:lnTo>
                    <a:pt x="2980" y="113"/>
                  </a:lnTo>
                  <a:lnTo>
                    <a:pt x="2985" y="477"/>
                  </a:lnTo>
                  <a:lnTo>
                    <a:pt x="2485" y="463"/>
                  </a:lnTo>
                  <a:lnTo>
                    <a:pt x="2480" y="99"/>
                  </a:lnTo>
                  <a:close/>
                  <a:moveTo>
                    <a:pt x="15" y="0"/>
                  </a:moveTo>
                  <a:lnTo>
                    <a:pt x="1" y="109"/>
                  </a:lnTo>
                  <a:lnTo>
                    <a:pt x="379" y="118"/>
                  </a:lnTo>
                  <a:lnTo>
                    <a:pt x="756" y="128"/>
                  </a:lnTo>
                  <a:lnTo>
                    <a:pt x="1271" y="137"/>
                  </a:lnTo>
                  <a:lnTo>
                    <a:pt x="1399" y="142"/>
                  </a:lnTo>
                  <a:lnTo>
                    <a:pt x="1403" y="491"/>
                  </a:lnTo>
                  <a:lnTo>
                    <a:pt x="2102" y="486"/>
                  </a:lnTo>
                  <a:lnTo>
                    <a:pt x="2097" y="175"/>
                  </a:lnTo>
                  <a:lnTo>
                    <a:pt x="2192" y="175"/>
                  </a:lnTo>
                  <a:lnTo>
                    <a:pt x="2404" y="180"/>
                  </a:lnTo>
                  <a:lnTo>
                    <a:pt x="2409" y="449"/>
                  </a:lnTo>
                  <a:cubicBezTo>
                    <a:pt x="2423" y="477"/>
                    <a:pt x="2442" y="501"/>
                    <a:pt x="2456" y="520"/>
                  </a:cubicBezTo>
                  <a:lnTo>
                    <a:pt x="2735" y="529"/>
                  </a:lnTo>
                  <a:lnTo>
                    <a:pt x="3065" y="534"/>
                  </a:lnTo>
                  <a:lnTo>
                    <a:pt x="3056" y="57"/>
                  </a:lnTo>
                  <a:lnTo>
                    <a:pt x="2697" y="47"/>
                  </a:lnTo>
                  <a:lnTo>
                    <a:pt x="2673" y="47"/>
                  </a:lnTo>
                  <a:lnTo>
                    <a:pt x="2433" y="43"/>
                  </a:lnTo>
                  <a:lnTo>
                    <a:pt x="2400" y="43"/>
                  </a:lnTo>
                  <a:lnTo>
                    <a:pt x="2400" y="71"/>
                  </a:lnTo>
                  <a:lnTo>
                    <a:pt x="2097" y="62"/>
                  </a:lnTo>
                  <a:lnTo>
                    <a:pt x="2097" y="5"/>
                  </a:lnTo>
                  <a:lnTo>
                    <a:pt x="1857" y="10"/>
                  </a:lnTo>
                  <a:lnTo>
                    <a:pt x="1399" y="10"/>
                  </a:lnTo>
                  <a:lnTo>
                    <a:pt x="1399" y="28"/>
                  </a:lnTo>
                  <a:lnTo>
                    <a:pt x="1271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53"/>
            <p:cNvSpPr/>
            <p:nvPr/>
          </p:nvSpPr>
          <p:spPr>
            <a:xfrm>
              <a:off x="4987546" y="2017118"/>
              <a:ext cx="32539" cy="48459"/>
            </a:xfrm>
            <a:custGeom>
              <a:avLst/>
              <a:gdLst/>
              <a:ahLst/>
              <a:cxnLst/>
              <a:rect l="l" t="t" r="r" b="b"/>
              <a:pathLst>
                <a:path w="511" h="761" extrusionOk="0">
                  <a:moveTo>
                    <a:pt x="76" y="1"/>
                  </a:moveTo>
                  <a:lnTo>
                    <a:pt x="76" y="1"/>
                  </a:lnTo>
                  <a:cubicBezTo>
                    <a:pt x="293" y="341"/>
                    <a:pt x="387" y="563"/>
                    <a:pt x="284" y="657"/>
                  </a:cubicBezTo>
                  <a:cubicBezTo>
                    <a:pt x="241" y="700"/>
                    <a:pt x="176" y="713"/>
                    <a:pt x="110" y="713"/>
                  </a:cubicBezTo>
                  <a:cubicBezTo>
                    <a:pt x="74" y="713"/>
                    <a:pt x="38" y="709"/>
                    <a:pt x="5" y="704"/>
                  </a:cubicBezTo>
                  <a:lnTo>
                    <a:pt x="0" y="709"/>
                  </a:lnTo>
                  <a:cubicBezTo>
                    <a:pt x="0" y="709"/>
                    <a:pt x="29" y="719"/>
                    <a:pt x="66" y="728"/>
                  </a:cubicBezTo>
                  <a:cubicBezTo>
                    <a:pt x="128" y="747"/>
                    <a:pt x="213" y="761"/>
                    <a:pt x="293" y="761"/>
                  </a:cubicBezTo>
                  <a:cubicBezTo>
                    <a:pt x="350" y="756"/>
                    <a:pt x="397" y="747"/>
                    <a:pt x="430" y="719"/>
                  </a:cubicBezTo>
                  <a:cubicBezTo>
                    <a:pt x="510" y="657"/>
                    <a:pt x="468" y="534"/>
                    <a:pt x="340" y="346"/>
                  </a:cubicBezTo>
                  <a:cubicBezTo>
                    <a:pt x="326" y="327"/>
                    <a:pt x="307" y="303"/>
                    <a:pt x="293" y="275"/>
                  </a:cubicBezTo>
                  <a:cubicBezTo>
                    <a:pt x="232" y="194"/>
                    <a:pt x="161" y="105"/>
                    <a:pt x="76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53"/>
            <p:cNvSpPr/>
            <p:nvPr/>
          </p:nvSpPr>
          <p:spPr>
            <a:xfrm>
              <a:off x="5010661" y="2012342"/>
              <a:ext cx="32221" cy="24134"/>
            </a:xfrm>
            <a:custGeom>
              <a:avLst/>
              <a:gdLst/>
              <a:ahLst/>
              <a:cxnLst/>
              <a:rect l="l" t="t" r="r" b="b"/>
              <a:pathLst>
                <a:path w="506" h="379" extrusionOk="0">
                  <a:moveTo>
                    <a:pt x="1" y="0"/>
                  </a:moveTo>
                  <a:lnTo>
                    <a:pt x="6" y="364"/>
                  </a:lnTo>
                  <a:lnTo>
                    <a:pt x="506" y="378"/>
                  </a:lnTo>
                  <a:lnTo>
                    <a:pt x="501" y="14"/>
                  </a:lnTo>
                  <a:lnTo>
                    <a:pt x="393" y="10"/>
                  </a:lnTo>
                  <a:cubicBezTo>
                    <a:pt x="383" y="114"/>
                    <a:pt x="341" y="189"/>
                    <a:pt x="289" y="189"/>
                  </a:cubicBezTo>
                  <a:cubicBezTo>
                    <a:pt x="232" y="189"/>
                    <a:pt x="180" y="114"/>
                    <a:pt x="161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53"/>
            <p:cNvSpPr/>
            <p:nvPr/>
          </p:nvSpPr>
          <p:spPr>
            <a:xfrm>
              <a:off x="4946666" y="2011451"/>
              <a:ext cx="36105" cy="23497"/>
            </a:xfrm>
            <a:custGeom>
              <a:avLst/>
              <a:gdLst/>
              <a:ahLst/>
              <a:cxnLst/>
              <a:rect l="l" t="t" r="r" b="b"/>
              <a:pathLst>
                <a:path w="567" h="369" extrusionOk="0">
                  <a:moveTo>
                    <a:pt x="0" y="0"/>
                  </a:moveTo>
                  <a:lnTo>
                    <a:pt x="5" y="364"/>
                  </a:lnTo>
                  <a:lnTo>
                    <a:pt x="567" y="368"/>
                  </a:lnTo>
                  <a:lnTo>
                    <a:pt x="562" y="5"/>
                  </a:lnTo>
                  <a:lnTo>
                    <a:pt x="519" y="5"/>
                  </a:lnTo>
                  <a:cubicBezTo>
                    <a:pt x="505" y="118"/>
                    <a:pt x="449" y="203"/>
                    <a:pt x="383" y="203"/>
                  </a:cubicBezTo>
                  <a:cubicBezTo>
                    <a:pt x="312" y="203"/>
                    <a:pt x="255" y="118"/>
                    <a:pt x="23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53"/>
            <p:cNvSpPr/>
            <p:nvPr/>
          </p:nvSpPr>
          <p:spPr>
            <a:xfrm>
              <a:off x="4961693" y="2011451"/>
              <a:ext cx="18084" cy="12990"/>
            </a:xfrm>
            <a:custGeom>
              <a:avLst/>
              <a:gdLst/>
              <a:ahLst/>
              <a:cxnLst/>
              <a:rect l="l" t="t" r="r" b="b"/>
              <a:pathLst>
                <a:path w="284" h="204" extrusionOk="0">
                  <a:moveTo>
                    <a:pt x="0" y="0"/>
                  </a:moveTo>
                  <a:cubicBezTo>
                    <a:pt x="19" y="118"/>
                    <a:pt x="76" y="203"/>
                    <a:pt x="147" y="203"/>
                  </a:cubicBezTo>
                  <a:cubicBezTo>
                    <a:pt x="213" y="203"/>
                    <a:pt x="269" y="118"/>
                    <a:pt x="283" y="5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53"/>
            <p:cNvSpPr/>
            <p:nvPr/>
          </p:nvSpPr>
          <p:spPr>
            <a:xfrm>
              <a:off x="5020913" y="2012661"/>
              <a:ext cx="14773" cy="11780"/>
            </a:xfrm>
            <a:custGeom>
              <a:avLst/>
              <a:gdLst/>
              <a:ahLst/>
              <a:cxnLst/>
              <a:rect l="l" t="t" r="r" b="b"/>
              <a:pathLst>
                <a:path w="232" h="185" extrusionOk="0">
                  <a:moveTo>
                    <a:pt x="0" y="0"/>
                  </a:moveTo>
                  <a:cubicBezTo>
                    <a:pt x="19" y="109"/>
                    <a:pt x="71" y="184"/>
                    <a:pt x="128" y="184"/>
                  </a:cubicBezTo>
                  <a:cubicBezTo>
                    <a:pt x="180" y="184"/>
                    <a:pt x="222" y="109"/>
                    <a:pt x="23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53"/>
            <p:cNvSpPr/>
            <p:nvPr/>
          </p:nvSpPr>
          <p:spPr>
            <a:xfrm>
              <a:off x="4868789" y="2146445"/>
              <a:ext cx="131430" cy="105259"/>
            </a:xfrm>
            <a:custGeom>
              <a:avLst/>
              <a:gdLst/>
              <a:ahLst/>
              <a:cxnLst/>
              <a:rect l="l" t="t" r="r" b="b"/>
              <a:pathLst>
                <a:path w="2064" h="1653" extrusionOk="0">
                  <a:moveTo>
                    <a:pt x="142" y="0"/>
                  </a:moveTo>
                  <a:lnTo>
                    <a:pt x="0" y="128"/>
                  </a:lnTo>
                  <a:lnTo>
                    <a:pt x="29" y="165"/>
                  </a:lnTo>
                  <a:lnTo>
                    <a:pt x="1275" y="1653"/>
                  </a:lnTo>
                  <a:lnTo>
                    <a:pt x="1502" y="1327"/>
                  </a:lnTo>
                  <a:lnTo>
                    <a:pt x="1624" y="992"/>
                  </a:lnTo>
                  <a:lnTo>
                    <a:pt x="1733" y="982"/>
                  </a:lnTo>
                  <a:lnTo>
                    <a:pt x="1842" y="1223"/>
                  </a:lnTo>
                  <a:lnTo>
                    <a:pt x="2064" y="1473"/>
                  </a:lnTo>
                  <a:lnTo>
                    <a:pt x="2030" y="288"/>
                  </a:lnTo>
                  <a:lnTo>
                    <a:pt x="2030" y="279"/>
                  </a:lnTo>
                  <a:cubicBezTo>
                    <a:pt x="2002" y="279"/>
                    <a:pt x="1974" y="279"/>
                    <a:pt x="1941" y="274"/>
                  </a:cubicBezTo>
                  <a:cubicBezTo>
                    <a:pt x="1917" y="274"/>
                    <a:pt x="1889" y="274"/>
                    <a:pt x="1865" y="269"/>
                  </a:cubicBezTo>
                  <a:lnTo>
                    <a:pt x="1648" y="907"/>
                  </a:lnTo>
                  <a:lnTo>
                    <a:pt x="217" y="4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53"/>
            <p:cNvSpPr/>
            <p:nvPr/>
          </p:nvSpPr>
          <p:spPr>
            <a:xfrm>
              <a:off x="4964049" y="2208975"/>
              <a:ext cx="34386" cy="174731"/>
            </a:xfrm>
            <a:custGeom>
              <a:avLst/>
              <a:gdLst/>
              <a:ahLst/>
              <a:cxnLst/>
              <a:rect l="l" t="t" r="r" b="b"/>
              <a:pathLst>
                <a:path w="540" h="2744" extrusionOk="0">
                  <a:moveTo>
                    <a:pt x="237" y="0"/>
                  </a:moveTo>
                  <a:lnTo>
                    <a:pt x="128" y="10"/>
                  </a:lnTo>
                  <a:lnTo>
                    <a:pt x="6" y="345"/>
                  </a:lnTo>
                  <a:lnTo>
                    <a:pt x="1" y="350"/>
                  </a:lnTo>
                  <a:lnTo>
                    <a:pt x="143" y="482"/>
                  </a:lnTo>
                  <a:cubicBezTo>
                    <a:pt x="147" y="600"/>
                    <a:pt x="147" y="718"/>
                    <a:pt x="152" y="836"/>
                  </a:cubicBezTo>
                  <a:cubicBezTo>
                    <a:pt x="166" y="1516"/>
                    <a:pt x="195" y="2191"/>
                    <a:pt x="147" y="2743"/>
                  </a:cubicBezTo>
                  <a:cubicBezTo>
                    <a:pt x="213" y="2739"/>
                    <a:pt x="275" y="2729"/>
                    <a:pt x="341" y="2720"/>
                  </a:cubicBezTo>
                  <a:cubicBezTo>
                    <a:pt x="407" y="2710"/>
                    <a:pt x="473" y="2701"/>
                    <a:pt x="539" y="2691"/>
                  </a:cubicBezTo>
                  <a:cubicBezTo>
                    <a:pt x="520" y="2177"/>
                    <a:pt x="454" y="1360"/>
                    <a:pt x="350" y="779"/>
                  </a:cubicBezTo>
                  <a:cubicBezTo>
                    <a:pt x="327" y="647"/>
                    <a:pt x="303" y="529"/>
                    <a:pt x="275" y="430"/>
                  </a:cubicBezTo>
                  <a:lnTo>
                    <a:pt x="346" y="24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7" name="Google Shape;6027;p53"/>
          <p:cNvSpPr/>
          <p:nvPr/>
        </p:nvSpPr>
        <p:spPr>
          <a:xfrm rot="-1348672" flipH="1">
            <a:off x="7506587" y="1561222"/>
            <a:ext cx="324670" cy="190061"/>
          </a:xfrm>
          <a:custGeom>
            <a:avLst/>
            <a:gdLst/>
            <a:ahLst/>
            <a:cxnLst/>
            <a:rect l="l" t="t" r="r" b="b"/>
            <a:pathLst>
              <a:path w="3377" h="1977" extrusionOk="0">
                <a:moveTo>
                  <a:pt x="2439" y="1"/>
                </a:moveTo>
                <a:cubicBezTo>
                  <a:pt x="1560" y="1"/>
                  <a:pt x="314" y="174"/>
                  <a:pt x="57" y="422"/>
                </a:cubicBezTo>
                <a:cubicBezTo>
                  <a:pt x="33" y="445"/>
                  <a:pt x="14" y="474"/>
                  <a:pt x="0" y="507"/>
                </a:cubicBezTo>
                <a:cubicBezTo>
                  <a:pt x="114" y="776"/>
                  <a:pt x="345" y="1026"/>
                  <a:pt x="652" y="1229"/>
                </a:cubicBezTo>
                <a:cubicBezTo>
                  <a:pt x="902" y="1366"/>
                  <a:pt x="1261" y="1513"/>
                  <a:pt x="1582" y="1588"/>
                </a:cubicBezTo>
                <a:cubicBezTo>
                  <a:pt x="1601" y="1593"/>
                  <a:pt x="1620" y="1593"/>
                  <a:pt x="1634" y="1597"/>
                </a:cubicBezTo>
                <a:cubicBezTo>
                  <a:pt x="1615" y="1357"/>
                  <a:pt x="1577" y="1135"/>
                  <a:pt x="1506" y="970"/>
                </a:cubicBezTo>
                <a:cubicBezTo>
                  <a:pt x="1778" y="919"/>
                  <a:pt x="2128" y="893"/>
                  <a:pt x="2407" y="893"/>
                </a:cubicBezTo>
                <a:cubicBezTo>
                  <a:pt x="2654" y="893"/>
                  <a:pt x="2845" y="913"/>
                  <a:pt x="2880" y="955"/>
                </a:cubicBezTo>
                <a:cubicBezTo>
                  <a:pt x="2923" y="1012"/>
                  <a:pt x="2965" y="1262"/>
                  <a:pt x="3013" y="1607"/>
                </a:cubicBezTo>
                <a:lnTo>
                  <a:pt x="2658" y="1555"/>
                </a:lnTo>
                <a:cubicBezTo>
                  <a:pt x="2656" y="1555"/>
                  <a:pt x="2653" y="1555"/>
                  <a:pt x="2650" y="1555"/>
                </a:cubicBezTo>
                <a:cubicBezTo>
                  <a:pt x="2611" y="1555"/>
                  <a:pt x="2573" y="1586"/>
                  <a:pt x="2569" y="1631"/>
                </a:cubicBezTo>
                <a:lnTo>
                  <a:pt x="2555" y="1805"/>
                </a:lnTo>
                <a:cubicBezTo>
                  <a:pt x="2550" y="1852"/>
                  <a:pt x="2578" y="1895"/>
                  <a:pt x="2621" y="1900"/>
                </a:cubicBezTo>
                <a:lnTo>
                  <a:pt x="3050" y="1966"/>
                </a:lnTo>
                <a:lnTo>
                  <a:pt x="3131" y="1975"/>
                </a:lnTo>
                <a:cubicBezTo>
                  <a:pt x="3136" y="1976"/>
                  <a:pt x="3140" y="1977"/>
                  <a:pt x="3145" y="1977"/>
                </a:cubicBezTo>
                <a:cubicBezTo>
                  <a:pt x="3181" y="1977"/>
                  <a:pt x="3211" y="1946"/>
                  <a:pt x="3216" y="1904"/>
                </a:cubicBezTo>
                <a:lnTo>
                  <a:pt x="3235" y="1725"/>
                </a:lnTo>
                <a:cubicBezTo>
                  <a:pt x="3239" y="1678"/>
                  <a:pt x="3206" y="1635"/>
                  <a:pt x="3164" y="1631"/>
                </a:cubicBezTo>
                <a:lnTo>
                  <a:pt x="3093" y="1621"/>
                </a:lnTo>
                <a:lnTo>
                  <a:pt x="3022" y="1612"/>
                </a:lnTo>
                <a:cubicBezTo>
                  <a:pt x="3050" y="1602"/>
                  <a:pt x="3074" y="1597"/>
                  <a:pt x="3102" y="1588"/>
                </a:cubicBezTo>
                <a:cubicBezTo>
                  <a:pt x="3206" y="1083"/>
                  <a:pt x="3376" y="181"/>
                  <a:pt x="3277" y="115"/>
                </a:cubicBezTo>
                <a:cubicBezTo>
                  <a:pt x="3154" y="36"/>
                  <a:pt x="2834" y="1"/>
                  <a:pt x="2439" y="1"/>
                </a:cubicBezTo>
                <a:close/>
              </a:path>
            </a:pathLst>
          </a:custGeom>
          <a:solidFill>
            <a:srgbClr val="B63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8" name="Google Shape;6028;p53"/>
          <p:cNvGrpSpPr/>
          <p:nvPr/>
        </p:nvGrpSpPr>
        <p:grpSpPr>
          <a:xfrm rot="958129" flipH="1">
            <a:off x="6135657" y="437246"/>
            <a:ext cx="973219" cy="1034813"/>
            <a:chOff x="7292841" y="686691"/>
            <a:chExt cx="591182" cy="628561"/>
          </a:xfrm>
        </p:grpSpPr>
        <p:sp>
          <p:nvSpPr>
            <p:cNvPr id="6029" name="Google Shape;6029;p53"/>
            <p:cNvSpPr/>
            <p:nvPr/>
          </p:nvSpPr>
          <p:spPr>
            <a:xfrm>
              <a:off x="7523159" y="1244561"/>
              <a:ext cx="2165" cy="637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10"/>
                  </a:moveTo>
                  <a:cubicBezTo>
                    <a:pt x="24" y="10"/>
                    <a:pt x="15" y="5"/>
                    <a:pt x="0" y="0"/>
                  </a:cubicBezTo>
                  <a:cubicBezTo>
                    <a:pt x="15" y="5"/>
                    <a:pt x="24" y="10"/>
                    <a:pt x="33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53"/>
            <p:cNvSpPr/>
            <p:nvPr/>
          </p:nvSpPr>
          <p:spPr>
            <a:xfrm>
              <a:off x="7422422" y="1199732"/>
              <a:ext cx="4012" cy="2802"/>
            </a:xfrm>
            <a:custGeom>
              <a:avLst/>
              <a:gdLst/>
              <a:ahLst/>
              <a:cxnLst/>
              <a:rect l="l" t="t" r="r" b="b"/>
              <a:pathLst>
                <a:path w="63" h="44" extrusionOk="0">
                  <a:moveTo>
                    <a:pt x="62" y="43"/>
                  </a:moveTo>
                  <a:cubicBezTo>
                    <a:pt x="38" y="29"/>
                    <a:pt x="20" y="15"/>
                    <a:pt x="1" y="1"/>
                  </a:cubicBezTo>
                  <a:cubicBezTo>
                    <a:pt x="20" y="15"/>
                    <a:pt x="38" y="29"/>
                    <a:pt x="62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53"/>
            <p:cNvSpPr/>
            <p:nvPr/>
          </p:nvSpPr>
          <p:spPr>
            <a:xfrm>
              <a:off x="7509914" y="1241249"/>
              <a:ext cx="2802" cy="95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4"/>
                  </a:moveTo>
                  <a:cubicBezTo>
                    <a:pt x="29" y="10"/>
                    <a:pt x="15" y="5"/>
                    <a:pt x="1" y="0"/>
                  </a:cubicBezTo>
                  <a:cubicBezTo>
                    <a:pt x="15" y="5"/>
                    <a:pt x="29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53"/>
            <p:cNvSpPr/>
            <p:nvPr/>
          </p:nvSpPr>
          <p:spPr>
            <a:xfrm>
              <a:off x="7566140" y="1250865"/>
              <a:ext cx="3375" cy="382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5"/>
                  </a:moveTo>
                  <a:cubicBezTo>
                    <a:pt x="34" y="5"/>
                    <a:pt x="19" y="5"/>
                    <a:pt x="1" y="0"/>
                  </a:cubicBezTo>
                  <a:cubicBezTo>
                    <a:pt x="19" y="5"/>
                    <a:pt x="34" y="5"/>
                    <a:pt x="53" y="5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53"/>
            <p:cNvSpPr/>
            <p:nvPr/>
          </p:nvSpPr>
          <p:spPr>
            <a:xfrm>
              <a:off x="7432038" y="1206355"/>
              <a:ext cx="4266" cy="2738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3" y="29"/>
                    <a:pt x="24" y="15"/>
                    <a:pt x="1" y="1"/>
                  </a:cubicBezTo>
                  <a:cubicBezTo>
                    <a:pt x="24" y="15"/>
                    <a:pt x="43" y="29"/>
                    <a:pt x="67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53"/>
            <p:cNvSpPr/>
            <p:nvPr/>
          </p:nvSpPr>
          <p:spPr>
            <a:xfrm>
              <a:off x="7444964" y="1214187"/>
              <a:ext cx="4266" cy="2483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38"/>
                  </a:moveTo>
                  <a:cubicBezTo>
                    <a:pt x="43" y="24"/>
                    <a:pt x="24" y="14"/>
                    <a:pt x="1" y="0"/>
                  </a:cubicBezTo>
                  <a:cubicBezTo>
                    <a:pt x="24" y="14"/>
                    <a:pt x="43" y="24"/>
                    <a:pt x="67" y="38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53"/>
            <p:cNvSpPr/>
            <p:nvPr/>
          </p:nvSpPr>
          <p:spPr>
            <a:xfrm>
              <a:off x="7483488" y="1232526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43" y="14"/>
                  </a:moveTo>
                  <a:cubicBezTo>
                    <a:pt x="28" y="10"/>
                    <a:pt x="14" y="10"/>
                    <a:pt x="0" y="0"/>
                  </a:cubicBezTo>
                  <a:cubicBezTo>
                    <a:pt x="14" y="10"/>
                    <a:pt x="28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53"/>
            <p:cNvSpPr/>
            <p:nvPr/>
          </p:nvSpPr>
          <p:spPr>
            <a:xfrm>
              <a:off x="7456107" y="1220172"/>
              <a:ext cx="3948" cy="2165"/>
            </a:xfrm>
            <a:custGeom>
              <a:avLst/>
              <a:gdLst/>
              <a:ahLst/>
              <a:cxnLst/>
              <a:rect l="l" t="t" r="r" b="b"/>
              <a:pathLst>
                <a:path w="62" h="34" extrusionOk="0">
                  <a:moveTo>
                    <a:pt x="62" y="34"/>
                  </a:moveTo>
                  <a:cubicBezTo>
                    <a:pt x="43" y="24"/>
                    <a:pt x="24" y="15"/>
                    <a:pt x="0" y="1"/>
                  </a:cubicBezTo>
                  <a:cubicBezTo>
                    <a:pt x="24" y="15"/>
                    <a:pt x="43" y="24"/>
                    <a:pt x="62" y="3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53"/>
            <p:cNvSpPr/>
            <p:nvPr/>
          </p:nvSpPr>
          <p:spPr>
            <a:xfrm>
              <a:off x="7469352" y="1226795"/>
              <a:ext cx="3948" cy="1592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62" y="24"/>
                  </a:moveTo>
                  <a:cubicBezTo>
                    <a:pt x="43" y="15"/>
                    <a:pt x="19" y="5"/>
                    <a:pt x="0" y="1"/>
                  </a:cubicBezTo>
                  <a:cubicBezTo>
                    <a:pt x="19" y="5"/>
                    <a:pt x="43" y="15"/>
                    <a:pt x="62" y="2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53"/>
            <p:cNvSpPr/>
            <p:nvPr/>
          </p:nvSpPr>
          <p:spPr>
            <a:xfrm>
              <a:off x="7495459" y="1237047"/>
              <a:ext cx="3375" cy="95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4" y="10"/>
                    <a:pt x="15" y="5"/>
                    <a:pt x="1" y="0"/>
                  </a:cubicBezTo>
                  <a:cubicBezTo>
                    <a:pt x="15" y="5"/>
                    <a:pt x="34" y="10"/>
                    <a:pt x="5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53"/>
            <p:cNvSpPr/>
            <p:nvPr/>
          </p:nvSpPr>
          <p:spPr>
            <a:xfrm>
              <a:off x="7673180" y="1228323"/>
              <a:ext cx="25025" cy="9361"/>
            </a:xfrm>
            <a:custGeom>
              <a:avLst/>
              <a:gdLst/>
              <a:ahLst/>
              <a:cxnLst/>
              <a:rect l="l" t="t" r="r" b="b"/>
              <a:pathLst>
                <a:path w="393" h="147" extrusionOk="0">
                  <a:moveTo>
                    <a:pt x="392" y="0"/>
                  </a:moveTo>
                  <a:cubicBezTo>
                    <a:pt x="265" y="57"/>
                    <a:pt x="133" y="104"/>
                    <a:pt x="0" y="147"/>
                  </a:cubicBezTo>
                  <a:cubicBezTo>
                    <a:pt x="133" y="104"/>
                    <a:pt x="265" y="57"/>
                    <a:pt x="392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53"/>
            <p:cNvSpPr/>
            <p:nvPr/>
          </p:nvSpPr>
          <p:spPr>
            <a:xfrm>
              <a:off x="7581805" y="1251756"/>
              <a:ext cx="1528" cy="6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10" y="0"/>
                    <a:pt x="19" y="0"/>
                    <a:pt x="24" y="0"/>
                  </a:cubicBezTo>
                  <a:cubicBezTo>
                    <a:pt x="19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53"/>
            <p:cNvSpPr/>
            <p:nvPr/>
          </p:nvSpPr>
          <p:spPr>
            <a:xfrm>
              <a:off x="7656370" y="1237938"/>
              <a:ext cx="15665" cy="4839"/>
            </a:xfrm>
            <a:custGeom>
              <a:avLst/>
              <a:gdLst/>
              <a:ahLst/>
              <a:cxnLst/>
              <a:rect l="l" t="t" r="r" b="b"/>
              <a:pathLst>
                <a:path w="246" h="76" extrusionOk="0">
                  <a:moveTo>
                    <a:pt x="246" y="0"/>
                  </a:moveTo>
                  <a:cubicBezTo>
                    <a:pt x="165" y="29"/>
                    <a:pt x="85" y="52"/>
                    <a:pt x="0" y="76"/>
                  </a:cubicBezTo>
                  <a:cubicBezTo>
                    <a:pt x="85" y="52"/>
                    <a:pt x="165" y="29"/>
                    <a:pt x="24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53"/>
            <p:cNvSpPr/>
            <p:nvPr/>
          </p:nvSpPr>
          <p:spPr>
            <a:xfrm>
              <a:off x="7292841" y="686691"/>
              <a:ext cx="591182" cy="628561"/>
            </a:xfrm>
            <a:custGeom>
              <a:avLst/>
              <a:gdLst/>
              <a:ahLst/>
              <a:cxnLst/>
              <a:rect l="l" t="t" r="r" b="b"/>
              <a:pathLst>
                <a:path w="9284" h="9871" extrusionOk="0">
                  <a:moveTo>
                    <a:pt x="4588" y="1"/>
                  </a:moveTo>
                  <a:cubicBezTo>
                    <a:pt x="2368" y="1"/>
                    <a:pt x="453" y="1669"/>
                    <a:pt x="190" y="3931"/>
                  </a:cubicBezTo>
                  <a:cubicBezTo>
                    <a:pt x="1" y="5593"/>
                    <a:pt x="756" y="7151"/>
                    <a:pt x="2036" y="8058"/>
                  </a:cubicBezTo>
                  <a:cubicBezTo>
                    <a:pt x="2026" y="8043"/>
                    <a:pt x="2021" y="8025"/>
                    <a:pt x="2012" y="8010"/>
                  </a:cubicBezTo>
                  <a:cubicBezTo>
                    <a:pt x="2706" y="6854"/>
                    <a:pt x="3259" y="6141"/>
                    <a:pt x="3792" y="5862"/>
                  </a:cubicBezTo>
                  <a:cubicBezTo>
                    <a:pt x="3773" y="5843"/>
                    <a:pt x="3754" y="5829"/>
                    <a:pt x="3735" y="5805"/>
                  </a:cubicBezTo>
                  <a:cubicBezTo>
                    <a:pt x="3726" y="5801"/>
                    <a:pt x="3721" y="5787"/>
                    <a:pt x="3712" y="5777"/>
                  </a:cubicBezTo>
                  <a:cubicBezTo>
                    <a:pt x="3712" y="5777"/>
                    <a:pt x="3712" y="5782"/>
                    <a:pt x="3712" y="5782"/>
                  </a:cubicBezTo>
                  <a:cubicBezTo>
                    <a:pt x="3622" y="5845"/>
                    <a:pt x="3515" y="5875"/>
                    <a:pt x="3401" y="5875"/>
                  </a:cubicBezTo>
                  <a:cubicBezTo>
                    <a:pt x="3183" y="5875"/>
                    <a:pt x="2941" y="5764"/>
                    <a:pt x="2749" y="5565"/>
                  </a:cubicBezTo>
                  <a:cubicBezTo>
                    <a:pt x="2673" y="5555"/>
                    <a:pt x="2602" y="5541"/>
                    <a:pt x="2531" y="5517"/>
                  </a:cubicBezTo>
                  <a:cubicBezTo>
                    <a:pt x="2428" y="5480"/>
                    <a:pt x="2338" y="5432"/>
                    <a:pt x="2258" y="5366"/>
                  </a:cubicBezTo>
                  <a:cubicBezTo>
                    <a:pt x="2220" y="5333"/>
                    <a:pt x="2182" y="5300"/>
                    <a:pt x="2154" y="5258"/>
                  </a:cubicBezTo>
                  <a:cubicBezTo>
                    <a:pt x="2092" y="5182"/>
                    <a:pt x="2050" y="5093"/>
                    <a:pt x="2026" y="4998"/>
                  </a:cubicBezTo>
                  <a:cubicBezTo>
                    <a:pt x="2017" y="4951"/>
                    <a:pt x="2007" y="4904"/>
                    <a:pt x="2007" y="4856"/>
                  </a:cubicBezTo>
                  <a:cubicBezTo>
                    <a:pt x="1998" y="4663"/>
                    <a:pt x="2059" y="4460"/>
                    <a:pt x="2206" y="4290"/>
                  </a:cubicBezTo>
                  <a:cubicBezTo>
                    <a:pt x="2234" y="4252"/>
                    <a:pt x="2262" y="4219"/>
                    <a:pt x="2286" y="4181"/>
                  </a:cubicBezTo>
                  <a:cubicBezTo>
                    <a:pt x="2295" y="4162"/>
                    <a:pt x="2305" y="4143"/>
                    <a:pt x="2310" y="4120"/>
                  </a:cubicBezTo>
                  <a:cubicBezTo>
                    <a:pt x="2314" y="4082"/>
                    <a:pt x="2300" y="4049"/>
                    <a:pt x="2291" y="4011"/>
                  </a:cubicBezTo>
                  <a:cubicBezTo>
                    <a:pt x="2272" y="3955"/>
                    <a:pt x="2253" y="3893"/>
                    <a:pt x="2253" y="3837"/>
                  </a:cubicBezTo>
                  <a:cubicBezTo>
                    <a:pt x="2253" y="3775"/>
                    <a:pt x="2267" y="3719"/>
                    <a:pt x="2310" y="3662"/>
                  </a:cubicBezTo>
                  <a:cubicBezTo>
                    <a:pt x="2324" y="3648"/>
                    <a:pt x="2338" y="3634"/>
                    <a:pt x="2352" y="3615"/>
                  </a:cubicBezTo>
                  <a:cubicBezTo>
                    <a:pt x="2404" y="3572"/>
                    <a:pt x="2465" y="3534"/>
                    <a:pt x="2503" y="3482"/>
                  </a:cubicBezTo>
                  <a:cubicBezTo>
                    <a:pt x="2541" y="3435"/>
                    <a:pt x="2560" y="3388"/>
                    <a:pt x="2569" y="3336"/>
                  </a:cubicBezTo>
                  <a:cubicBezTo>
                    <a:pt x="2579" y="3246"/>
                    <a:pt x="2560" y="3152"/>
                    <a:pt x="2546" y="3062"/>
                  </a:cubicBezTo>
                  <a:cubicBezTo>
                    <a:pt x="2536" y="2996"/>
                    <a:pt x="2531" y="2930"/>
                    <a:pt x="2531" y="2859"/>
                  </a:cubicBezTo>
                  <a:cubicBezTo>
                    <a:pt x="2531" y="2656"/>
                    <a:pt x="2583" y="2453"/>
                    <a:pt x="2711" y="2288"/>
                  </a:cubicBezTo>
                  <a:cubicBezTo>
                    <a:pt x="2767" y="2217"/>
                    <a:pt x="2838" y="2151"/>
                    <a:pt x="2923" y="2099"/>
                  </a:cubicBezTo>
                  <a:cubicBezTo>
                    <a:pt x="2975" y="2066"/>
                    <a:pt x="3032" y="2038"/>
                    <a:pt x="3074" y="2005"/>
                  </a:cubicBezTo>
                  <a:cubicBezTo>
                    <a:pt x="3098" y="1986"/>
                    <a:pt x="3117" y="1967"/>
                    <a:pt x="3126" y="1948"/>
                  </a:cubicBezTo>
                  <a:cubicBezTo>
                    <a:pt x="3159" y="1896"/>
                    <a:pt x="3155" y="1835"/>
                    <a:pt x="3164" y="1778"/>
                  </a:cubicBezTo>
                  <a:cubicBezTo>
                    <a:pt x="3169" y="1759"/>
                    <a:pt x="3169" y="1745"/>
                    <a:pt x="3174" y="1726"/>
                  </a:cubicBezTo>
                  <a:cubicBezTo>
                    <a:pt x="3178" y="1721"/>
                    <a:pt x="3178" y="1717"/>
                    <a:pt x="3178" y="1712"/>
                  </a:cubicBezTo>
                  <a:cubicBezTo>
                    <a:pt x="3183" y="1702"/>
                    <a:pt x="3188" y="1693"/>
                    <a:pt x="3188" y="1684"/>
                  </a:cubicBezTo>
                  <a:cubicBezTo>
                    <a:pt x="3192" y="1674"/>
                    <a:pt x="3197" y="1669"/>
                    <a:pt x="3197" y="1665"/>
                  </a:cubicBezTo>
                  <a:cubicBezTo>
                    <a:pt x="3202" y="1655"/>
                    <a:pt x="3207" y="1646"/>
                    <a:pt x="3211" y="1636"/>
                  </a:cubicBezTo>
                  <a:cubicBezTo>
                    <a:pt x="3211" y="1632"/>
                    <a:pt x="3216" y="1622"/>
                    <a:pt x="3221" y="1617"/>
                  </a:cubicBezTo>
                  <a:cubicBezTo>
                    <a:pt x="3225" y="1613"/>
                    <a:pt x="3230" y="1603"/>
                    <a:pt x="3235" y="1599"/>
                  </a:cubicBezTo>
                  <a:cubicBezTo>
                    <a:pt x="3240" y="1589"/>
                    <a:pt x="3244" y="1584"/>
                    <a:pt x="3249" y="1575"/>
                  </a:cubicBezTo>
                  <a:cubicBezTo>
                    <a:pt x="3249" y="1570"/>
                    <a:pt x="3254" y="1566"/>
                    <a:pt x="3259" y="1566"/>
                  </a:cubicBezTo>
                  <a:cubicBezTo>
                    <a:pt x="3386" y="1400"/>
                    <a:pt x="3617" y="1287"/>
                    <a:pt x="3849" y="1230"/>
                  </a:cubicBezTo>
                  <a:cubicBezTo>
                    <a:pt x="3999" y="1196"/>
                    <a:pt x="4155" y="1179"/>
                    <a:pt x="4312" y="1179"/>
                  </a:cubicBezTo>
                  <a:cubicBezTo>
                    <a:pt x="4564" y="1179"/>
                    <a:pt x="4816" y="1223"/>
                    <a:pt x="5043" y="1311"/>
                  </a:cubicBezTo>
                  <a:cubicBezTo>
                    <a:pt x="5294" y="1410"/>
                    <a:pt x="5549" y="1603"/>
                    <a:pt x="5539" y="1830"/>
                  </a:cubicBezTo>
                  <a:cubicBezTo>
                    <a:pt x="5643" y="1721"/>
                    <a:pt x="5794" y="1650"/>
                    <a:pt x="5955" y="1641"/>
                  </a:cubicBezTo>
                  <a:cubicBezTo>
                    <a:pt x="5960" y="1641"/>
                    <a:pt x="5966" y="1641"/>
                    <a:pt x="5972" y="1641"/>
                  </a:cubicBezTo>
                  <a:cubicBezTo>
                    <a:pt x="6097" y="1641"/>
                    <a:pt x="6249" y="1689"/>
                    <a:pt x="6285" y="1802"/>
                  </a:cubicBezTo>
                  <a:cubicBezTo>
                    <a:pt x="6334" y="1782"/>
                    <a:pt x="6388" y="1772"/>
                    <a:pt x="6443" y="1772"/>
                  </a:cubicBezTo>
                  <a:cubicBezTo>
                    <a:pt x="6569" y="1772"/>
                    <a:pt x="6701" y="1823"/>
                    <a:pt x="6790" y="1915"/>
                  </a:cubicBezTo>
                  <a:cubicBezTo>
                    <a:pt x="6918" y="2042"/>
                    <a:pt x="6946" y="2245"/>
                    <a:pt x="6861" y="2387"/>
                  </a:cubicBezTo>
                  <a:cubicBezTo>
                    <a:pt x="6886" y="2377"/>
                    <a:pt x="6913" y="2372"/>
                    <a:pt x="6940" y="2372"/>
                  </a:cubicBezTo>
                  <a:cubicBezTo>
                    <a:pt x="7078" y="2372"/>
                    <a:pt x="7223" y="2494"/>
                    <a:pt x="7262" y="2633"/>
                  </a:cubicBezTo>
                  <a:cubicBezTo>
                    <a:pt x="7310" y="2798"/>
                    <a:pt x="7244" y="2968"/>
                    <a:pt x="7154" y="3109"/>
                  </a:cubicBezTo>
                  <a:cubicBezTo>
                    <a:pt x="7055" y="3256"/>
                    <a:pt x="6913" y="3393"/>
                    <a:pt x="6734" y="3445"/>
                  </a:cubicBezTo>
                  <a:cubicBezTo>
                    <a:pt x="7499" y="3955"/>
                    <a:pt x="7007" y="5182"/>
                    <a:pt x="6295" y="5631"/>
                  </a:cubicBezTo>
                  <a:cubicBezTo>
                    <a:pt x="6290" y="5631"/>
                    <a:pt x="6285" y="5635"/>
                    <a:pt x="6280" y="5640"/>
                  </a:cubicBezTo>
                  <a:cubicBezTo>
                    <a:pt x="6257" y="5650"/>
                    <a:pt x="6238" y="5664"/>
                    <a:pt x="6214" y="5673"/>
                  </a:cubicBezTo>
                  <a:cubicBezTo>
                    <a:pt x="6210" y="5678"/>
                    <a:pt x="6200" y="5683"/>
                    <a:pt x="6195" y="5683"/>
                  </a:cubicBezTo>
                  <a:cubicBezTo>
                    <a:pt x="6172" y="5697"/>
                    <a:pt x="6153" y="5706"/>
                    <a:pt x="6134" y="5716"/>
                  </a:cubicBezTo>
                  <a:cubicBezTo>
                    <a:pt x="6129" y="5716"/>
                    <a:pt x="6125" y="5716"/>
                    <a:pt x="6120" y="5720"/>
                  </a:cubicBezTo>
                  <a:cubicBezTo>
                    <a:pt x="6082" y="5735"/>
                    <a:pt x="6044" y="5749"/>
                    <a:pt x="6007" y="5758"/>
                  </a:cubicBezTo>
                  <a:cubicBezTo>
                    <a:pt x="5992" y="5763"/>
                    <a:pt x="5978" y="5768"/>
                    <a:pt x="5964" y="5772"/>
                  </a:cubicBezTo>
                  <a:cubicBezTo>
                    <a:pt x="5950" y="5772"/>
                    <a:pt x="5936" y="5777"/>
                    <a:pt x="5922" y="5777"/>
                  </a:cubicBezTo>
                  <a:cubicBezTo>
                    <a:pt x="5912" y="5782"/>
                    <a:pt x="5907" y="5782"/>
                    <a:pt x="5898" y="5782"/>
                  </a:cubicBezTo>
                  <a:cubicBezTo>
                    <a:pt x="5750" y="5873"/>
                    <a:pt x="5585" y="5923"/>
                    <a:pt x="5407" y="5923"/>
                  </a:cubicBezTo>
                  <a:cubicBezTo>
                    <a:pt x="5345" y="5923"/>
                    <a:pt x="5282" y="5917"/>
                    <a:pt x="5218" y="5905"/>
                  </a:cubicBezTo>
                  <a:cubicBezTo>
                    <a:pt x="5218" y="5900"/>
                    <a:pt x="5218" y="5900"/>
                    <a:pt x="5213" y="5900"/>
                  </a:cubicBezTo>
                  <a:cubicBezTo>
                    <a:pt x="5171" y="5947"/>
                    <a:pt x="5114" y="5985"/>
                    <a:pt x="5053" y="6013"/>
                  </a:cubicBezTo>
                  <a:cubicBezTo>
                    <a:pt x="5081" y="6037"/>
                    <a:pt x="5105" y="6060"/>
                    <a:pt x="5128" y="6084"/>
                  </a:cubicBezTo>
                  <a:lnTo>
                    <a:pt x="5133" y="6084"/>
                  </a:lnTo>
                  <a:cubicBezTo>
                    <a:pt x="5681" y="6613"/>
                    <a:pt x="6129" y="7784"/>
                    <a:pt x="6365" y="8506"/>
                  </a:cubicBezTo>
                  <a:cubicBezTo>
                    <a:pt x="6559" y="8421"/>
                    <a:pt x="6748" y="8322"/>
                    <a:pt x="6927" y="8213"/>
                  </a:cubicBezTo>
                  <a:cubicBezTo>
                    <a:pt x="7225" y="8473"/>
                    <a:pt x="7574" y="8974"/>
                    <a:pt x="7499" y="9871"/>
                  </a:cubicBezTo>
                  <a:cubicBezTo>
                    <a:pt x="7499" y="9871"/>
                    <a:pt x="8301" y="8719"/>
                    <a:pt x="7697" y="7609"/>
                  </a:cubicBezTo>
                  <a:cubicBezTo>
                    <a:pt x="8400" y="6924"/>
                    <a:pt x="8882" y="5999"/>
                    <a:pt x="9005" y="4946"/>
                  </a:cubicBezTo>
                  <a:cubicBezTo>
                    <a:pt x="9283" y="2510"/>
                    <a:pt x="7541" y="310"/>
                    <a:pt x="5105" y="31"/>
                  </a:cubicBezTo>
                  <a:cubicBezTo>
                    <a:pt x="4931" y="11"/>
                    <a:pt x="4758" y="1"/>
                    <a:pt x="4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53"/>
            <p:cNvSpPr/>
            <p:nvPr/>
          </p:nvSpPr>
          <p:spPr>
            <a:xfrm>
              <a:off x="7608549" y="1250228"/>
              <a:ext cx="5476" cy="700"/>
            </a:xfrm>
            <a:custGeom>
              <a:avLst/>
              <a:gdLst/>
              <a:ahLst/>
              <a:cxnLst/>
              <a:rect l="l" t="t" r="r" b="b"/>
              <a:pathLst>
                <a:path w="86" h="11" extrusionOk="0">
                  <a:moveTo>
                    <a:pt x="85" y="1"/>
                  </a:moveTo>
                  <a:cubicBezTo>
                    <a:pt x="57" y="6"/>
                    <a:pt x="29" y="6"/>
                    <a:pt x="0" y="10"/>
                  </a:cubicBezTo>
                  <a:cubicBezTo>
                    <a:pt x="29" y="6"/>
                    <a:pt x="57" y="6"/>
                    <a:pt x="85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53"/>
            <p:cNvSpPr/>
            <p:nvPr/>
          </p:nvSpPr>
          <p:spPr>
            <a:xfrm>
              <a:off x="7594094" y="1251438"/>
              <a:ext cx="4266" cy="64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1"/>
                  </a:moveTo>
                  <a:cubicBezTo>
                    <a:pt x="48" y="1"/>
                    <a:pt x="24" y="1"/>
                    <a:pt x="1" y="1"/>
                  </a:cubicBezTo>
                  <a:cubicBezTo>
                    <a:pt x="24" y="1"/>
                    <a:pt x="48" y="1"/>
                    <a:pt x="67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53"/>
            <p:cNvSpPr/>
            <p:nvPr/>
          </p:nvSpPr>
          <p:spPr>
            <a:xfrm>
              <a:off x="7621475" y="1248763"/>
              <a:ext cx="5795" cy="637"/>
            </a:xfrm>
            <a:custGeom>
              <a:avLst/>
              <a:gdLst/>
              <a:ahLst/>
              <a:cxnLst/>
              <a:rect l="l" t="t" r="r" b="b"/>
              <a:pathLst>
                <a:path w="91" h="10" extrusionOk="0">
                  <a:moveTo>
                    <a:pt x="90" y="0"/>
                  </a:moveTo>
                  <a:cubicBezTo>
                    <a:pt x="62" y="0"/>
                    <a:pt x="29" y="5"/>
                    <a:pt x="0" y="10"/>
                  </a:cubicBezTo>
                  <a:cubicBezTo>
                    <a:pt x="29" y="5"/>
                    <a:pt x="62" y="0"/>
                    <a:pt x="9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53"/>
            <p:cNvSpPr/>
            <p:nvPr/>
          </p:nvSpPr>
          <p:spPr>
            <a:xfrm>
              <a:off x="7647646" y="1243032"/>
              <a:ext cx="7578" cy="184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18" y="1"/>
                  </a:moveTo>
                  <a:cubicBezTo>
                    <a:pt x="80" y="10"/>
                    <a:pt x="43" y="19"/>
                    <a:pt x="0" y="29"/>
                  </a:cubicBezTo>
                  <a:cubicBezTo>
                    <a:pt x="43" y="19"/>
                    <a:pt x="80" y="10"/>
                    <a:pt x="118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53"/>
            <p:cNvSpPr/>
            <p:nvPr/>
          </p:nvSpPr>
          <p:spPr>
            <a:xfrm>
              <a:off x="7633191" y="1245770"/>
              <a:ext cx="10570" cy="1847"/>
            </a:xfrm>
            <a:custGeom>
              <a:avLst/>
              <a:gdLst/>
              <a:ahLst/>
              <a:cxnLst/>
              <a:rect l="l" t="t" r="r" b="b"/>
              <a:pathLst>
                <a:path w="166" h="29" extrusionOk="0">
                  <a:moveTo>
                    <a:pt x="166" y="0"/>
                  </a:moveTo>
                  <a:cubicBezTo>
                    <a:pt x="114" y="9"/>
                    <a:pt x="57" y="19"/>
                    <a:pt x="0" y="28"/>
                  </a:cubicBezTo>
                  <a:cubicBezTo>
                    <a:pt x="57" y="19"/>
                    <a:pt x="114" y="9"/>
                    <a:pt x="16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53"/>
            <p:cNvSpPr/>
            <p:nvPr/>
          </p:nvSpPr>
          <p:spPr>
            <a:xfrm>
              <a:off x="7537613" y="1247553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47" y="10"/>
                  </a:moveTo>
                  <a:cubicBezTo>
                    <a:pt x="28" y="5"/>
                    <a:pt x="14" y="0"/>
                    <a:pt x="0" y="0"/>
                  </a:cubicBezTo>
                  <a:cubicBezTo>
                    <a:pt x="14" y="0"/>
                    <a:pt x="28" y="5"/>
                    <a:pt x="47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53"/>
            <p:cNvSpPr/>
            <p:nvPr/>
          </p:nvSpPr>
          <p:spPr>
            <a:xfrm>
              <a:off x="7436240" y="930954"/>
              <a:ext cx="4012" cy="22032"/>
            </a:xfrm>
            <a:custGeom>
              <a:avLst/>
              <a:gdLst/>
              <a:ahLst/>
              <a:cxnLst/>
              <a:rect l="l" t="t" r="r" b="b"/>
              <a:pathLst>
                <a:path w="63" h="346" extrusionOk="0">
                  <a:moveTo>
                    <a:pt x="39" y="175"/>
                  </a:moveTo>
                  <a:cubicBezTo>
                    <a:pt x="20" y="119"/>
                    <a:pt x="1" y="57"/>
                    <a:pt x="1" y="1"/>
                  </a:cubicBezTo>
                  <a:cubicBezTo>
                    <a:pt x="1" y="57"/>
                    <a:pt x="20" y="119"/>
                    <a:pt x="39" y="175"/>
                  </a:cubicBezTo>
                  <a:cubicBezTo>
                    <a:pt x="48" y="213"/>
                    <a:pt x="62" y="246"/>
                    <a:pt x="58" y="284"/>
                  </a:cubicBezTo>
                  <a:cubicBezTo>
                    <a:pt x="53" y="307"/>
                    <a:pt x="43" y="326"/>
                    <a:pt x="34" y="345"/>
                  </a:cubicBezTo>
                  <a:cubicBezTo>
                    <a:pt x="43" y="326"/>
                    <a:pt x="53" y="307"/>
                    <a:pt x="58" y="284"/>
                  </a:cubicBezTo>
                  <a:cubicBezTo>
                    <a:pt x="62" y="246"/>
                    <a:pt x="48" y="213"/>
                    <a:pt x="39" y="17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53"/>
            <p:cNvSpPr/>
            <p:nvPr/>
          </p:nvSpPr>
          <p:spPr>
            <a:xfrm>
              <a:off x="7500299" y="761702"/>
              <a:ext cx="270056" cy="283556"/>
            </a:xfrm>
            <a:custGeom>
              <a:avLst/>
              <a:gdLst/>
              <a:ahLst/>
              <a:cxnLst/>
              <a:rect l="l" t="t" r="r" b="b"/>
              <a:pathLst>
                <a:path w="4241" h="4453" extrusionOk="0">
                  <a:moveTo>
                    <a:pt x="425" y="103"/>
                  </a:moveTo>
                  <a:lnTo>
                    <a:pt x="425" y="103"/>
                  </a:lnTo>
                  <a:cubicBezTo>
                    <a:pt x="254" y="165"/>
                    <a:pt x="98" y="258"/>
                    <a:pt x="1" y="388"/>
                  </a:cubicBezTo>
                  <a:cubicBezTo>
                    <a:pt x="97" y="262"/>
                    <a:pt x="254" y="167"/>
                    <a:pt x="425" y="103"/>
                  </a:cubicBezTo>
                  <a:close/>
                  <a:moveTo>
                    <a:pt x="1054" y="1"/>
                  </a:moveTo>
                  <a:cubicBezTo>
                    <a:pt x="897" y="1"/>
                    <a:pt x="741" y="18"/>
                    <a:pt x="591" y="52"/>
                  </a:cubicBezTo>
                  <a:cubicBezTo>
                    <a:pt x="535" y="66"/>
                    <a:pt x="479" y="83"/>
                    <a:pt x="425" y="103"/>
                  </a:cubicBezTo>
                  <a:lnTo>
                    <a:pt x="425" y="103"/>
                  </a:lnTo>
                  <a:cubicBezTo>
                    <a:pt x="428" y="102"/>
                    <a:pt x="432" y="101"/>
                    <a:pt x="435" y="99"/>
                  </a:cubicBezTo>
                  <a:lnTo>
                    <a:pt x="435" y="99"/>
                  </a:lnTo>
                  <a:cubicBezTo>
                    <a:pt x="274" y="425"/>
                    <a:pt x="194" y="808"/>
                    <a:pt x="204" y="1209"/>
                  </a:cubicBezTo>
                  <a:cubicBezTo>
                    <a:pt x="213" y="1266"/>
                    <a:pt x="222" y="1322"/>
                    <a:pt x="241" y="1384"/>
                  </a:cubicBezTo>
                  <a:cubicBezTo>
                    <a:pt x="284" y="1341"/>
                    <a:pt x="326" y="1299"/>
                    <a:pt x="369" y="1261"/>
                  </a:cubicBezTo>
                  <a:cubicBezTo>
                    <a:pt x="643" y="1034"/>
                    <a:pt x="973" y="850"/>
                    <a:pt x="1341" y="822"/>
                  </a:cubicBezTo>
                  <a:cubicBezTo>
                    <a:pt x="1369" y="820"/>
                    <a:pt x="1397" y="819"/>
                    <a:pt x="1425" y="819"/>
                  </a:cubicBezTo>
                  <a:cubicBezTo>
                    <a:pt x="1774" y="819"/>
                    <a:pt x="2143" y="982"/>
                    <a:pt x="2300" y="1275"/>
                  </a:cubicBezTo>
                  <a:lnTo>
                    <a:pt x="2583" y="1384"/>
                  </a:lnTo>
                  <a:cubicBezTo>
                    <a:pt x="2687" y="1436"/>
                    <a:pt x="2800" y="1483"/>
                    <a:pt x="2885" y="1558"/>
                  </a:cubicBezTo>
                  <a:cubicBezTo>
                    <a:pt x="2970" y="1639"/>
                    <a:pt x="3027" y="1747"/>
                    <a:pt x="3008" y="1856"/>
                  </a:cubicBezTo>
                  <a:cubicBezTo>
                    <a:pt x="2999" y="1903"/>
                    <a:pt x="2975" y="1946"/>
                    <a:pt x="2937" y="1979"/>
                  </a:cubicBezTo>
                  <a:cubicBezTo>
                    <a:pt x="3240" y="2182"/>
                    <a:pt x="3391" y="2522"/>
                    <a:pt x="3414" y="2904"/>
                  </a:cubicBezTo>
                  <a:cubicBezTo>
                    <a:pt x="3424" y="2923"/>
                    <a:pt x="3424" y="2942"/>
                    <a:pt x="3419" y="2961"/>
                  </a:cubicBezTo>
                  <a:cubicBezTo>
                    <a:pt x="3438" y="3409"/>
                    <a:pt x="3287" y="3891"/>
                    <a:pt x="3027" y="4245"/>
                  </a:cubicBezTo>
                  <a:cubicBezTo>
                    <a:pt x="3122" y="4245"/>
                    <a:pt x="3216" y="4245"/>
                    <a:pt x="3310" y="4231"/>
                  </a:cubicBezTo>
                  <a:lnTo>
                    <a:pt x="3310" y="4231"/>
                  </a:lnTo>
                  <a:cubicBezTo>
                    <a:pt x="3225" y="4316"/>
                    <a:pt x="3131" y="4391"/>
                    <a:pt x="3037" y="4453"/>
                  </a:cubicBezTo>
                  <a:cubicBezTo>
                    <a:pt x="3749" y="4004"/>
                    <a:pt x="4241" y="2777"/>
                    <a:pt x="3476" y="2267"/>
                  </a:cubicBezTo>
                  <a:cubicBezTo>
                    <a:pt x="3655" y="2215"/>
                    <a:pt x="3797" y="2078"/>
                    <a:pt x="3896" y="1931"/>
                  </a:cubicBezTo>
                  <a:cubicBezTo>
                    <a:pt x="3986" y="1790"/>
                    <a:pt x="4052" y="1620"/>
                    <a:pt x="4004" y="1455"/>
                  </a:cubicBezTo>
                  <a:cubicBezTo>
                    <a:pt x="3965" y="1316"/>
                    <a:pt x="3820" y="1194"/>
                    <a:pt x="3682" y="1194"/>
                  </a:cubicBezTo>
                  <a:cubicBezTo>
                    <a:pt x="3655" y="1194"/>
                    <a:pt x="3628" y="1199"/>
                    <a:pt x="3603" y="1209"/>
                  </a:cubicBezTo>
                  <a:cubicBezTo>
                    <a:pt x="3688" y="1067"/>
                    <a:pt x="3660" y="864"/>
                    <a:pt x="3532" y="737"/>
                  </a:cubicBezTo>
                  <a:cubicBezTo>
                    <a:pt x="3443" y="645"/>
                    <a:pt x="3311" y="594"/>
                    <a:pt x="3185" y="594"/>
                  </a:cubicBezTo>
                  <a:cubicBezTo>
                    <a:pt x="3130" y="594"/>
                    <a:pt x="3076" y="604"/>
                    <a:pt x="3027" y="624"/>
                  </a:cubicBezTo>
                  <a:cubicBezTo>
                    <a:pt x="2991" y="511"/>
                    <a:pt x="2843" y="463"/>
                    <a:pt x="2715" y="463"/>
                  </a:cubicBezTo>
                  <a:cubicBezTo>
                    <a:pt x="2709" y="463"/>
                    <a:pt x="2703" y="463"/>
                    <a:pt x="2697" y="463"/>
                  </a:cubicBezTo>
                  <a:cubicBezTo>
                    <a:pt x="2536" y="472"/>
                    <a:pt x="2385" y="543"/>
                    <a:pt x="2281" y="652"/>
                  </a:cubicBezTo>
                  <a:cubicBezTo>
                    <a:pt x="2291" y="425"/>
                    <a:pt x="2036" y="232"/>
                    <a:pt x="1785" y="133"/>
                  </a:cubicBezTo>
                  <a:cubicBezTo>
                    <a:pt x="1558" y="45"/>
                    <a:pt x="1306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53"/>
            <p:cNvSpPr/>
            <p:nvPr/>
          </p:nvSpPr>
          <p:spPr>
            <a:xfrm>
              <a:off x="7494886" y="795642"/>
              <a:ext cx="382" cy="1019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1" y="15"/>
                  </a:moveTo>
                  <a:cubicBezTo>
                    <a:pt x="5" y="10"/>
                    <a:pt x="5" y="6"/>
                    <a:pt x="5" y="1"/>
                  </a:cubicBezTo>
                  <a:cubicBezTo>
                    <a:pt x="5" y="6"/>
                    <a:pt x="5" y="10"/>
                    <a:pt x="1" y="1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53"/>
            <p:cNvSpPr/>
            <p:nvPr/>
          </p:nvSpPr>
          <p:spPr>
            <a:xfrm>
              <a:off x="7530672" y="1056333"/>
              <a:ext cx="3693" cy="3693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0" y="0"/>
                  </a:moveTo>
                  <a:cubicBezTo>
                    <a:pt x="19" y="24"/>
                    <a:pt x="38" y="38"/>
                    <a:pt x="57" y="57"/>
                  </a:cubicBezTo>
                  <a:cubicBezTo>
                    <a:pt x="38" y="38"/>
                    <a:pt x="19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53"/>
            <p:cNvSpPr/>
            <p:nvPr/>
          </p:nvSpPr>
          <p:spPr>
            <a:xfrm>
              <a:off x="7495778" y="792649"/>
              <a:ext cx="700" cy="127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5" y="10"/>
                    <a:pt x="10" y="5"/>
                    <a:pt x="10" y="1"/>
                  </a:cubicBezTo>
                  <a:cubicBezTo>
                    <a:pt x="10" y="5"/>
                    <a:pt x="5" y="10"/>
                    <a:pt x="1" y="2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53"/>
            <p:cNvSpPr/>
            <p:nvPr/>
          </p:nvSpPr>
          <p:spPr>
            <a:xfrm>
              <a:off x="7421849" y="1004946"/>
              <a:ext cx="8151" cy="16556"/>
            </a:xfrm>
            <a:custGeom>
              <a:avLst/>
              <a:gdLst/>
              <a:ahLst/>
              <a:cxnLst/>
              <a:rect l="l" t="t" r="r" b="b"/>
              <a:pathLst>
                <a:path w="128" h="260" extrusionOk="0">
                  <a:moveTo>
                    <a:pt x="128" y="260"/>
                  </a:moveTo>
                  <a:cubicBezTo>
                    <a:pt x="66" y="184"/>
                    <a:pt x="24" y="95"/>
                    <a:pt x="0" y="0"/>
                  </a:cubicBezTo>
                  <a:cubicBezTo>
                    <a:pt x="24" y="95"/>
                    <a:pt x="66" y="184"/>
                    <a:pt x="128" y="26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53"/>
            <p:cNvSpPr/>
            <p:nvPr/>
          </p:nvSpPr>
          <p:spPr>
            <a:xfrm>
              <a:off x="7429936" y="1021438"/>
              <a:ext cx="6686" cy="7005"/>
            </a:xfrm>
            <a:custGeom>
              <a:avLst/>
              <a:gdLst/>
              <a:ahLst/>
              <a:cxnLst/>
              <a:rect l="l" t="t" r="r" b="b"/>
              <a:pathLst>
                <a:path w="105" h="110" extrusionOk="0">
                  <a:moveTo>
                    <a:pt x="1" y="1"/>
                  </a:moveTo>
                  <a:cubicBezTo>
                    <a:pt x="29" y="43"/>
                    <a:pt x="67" y="76"/>
                    <a:pt x="105" y="109"/>
                  </a:cubicBezTo>
                  <a:cubicBezTo>
                    <a:pt x="67" y="76"/>
                    <a:pt x="29" y="43"/>
                    <a:pt x="1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53"/>
            <p:cNvSpPr/>
            <p:nvPr/>
          </p:nvSpPr>
          <p:spPr>
            <a:xfrm>
              <a:off x="7498771" y="786918"/>
              <a:ext cx="1019" cy="1592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" y="25"/>
                  </a:moveTo>
                  <a:cubicBezTo>
                    <a:pt x="6" y="15"/>
                    <a:pt x="10" y="10"/>
                    <a:pt x="15" y="1"/>
                  </a:cubicBezTo>
                  <a:cubicBezTo>
                    <a:pt x="10" y="10"/>
                    <a:pt x="6" y="15"/>
                    <a:pt x="1" y="2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53"/>
            <p:cNvSpPr/>
            <p:nvPr/>
          </p:nvSpPr>
          <p:spPr>
            <a:xfrm>
              <a:off x="7478967" y="814299"/>
              <a:ext cx="9679" cy="6113"/>
            </a:xfrm>
            <a:custGeom>
              <a:avLst/>
              <a:gdLst/>
              <a:ahLst/>
              <a:cxnLst/>
              <a:rect l="l" t="t" r="r" b="b"/>
              <a:pathLst>
                <a:path w="152" h="96" extrusionOk="0">
                  <a:moveTo>
                    <a:pt x="0" y="95"/>
                  </a:moveTo>
                  <a:cubicBezTo>
                    <a:pt x="52" y="62"/>
                    <a:pt x="109" y="34"/>
                    <a:pt x="151" y="1"/>
                  </a:cubicBezTo>
                  <a:cubicBezTo>
                    <a:pt x="109" y="34"/>
                    <a:pt x="52" y="62"/>
                    <a:pt x="0" y="9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53"/>
            <p:cNvSpPr/>
            <p:nvPr/>
          </p:nvSpPr>
          <p:spPr>
            <a:xfrm>
              <a:off x="7454006" y="868742"/>
              <a:ext cx="955" cy="12990"/>
            </a:xfrm>
            <a:custGeom>
              <a:avLst/>
              <a:gdLst/>
              <a:ahLst/>
              <a:cxnLst/>
              <a:rect l="l" t="t" r="r" b="b"/>
              <a:pathLst>
                <a:path w="15" h="204" extrusionOk="0">
                  <a:moveTo>
                    <a:pt x="15" y="203"/>
                  </a:moveTo>
                  <a:cubicBezTo>
                    <a:pt x="5" y="137"/>
                    <a:pt x="0" y="71"/>
                    <a:pt x="0" y="0"/>
                  </a:cubicBezTo>
                  <a:cubicBezTo>
                    <a:pt x="0" y="71"/>
                    <a:pt x="5" y="137"/>
                    <a:pt x="15" y="203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53"/>
            <p:cNvSpPr/>
            <p:nvPr/>
          </p:nvSpPr>
          <p:spPr>
            <a:xfrm>
              <a:off x="7497306" y="789656"/>
              <a:ext cx="637" cy="1274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5"/>
                    <a:pt x="5" y="5"/>
                    <a:pt x="10" y="0"/>
                  </a:cubicBezTo>
                  <a:cubicBezTo>
                    <a:pt x="5" y="5"/>
                    <a:pt x="0" y="15"/>
                    <a:pt x="0" y="1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53"/>
            <p:cNvSpPr/>
            <p:nvPr/>
          </p:nvSpPr>
          <p:spPr>
            <a:xfrm>
              <a:off x="7669869" y="1054232"/>
              <a:ext cx="2738" cy="382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9" y="0"/>
                    <a:pt x="15" y="5"/>
                    <a:pt x="1" y="5"/>
                  </a:cubicBezTo>
                  <a:cubicBezTo>
                    <a:pt x="15" y="5"/>
                    <a:pt x="29" y="0"/>
                    <a:pt x="43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53"/>
            <p:cNvSpPr/>
            <p:nvPr/>
          </p:nvSpPr>
          <p:spPr>
            <a:xfrm>
              <a:off x="7454006" y="1037994"/>
              <a:ext cx="13882" cy="3057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0" y="0"/>
                  </a:moveTo>
                  <a:cubicBezTo>
                    <a:pt x="71" y="24"/>
                    <a:pt x="142" y="38"/>
                    <a:pt x="218" y="48"/>
                  </a:cubicBezTo>
                  <a:cubicBezTo>
                    <a:pt x="142" y="38"/>
                    <a:pt x="71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53"/>
            <p:cNvSpPr/>
            <p:nvPr/>
          </p:nvSpPr>
          <p:spPr>
            <a:xfrm>
              <a:off x="7688526" y="1045826"/>
              <a:ext cx="4266" cy="2165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6" y="0"/>
                  </a:moveTo>
                  <a:cubicBezTo>
                    <a:pt x="43" y="10"/>
                    <a:pt x="24" y="24"/>
                    <a:pt x="0" y="33"/>
                  </a:cubicBezTo>
                  <a:cubicBezTo>
                    <a:pt x="24" y="24"/>
                    <a:pt x="43" y="10"/>
                    <a:pt x="66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53"/>
            <p:cNvSpPr/>
            <p:nvPr/>
          </p:nvSpPr>
          <p:spPr>
            <a:xfrm>
              <a:off x="7675282" y="1050920"/>
              <a:ext cx="7259" cy="2483"/>
            </a:xfrm>
            <a:custGeom>
              <a:avLst/>
              <a:gdLst/>
              <a:ahLst/>
              <a:cxnLst/>
              <a:rect l="l" t="t" r="r" b="b"/>
              <a:pathLst>
                <a:path w="114" h="39" extrusionOk="0">
                  <a:moveTo>
                    <a:pt x="114" y="0"/>
                  </a:moveTo>
                  <a:cubicBezTo>
                    <a:pt x="76" y="15"/>
                    <a:pt x="38" y="29"/>
                    <a:pt x="1" y="38"/>
                  </a:cubicBezTo>
                  <a:cubicBezTo>
                    <a:pt x="38" y="29"/>
                    <a:pt x="76" y="15"/>
                    <a:pt x="114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53"/>
            <p:cNvSpPr/>
            <p:nvPr/>
          </p:nvSpPr>
          <p:spPr>
            <a:xfrm>
              <a:off x="7683369" y="1048501"/>
              <a:ext cx="4012" cy="2165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62" y="1"/>
                  </a:moveTo>
                  <a:cubicBezTo>
                    <a:pt x="39" y="15"/>
                    <a:pt x="20" y="24"/>
                    <a:pt x="1" y="34"/>
                  </a:cubicBezTo>
                  <a:cubicBezTo>
                    <a:pt x="20" y="24"/>
                    <a:pt x="39" y="15"/>
                    <a:pt x="62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53"/>
            <p:cNvSpPr/>
            <p:nvPr/>
          </p:nvSpPr>
          <p:spPr>
            <a:xfrm>
              <a:off x="7607912" y="1058116"/>
              <a:ext cx="16938" cy="11526"/>
            </a:xfrm>
            <a:custGeom>
              <a:avLst/>
              <a:gdLst/>
              <a:ahLst/>
              <a:cxnLst/>
              <a:rect l="l" t="t" r="r" b="b"/>
              <a:pathLst>
                <a:path w="266" h="181" extrusionOk="0">
                  <a:moveTo>
                    <a:pt x="6" y="1"/>
                  </a:moveTo>
                  <a:lnTo>
                    <a:pt x="1" y="48"/>
                  </a:lnTo>
                  <a:lnTo>
                    <a:pt x="76" y="152"/>
                  </a:lnTo>
                  <a:lnTo>
                    <a:pt x="76" y="157"/>
                  </a:lnTo>
                  <a:cubicBezTo>
                    <a:pt x="81" y="161"/>
                    <a:pt x="86" y="166"/>
                    <a:pt x="95" y="171"/>
                  </a:cubicBezTo>
                  <a:cubicBezTo>
                    <a:pt x="95" y="171"/>
                    <a:pt x="95" y="175"/>
                    <a:pt x="100" y="175"/>
                  </a:cubicBezTo>
                  <a:cubicBezTo>
                    <a:pt x="100" y="180"/>
                    <a:pt x="105" y="180"/>
                    <a:pt x="105" y="180"/>
                  </a:cubicBezTo>
                  <a:cubicBezTo>
                    <a:pt x="166" y="152"/>
                    <a:pt x="223" y="114"/>
                    <a:pt x="265" y="67"/>
                  </a:cubicBezTo>
                  <a:cubicBezTo>
                    <a:pt x="176" y="48"/>
                    <a:pt x="86" y="29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53"/>
            <p:cNvSpPr/>
            <p:nvPr/>
          </p:nvSpPr>
          <p:spPr>
            <a:xfrm>
              <a:off x="7420003" y="768006"/>
              <a:ext cx="107997" cy="273049"/>
            </a:xfrm>
            <a:custGeom>
              <a:avLst/>
              <a:gdLst/>
              <a:ahLst/>
              <a:cxnLst/>
              <a:rect l="l" t="t" r="r" b="b"/>
              <a:pathLst>
                <a:path w="1696" h="4288" extrusionOk="0">
                  <a:moveTo>
                    <a:pt x="1465" y="1101"/>
                  </a:moveTo>
                  <a:cubicBezTo>
                    <a:pt x="1465" y="1101"/>
                    <a:pt x="1464" y="1101"/>
                    <a:pt x="1464" y="1101"/>
                  </a:cubicBezTo>
                  <a:lnTo>
                    <a:pt x="1464" y="1101"/>
                  </a:lnTo>
                  <a:cubicBezTo>
                    <a:pt x="1464" y="1104"/>
                    <a:pt x="1464" y="1107"/>
                    <a:pt x="1465" y="1110"/>
                  </a:cubicBezTo>
                  <a:cubicBezTo>
                    <a:pt x="1465" y="1105"/>
                    <a:pt x="1465" y="1105"/>
                    <a:pt x="1465" y="1101"/>
                  </a:cubicBezTo>
                  <a:close/>
                  <a:moveTo>
                    <a:pt x="1696" y="0"/>
                  </a:moveTo>
                  <a:lnTo>
                    <a:pt x="1696" y="0"/>
                  </a:lnTo>
                  <a:cubicBezTo>
                    <a:pt x="1521" y="62"/>
                    <a:pt x="1361" y="156"/>
                    <a:pt x="1262" y="289"/>
                  </a:cubicBezTo>
                  <a:cubicBezTo>
                    <a:pt x="1257" y="289"/>
                    <a:pt x="1252" y="293"/>
                    <a:pt x="1252" y="298"/>
                  </a:cubicBezTo>
                  <a:cubicBezTo>
                    <a:pt x="1247" y="307"/>
                    <a:pt x="1243" y="312"/>
                    <a:pt x="1238" y="322"/>
                  </a:cubicBezTo>
                  <a:cubicBezTo>
                    <a:pt x="1233" y="326"/>
                    <a:pt x="1228" y="336"/>
                    <a:pt x="1224" y="340"/>
                  </a:cubicBezTo>
                  <a:cubicBezTo>
                    <a:pt x="1219" y="345"/>
                    <a:pt x="1214" y="355"/>
                    <a:pt x="1214" y="359"/>
                  </a:cubicBezTo>
                  <a:cubicBezTo>
                    <a:pt x="1210" y="369"/>
                    <a:pt x="1205" y="378"/>
                    <a:pt x="1200" y="388"/>
                  </a:cubicBezTo>
                  <a:cubicBezTo>
                    <a:pt x="1200" y="392"/>
                    <a:pt x="1195" y="397"/>
                    <a:pt x="1191" y="407"/>
                  </a:cubicBezTo>
                  <a:cubicBezTo>
                    <a:pt x="1191" y="416"/>
                    <a:pt x="1186" y="425"/>
                    <a:pt x="1181" y="435"/>
                  </a:cubicBezTo>
                  <a:cubicBezTo>
                    <a:pt x="1181" y="440"/>
                    <a:pt x="1181" y="444"/>
                    <a:pt x="1177" y="449"/>
                  </a:cubicBezTo>
                  <a:cubicBezTo>
                    <a:pt x="1172" y="468"/>
                    <a:pt x="1172" y="482"/>
                    <a:pt x="1167" y="501"/>
                  </a:cubicBezTo>
                  <a:cubicBezTo>
                    <a:pt x="1158" y="558"/>
                    <a:pt x="1162" y="619"/>
                    <a:pt x="1129" y="671"/>
                  </a:cubicBezTo>
                  <a:cubicBezTo>
                    <a:pt x="1120" y="690"/>
                    <a:pt x="1101" y="709"/>
                    <a:pt x="1077" y="728"/>
                  </a:cubicBezTo>
                  <a:cubicBezTo>
                    <a:pt x="1035" y="761"/>
                    <a:pt x="978" y="789"/>
                    <a:pt x="926" y="822"/>
                  </a:cubicBezTo>
                  <a:cubicBezTo>
                    <a:pt x="841" y="874"/>
                    <a:pt x="770" y="940"/>
                    <a:pt x="714" y="1011"/>
                  </a:cubicBezTo>
                  <a:cubicBezTo>
                    <a:pt x="586" y="1176"/>
                    <a:pt x="534" y="1379"/>
                    <a:pt x="534" y="1582"/>
                  </a:cubicBezTo>
                  <a:cubicBezTo>
                    <a:pt x="534" y="1653"/>
                    <a:pt x="539" y="1719"/>
                    <a:pt x="549" y="1785"/>
                  </a:cubicBezTo>
                  <a:cubicBezTo>
                    <a:pt x="563" y="1875"/>
                    <a:pt x="582" y="1969"/>
                    <a:pt x="572" y="2059"/>
                  </a:cubicBezTo>
                  <a:cubicBezTo>
                    <a:pt x="563" y="2111"/>
                    <a:pt x="544" y="2158"/>
                    <a:pt x="506" y="2205"/>
                  </a:cubicBezTo>
                  <a:cubicBezTo>
                    <a:pt x="468" y="2257"/>
                    <a:pt x="407" y="2295"/>
                    <a:pt x="355" y="2338"/>
                  </a:cubicBezTo>
                  <a:cubicBezTo>
                    <a:pt x="341" y="2357"/>
                    <a:pt x="327" y="2371"/>
                    <a:pt x="313" y="2385"/>
                  </a:cubicBezTo>
                  <a:cubicBezTo>
                    <a:pt x="270" y="2442"/>
                    <a:pt x="256" y="2498"/>
                    <a:pt x="256" y="2560"/>
                  </a:cubicBezTo>
                  <a:cubicBezTo>
                    <a:pt x="256" y="2616"/>
                    <a:pt x="275" y="2678"/>
                    <a:pt x="294" y="2734"/>
                  </a:cubicBezTo>
                  <a:cubicBezTo>
                    <a:pt x="303" y="2772"/>
                    <a:pt x="317" y="2805"/>
                    <a:pt x="313" y="2843"/>
                  </a:cubicBezTo>
                  <a:cubicBezTo>
                    <a:pt x="308" y="2866"/>
                    <a:pt x="298" y="2885"/>
                    <a:pt x="289" y="2904"/>
                  </a:cubicBezTo>
                  <a:cubicBezTo>
                    <a:pt x="265" y="2942"/>
                    <a:pt x="237" y="2975"/>
                    <a:pt x="209" y="3013"/>
                  </a:cubicBezTo>
                  <a:cubicBezTo>
                    <a:pt x="62" y="3183"/>
                    <a:pt x="1" y="3386"/>
                    <a:pt x="10" y="3579"/>
                  </a:cubicBezTo>
                  <a:cubicBezTo>
                    <a:pt x="10" y="3627"/>
                    <a:pt x="20" y="3674"/>
                    <a:pt x="29" y="3721"/>
                  </a:cubicBezTo>
                  <a:cubicBezTo>
                    <a:pt x="53" y="3816"/>
                    <a:pt x="95" y="3905"/>
                    <a:pt x="157" y="3981"/>
                  </a:cubicBezTo>
                  <a:cubicBezTo>
                    <a:pt x="185" y="4023"/>
                    <a:pt x="223" y="4056"/>
                    <a:pt x="261" y="4089"/>
                  </a:cubicBezTo>
                  <a:cubicBezTo>
                    <a:pt x="341" y="4155"/>
                    <a:pt x="431" y="4203"/>
                    <a:pt x="534" y="4240"/>
                  </a:cubicBezTo>
                  <a:cubicBezTo>
                    <a:pt x="605" y="4264"/>
                    <a:pt x="676" y="4278"/>
                    <a:pt x="752" y="4288"/>
                  </a:cubicBezTo>
                  <a:cubicBezTo>
                    <a:pt x="709" y="4240"/>
                    <a:pt x="667" y="4193"/>
                    <a:pt x="629" y="4141"/>
                  </a:cubicBezTo>
                  <a:cubicBezTo>
                    <a:pt x="336" y="3721"/>
                    <a:pt x="341" y="3211"/>
                    <a:pt x="643" y="2994"/>
                  </a:cubicBezTo>
                  <a:cubicBezTo>
                    <a:pt x="731" y="2931"/>
                    <a:pt x="836" y="2902"/>
                    <a:pt x="948" y="2902"/>
                  </a:cubicBezTo>
                  <a:cubicBezTo>
                    <a:pt x="1004" y="2902"/>
                    <a:pt x="1062" y="2909"/>
                    <a:pt x="1120" y="2923"/>
                  </a:cubicBezTo>
                  <a:cubicBezTo>
                    <a:pt x="1054" y="2791"/>
                    <a:pt x="1002" y="2654"/>
                    <a:pt x="983" y="2508"/>
                  </a:cubicBezTo>
                  <a:cubicBezTo>
                    <a:pt x="917" y="2036"/>
                    <a:pt x="1110" y="1436"/>
                    <a:pt x="1464" y="1101"/>
                  </a:cubicBezTo>
                  <a:lnTo>
                    <a:pt x="1464" y="1101"/>
                  </a:lnTo>
                  <a:cubicBezTo>
                    <a:pt x="1456" y="703"/>
                    <a:pt x="1537" y="324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53"/>
            <p:cNvSpPr/>
            <p:nvPr/>
          </p:nvSpPr>
          <p:spPr>
            <a:xfrm>
              <a:off x="7668341" y="1031053"/>
              <a:ext cx="42791" cy="23815"/>
            </a:xfrm>
            <a:custGeom>
              <a:avLst/>
              <a:gdLst/>
              <a:ahLst/>
              <a:cxnLst/>
              <a:rect l="l" t="t" r="r" b="b"/>
              <a:pathLst>
                <a:path w="672" h="374" extrusionOk="0">
                  <a:moveTo>
                    <a:pt x="671" y="1"/>
                  </a:moveTo>
                  <a:lnTo>
                    <a:pt x="671" y="1"/>
                  </a:lnTo>
                  <a:cubicBezTo>
                    <a:pt x="577" y="15"/>
                    <a:pt x="483" y="15"/>
                    <a:pt x="388" y="15"/>
                  </a:cubicBezTo>
                  <a:cubicBezTo>
                    <a:pt x="279" y="161"/>
                    <a:pt x="147" y="289"/>
                    <a:pt x="1" y="374"/>
                  </a:cubicBezTo>
                  <a:cubicBezTo>
                    <a:pt x="10" y="374"/>
                    <a:pt x="15" y="374"/>
                    <a:pt x="25" y="369"/>
                  </a:cubicBezTo>
                  <a:cubicBezTo>
                    <a:pt x="39" y="369"/>
                    <a:pt x="53" y="364"/>
                    <a:pt x="67" y="364"/>
                  </a:cubicBezTo>
                  <a:cubicBezTo>
                    <a:pt x="81" y="360"/>
                    <a:pt x="95" y="355"/>
                    <a:pt x="110" y="350"/>
                  </a:cubicBezTo>
                  <a:cubicBezTo>
                    <a:pt x="147" y="341"/>
                    <a:pt x="185" y="327"/>
                    <a:pt x="223" y="312"/>
                  </a:cubicBezTo>
                  <a:cubicBezTo>
                    <a:pt x="228" y="308"/>
                    <a:pt x="232" y="308"/>
                    <a:pt x="237" y="308"/>
                  </a:cubicBezTo>
                  <a:cubicBezTo>
                    <a:pt x="256" y="298"/>
                    <a:pt x="275" y="289"/>
                    <a:pt x="298" y="275"/>
                  </a:cubicBezTo>
                  <a:cubicBezTo>
                    <a:pt x="303" y="275"/>
                    <a:pt x="313" y="270"/>
                    <a:pt x="317" y="265"/>
                  </a:cubicBezTo>
                  <a:cubicBezTo>
                    <a:pt x="341" y="256"/>
                    <a:pt x="360" y="242"/>
                    <a:pt x="383" y="232"/>
                  </a:cubicBezTo>
                  <a:cubicBezTo>
                    <a:pt x="388" y="227"/>
                    <a:pt x="393" y="223"/>
                    <a:pt x="398" y="223"/>
                  </a:cubicBezTo>
                  <a:cubicBezTo>
                    <a:pt x="492" y="161"/>
                    <a:pt x="586" y="86"/>
                    <a:pt x="671" y="1"/>
                  </a:cubicBezTo>
                  <a:close/>
                </a:path>
              </a:pathLst>
            </a:custGeom>
            <a:solidFill>
              <a:srgbClr val="F0D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53"/>
            <p:cNvSpPr/>
            <p:nvPr/>
          </p:nvSpPr>
          <p:spPr>
            <a:xfrm>
              <a:off x="7529144" y="1014243"/>
              <a:ext cx="29865" cy="45784"/>
            </a:xfrm>
            <a:custGeom>
              <a:avLst/>
              <a:gdLst/>
              <a:ahLst/>
              <a:cxnLst/>
              <a:rect l="l" t="t" r="r" b="b"/>
              <a:pathLst>
                <a:path w="469" h="719" extrusionOk="0">
                  <a:moveTo>
                    <a:pt x="223" y="0"/>
                  </a:moveTo>
                  <a:cubicBezTo>
                    <a:pt x="260" y="265"/>
                    <a:pt x="185" y="506"/>
                    <a:pt x="1" y="633"/>
                  </a:cubicBezTo>
                  <a:cubicBezTo>
                    <a:pt x="10" y="643"/>
                    <a:pt x="15" y="657"/>
                    <a:pt x="24" y="661"/>
                  </a:cubicBezTo>
                  <a:cubicBezTo>
                    <a:pt x="43" y="685"/>
                    <a:pt x="62" y="699"/>
                    <a:pt x="81" y="718"/>
                  </a:cubicBezTo>
                  <a:cubicBezTo>
                    <a:pt x="152" y="680"/>
                    <a:pt x="227" y="652"/>
                    <a:pt x="298" y="628"/>
                  </a:cubicBezTo>
                  <a:lnTo>
                    <a:pt x="426" y="491"/>
                  </a:lnTo>
                  <a:lnTo>
                    <a:pt x="468" y="133"/>
                  </a:lnTo>
                  <a:cubicBezTo>
                    <a:pt x="445" y="90"/>
                    <a:pt x="421" y="48"/>
                    <a:pt x="402" y="5"/>
                  </a:cubicBezTo>
                  <a:lnTo>
                    <a:pt x="360" y="5"/>
                  </a:lnTo>
                  <a:cubicBezTo>
                    <a:pt x="341" y="10"/>
                    <a:pt x="322" y="10"/>
                    <a:pt x="303" y="10"/>
                  </a:cubicBezTo>
                  <a:cubicBezTo>
                    <a:pt x="298" y="11"/>
                    <a:pt x="294" y="12"/>
                    <a:pt x="289" y="12"/>
                  </a:cubicBezTo>
                  <a:cubicBezTo>
                    <a:pt x="279" y="12"/>
                    <a:pt x="268" y="10"/>
                    <a:pt x="256" y="10"/>
                  </a:cubicBezTo>
                  <a:cubicBezTo>
                    <a:pt x="246" y="10"/>
                    <a:pt x="232" y="5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53"/>
            <p:cNvSpPr/>
            <p:nvPr/>
          </p:nvSpPr>
          <p:spPr>
            <a:xfrm>
              <a:off x="7420958" y="1054232"/>
              <a:ext cx="277252" cy="197591"/>
            </a:xfrm>
            <a:custGeom>
              <a:avLst/>
              <a:gdLst/>
              <a:ahLst/>
              <a:cxnLst/>
              <a:rect l="l" t="t" r="r" b="b"/>
              <a:pathLst>
                <a:path w="4354" h="3103" extrusionOk="0">
                  <a:moveTo>
                    <a:pt x="1997" y="0"/>
                  </a:moveTo>
                  <a:cubicBezTo>
                    <a:pt x="1926" y="24"/>
                    <a:pt x="1851" y="52"/>
                    <a:pt x="1780" y="90"/>
                  </a:cubicBezTo>
                  <a:cubicBezTo>
                    <a:pt x="1674" y="146"/>
                    <a:pt x="1566" y="219"/>
                    <a:pt x="1458" y="309"/>
                  </a:cubicBezTo>
                  <a:lnTo>
                    <a:pt x="1458" y="309"/>
                  </a:lnTo>
                  <a:cubicBezTo>
                    <a:pt x="1641" y="159"/>
                    <a:pt x="1819" y="58"/>
                    <a:pt x="1997" y="5"/>
                  </a:cubicBezTo>
                  <a:lnTo>
                    <a:pt x="1997" y="0"/>
                  </a:lnTo>
                  <a:close/>
                  <a:moveTo>
                    <a:pt x="1458" y="309"/>
                  </a:moveTo>
                  <a:cubicBezTo>
                    <a:pt x="1147" y="564"/>
                    <a:pt x="822" y="961"/>
                    <a:pt x="463" y="1502"/>
                  </a:cubicBezTo>
                  <a:cubicBezTo>
                    <a:pt x="463" y="1502"/>
                    <a:pt x="463" y="1502"/>
                    <a:pt x="464" y="1502"/>
                  </a:cubicBezTo>
                  <a:lnTo>
                    <a:pt x="464" y="1502"/>
                  </a:lnTo>
                  <a:cubicBezTo>
                    <a:pt x="824" y="963"/>
                    <a:pt x="1148" y="565"/>
                    <a:pt x="1458" y="309"/>
                  </a:cubicBezTo>
                  <a:close/>
                  <a:moveTo>
                    <a:pt x="3121" y="312"/>
                  </a:moveTo>
                  <a:lnTo>
                    <a:pt x="3121" y="312"/>
                  </a:lnTo>
                  <a:cubicBezTo>
                    <a:pt x="3258" y="449"/>
                    <a:pt x="3395" y="628"/>
                    <a:pt x="3518" y="831"/>
                  </a:cubicBezTo>
                  <a:cubicBezTo>
                    <a:pt x="3149" y="1072"/>
                    <a:pt x="2672" y="1280"/>
                    <a:pt x="2129" y="1412"/>
                  </a:cubicBezTo>
                  <a:cubicBezTo>
                    <a:pt x="2044" y="1431"/>
                    <a:pt x="1964" y="1450"/>
                    <a:pt x="1884" y="1464"/>
                  </a:cubicBezTo>
                  <a:cubicBezTo>
                    <a:pt x="1978" y="1875"/>
                    <a:pt x="1955" y="2626"/>
                    <a:pt x="1926" y="3051"/>
                  </a:cubicBezTo>
                  <a:cubicBezTo>
                    <a:pt x="1794" y="3027"/>
                    <a:pt x="1662" y="3003"/>
                    <a:pt x="1535" y="2970"/>
                  </a:cubicBezTo>
                  <a:cubicBezTo>
                    <a:pt x="1638" y="2758"/>
                    <a:pt x="1808" y="1974"/>
                    <a:pt x="1818" y="1474"/>
                  </a:cubicBezTo>
                  <a:lnTo>
                    <a:pt x="1818" y="1474"/>
                  </a:lnTo>
                  <a:cubicBezTo>
                    <a:pt x="1544" y="1523"/>
                    <a:pt x="1278" y="1547"/>
                    <a:pt x="1029" y="1547"/>
                  </a:cubicBezTo>
                  <a:cubicBezTo>
                    <a:pt x="828" y="1547"/>
                    <a:pt x="638" y="1531"/>
                    <a:pt x="464" y="1502"/>
                  </a:cubicBezTo>
                  <a:lnTo>
                    <a:pt x="464" y="1502"/>
                  </a:lnTo>
                  <a:cubicBezTo>
                    <a:pt x="316" y="1723"/>
                    <a:pt x="162" y="1969"/>
                    <a:pt x="0" y="2238"/>
                  </a:cubicBezTo>
                  <a:cubicBezTo>
                    <a:pt x="9" y="2253"/>
                    <a:pt x="14" y="2271"/>
                    <a:pt x="24" y="2286"/>
                  </a:cubicBezTo>
                  <a:cubicBezTo>
                    <a:pt x="43" y="2300"/>
                    <a:pt x="61" y="2314"/>
                    <a:pt x="85" y="2328"/>
                  </a:cubicBezTo>
                  <a:cubicBezTo>
                    <a:pt x="113" y="2347"/>
                    <a:pt x="146" y="2371"/>
                    <a:pt x="175" y="2390"/>
                  </a:cubicBezTo>
                  <a:cubicBezTo>
                    <a:pt x="198" y="2404"/>
                    <a:pt x="217" y="2418"/>
                    <a:pt x="241" y="2432"/>
                  </a:cubicBezTo>
                  <a:cubicBezTo>
                    <a:pt x="288" y="2460"/>
                    <a:pt x="331" y="2489"/>
                    <a:pt x="378" y="2512"/>
                  </a:cubicBezTo>
                  <a:cubicBezTo>
                    <a:pt x="401" y="2526"/>
                    <a:pt x="420" y="2536"/>
                    <a:pt x="444" y="2550"/>
                  </a:cubicBezTo>
                  <a:cubicBezTo>
                    <a:pt x="482" y="2569"/>
                    <a:pt x="515" y="2588"/>
                    <a:pt x="552" y="2607"/>
                  </a:cubicBezTo>
                  <a:cubicBezTo>
                    <a:pt x="576" y="2621"/>
                    <a:pt x="595" y="2630"/>
                    <a:pt x="614" y="2640"/>
                  </a:cubicBezTo>
                  <a:cubicBezTo>
                    <a:pt x="661" y="2663"/>
                    <a:pt x="713" y="2687"/>
                    <a:pt x="760" y="2711"/>
                  </a:cubicBezTo>
                  <a:cubicBezTo>
                    <a:pt x="779" y="2720"/>
                    <a:pt x="803" y="2725"/>
                    <a:pt x="822" y="2734"/>
                  </a:cubicBezTo>
                  <a:cubicBezTo>
                    <a:pt x="874" y="2758"/>
                    <a:pt x="930" y="2781"/>
                    <a:pt x="982" y="2800"/>
                  </a:cubicBezTo>
                  <a:cubicBezTo>
                    <a:pt x="996" y="2810"/>
                    <a:pt x="1010" y="2810"/>
                    <a:pt x="1025" y="2814"/>
                  </a:cubicBezTo>
                  <a:cubicBezTo>
                    <a:pt x="1072" y="2833"/>
                    <a:pt x="1119" y="2852"/>
                    <a:pt x="1171" y="2871"/>
                  </a:cubicBezTo>
                  <a:cubicBezTo>
                    <a:pt x="1185" y="2876"/>
                    <a:pt x="1204" y="2881"/>
                    <a:pt x="1223" y="2885"/>
                  </a:cubicBezTo>
                  <a:cubicBezTo>
                    <a:pt x="1280" y="2904"/>
                    <a:pt x="1341" y="2923"/>
                    <a:pt x="1398" y="2937"/>
                  </a:cubicBezTo>
                  <a:cubicBezTo>
                    <a:pt x="1412" y="2942"/>
                    <a:pt x="1426" y="2947"/>
                    <a:pt x="1440" y="2951"/>
                  </a:cubicBezTo>
                  <a:cubicBezTo>
                    <a:pt x="1497" y="2966"/>
                    <a:pt x="1553" y="2980"/>
                    <a:pt x="1605" y="2989"/>
                  </a:cubicBezTo>
                  <a:cubicBezTo>
                    <a:pt x="1620" y="2994"/>
                    <a:pt x="1629" y="2999"/>
                    <a:pt x="1638" y="2999"/>
                  </a:cubicBezTo>
                  <a:cubicBezTo>
                    <a:pt x="1705" y="3013"/>
                    <a:pt x="1766" y="3027"/>
                    <a:pt x="1832" y="3036"/>
                  </a:cubicBezTo>
                  <a:cubicBezTo>
                    <a:pt x="1846" y="3041"/>
                    <a:pt x="1860" y="3041"/>
                    <a:pt x="1879" y="3046"/>
                  </a:cubicBezTo>
                  <a:cubicBezTo>
                    <a:pt x="1945" y="3055"/>
                    <a:pt x="2011" y="3065"/>
                    <a:pt x="2078" y="3074"/>
                  </a:cubicBezTo>
                  <a:cubicBezTo>
                    <a:pt x="2148" y="3079"/>
                    <a:pt x="2214" y="3084"/>
                    <a:pt x="2281" y="3088"/>
                  </a:cubicBezTo>
                  <a:cubicBezTo>
                    <a:pt x="2299" y="3093"/>
                    <a:pt x="2314" y="3093"/>
                    <a:pt x="2333" y="3093"/>
                  </a:cubicBezTo>
                  <a:cubicBezTo>
                    <a:pt x="2399" y="3098"/>
                    <a:pt x="2460" y="3098"/>
                    <a:pt x="2526" y="3102"/>
                  </a:cubicBezTo>
                  <a:lnTo>
                    <a:pt x="2550" y="3102"/>
                  </a:lnTo>
                  <a:cubicBezTo>
                    <a:pt x="2606" y="3102"/>
                    <a:pt x="2663" y="3102"/>
                    <a:pt x="2720" y="3098"/>
                  </a:cubicBezTo>
                  <a:lnTo>
                    <a:pt x="2786" y="3098"/>
                  </a:lnTo>
                  <a:cubicBezTo>
                    <a:pt x="2842" y="3093"/>
                    <a:pt x="2894" y="3093"/>
                    <a:pt x="2946" y="3088"/>
                  </a:cubicBezTo>
                  <a:cubicBezTo>
                    <a:pt x="2975" y="3084"/>
                    <a:pt x="3003" y="3084"/>
                    <a:pt x="3031" y="3079"/>
                  </a:cubicBezTo>
                  <a:cubicBezTo>
                    <a:pt x="3069" y="3074"/>
                    <a:pt x="3107" y="3069"/>
                    <a:pt x="3149" y="3065"/>
                  </a:cubicBezTo>
                  <a:cubicBezTo>
                    <a:pt x="3178" y="3060"/>
                    <a:pt x="3211" y="3055"/>
                    <a:pt x="3239" y="3055"/>
                  </a:cubicBezTo>
                  <a:cubicBezTo>
                    <a:pt x="3272" y="3051"/>
                    <a:pt x="3300" y="3041"/>
                    <a:pt x="3333" y="3036"/>
                  </a:cubicBezTo>
                  <a:cubicBezTo>
                    <a:pt x="3390" y="3027"/>
                    <a:pt x="3447" y="3017"/>
                    <a:pt x="3499" y="3008"/>
                  </a:cubicBezTo>
                  <a:cubicBezTo>
                    <a:pt x="3518" y="3003"/>
                    <a:pt x="3541" y="2999"/>
                    <a:pt x="3560" y="2994"/>
                  </a:cubicBezTo>
                  <a:cubicBezTo>
                    <a:pt x="3598" y="2984"/>
                    <a:pt x="3640" y="2975"/>
                    <a:pt x="3678" y="2966"/>
                  </a:cubicBezTo>
                  <a:cubicBezTo>
                    <a:pt x="3683" y="2961"/>
                    <a:pt x="3692" y="2961"/>
                    <a:pt x="3697" y="2961"/>
                  </a:cubicBezTo>
                  <a:cubicBezTo>
                    <a:pt x="3782" y="2937"/>
                    <a:pt x="3862" y="2914"/>
                    <a:pt x="3943" y="2885"/>
                  </a:cubicBezTo>
                  <a:cubicBezTo>
                    <a:pt x="3952" y="2885"/>
                    <a:pt x="3957" y="2885"/>
                    <a:pt x="3961" y="2881"/>
                  </a:cubicBezTo>
                  <a:cubicBezTo>
                    <a:pt x="4094" y="2838"/>
                    <a:pt x="4226" y="2791"/>
                    <a:pt x="4353" y="2734"/>
                  </a:cubicBezTo>
                  <a:cubicBezTo>
                    <a:pt x="4117" y="2012"/>
                    <a:pt x="3669" y="841"/>
                    <a:pt x="3121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53"/>
            <p:cNvSpPr/>
            <p:nvPr/>
          </p:nvSpPr>
          <p:spPr>
            <a:xfrm>
              <a:off x="7614280" y="1069259"/>
              <a:ext cx="5158" cy="4903"/>
            </a:xfrm>
            <a:custGeom>
              <a:avLst/>
              <a:gdLst/>
              <a:ahLst/>
              <a:cxnLst/>
              <a:rect l="l" t="t" r="r" b="b"/>
              <a:pathLst>
                <a:path w="81" h="77" extrusionOk="0">
                  <a:moveTo>
                    <a:pt x="0" y="0"/>
                  </a:moveTo>
                  <a:cubicBezTo>
                    <a:pt x="0" y="5"/>
                    <a:pt x="5" y="5"/>
                    <a:pt x="5" y="5"/>
                  </a:cubicBezTo>
                  <a:cubicBezTo>
                    <a:pt x="33" y="29"/>
                    <a:pt x="57" y="52"/>
                    <a:pt x="80" y="76"/>
                  </a:cubicBezTo>
                  <a:cubicBezTo>
                    <a:pt x="57" y="48"/>
                    <a:pt x="28" y="24"/>
                    <a:pt x="0" y="0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53"/>
            <p:cNvSpPr/>
            <p:nvPr/>
          </p:nvSpPr>
          <p:spPr>
            <a:xfrm>
              <a:off x="7612751" y="1068049"/>
              <a:ext cx="1274" cy="95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0" y="1"/>
                  </a:moveTo>
                  <a:lnTo>
                    <a:pt x="0" y="5"/>
                  </a:lnTo>
                  <a:cubicBezTo>
                    <a:pt x="5" y="5"/>
                    <a:pt x="10" y="10"/>
                    <a:pt x="19" y="15"/>
                  </a:cubicBezTo>
                  <a:lnTo>
                    <a:pt x="19" y="15"/>
                  </a:lnTo>
                  <a:cubicBezTo>
                    <a:pt x="10" y="10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53"/>
            <p:cNvSpPr/>
            <p:nvPr/>
          </p:nvSpPr>
          <p:spPr>
            <a:xfrm>
              <a:off x="7450376" y="1054550"/>
              <a:ext cx="194598" cy="193962"/>
            </a:xfrm>
            <a:custGeom>
              <a:avLst/>
              <a:gdLst/>
              <a:ahLst/>
              <a:cxnLst/>
              <a:rect l="l" t="t" r="r" b="b"/>
              <a:pathLst>
                <a:path w="3056" h="3046" extrusionOk="0">
                  <a:moveTo>
                    <a:pt x="1535" y="0"/>
                  </a:moveTo>
                  <a:cubicBezTo>
                    <a:pt x="1054" y="142"/>
                    <a:pt x="572" y="638"/>
                    <a:pt x="1" y="1497"/>
                  </a:cubicBezTo>
                  <a:cubicBezTo>
                    <a:pt x="176" y="1526"/>
                    <a:pt x="366" y="1542"/>
                    <a:pt x="567" y="1542"/>
                  </a:cubicBezTo>
                  <a:cubicBezTo>
                    <a:pt x="816" y="1542"/>
                    <a:pt x="1082" y="1518"/>
                    <a:pt x="1356" y="1469"/>
                  </a:cubicBezTo>
                  <a:lnTo>
                    <a:pt x="1356" y="1469"/>
                  </a:lnTo>
                  <a:cubicBezTo>
                    <a:pt x="1346" y="1969"/>
                    <a:pt x="1176" y="2753"/>
                    <a:pt x="1073" y="2965"/>
                  </a:cubicBezTo>
                  <a:cubicBezTo>
                    <a:pt x="1200" y="2998"/>
                    <a:pt x="1332" y="3022"/>
                    <a:pt x="1464" y="3046"/>
                  </a:cubicBezTo>
                  <a:cubicBezTo>
                    <a:pt x="1493" y="2621"/>
                    <a:pt x="1516" y="1870"/>
                    <a:pt x="1422" y="1459"/>
                  </a:cubicBezTo>
                  <a:cubicBezTo>
                    <a:pt x="1502" y="1445"/>
                    <a:pt x="1582" y="1426"/>
                    <a:pt x="1667" y="1407"/>
                  </a:cubicBezTo>
                  <a:cubicBezTo>
                    <a:pt x="2210" y="1275"/>
                    <a:pt x="2687" y="1067"/>
                    <a:pt x="3056" y="826"/>
                  </a:cubicBezTo>
                  <a:cubicBezTo>
                    <a:pt x="2933" y="623"/>
                    <a:pt x="2796" y="444"/>
                    <a:pt x="2659" y="307"/>
                  </a:cubicBezTo>
                  <a:lnTo>
                    <a:pt x="2654" y="307"/>
                  </a:lnTo>
                  <a:cubicBezTo>
                    <a:pt x="2631" y="279"/>
                    <a:pt x="2602" y="255"/>
                    <a:pt x="2574" y="231"/>
                  </a:cubicBezTo>
                  <a:cubicBezTo>
                    <a:pt x="2569" y="231"/>
                    <a:pt x="2569" y="227"/>
                    <a:pt x="2569" y="227"/>
                  </a:cubicBezTo>
                  <a:cubicBezTo>
                    <a:pt x="2560" y="222"/>
                    <a:pt x="2555" y="217"/>
                    <a:pt x="2550" y="217"/>
                  </a:cubicBezTo>
                  <a:lnTo>
                    <a:pt x="2494" y="86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53"/>
            <p:cNvSpPr/>
            <p:nvPr/>
          </p:nvSpPr>
          <p:spPr>
            <a:xfrm>
              <a:off x="7441398" y="952668"/>
              <a:ext cx="104367" cy="108124"/>
            </a:xfrm>
            <a:custGeom>
              <a:avLst/>
              <a:gdLst/>
              <a:ahLst/>
              <a:cxnLst/>
              <a:rect l="l" t="t" r="r" b="b"/>
              <a:pathLst>
                <a:path w="1639" h="1698" extrusionOk="0">
                  <a:moveTo>
                    <a:pt x="620" y="0"/>
                  </a:moveTo>
                  <a:cubicBezTo>
                    <a:pt x="505" y="0"/>
                    <a:pt x="397" y="29"/>
                    <a:pt x="307" y="94"/>
                  </a:cubicBezTo>
                  <a:cubicBezTo>
                    <a:pt x="5" y="311"/>
                    <a:pt x="0" y="821"/>
                    <a:pt x="293" y="1241"/>
                  </a:cubicBezTo>
                  <a:cubicBezTo>
                    <a:pt x="331" y="1293"/>
                    <a:pt x="373" y="1340"/>
                    <a:pt x="416" y="1388"/>
                  </a:cubicBezTo>
                  <a:cubicBezTo>
                    <a:pt x="608" y="1587"/>
                    <a:pt x="850" y="1698"/>
                    <a:pt x="1068" y="1698"/>
                  </a:cubicBezTo>
                  <a:cubicBezTo>
                    <a:pt x="1182" y="1698"/>
                    <a:pt x="1289" y="1668"/>
                    <a:pt x="1379" y="1605"/>
                  </a:cubicBezTo>
                  <a:cubicBezTo>
                    <a:pt x="1379" y="1605"/>
                    <a:pt x="1379" y="1600"/>
                    <a:pt x="1379" y="1600"/>
                  </a:cubicBezTo>
                  <a:cubicBezTo>
                    <a:pt x="1563" y="1473"/>
                    <a:pt x="1638" y="1232"/>
                    <a:pt x="1601" y="967"/>
                  </a:cubicBezTo>
                  <a:lnTo>
                    <a:pt x="1591" y="967"/>
                  </a:lnTo>
                  <a:cubicBezTo>
                    <a:pt x="1473" y="930"/>
                    <a:pt x="1388" y="835"/>
                    <a:pt x="1313" y="746"/>
                  </a:cubicBezTo>
                  <a:cubicBezTo>
                    <a:pt x="1114" y="519"/>
                    <a:pt x="911" y="278"/>
                    <a:pt x="784" y="18"/>
                  </a:cubicBezTo>
                  <a:cubicBezTo>
                    <a:pt x="729" y="6"/>
                    <a:pt x="674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53"/>
            <p:cNvSpPr/>
            <p:nvPr/>
          </p:nvSpPr>
          <p:spPr>
            <a:xfrm>
              <a:off x="7556207" y="1022648"/>
              <a:ext cx="52088" cy="62022"/>
            </a:xfrm>
            <a:custGeom>
              <a:avLst/>
              <a:gdLst/>
              <a:ahLst/>
              <a:cxnLst/>
              <a:rect l="l" t="t" r="r" b="b"/>
              <a:pathLst>
                <a:path w="818" h="974" extrusionOk="0">
                  <a:moveTo>
                    <a:pt x="43" y="1"/>
                  </a:moveTo>
                  <a:lnTo>
                    <a:pt x="1" y="359"/>
                  </a:lnTo>
                  <a:lnTo>
                    <a:pt x="756" y="973"/>
                  </a:lnTo>
                  <a:lnTo>
                    <a:pt x="813" y="605"/>
                  </a:lnTo>
                  <a:lnTo>
                    <a:pt x="818" y="558"/>
                  </a:lnTo>
                  <a:cubicBezTo>
                    <a:pt x="426" y="430"/>
                    <a:pt x="185" y="232"/>
                    <a:pt x="4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53"/>
            <p:cNvSpPr/>
            <p:nvPr/>
          </p:nvSpPr>
          <p:spPr>
            <a:xfrm>
              <a:off x="7523477" y="887654"/>
              <a:ext cx="195745" cy="176068"/>
            </a:xfrm>
            <a:custGeom>
              <a:avLst/>
              <a:gdLst/>
              <a:ahLst/>
              <a:cxnLst/>
              <a:rect l="l" t="t" r="r" b="b"/>
              <a:pathLst>
                <a:path w="3074" h="2765" extrusionOk="0">
                  <a:moveTo>
                    <a:pt x="1447" y="1159"/>
                  </a:moveTo>
                  <a:cubicBezTo>
                    <a:pt x="1456" y="1159"/>
                    <a:pt x="1465" y="1160"/>
                    <a:pt x="1473" y="1162"/>
                  </a:cubicBezTo>
                  <a:cubicBezTo>
                    <a:pt x="1554" y="1181"/>
                    <a:pt x="1620" y="1285"/>
                    <a:pt x="1615" y="1389"/>
                  </a:cubicBezTo>
                  <a:cubicBezTo>
                    <a:pt x="1601" y="1323"/>
                    <a:pt x="1549" y="1266"/>
                    <a:pt x="1483" y="1257"/>
                  </a:cubicBezTo>
                  <a:cubicBezTo>
                    <a:pt x="1477" y="1256"/>
                    <a:pt x="1471" y="1255"/>
                    <a:pt x="1465" y="1255"/>
                  </a:cubicBezTo>
                  <a:cubicBezTo>
                    <a:pt x="1402" y="1255"/>
                    <a:pt x="1348" y="1300"/>
                    <a:pt x="1322" y="1360"/>
                  </a:cubicBezTo>
                  <a:cubicBezTo>
                    <a:pt x="1322" y="1346"/>
                    <a:pt x="1322" y="1337"/>
                    <a:pt x="1322" y="1323"/>
                  </a:cubicBezTo>
                  <a:cubicBezTo>
                    <a:pt x="1322" y="1226"/>
                    <a:pt x="1378" y="1159"/>
                    <a:pt x="1447" y="1159"/>
                  </a:cubicBezTo>
                  <a:close/>
                  <a:moveTo>
                    <a:pt x="2558" y="1327"/>
                  </a:moveTo>
                  <a:cubicBezTo>
                    <a:pt x="2563" y="1327"/>
                    <a:pt x="2568" y="1327"/>
                    <a:pt x="2573" y="1327"/>
                  </a:cubicBezTo>
                  <a:cubicBezTo>
                    <a:pt x="2649" y="1337"/>
                    <a:pt x="2706" y="1422"/>
                    <a:pt x="2691" y="1516"/>
                  </a:cubicBezTo>
                  <a:cubicBezTo>
                    <a:pt x="2691" y="1521"/>
                    <a:pt x="2687" y="1526"/>
                    <a:pt x="2687" y="1530"/>
                  </a:cubicBezTo>
                  <a:cubicBezTo>
                    <a:pt x="2673" y="1464"/>
                    <a:pt x="2621" y="1412"/>
                    <a:pt x="2554" y="1403"/>
                  </a:cubicBezTo>
                  <a:cubicBezTo>
                    <a:pt x="2551" y="1403"/>
                    <a:pt x="2547" y="1403"/>
                    <a:pt x="2543" y="1403"/>
                  </a:cubicBezTo>
                  <a:cubicBezTo>
                    <a:pt x="2486" y="1403"/>
                    <a:pt x="2435" y="1435"/>
                    <a:pt x="2408" y="1488"/>
                  </a:cubicBezTo>
                  <a:cubicBezTo>
                    <a:pt x="2408" y="1483"/>
                    <a:pt x="2408" y="1479"/>
                    <a:pt x="2408" y="1479"/>
                  </a:cubicBezTo>
                  <a:cubicBezTo>
                    <a:pt x="2417" y="1390"/>
                    <a:pt x="2484" y="1327"/>
                    <a:pt x="2558" y="1327"/>
                  </a:cubicBezTo>
                  <a:close/>
                  <a:moveTo>
                    <a:pt x="294" y="1405"/>
                  </a:moveTo>
                  <a:cubicBezTo>
                    <a:pt x="382" y="1405"/>
                    <a:pt x="487" y="1476"/>
                    <a:pt x="553" y="1587"/>
                  </a:cubicBezTo>
                  <a:cubicBezTo>
                    <a:pt x="600" y="1663"/>
                    <a:pt x="614" y="1738"/>
                    <a:pt x="604" y="1800"/>
                  </a:cubicBezTo>
                  <a:cubicBezTo>
                    <a:pt x="600" y="1776"/>
                    <a:pt x="590" y="1757"/>
                    <a:pt x="576" y="1733"/>
                  </a:cubicBezTo>
                  <a:cubicBezTo>
                    <a:pt x="537" y="1667"/>
                    <a:pt x="472" y="1624"/>
                    <a:pt x="419" y="1624"/>
                  </a:cubicBezTo>
                  <a:cubicBezTo>
                    <a:pt x="408" y="1624"/>
                    <a:pt x="397" y="1625"/>
                    <a:pt x="387" y="1630"/>
                  </a:cubicBezTo>
                  <a:cubicBezTo>
                    <a:pt x="331" y="1658"/>
                    <a:pt x="326" y="1743"/>
                    <a:pt x="373" y="1823"/>
                  </a:cubicBezTo>
                  <a:cubicBezTo>
                    <a:pt x="401" y="1866"/>
                    <a:pt x="434" y="1899"/>
                    <a:pt x="468" y="1918"/>
                  </a:cubicBezTo>
                  <a:cubicBezTo>
                    <a:pt x="383" y="1908"/>
                    <a:pt x="283" y="1842"/>
                    <a:pt x="217" y="1738"/>
                  </a:cubicBezTo>
                  <a:cubicBezTo>
                    <a:pt x="137" y="1601"/>
                    <a:pt x="146" y="1460"/>
                    <a:pt x="236" y="1417"/>
                  </a:cubicBezTo>
                  <a:cubicBezTo>
                    <a:pt x="254" y="1409"/>
                    <a:pt x="273" y="1405"/>
                    <a:pt x="294" y="1405"/>
                  </a:cubicBezTo>
                  <a:close/>
                  <a:moveTo>
                    <a:pt x="2091" y="1769"/>
                  </a:moveTo>
                  <a:cubicBezTo>
                    <a:pt x="2110" y="1769"/>
                    <a:pt x="2120" y="1771"/>
                    <a:pt x="2120" y="1771"/>
                  </a:cubicBezTo>
                  <a:cubicBezTo>
                    <a:pt x="2117" y="1820"/>
                    <a:pt x="2071" y="1989"/>
                    <a:pt x="1948" y="1989"/>
                  </a:cubicBezTo>
                  <a:cubicBezTo>
                    <a:pt x="1892" y="1989"/>
                    <a:pt x="1820" y="1954"/>
                    <a:pt x="1728" y="1856"/>
                  </a:cubicBezTo>
                  <a:cubicBezTo>
                    <a:pt x="1728" y="1856"/>
                    <a:pt x="1733" y="1852"/>
                    <a:pt x="1738" y="1847"/>
                  </a:cubicBezTo>
                  <a:cubicBezTo>
                    <a:pt x="1803" y="1903"/>
                    <a:pt x="1858" y="1925"/>
                    <a:pt x="1902" y="1925"/>
                  </a:cubicBezTo>
                  <a:cubicBezTo>
                    <a:pt x="1991" y="1925"/>
                    <a:pt x="2040" y="1837"/>
                    <a:pt x="2059" y="1771"/>
                  </a:cubicBezTo>
                  <a:cubicBezTo>
                    <a:pt x="2071" y="1770"/>
                    <a:pt x="2082" y="1769"/>
                    <a:pt x="2091" y="1769"/>
                  </a:cubicBezTo>
                  <a:close/>
                  <a:moveTo>
                    <a:pt x="1388" y="1946"/>
                  </a:moveTo>
                  <a:cubicBezTo>
                    <a:pt x="1426" y="2078"/>
                    <a:pt x="1544" y="2182"/>
                    <a:pt x="1695" y="2196"/>
                  </a:cubicBezTo>
                  <a:cubicBezTo>
                    <a:pt x="1783" y="2205"/>
                    <a:pt x="1786" y="2250"/>
                    <a:pt x="1705" y="2250"/>
                  </a:cubicBezTo>
                  <a:cubicBezTo>
                    <a:pt x="1695" y="2250"/>
                    <a:pt x="1684" y="2250"/>
                    <a:pt x="1672" y="2248"/>
                  </a:cubicBezTo>
                  <a:cubicBezTo>
                    <a:pt x="1520" y="2229"/>
                    <a:pt x="1407" y="2102"/>
                    <a:pt x="1388" y="1946"/>
                  </a:cubicBezTo>
                  <a:close/>
                  <a:moveTo>
                    <a:pt x="2573" y="1"/>
                  </a:moveTo>
                  <a:cubicBezTo>
                    <a:pt x="2517" y="67"/>
                    <a:pt x="2432" y="109"/>
                    <a:pt x="2347" y="147"/>
                  </a:cubicBezTo>
                  <a:cubicBezTo>
                    <a:pt x="2243" y="185"/>
                    <a:pt x="2134" y="223"/>
                    <a:pt x="2026" y="246"/>
                  </a:cubicBezTo>
                  <a:cubicBezTo>
                    <a:pt x="1978" y="258"/>
                    <a:pt x="1927" y="268"/>
                    <a:pt x="1876" y="268"/>
                  </a:cubicBezTo>
                  <a:cubicBezTo>
                    <a:pt x="1845" y="268"/>
                    <a:pt x="1815" y="264"/>
                    <a:pt x="1785" y="256"/>
                  </a:cubicBezTo>
                  <a:cubicBezTo>
                    <a:pt x="1738" y="246"/>
                    <a:pt x="1695" y="213"/>
                    <a:pt x="1667" y="175"/>
                  </a:cubicBezTo>
                  <a:cubicBezTo>
                    <a:pt x="1662" y="199"/>
                    <a:pt x="1657" y="223"/>
                    <a:pt x="1648" y="241"/>
                  </a:cubicBezTo>
                  <a:cubicBezTo>
                    <a:pt x="1563" y="426"/>
                    <a:pt x="1379" y="567"/>
                    <a:pt x="1166" y="619"/>
                  </a:cubicBezTo>
                  <a:cubicBezTo>
                    <a:pt x="1152" y="624"/>
                    <a:pt x="1138" y="629"/>
                    <a:pt x="1129" y="629"/>
                  </a:cubicBezTo>
                  <a:cubicBezTo>
                    <a:pt x="1114" y="633"/>
                    <a:pt x="1105" y="633"/>
                    <a:pt x="1096" y="633"/>
                  </a:cubicBezTo>
                  <a:cubicBezTo>
                    <a:pt x="1067" y="638"/>
                    <a:pt x="1039" y="643"/>
                    <a:pt x="1011" y="643"/>
                  </a:cubicBezTo>
                  <a:cubicBezTo>
                    <a:pt x="1062" y="652"/>
                    <a:pt x="1100" y="714"/>
                    <a:pt x="1110" y="770"/>
                  </a:cubicBezTo>
                  <a:cubicBezTo>
                    <a:pt x="1119" y="733"/>
                    <a:pt x="1152" y="699"/>
                    <a:pt x="1195" y="690"/>
                  </a:cubicBezTo>
                  <a:lnTo>
                    <a:pt x="1643" y="586"/>
                  </a:lnTo>
                  <a:cubicBezTo>
                    <a:pt x="1652" y="584"/>
                    <a:pt x="1661" y="583"/>
                    <a:pt x="1669" y="583"/>
                  </a:cubicBezTo>
                  <a:cubicBezTo>
                    <a:pt x="1715" y="583"/>
                    <a:pt x="1753" y="613"/>
                    <a:pt x="1757" y="657"/>
                  </a:cubicBezTo>
                  <a:lnTo>
                    <a:pt x="1775" y="756"/>
                  </a:lnTo>
                  <a:cubicBezTo>
                    <a:pt x="1785" y="808"/>
                    <a:pt x="1742" y="865"/>
                    <a:pt x="1690" y="874"/>
                  </a:cubicBezTo>
                  <a:lnTo>
                    <a:pt x="1237" y="978"/>
                  </a:lnTo>
                  <a:cubicBezTo>
                    <a:pt x="1228" y="980"/>
                    <a:pt x="1220" y="981"/>
                    <a:pt x="1211" y="981"/>
                  </a:cubicBezTo>
                  <a:cubicBezTo>
                    <a:pt x="1167" y="981"/>
                    <a:pt x="1132" y="951"/>
                    <a:pt x="1124" y="907"/>
                  </a:cubicBezTo>
                  <a:lnTo>
                    <a:pt x="1114" y="836"/>
                  </a:lnTo>
                  <a:cubicBezTo>
                    <a:pt x="1110" y="860"/>
                    <a:pt x="1105" y="884"/>
                    <a:pt x="1100" y="907"/>
                  </a:cubicBezTo>
                  <a:cubicBezTo>
                    <a:pt x="1086" y="950"/>
                    <a:pt x="1067" y="992"/>
                    <a:pt x="1039" y="1035"/>
                  </a:cubicBezTo>
                  <a:cubicBezTo>
                    <a:pt x="1006" y="1077"/>
                    <a:pt x="963" y="1115"/>
                    <a:pt x="916" y="1143"/>
                  </a:cubicBezTo>
                  <a:cubicBezTo>
                    <a:pt x="874" y="1162"/>
                    <a:pt x="831" y="1181"/>
                    <a:pt x="789" y="1200"/>
                  </a:cubicBezTo>
                  <a:cubicBezTo>
                    <a:pt x="774" y="1209"/>
                    <a:pt x="765" y="1214"/>
                    <a:pt x="751" y="1224"/>
                  </a:cubicBezTo>
                  <a:cubicBezTo>
                    <a:pt x="713" y="1247"/>
                    <a:pt x="685" y="1280"/>
                    <a:pt x="661" y="1318"/>
                  </a:cubicBezTo>
                  <a:cubicBezTo>
                    <a:pt x="642" y="1342"/>
                    <a:pt x="633" y="1370"/>
                    <a:pt x="619" y="1398"/>
                  </a:cubicBezTo>
                  <a:cubicBezTo>
                    <a:pt x="604" y="1431"/>
                    <a:pt x="595" y="1464"/>
                    <a:pt x="581" y="1497"/>
                  </a:cubicBezTo>
                  <a:cubicBezTo>
                    <a:pt x="485" y="1352"/>
                    <a:pt x="343" y="1260"/>
                    <a:pt x="225" y="1260"/>
                  </a:cubicBezTo>
                  <a:cubicBezTo>
                    <a:pt x="197" y="1260"/>
                    <a:pt x="171" y="1265"/>
                    <a:pt x="146" y="1275"/>
                  </a:cubicBezTo>
                  <a:cubicBezTo>
                    <a:pt x="10" y="1337"/>
                    <a:pt x="0" y="1545"/>
                    <a:pt x="118" y="1738"/>
                  </a:cubicBezTo>
                  <a:cubicBezTo>
                    <a:pt x="203" y="1880"/>
                    <a:pt x="331" y="1974"/>
                    <a:pt x="449" y="1993"/>
                  </a:cubicBezTo>
                  <a:lnTo>
                    <a:pt x="491" y="1993"/>
                  </a:lnTo>
                  <a:cubicBezTo>
                    <a:pt x="510" y="2036"/>
                    <a:pt x="534" y="2078"/>
                    <a:pt x="557" y="2121"/>
                  </a:cubicBezTo>
                  <a:cubicBezTo>
                    <a:pt x="699" y="2352"/>
                    <a:pt x="940" y="2550"/>
                    <a:pt x="1332" y="2678"/>
                  </a:cubicBezTo>
                  <a:cubicBezTo>
                    <a:pt x="1412" y="2706"/>
                    <a:pt x="1502" y="2725"/>
                    <a:pt x="1596" y="2744"/>
                  </a:cubicBezTo>
                  <a:cubicBezTo>
                    <a:pt x="1664" y="2758"/>
                    <a:pt x="1730" y="2765"/>
                    <a:pt x="1795" y="2765"/>
                  </a:cubicBezTo>
                  <a:cubicBezTo>
                    <a:pt x="1969" y="2765"/>
                    <a:pt x="2131" y="2715"/>
                    <a:pt x="2276" y="2626"/>
                  </a:cubicBezTo>
                  <a:cubicBezTo>
                    <a:pt x="2422" y="2541"/>
                    <a:pt x="2554" y="2413"/>
                    <a:pt x="2663" y="2267"/>
                  </a:cubicBezTo>
                  <a:cubicBezTo>
                    <a:pt x="2923" y="1913"/>
                    <a:pt x="3074" y="1431"/>
                    <a:pt x="3055" y="983"/>
                  </a:cubicBezTo>
                  <a:lnTo>
                    <a:pt x="3055" y="983"/>
                  </a:lnTo>
                  <a:cubicBezTo>
                    <a:pt x="3055" y="992"/>
                    <a:pt x="3055" y="997"/>
                    <a:pt x="3050" y="1002"/>
                  </a:cubicBezTo>
                  <a:lnTo>
                    <a:pt x="3008" y="1096"/>
                  </a:lnTo>
                  <a:cubicBezTo>
                    <a:pt x="2991" y="1126"/>
                    <a:pt x="2958" y="1144"/>
                    <a:pt x="2924" y="1144"/>
                  </a:cubicBezTo>
                  <a:cubicBezTo>
                    <a:pt x="2909" y="1144"/>
                    <a:pt x="2894" y="1141"/>
                    <a:pt x="2880" y="1134"/>
                  </a:cubicBezTo>
                  <a:lnTo>
                    <a:pt x="2503" y="931"/>
                  </a:lnTo>
                  <a:cubicBezTo>
                    <a:pt x="2455" y="907"/>
                    <a:pt x="2436" y="851"/>
                    <a:pt x="2460" y="803"/>
                  </a:cubicBezTo>
                  <a:lnTo>
                    <a:pt x="2503" y="714"/>
                  </a:lnTo>
                  <a:cubicBezTo>
                    <a:pt x="2519" y="681"/>
                    <a:pt x="2550" y="665"/>
                    <a:pt x="2583" y="665"/>
                  </a:cubicBezTo>
                  <a:cubicBezTo>
                    <a:pt x="2599" y="665"/>
                    <a:pt x="2615" y="668"/>
                    <a:pt x="2630" y="676"/>
                  </a:cubicBezTo>
                  <a:lnTo>
                    <a:pt x="3008" y="874"/>
                  </a:lnTo>
                  <a:cubicBezTo>
                    <a:pt x="3031" y="884"/>
                    <a:pt x="3046" y="902"/>
                    <a:pt x="3050" y="926"/>
                  </a:cubicBezTo>
                  <a:cubicBezTo>
                    <a:pt x="3027" y="544"/>
                    <a:pt x="2876" y="204"/>
                    <a:pt x="257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53"/>
            <p:cNvSpPr/>
            <p:nvPr/>
          </p:nvSpPr>
          <p:spPr>
            <a:xfrm>
              <a:off x="7515645" y="813789"/>
              <a:ext cx="177469" cy="113346"/>
            </a:xfrm>
            <a:custGeom>
              <a:avLst/>
              <a:gdLst/>
              <a:ahLst/>
              <a:cxnLst/>
              <a:rect l="l" t="t" r="r" b="b"/>
              <a:pathLst>
                <a:path w="2787" h="1780" extrusionOk="0">
                  <a:moveTo>
                    <a:pt x="1184" y="1"/>
                  </a:moveTo>
                  <a:cubicBezTo>
                    <a:pt x="1156" y="1"/>
                    <a:pt x="1128" y="2"/>
                    <a:pt x="1100" y="4"/>
                  </a:cubicBezTo>
                  <a:cubicBezTo>
                    <a:pt x="727" y="32"/>
                    <a:pt x="402" y="216"/>
                    <a:pt x="128" y="443"/>
                  </a:cubicBezTo>
                  <a:cubicBezTo>
                    <a:pt x="85" y="481"/>
                    <a:pt x="43" y="523"/>
                    <a:pt x="0" y="566"/>
                  </a:cubicBezTo>
                  <a:cubicBezTo>
                    <a:pt x="156" y="1052"/>
                    <a:pt x="703" y="1571"/>
                    <a:pt x="1368" y="1755"/>
                  </a:cubicBezTo>
                  <a:lnTo>
                    <a:pt x="1368" y="1755"/>
                  </a:lnTo>
                  <a:cubicBezTo>
                    <a:pt x="1547" y="1691"/>
                    <a:pt x="1697" y="1562"/>
                    <a:pt x="1771" y="1401"/>
                  </a:cubicBezTo>
                  <a:cubicBezTo>
                    <a:pt x="1780" y="1383"/>
                    <a:pt x="1785" y="1359"/>
                    <a:pt x="1790" y="1335"/>
                  </a:cubicBezTo>
                  <a:cubicBezTo>
                    <a:pt x="1818" y="1373"/>
                    <a:pt x="1861" y="1406"/>
                    <a:pt x="1908" y="1416"/>
                  </a:cubicBezTo>
                  <a:cubicBezTo>
                    <a:pt x="1938" y="1424"/>
                    <a:pt x="1968" y="1428"/>
                    <a:pt x="1999" y="1428"/>
                  </a:cubicBezTo>
                  <a:cubicBezTo>
                    <a:pt x="2050" y="1428"/>
                    <a:pt x="2101" y="1418"/>
                    <a:pt x="2149" y="1406"/>
                  </a:cubicBezTo>
                  <a:cubicBezTo>
                    <a:pt x="2257" y="1383"/>
                    <a:pt x="2366" y="1345"/>
                    <a:pt x="2470" y="1307"/>
                  </a:cubicBezTo>
                  <a:cubicBezTo>
                    <a:pt x="2555" y="1269"/>
                    <a:pt x="2640" y="1227"/>
                    <a:pt x="2696" y="1161"/>
                  </a:cubicBezTo>
                  <a:cubicBezTo>
                    <a:pt x="2734" y="1128"/>
                    <a:pt x="2758" y="1085"/>
                    <a:pt x="2767" y="1038"/>
                  </a:cubicBezTo>
                  <a:cubicBezTo>
                    <a:pt x="2786" y="929"/>
                    <a:pt x="2729" y="821"/>
                    <a:pt x="2644" y="740"/>
                  </a:cubicBezTo>
                  <a:cubicBezTo>
                    <a:pt x="2559" y="665"/>
                    <a:pt x="2446" y="618"/>
                    <a:pt x="2342" y="566"/>
                  </a:cubicBezTo>
                  <a:lnTo>
                    <a:pt x="2059" y="457"/>
                  </a:lnTo>
                  <a:cubicBezTo>
                    <a:pt x="1902" y="164"/>
                    <a:pt x="1533" y="1"/>
                    <a:pt x="1184" y="1"/>
                  </a:cubicBezTo>
                  <a:close/>
                  <a:moveTo>
                    <a:pt x="1368" y="1755"/>
                  </a:moveTo>
                  <a:cubicBezTo>
                    <a:pt x="1343" y="1765"/>
                    <a:pt x="1316" y="1773"/>
                    <a:pt x="1289" y="1779"/>
                  </a:cubicBezTo>
                  <a:cubicBezTo>
                    <a:pt x="1318" y="1774"/>
                    <a:pt x="1341" y="1765"/>
                    <a:pt x="1370" y="1756"/>
                  </a:cubicBezTo>
                  <a:cubicBezTo>
                    <a:pt x="1369" y="1755"/>
                    <a:pt x="1369" y="1755"/>
                    <a:pt x="1368" y="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53"/>
            <p:cNvSpPr/>
            <p:nvPr/>
          </p:nvSpPr>
          <p:spPr>
            <a:xfrm>
              <a:off x="7548374" y="1014561"/>
              <a:ext cx="3693" cy="318"/>
            </a:xfrm>
            <a:custGeom>
              <a:avLst/>
              <a:gdLst/>
              <a:ahLst/>
              <a:cxnLst/>
              <a:rect l="l" t="t" r="r" b="b"/>
              <a:pathLst>
                <a:path w="58" h="5" extrusionOk="0">
                  <a:moveTo>
                    <a:pt x="1" y="5"/>
                  </a:moveTo>
                  <a:cubicBezTo>
                    <a:pt x="20" y="5"/>
                    <a:pt x="39" y="5"/>
                    <a:pt x="58" y="0"/>
                  </a:cubicBezTo>
                  <a:cubicBezTo>
                    <a:pt x="39" y="5"/>
                    <a:pt x="20" y="5"/>
                    <a:pt x="1" y="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53"/>
            <p:cNvSpPr/>
            <p:nvPr/>
          </p:nvSpPr>
          <p:spPr>
            <a:xfrm>
              <a:off x="7593203" y="927643"/>
              <a:ext cx="2165" cy="382"/>
            </a:xfrm>
            <a:custGeom>
              <a:avLst/>
              <a:gdLst/>
              <a:ahLst/>
              <a:cxnLst/>
              <a:rect l="l" t="t" r="r" b="b"/>
              <a:pathLst>
                <a:path w="34" h="6" extrusionOk="0">
                  <a:moveTo>
                    <a:pt x="34" y="1"/>
                  </a:moveTo>
                  <a:cubicBezTo>
                    <a:pt x="19" y="5"/>
                    <a:pt x="10" y="5"/>
                    <a:pt x="1" y="5"/>
                  </a:cubicBezTo>
                  <a:cubicBezTo>
                    <a:pt x="10" y="5"/>
                    <a:pt x="19" y="5"/>
                    <a:pt x="34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53"/>
            <p:cNvSpPr/>
            <p:nvPr/>
          </p:nvSpPr>
          <p:spPr>
            <a:xfrm>
              <a:off x="7573654" y="960436"/>
              <a:ext cx="8214" cy="363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8" y="0"/>
                  </a:moveTo>
                  <a:cubicBezTo>
                    <a:pt x="86" y="19"/>
                    <a:pt x="43" y="38"/>
                    <a:pt x="1" y="57"/>
                  </a:cubicBezTo>
                  <a:cubicBezTo>
                    <a:pt x="43" y="38"/>
                    <a:pt x="86" y="19"/>
                    <a:pt x="128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53"/>
            <p:cNvSpPr/>
            <p:nvPr/>
          </p:nvSpPr>
          <p:spPr>
            <a:xfrm>
              <a:off x="7587790" y="92853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53"/>
            <p:cNvSpPr/>
            <p:nvPr/>
          </p:nvSpPr>
          <p:spPr>
            <a:xfrm>
              <a:off x="7589573" y="945409"/>
              <a:ext cx="4012" cy="8151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62" y="0"/>
                  </a:moveTo>
                  <a:cubicBezTo>
                    <a:pt x="48" y="43"/>
                    <a:pt x="29" y="85"/>
                    <a:pt x="1" y="128"/>
                  </a:cubicBezTo>
                  <a:cubicBezTo>
                    <a:pt x="29" y="85"/>
                    <a:pt x="48" y="43"/>
                    <a:pt x="62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53"/>
            <p:cNvSpPr/>
            <p:nvPr/>
          </p:nvSpPr>
          <p:spPr>
            <a:xfrm>
              <a:off x="7562829" y="971516"/>
              <a:ext cx="2802" cy="5222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3" y="1"/>
                  </a:moveTo>
                  <a:cubicBezTo>
                    <a:pt x="24" y="25"/>
                    <a:pt x="15" y="53"/>
                    <a:pt x="1" y="81"/>
                  </a:cubicBezTo>
                  <a:cubicBezTo>
                    <a:pt x="15" y="53"/>
                    <a:pt x="24" y="25"/>
                    <a:pt x="43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53"/>
            <p:cNvSpPr/>
            <p:nvPr/>
          </p:nvSpPr>
          <p:spPr>
            <a:xfrm>
              <a:off x="7560409" y="976674"/>
              <a:ext cx="2483" cy="6368"/>
            </a:xfrm>
            <a:custGeom>
              <a:avLst/>
              <a:gdLst/>
              <a:ahLst/>
              <a:cxnLst/>
              <a:rect l="l" t="t" r="r" b="b"/>
              <a:pathLst>
                <a:path w="39" h="100" extrusionOk="0">
                  <a:moveTo>
                    <a:pt x="1" y="99"/>
                  </a:moveTo>
                  <a:cubicBezTo>
                    <a:pt x="15" y="66"/>
                    <a:pt x="24" y="33"/>
                    <a:pt x="39" y="0"/>
                  </a:cubicBezTo>
                  <a:cubicBezTo>
                    <a:pt x="24" y="33"/>
                    <a:pt x="15" y="66"/>
                    <a:pt x="1" y="9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53"/>
            <p:cNvSpPr/>
            <p:nvPr/>
          </p:nvSpPr>
          <p:spPr>
            <a:xfrm>
              <a:off x="7478330" y="838050"/>
              <a:ext cx="124553" cy="176960"/>
            </a:xfrm>
            <a:custGeom>
              <a:avLst/>
              <a:gdLst/>
              <a:ahLst/>
              <a:cxnLst/>
              <a:rect l="l" t="t" r="r" b="b"/>
              <a:pathLst>
                <a:path w="1956" h="2779" extrusionOk="0">
                  <a:moveTo>
                    <a:pt x="549" y="1"/>
                  </a:moveTo>
                  <a:cubicBezTo>
                    <a:pt x="194" y="336"/>
                    <a:pt x="1" y="935"/>
                    <a:pt x="67" y="1408"/>
                  </a:cubicBezTo>
                  <a:cubicBezTo>
                    <a:pt x="86" y="1554"/>
                    <a:pt x="138" y="1691"/>
                    <a:pt x="204" y="1818"/>
                  </a:cubicBezTo>
                  <a:cubicBezTo>
                    <a:pt x="331" y="2078"/>
                    <a:pt x="534" y="2319"/>
                    <a:pt x="733" y="2546"/>
                  </a:cubicBezTo>
                  <a:cubicBezTo>
                    <a:pt x="808" y="2635"/>
                    <a:pt x="893" y="2730"/>
                    <a:pt x="1011" y="2767"/>
                  </a:cubicBezTo>
                  <a:lnTo>
                    <a:pt x="1021" y="2767"/>
                  </a:lnTo>
                  <a:cubicBezTo>
                    <a:pt x="1030" y="2772"/>
                    <a:pt x="1044" y="2777"/>
                    <a:pt x="1054" y="2777"/>
                  </a:cubicBezTo>
                  <a:cubicBezTo>
                    <a:pt x="1066" y="2777"/>
                    <a:pt x="1077" y="2779"/>
                    <a:pt x="1087" y="2779"/>
                  </a:cubicBezTo>
                  <a:cubicBezTo>
                    <a:pt x="1092" y="2779"/>
                    <a:pt x="1096" y="2778"/>
                    <a:pt x="1101" y="2777"/>
                  </a:cubicBezTo>
                  <a:cubicBezTo>
                    <a:pt x="1120" y="2777"/>
                    <a:pt x="1139" y="2777"/>
                    <a:pt x="1158" y="2772"/>
                  </a:cubicBezTo>
                  <a:cubicBezTo>
                    <a:pt x="1040" y="2753"/>
                    <a:pt x="912" y="2659"/>
                    <a:pt x="827" y="2517"/>
                  </a:cubicBezTo>
                  <a:cubicBezTo>
                    <a:pt x="709" y="2324"/>
                    <a:pt x="719" y="2116"/>
                    <a:pt x="851" y="2054"/>
                  </a:cubicBezTo>
                  <a:cubicBezTo>
                    <a:pt x="876" y="2044"/>
                    <a:pt x="903" y="2039"/>
                    <a:pt x="932" y="2039"/>
                  </a:cubicBezTo>
                  <a:cubicBezTo>
                    <a:pt x="1052" y="2039"/>
                    <a:pt x="1194" y="2131"/>
                    <a:pt x="1290" y="2276"/>
                  </a:cubicBezTo>
                  <a:cubicBezTo>
                    <a:pt x="1304" y="2243"/>
                    <a:pt x="1313" y="2210"/>
                    <a:pt x="1328" y="2177"/>
                  </a:cubicBezTo>
                  <a:cubicBezTo>
                    <a:pt x="1342" y="2149"/>
                    <a:pt x="1351" y="2121"/>
                    <a:pt x="1370" y="2097"/>
                  </a:cubicBezTo>
                  <a:cubicBezTo>
                    <a:pt x="1394" y="2059"/>
                    <a:pt x="1422" y="2026"/>
                    <a:pt x="1460" y="2003"/>
                  </a:cubicBezTo>
                  <a:cubicBezTo>
                    <a:pt x="1474" y="1993"/>
                    <a:pt x="1483" y="1988"/>
                    <a:pt x="1498" y="1979"/>
                  </a:cubicBezTo>
                  <a:cubicBezTo>
                    <a:pt x="1540" y="1960"/>
                    <a:pt x="1583" y="1941"/>
                    <a:pt x="1625" y="1922"/>
                  </a:cubicBezTo>
                  <a:cubicBezTo>
                    <a:pt x="1672" y="1894"/>
                    <a:pt x="1715" y="1856"/>
                    <a:pt x="1748" y="1809"/>
                  </a:cubicBezTo>
                  <a:cubicBezTo>
                    <a:pt x="1776" y="1771"/>
                    <a:pt x="1795" y="1729"/>
                    <a:pt x="1809" y="1686"/>
                  </a:cubicBezTo>
                  <a:cubicBezTo>
                    <a:pt x="1814" y="1663"/>
                    <a:pt x="1819" y="1639"/>
                    <a:pt x="1823" y="1615"/>
                  </a:cubicBezTo>
                  <a:lnTo>
                    <a:pt x="1819" y="1582"/>
                  </a:lnTo>
                  <a:cubicBezTo>
                    <a:pt x="1814" y="1573"/>
                    <a:pt x="1814" y="1559"/>
                    <a:pt x="1819" y="1549"/>
                  </a:cubicBezTo>
                  <a:cubicBezTo>
                    <a:pt x="1809" y="1493"/>
                    <a:pt x="1771" y="1431"/>
                    <a:pt x="1720" y="1422"/>
                  </a:cubicBezTo>
                  <a:cubicBezTo>
                    <a:pt x="1748" y="1422"/>
                    <a:pt x="1776" y="1417"/>
                    <a:pt x="1805" y="1412"/>
                  </a:cubicBezTo>
                  <a:cubicBezTo>
                    <a:pt x="1814" y="1412"/>
                    <a:pt x="1823" y="1412"/>
                    <a:pt x="1838" y="1408"/>
                  </a:cubicBezTo>
                  <a:cubicBezTo>
                    <a:pt x="1847" y="1408"/>
                    <a:pt x="1861" y="1403"/>
                    <a:pt x="1875" y="1398"/>
                  </a:cubicBezTo>
                  <a:cubicBezTo>
                    <a:pt x="1904" y="1393"/>
                    <a:pt x="1927" y="1384"/>
                    <a:pt x="1956" y="1375"/>
                  </a:cubicBezTo>
                  <a:cubicBezTo>
                    <a:pt x="1290" y="1190"/>
                    <a:pt x="742" y="671"/>
                    <a:pt x="586" y="185"/>
                  </a:cubicBezTo>
                  <a:cubicBezTo>
                    <a:pt x="567" y="123"/>
                    <a:pt x="558" y="67"/>
                    <a:pt x="549" y="10"/>
                  </a:cubicBezTo>
                  <a:cubicBezTo>
                    <a:pt x="549" y="5"/>
                    <a:pt x="549" y="5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53"/>
            <p:cNvSpPr/>
            <p:nvPr/>
          </p:nvSpPr>
          <p:spPr>
            <a:xfrm>
              <a:off x="7532201" y="977119"/>
              <a:ext cx="30374" cy="32667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157" y="0"/>
                  </a:moveTo>
                  <a:cubicBezTo>
                    <a:pt x="136" y="0"/>
                    <a:pt x="117" y="4"/>
                    <a:pt x="99" y="12"/>
                  </a:cubicBezTo>
                  <a:cubicBezTo>
                    <a:pt x="9" y="55"/>
                    <a:pt x="0" y="196"/>
                    <a:pt x="80" y="333"/>
                  </a:cubicBezTo>
                  <a:cubicBezTo>
                    <a:pt x="146" y="437"/>
                    <a:pt x="246" y="508"/>
                    <a:pt x="331" y="513"/>
                  </a:cubicBezTo>
                  <a:cubicBezTo>
                    <a:pt x="297" y="494"/>
                    <a:pt x="264" y="461"/>
                    <a:pt x="236" y="418"/>
                  </a:cubicBezTo>
                  <a:cubicBezTo>
                    <a:pt x="189" y="338"/>
                    <a:pt x="194" y="253"/>
                    <a:pt x="250" y="225"/>
                  </a:cubicBezTo>
                  <a:cubicBezTo>
                    <a:pt x="260" y="220"/>
                    <a:pt x="271" y="219"/>
                    <a:pt x="282" y="219"/>
                  </a:cubicBezTo>
                  <a:cubicBezTo>
                    <a:pt x="335" y="219"/>
                    <a:pt x="400" y="262"/>
                    <a:pt x="439" y="328"/>
                  </a:cubicBezTo>
                  <a:cubicBezTo>
                    <a:pt x="453" y="352"/>
                    <a:pt x="463" y="371"/>
                    <a:pt x="467" y="395"/>
                  </a:cubicBezTo>
                  <a:cubicBezTo>
                    <a:pt x="477" y="333"/>
                    <a:pt x="463" y="258"/>
                    <a:pt x="416" y="182"/>
                  </a:cubicBezTo>
                  <a:cubicBezTo>
                    <a:pt x="350" y="71"/>
                    <a:pt x="245" y="0"/>
                    <a:pt x="15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53"/>
            <p:cNvSpPr/>
            <p:nvPr/>
          </p:nvSpPr>
          <p:spPr>
            <a:xfrm>
              <a:off x="7548120" y="1045508"/>
              <a:ext cx="64696" cy="64123"/>
            </a:xfrm>
            <a:custGeom>
              <a:avLst/>
              <a:gdLst/>
              <a:ahLst/>
              <a:cxnLst/>
              <a:rect l="l" t="t" r="r" b="b"/>
              <a:pathLst>
                <a:path w="1016" h="1007" extrusionOk="0">
                  <a:moveTo>
                    <a:pt x="128" y="0"/>
                  </a:moveTo>
                  <a:lnTo>
                    <a:pt x="0" y="137"/>
                  </a:lnTo>
                  <a:lnTo>
                    <a:pt x="0" y="142"/>
                  </a:lnTo>
                  <a:lnTo>
                    <a:pt x="959" y="1006"/>
                  </a:lnTo>
                  <a:lnTo>
                    <a:pt x="1015" y="359"/>
                  </a:lnTo>
                  <a:lnTo>
                    <a:pt x="1015" y="355"/>
                  </a:lnTo>
                  <a:lnTo>
                    <a:pt x="1015" y="350"/>
                  </a:lnTo>
                  <a:lnTo>
                    <a:pt x="940" y="246"/>
                  </a:lnTo>
                  <a:lnTo>
                    <a:pt x="883" y="6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53"/>
            <p:cNvSpPr/>
            <p:nvPr/>
          </p:nvSpPr>
          <p:spPr>
            <a:xfrm>
              <a:off x="7607657" y="961455"/>
              <a:ext cx="18976" cy="1464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5" y="0"/>
                  </a:moveTo>
                  <a:cubicBezTo>
                    <a:pt x="56" y="0"/>
                    <a:pt x="0" y="67"/>
                    <a:pt x="0" y="164"/>
                  </a:cubicBezTo>
                  <a:cubicBezTo>
                    <a:pt x="0" y="178"/>
                    <a:pt x="0" y="192"/>
                    <a:pt x="0" y="201"/>
                  </a:cubicBezTo>
                  <a:cubicBezTo>
                    <a:pt x="26" y="141"/>
                    <a:pt x="80" y="96"/>
                    <a:pt x="143" y="96"/>
                  </a:cubicBezTo>
                  <a:cubicBezTo>
                    <a:pt x="149" y="96"/>
                    <a:pt x="155" y="97"/>
                    <a:pt x="161" y="98"/>
                  </a:cubicBezTo>
                  <a:cubicBezTo>
                    <a:pt x="227" y="107"/>
                    <a:pt x="279" y="164"/>
                    <a:pt x="293" y="230"/>
                  </a:cubicBezTo>
                  <a:cubicBezTo>
                    <a:pt x="298" y="126"/>
                    <a:pt x="232" y="22"/>
                    <a:pt x="151" y="3"/>
                  </a:cubicBezTo>
                  <a:cubicBezTo>
                    <a:pt x="143" y="1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53"/>
            <p:cNvSpPr/>
            <p:nvPr/>
          </p:nvSpPr>
          <p:spPr>
            <a:xfrm>
              <a:off x="7676810" y="972089"/>
              <a:ext cx="18976" cy="13054"/>
            </a:xfrm>
            <a:custGeom>
              <a:avLst/>
              <a:gdLst/>
              <a:ahLst/>
              <a:cxnLst/>
              <a:rect l="l" t="t" r="r" b="b"/>
              <a:pathLst>
                <a:path w="298" h="205" extrusionOk="0">
                  <a:moveTo>
                    <a:pt x="150" y="1"/>
                  </a:moveTo>
                  <a:cubicBezTo>
                    <a:pt x="76" y="1"/>
                    <a:pt x="9" y="64"/>
                    <a:pt x="0" y="153"/>
                  </a:cubicBezTo>
                  <a:cubicBezTo>
                    <a:pt x="0" y="153"/>
                    <a:pt x="0" y="157"/>
                    <a:pt x="0" y="162"/>
                  </a:cubicBezTo>
                  <a:cubicBezTo>
                    <a:pt x="25" y="112"/>
                    <a:pt x="73" y="80"/>
                    <a:pt x="126" y="80"/>
                  </a:cubicBezTo>
                  <a:cubicBezTo>
                    <a:pt x="133" y="80"/>
                    <a:pt x="139" y="81"/>
                    <a:pt x="146" y="82"/>
                  </a:cubicBezTo>
                  <a:cubicBezTo>
                    <a:pt x="213" y="86"/>
                    <a:pt x="265" y="138"/>
                    <a:pt x="279" y="204"/>
                  </a:cubicBezTo>
                  <a:cubicBezTo>
                    <a:pt x="279" y="200"/>
                    <a:pt x="283" y="195"/>
                    <a:pt x="283" y="190"/>
                  </a:cubicBezTo>
                  <a:cubicBezTo>
                    <a:pt x="298" y="96"/>
                    <a:pt x="241" y="11"/>
                    <a:pt x="165" y="1"/>
                  </a:cubicBezTo>
                  <a:cubicBezTo>
                    <a:pt x="160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53"/>
            <p:cNvSpPr/>
            <p:nvPr/>
          </p:nvSpPr>
          <p:spPr>
            <a:xfrm>
              <a:off x="7593776" y="924714"/>
              <a:ext cx="43364" cy="25471"/>
            </a:xfrm>
            <a:custGeom>
              <a:avLst/>
              <a:gdLst/>
              <a:ahLst/>
              <a:cxnLst/>
              <a:rect l="l" t="t" r="r" b="b"/>
              <a:pathLst>
                <a:path w="681" h="400" extrusionOk="0">
                  <a:moveTo>
                    <a:pt x="565" y="1"/>
                  </a:moveTo>
                  <a:cubicBezTo>
                    <a:pt x="557" y="1"/>
                    <a:pt x="548" y="2"/>
                    <a:pt x="539" y="4"/>
                  </a:cubicBezTo>
                  <a:lnTo>
                    <a:pt x="91" y="108"/>
                  </a:lnTo>
                  <a:cubicBezTo>
                    <a:pt x="48" y="117"/>
                    <a:pt x="15" y="151"/>
                    <a:pt x="6" y="188"/>
                  </a:cubicBezTo>
                  <a:cubicBezTo>
                    <a:pt x="1" y="198"/>
                    <a:pt x="1" y="212"/>
                    <a:pt x="6" y="226"/>
                  </a:cubicBezTo>
                  <a:lnTo>
                    <a:pt x="10" y="254"/>
                  </a:lnTo>
                  <a:lnTo>
                    <a:pt x="20" y="325"/>
                  </a:lnTo>
                  <a:cubicBezTo>
                    <a:pt x="28" y="369"/>
                    <a:pt x="63" y="399"/>
                    <a:pt x="107" y="399"/>
                  </a:cubicBezTo>
                  <a:cubicBezTo>
                    <a:pt x="116" y="399"/>
                    <a:pt x="124" y="398"/>
                    <a:pt x="133" y="396"/>
                  </a:cubicBezTo>
                  <a:lnTo>
                    <a:pt x="586" y="292"/>
                  </a:lnTo>
                  <a:cubicBezTo>
                    <a:pt x="638" y="283"/>
                    <a:pt x="681" y="226"/>
                    <a:pt x="671" y="174"/>
                  </a:cubicBezTo>
                  <a:lnTo>
                    <a:pt x="653" y="75"/>
                  </a:lnTo>
                  <a:cubicBezTo>
                    <a:pt x="649" y="31"/>
                    <a:pt x="611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53"/>
            <p:cNvSpPr/>
            <p:nvPr/>
          </p:nvSpPr>
          <p:spPr>
            <a:xfrm>
              <a:off x="7678593" y="929935"/>
              <a:ext cx="39735" cy="30629"/>
            </a:xfrm>
            <a:custGeom>
              <a:avLst/>
              <a:gdLst/>
              <a:ahLst/>
              <a:cxnLst/>
              <a:rect l="l" t="t" r="r" b="b"/>
              <a:pathLst>
                <a:path w="624" h="481" extrusionOk="0">
                  <a:moveTo>
                    <a:pt x="147" y="1"/>
                  </a:moveTo>
                  <a:cubicBezTo>
                    <a:pt x="114" y="1"/>
                    <a:pt x="83" y="17"/>
                    <a:pt x="67" y="50"/>
                  </a:cubicBezTo>
                  <a:lnTo>
                    <a:pt x="24" y="139"/>
                  </a:lnTo>
                  <a:cubicBezTo>
                    <a:pt x="0" y="187"/>
                    <a:pt x="19" y="243"/>
                    <a:pt x="67" y="267"/>
                  </a:cubicBezTo>
                  <a:lnTo>
                    <a:pt x="444" y="470"/>
                  </a:lnTo>
                  <a:cubicBezTo>
                    <a:pt x="458" y="477"/>
                    <a:pt x="473" y="480"/>
                    <a:pt x="488" y="480"/>
                  </a:cubicBezTo>
                  <a:cubicBezTo>
                    <a:pt x="522" y="480"/>
                    <a:pt x="555" y="462"/>
                    <a:pt x="572" y="432"/>
                  </a:cubicBezTo>
                  <a:lnTo>
                    <a:pt x="614" y="338"/>
                  </a:lnTo>
                  <a:cubicBezTo>
                    <a:pt x="619" y="333"/>
                    <a:pt x="619" y="328"/>
                    <a:pt x="619" y="319"/>
                  </a:cubicBezTo>
                  <a:cubicBezTo>
                    <a:pt x="624" y="300"/>
                    <a:pt x="624" y="281"/>
                    <a:pt x="614" y="262"/>
                  </a:cubicBezTo>
                  <a:cubicBezTo>
                    <a:pt x="610" y="238"/>
                    <a:pt x="595" y="220"/>
                    <a:pt x="572" y="210"/>
                  </a:cubicBezTo>
                  <a:lnTo>
                    <a:pt x="194" y="12"/>
                  </a:lnTo>
                  <a:cubicBezTo>
                    <a:pt x="179" y="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53"/>
            <p:cNvSpPr/>
            <p:nvPr/>
          </p:nvSpPr>
          <p:spPr>
            <a:xfrm>
              <a:off x="7633510" y="1000298"/>
              <a:ext cx="25025" cy="14009"/>
            </a:xfrm>
            <a:custGeom>
              <a:avLst/>
              <a:gdLst/>
              <a:ahLst/>
              <a:cxnLst/>
              <a:rect l="l" t="t" r="r" b="b"/>
              <a:pathLst>
                <a:path w="393" h="220" extrusionOk="0">
                  <a:moveTo>
                    <a:pt x="361" y="0"/>
                  </a:moveTo>
                  <a:cubicBezTo>
                    <a:pt x="352" y="0"/>
                    <a:pt x="342" y="1"/>
                    <a:pt x="331" y="2"/>
                  </a:cubicBezTo>
                  <a:cubicBezTo>
                    <a:pt x="312" y="68"/>
                    <a:pt x="263" y="156"/>
                    <a:pt x="174" y="156"/>
                  </a:cubicBezTo>
                  <a:cubicBezTo>
                    <a:pt x="130" y="156"/>
                    <a:pt x="75" y="134"/>
                    <a:pt x="10" y="78"/>
                  </a:cubicBezTo>
                  <a:cubicBezTo>
                    <a:pt x="5" y="83"/>
                    <a:pt x="0" y="87"/>
                    <a:pt x="0" y="87"/>
                  </a:cubicBezTo>
                  <a:cubicBezTo>
                    <a:pt x="92" y="185"/>
                    <a:pt x="164" y="220"/>
                    <a:pt x="220" y="220"/>
                  </a:cubicBezTo>
                  <a:cubicBezTo>
                    <a:pt x="343" y="220"/>
                    <a:pt x="389" y="51"/>
                    <a:pt x="392" y="2"/>
                  </a:cubicBezTo>
                  <a:cubicBezTo>
                    <a:pt x="392" y="2"/>
                    <a:pt x="380" y="0"/>
                    <a:pt x="36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53"/>
            <p:cNvSpPr/>
            <p:nvPr/>
          </p:nvSpPr>
          <p:spPr>
            <a:xfrm>
              <a:off x="7611860" y="1011505"/>
              <a:ext cx="25344" cy="19485"/>
            </a:xfrm>
            <a:custGeom>
              <a:avLst/>
              <a:gdLst/>
              <a:ahLst/>
              <a:cxnLst/>
              <a:rect l="l" t="t" r="r" b="b"/>
              <a:pathLst>
                <a:path w="398" h="306" extrusionOk="0">
                  <a:moveTo>
                    <a:pt x="0" y="1"/>
                  </a:moveTo>
                  <a:cubicBezTo>
                    <a:pt x="19" y="157"/>
                    <a:pt x="132" y="284"/>
                    <a:pt x="284" y="303"/>
                  </a:cubicBezTo>
                  <a:cubicBezTo>
                    <a:pt x="296" y="305"/>
                    <a:pt x="307" y="305"/>
                    <a:pt x="317" y="305"/>
                  </a:cubicBezTo>
                  <a:cubicBezTo>
                    <a:pt x="398" y="305"/>
                    <a:pt x="395" y="260"/>
                    <a:pt x="307" y="251"/>
                  </a:cubicBezTo>
                  <a:cubicBezTo>
                    <a:pt x="156" y="237"/>
                    <a:pt x="38" y="133"/>
                    <a:pt x="0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3" name="Google Shape;6093;p5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6094" name="Google Shape;6094;p5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53"/>
            <p:cNvSpPr/>
            <p:nvPr/>
          </p:nvSpPr>
          <p:spPr>
            <a:xfrm flipH="1">
              <a:off x="7083201" y="4706100"/>
              <a:ext cx="16797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53"/>
            <p:cNvSpPr/>
            <p:nvPr/>
          </p:nvSpPr>
          <p:spPr>
            <a:xfrm flipH="1">
              <a:off x="723956" y="4706100"/>
              <a:ext cx="14763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53"/>
            <p:cNvSpPr/>
            <p:nvPr/>
          </p:nvSpPr>
          <p:spPr>
            <a:xfrm>
              <a:off x="510106" y="4706100"/>
              <a:ext cx="1149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53"/>
            <p:cNvSpPr/>
            <p:nvPr/>
          </p:nvSpPr>
          <p:spPr>
            <a:xfrm>
              <a:off x="6975675" y="4706100"/>
              <a:ext cx="173700" cy="437400"/>
            </a:xfrm>
            <a:prstGeom prst="parallelogram">
              <a:avLst>
                <a:gd name="adj" fmla="val 6021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53"/>
            <p:cNvSpPr/>
            <p:nvPr/>
          </p:nvSpPr>
          <p:spPr>
            <a:xfrm>
              <a:off x="7562665" y="4706100"/>
              <a:ext cx="600600" cy="437400"/>
            </a:xfrm>
            <a:prstGeom prst="parallelogram">
              <a:avLst>
                <a:gd name="adj" fmla="val 2982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0" name="Google Shape;6100;p53"/>
          <p:cNvGrpSpPr/>
          <p:nvPr/>
        </p:nvGrpSpPr>
        <p:grpSpPr>
          <a:xfrm>
            <a:off x="723278" y="3040418"/>
            <a:ext cx="935073" cy="1665559"/>
            <a:chOff x="723300" y="3134225"/>
            <a:chExt cx="882477" cy="1571875"/>
          </a:xfrm>
        </p:grpSpPr>
        <p:sp>
          <p:nvSpPr>
            <p:cNvPr id="6101" name="Google Shape;6101;p53"/>
            <p:cNvSpPr/>
            <p:nvPr/>
          </p:nvSpPr>
          <p:spPr>
            <a:xfrm>
              <a:off x="874849" y="3758906"/>
              <a:ext cx="351458" cy="38313"/>
            </a:xfrm>
            <a:custGeom>
              <a:avLst/>
              <a:gdLst/>
              <a:ahLst/>
              <a:cxnLst/>
              <a:rect l="l" t="t" r="r" b="b"/>
              <a:pathLst>
                <a:path w="4128" h="450" extrusionOk="0">
                  <a:moveTo>
                    <a:pt x="1" y="1"/>
                  </a:moveTo>
                  <a:lnTo>
                    <a:pt x="1" y="449"/>
                  </a:lnTo>
                  <a:lnTo>
                    <a:pt x="4127" y="449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53"/>
            <p:cNvSpPr/>
            <p:nvPr/>
          </p:nvSpPr>
          <p:spPr>
            <a:xfrm>
              <a:off x="1037637" y="3374664"/>
              <a:ext cx="26223" cy="390367"/>
            </a:xfrm>
            <a:custGeom>
              <a:avLst/>
              <a:gdLst/>
              <a:ahLst/>
              <a:cxnLst/>
              <a:rect l="l" t="t" r="r" b="b"/>
              <a:pathLst>
                <a:path w="308" h="4585" extrusionOk="0">
                  <a:moveTo>
                    <a:pt x="1" y="0"/>
                  </a:moveTo>
                  <a:lnTo>
                    <a:pt x="1" y="4585"/>
                  </a:lnTo>
                  <a:lnTo>
                    <a:pt x="308" y="458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53"/>
            <p:cNvSpPr/>
            <p:nvPr/>
          </p:nvSpPr>
          <p:spPr>
            <a:xfrm>
              <a:off x="1037637" y="3409997"/>
              <a:ext cx="26223" cy="222811"/>
            </a:xfrm>
            <a:custGeom>
              <a:avLst/>
              <a:gdLst/>
              <a:ahLst/>
              <a:cxnLst/>
              <a:rect l="l" t="t" r="r" b="b"/>
              <a:pathLst>
                <a:path w="308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308" y="261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53"/>
            <p:cNvSpPr/>
            <p:nvPr/>
          </p:nvSpPr>
          <p:spPr>
            <a:xfrm>
              <a:off x="723300" y="3779851"/>
              <a:ext cx="797677" cy="868769"/>
            </a:xfrm>
            <a:custGeom>
              <a:avLst/>
              <a:gdLst/>
              <a:ahLst/>
              <a:cxnLst/>
              <a:rect l="l" t="t" r="r" b="b"/>
              <a:pathLst>
                <a:path w="9369" h="10204" extrusionOk="0">
                  <a:moveTo>
                    <a:pt x="1" y="0"/>
                  </a:moveTo>
                  <a:lnTo>
                    <a:pt x="1" y="10204"/>
                  </a:lnTo>
                  <a:lnTo>
                    <a:pt x="9368" y="10204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53"/>
            <p:cNvSpPr/>
            <p:nvPr/>
          </p:nvSpPr>
          <p:spPr>
            <a:xfrm>
              <a:off x="723300" y="3779851"/>
              <a:ext cx="797677" cy="868769"/>
            </a:xfrm>
            <a:custGeom>
              <a:avLst/>
              <a:gdLst/>
              <a:ahLst/>
              <a:cxnLst/>
              <a:rect l="l" t="t" r="r" b="b"/>
              <a:pathLst>
                <a:path w="9369" h="10204" extrusionOk="0">
                  <a:moveTo>
                    <a:pt x="1" y="0"/>
                  </a:moveTo>
                  <a:lnTo>
                    <a:pt x="3976" y="10204"/>
                  </a:lnTo>
                  <a:lnTo>
                    <a:pt x="9368" y="10204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55404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53"/>
            <p:cNvSpPr/>
            <p:nvPr/>
          </p:nvSpPr>
          <p:spPr>
            <a:xfrm>
              <a:off x="723300" y="4560511"/>
              <a:ext cx="147207" cy="145589"/>
            </a:xfrm>
            <a:custGeom>
              <a:avLst/>
              <a:gdLst/>
              <a:ahLst/>
              <a:cxnLst/>
              <a:rect l="l" t="t" r="r" b="b"/>
              <a:pathLst>
                <a:path w="1729" h="1710" extrusionOk="0">
                  <a:moveTo>
                    <a:pt x="1" y="1"/>
                  </a:moveTo>
                  <a:lnTo>
                    <a:pt x="1" y="1710"/>
                  </a:lnTo>
                  <a:lnTo>
                    <a:pt x="822" y="1710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53"/>
            <p:cNvSpPr/>
            <p:nvPr/>
          </p:nvSpPr>
          <p:spPr>
            <a:xfrm>
              <a:off x="962118" y="4560511"/>
              <a:ext cx="147207" cy="145589"/>
            </a:xfrm>
            <a:custGeom>
              <a:avLst/>
              <a:gdLst/>
              <a:ahLst/>
              <a:cxnLst/>
              <a:rect l="l" t="t" r="r" b="b"/>
              <a:pathLst>
                <a:path w="1729" h="1710" extrusionOk="0">
                  <a:moveTo>
                    <a:pt x="0" y="1"/>
                  </a:moveTo>
                  <a:lnTo>
                    <a:pt x="0" y="1710"/>
                  </a:lnTo>
                  <a:lnTo>
                    <a:pt x="822" y="1710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53"/>
            <p:cNvSpPr/>
            <p:nvPr/>
          </p:nvSpPr>
          <p:spPr>
            <a:xfrm>
              <a:off x="1460954" y="4560511"/>
              <a:ext cx="144823" cy="145589"/>
            </a:xfrm>
            <a:custGeom>
              <a:avLst/>
              <a:gdLst/>
              <a:ahLst/>
              <a:cxnLst/>
              <a:rect l="l" t="t" r="r" b="b"/>
              <a:pathLst>
                <a:path w="1701" h="1710" extrusionOk="0">
                  <a:moveTo>
                    <a:pt x="1" y="1"/>
                  </a:moveTo>
                  <a:lnTo>
                    <a:pt x="893" y="1710"/>
                  </a:lnTo>
                  <a:lnTo>
                    <a:pt x="1701" y="1710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53"/>
            <p:cNvSpPr/>
            <p:nvPr/>
          </p:nvSpPr>
          <p:spPr>
            <a:xfrm>
              <a:off x="1225797" y="4560511"/>
              <a:ext cx="144823" cy="145589"/>
            </a:xfrm>
            <a:custGeom>
              <a:avLst/>
              <a:gdLst/>
              <a:ahLst/>
              <a:cxnLst/>
              <a:rect l="l" t="t" r="r" b="b"/>
              <a:pathLst>
                <a:path w="1701" h="1710" extrusionOk="0">
                  <a:moveTo>
                    <a:pt x="1" y="1"/>
                  </a:moveTo>
                  <a:lnTo>
                    <a:pt x="888" y="1710"/>
                  </a:lnTo>
                  <a:lnTo>
                    <a:pt x="1700" y="1710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53"/>
            <p:cNvSpPr/>
            <p:nvPr/>
          </p:nvSpPr>
          <p:spPr>
            <a:xfrm>
              <a:off x="960926" y="3779851"/>
              <a:ext cx="643658" cy="868769"/>
            </a:xfrm>
            <a:custGeom>
              <a:avLst/>
              <a:gdLst/>
              <a:ahLst/>
              <a:cxnLst/>
              <a:rect l="l" t="t" r="r" b="b"/>
              <a:pathLst>
                <a:path w="7560" h="10204" extrusionOk="0">
                  <a:moveTo>
                    <a:pt x="0" y="0"/>
                  </a:moveTo>
                  <a:lnTo>
                    <a:pt x="0" y="10204"/>
                  </a:lnTo>
                  <a:lnTo>
                    <a:pt x="7559" y="10204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53"/>
            <p:cNvSpPr/>
            <p:nvPr/>
          </p:nvSpPr>
          <p:spPr>
            <a:xfrm>
              <a:off x="977784" y="3779851"/>
              <a:ext cx="558433" cy="868769"/>
            </a:xfrm>
            <a:custGeom>
              <a:avLst/>
              <a:gdLst/>
              <a:ahLst/>
              <a:cxnLst/>
              <a:rect l="l" t="t" r="r" b="b"/>
              <a:pathLst>
                <a:path w="6559" h="10204" extrusionOk="0">
                  <a:moveTo>
                    <a:pt x="3032" y="0"/>
                  </a:moveTo>
                  <a:lnTo>
                    <a:pt x="0" y="10204"/>
                  </a:lnTo>
                  <a:lnTo>
                    <a:pt x="3527" y="10204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53"/>
            <p:cNvSpPr/>
            <p:nvPr/>
          </p:nvSpPr>
          <p:spPr>
            <a:xfrm>
              <a:off x="995833" y="3833319"/>
              <a:ext cx="573758" cy="761407"/>
            </a:xfrm>
            <a:custGeom>
              <a:avLst/>
              <a:gdLst/>
              <a:ahLst/>
              <a:cxnLst/>
              <a:rect l="l" t="t" r="r" b="b"/>
              <a:pathLst>
                <a:path w="6739" h="8943" extrusionOk="0">
                  <a:moveTo>
                    <a:pt x="6559" y="184"/>
                  </a:moveTo>
                  <a:lnTo>
                    <a:pt x="6559" y="8764"/>
                  </a:lnTo>
                  <a:lnTo>
                    <a:pt x="180" y="8764"/>
                  </a:lnTo>
                  <a:lnTo>
                    <a:pt x="180" y="184"/>
                  </a:lnTo>
                  <a:close/>
                  <a:moveTo>
                    <a:pt x="1" y="0"/>
                  </a:moveTo>
                  <a:lnTo>
                    <a:pt x="1" y="8943"/>
                  </a:lnTo>
                  <a:lnTo>
                    <a:pt x="6739" y="8943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53"/>
            <p:cNvSpPr/>
            <p:nvPr/>
          </p:nvSpPr>
          <p:spPr>
            <a:xfrm>
              <a:off x="1005880" y="4068480"/>
              <a:ext cx="552899" cy="19752"/>
            </a:xfrm>
            <a:custGeom>
              <a:avLst/>
              <a:gdLst/>
              <a:ahLst/>
              <a:cxnLst/>
              <a:rect l="l" t="t" r="r" b="b"/>
              <a:pathLst>
                <a:path w="6494" h="232" extrusionOk="0">
                  <a:moveTo>
                    <a:pt x="1" y="0"/>
                  </a:moveTo>
                  <a:lnTo>
                    <a:pt x="1" y="232"/>
                  </a:lnTo>
                  <a:lnTo>
                    <a:pt x="6493" y="232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53"/>
            <p:cNvSpPr/>
            <p:nvPr/>
          </p:nvSpPr>
          <p:spPr>
            <a:xfrm>
              <a:off x="1005880" y="4323733"/>
              <a:ext cx="552899" cy="19752"/>
            </a:xfrm>
            <a:custGeom>
              <a:avLst/>
              <a:gdLst/>
              <a:ahLst/>
              <a:cxnLst/>
              <a:rect l="l" t="t" r="r" b="b"/>
              <a:pathLst>
                <a:path w="6494" h="232" extrusionOk="0">
                  <a:moveTo>
                    <a:pt x="1" y="1"/>
                  </a:moveTo>
                  <a:lnTo>
                    <a:pt x="1" y="232"/>
                  </a:lnTo>
                  <a:lnTo>
                    <a:pt x="6493" y="232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53"/>
            <p:cNvSpPr/>
            <p:nvPr/>
          </p:nvSpPr>
          <p:spPr>
            <a:xfrm>
              <a:off x="819764" y="3134225"/>
              <a:ext cx="461629" cy="321318"/>
            </a:xfrm>
            <a:custGeom>
              <a:avLst/>
              <a:gdLst/>
              <a:ahLst/>
              <a:cxnLst/>
              <a:rect l="l" t="t" r="r" b="b"/>
              <a:pathLst>
                <a:path w="5422" h="3774" extrusionOk="0">
                  <a:moveTo>
                    <a:pt x="440" y="1"/>
                  </a:moveTo>
                  <a:lnTo>
                    <a:pt x="1" y="3773"/>
                  </a:lnTo>
                  <a:lnTo>
                    <a:pt x="5421" y="377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53"/>
            <p:cNvSpPr/>
            <p:nvPr/>
          </p:nvSpPr>
          <p:spPr>
            <a:xfrm>
              <a:off x="819764" y="3134225"/>
              <a:ext cx="171387" cy="321318"/>
            </a:xfrm>
            <a:custGeom>
              <a:avLst/>
              <a:gdLst/>
              <a:ahLst/>
              <a:cxnLst/>
              <a:rect l="l" t="t" r="r" b="b"/>
              <a:pathLst>
                <a:path w="2013" h="3774" extrusionOk="0">
                  <a:moveTo>
                    <a:pt x="440" y="1"/>
                  </a:moveTo>
                  <a:lnTo>
                    <a:pt x="1" y="3773"/>
                  </a:lnTo>
                  <a:lnTo>
                    <a:pt x="2012" y="3773"/>
                  </a:lnTo>
                  <a:cubicBezTo>
                    <a:pt x="1899" y="3386"/>
                    <a:pt x="1809" y="2970"/>
                    <a:pt x="1738" y="2536"/>
                  </a:cubicBezTo>
                  <a:cubicBezTo>
                    <a:pt x="1587" y="1606"/>
                    <a:pt x="1568" y="728"/>
                    <a:pt x="1663" y="1"/>
                  </a:cubicBezTo>
                  <a:close/>
                </a:path>
              </a:pathLst>
            </a:custGeom>
            <a:solidFill>
              <a:srgbClr val="310058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53"/>
            <p:cNvSpPr/>
            <p:nvPr/>
          </p:nvSpPr>
          <p:spPr>
            <a:xfrm>
              <a:off x="798479" y="3445757"/>
              <a:ext cx="501389" cy="18220"/>
            </a:xfrm>
            <a:custGeom>
              <a:avLst/>
              <a:gdLst/>
              <a:ahLst/>
              <a:cxnLst/>
              <a:rect l="l" t="t" r="r" b="b"/>
              <a:pathLst>
                <a:path w="5889" h="214" extrusionOk="0">
                  <a:moveTo>
                    <a:pt x="1" y="1"/>
                  </a:moveTo>
                  <a:lnTo>
                    <a:pt x="1" y="213"/>
                  </a:lnTo>
                  <a:lnTo>
                    <a:pt x="5888" y="213"/>
                  </a:lnTo>
                  <a:lnTo>
                    <a:pt x="5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53"/>
            <p:cNvSpPr/>
            <p:nvPr/>
          </p:nvSpPr>
          <p:spPr>
            <a:xfrm>
              <a:off x="1214558" y="4272648"/>
              <a:ext cx="19752" cy="5790"/>
            </a:xfrm>
            <a:custGeom>
              <a:avLst/>
              <a:gdLst/>
              <a:ahLst/>
              <a:cxnLst/>
              <a:rect l="l" t="t" r="r" b="b"/>
              <a:pathLst>
                <a:path w="232" h="68" extrusionOk="0">
                  <a:moveTo>
                    <a:pt x="63" y="1"/>
                  </a:moveTo>
                  <a:cubicBezTo>
                    <a:pt x="31" y="1"/>
                    <a:pt x="8" y="6"/>
                    <a:pt x="5" y="15"/>
                  </a:cubicBezTo>
                  <a:cubicBezTo>
                    <a:pt x="0" y="34"/>
                    <a:pt x="48" y="53"/>
                    <a:pt x="109" y="62"/>
                  </a:cubicBezTo>
                  <a:cubicBezTo>
                    <a:pt x="131" y="66"/>
                    <a:pt x="151" y="67"/>
                    <a:pt x="169" y="67"/>
                  </a:cubicBezTo>
                  <a:cubicBezTo>
                    <a:pt x="201" y="67"/>
                    <a:pt x="224" y="62"/>
                    <a:pt x="227" y="53"/>
                  </a:cubicBezTo>
                  <a:cubicBezTo>
                    <a:pt x="232" y="34"/>
                    <a:pt x="185" y="15"/>
                    <a:pt x="123" y="6"/>
                  </a:cubicBezTo>
                  <a:cubicBezTo>
                    <a:pt x="102" y="2"/>
                    <a:pt x="81" y="1"/>
                    <a:pt x="63" y="1"/>
                  </a:cubicBezTo>
                  <a:close/>
                </a:path>
              </a:pathLst>
            </a:custGeom>
            <a:solidFill>
              <a:srgbClr val="F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9" name="Google Shape;6119;p53"/>
          <p:cNvGrpSpPr/>
          <p:nvPr/>
        </p:nvGrpSpPr>
        <p:grpSpPr>
          <a:xfrm>
            <a:off x="7282372" y="3494149"/>
            <a:ext cx="1148707" cy="1211855"/>
            <a:chOff x="7077500" y="3566050"/>
            <a:chExt cx="1080526" cy="1139926"/>
          </a:xfrm>
        </p:grpSpPr>
        <p:sp>
          <p:nvSpPr>
            <p:cNvPr id="6120" name="Google Shape;6120;p53"/>
            <p:cNvSpPr/>
            <p:nvPr/>
          </p:nvSpPr>
          <p:spPr>
            <a:xfrm flipH="1">
              <a:off x="7118795" y="4518941"/>
              <a:ext cx="1039231" cy="135403"/>
            </a:xfrm>
            <a:custGeom>
              <a:avLst/>
              <a:gdLst/>
              <a:ahLst/>
              <a:cxnLst/>
              <a:rect l="l" t="t" r="r" b="b"/>
              <a:pathLst>
                <a:path w="1700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17008" y="2215"/>
                  </a:lnTo>
                  <a:lnTo>
                    <a:pt x="17008" y="1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53"/>
            <p:cNvSpPr/>
            <p:nvPr/>
          </p:nvSpPr>
          <p:spPr>
            <a:xfrm flipH="1">
              <a:off x="8022379" y="4511486"/>
              <a:ext cx="69535" cy="194489"/>
            </a:xfrm>
            <a:custGeom>
              <a:avLst/>
              <a:gdLst/>
              <a:ahLst/>
              <a:cxnLst/>
              <a:rect l="l" t="t" r="r" b="b"/>
              <a:pathLst>
                <a:path w="1138" h="3183" extrusionOk="0">
                  <a:moveTo>
                    <a:pt x="0" y="0"/>
                  </a:moveTo>
                  <a:lnTo>
                    <a:pt x="0" y="3182"/>
                  </a:lnTo>
                  <a:lnTo>
                    <a:pt x="746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53"/>
            <p:cNvSpPr/>
            <p:nvPr/>
          </p:nvSpPr>
          <p:spPr>
            <a:xfrm flipH="1">
              <a:off x="8045414" y="4511486"/>
              <a:ext cx="112612" cy="194489"/>
            </a:xfrm>
            <a:custGeom>
              <a:avLst/>
              <a:gdLst/>
              <a:ahLst/>
              <a:cxnLst/>
              <a:rect l="l" t="t" r="r" b="b"/>
              <a:pathLst>
                <a:path w="1843" h="3183" extrusionOk="0">
                  <a:moveTo>
                    <a:pt x="1" y="0"/>
                  </a:moveTo>
                  <a:lnTo>
                    <a:pt x="1" y="3182"/>
                  </a:lnTo>
                  <a:lnTo>
                    <a:pt x="1450" y="3182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53"/>
            <p:cNvSpPr/>
            <p:nvPr/>
          </p:nvSpPr>
          <p:spPr>
            <a:xfrm flipH="1">
              <a:off x="7568576" y="4511486"/>
              <a:ext cx="76745" cy="194489"/>
            </a:xfrm>
            <a:custGeom>
              <a:avLst/>
              <a:gdLst/>
              <a:ahLst/>
              <a:cxnLst/>
              <a:rect l="l" t="t" r="r" b="b"/>
              <a:pathLst>
                <a:path w="1256" h="3183" extrusionOk="0">
                  <a:moveTo>
                    <a:pt x="0" y="0"/>
                  </a:moveTo>
                  <a:lnTo>
                    <a:pt x="505" y="3182"/>
                  </a:lnTo>
                  <a:lnTo>
                    <a:pt x="1256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53"/>
            <p:cNvSpPr/>
            <p:nvPr/>
          </p:nvSpPr>
          <p:spPr>
            <a:xfrm flipH="1">
              <a:off x="7682225" y="4511486"/>
              <a:ext cx="76806" cy="194489"/>
            </a:xfrm>
            <a:custGeom>
              <a:avLst/>
              <a:gdLst/>
              <a:ahLst/>
              <a:cxnLst/>
              <a:rect l="l" t="t" r="r" b="b"/>
              <a:pathLst>
                <a:path w="1257" h="3183" extrusionOk="0">
                  <a:moveTo>
                    <a:pt x="1" y="0"/>
                  </a:moveTo>
                  <a:lnTo>
                    <a:pt x="511" y="3182"/>
                  </a:lnTo>
                  <a:lnTo>
                    <a:pt x="1257" y="318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7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53"/>
            <p:cNvSpPr/>
            <p:nvPr/>
          </p:nvSpPr>
          <p:spPr>
            <a:xfrm flipH="1">
              <a:off x="7724935" y="4511486"/>
              <a:ext cx="89760" cy="194489"/>
            </a:xfrm>
            <a:custGeom>
              <a:avLst/>
              <a:gdLst/>
              <a:ahLst/>
              <a:cxnLst/>
              <a:rect l="l" t="t" r="r" b="b"/>
              <a:pathLst>
                <a:path w="1469" h="3183" extrusionOk="0">
                  <a:moveTo>
                    <a:pt x="0" y="0"/>
                  </a:moveTo>
                  <a:lnTo>
                    <a:pt x="723" y="3182"/>
                  </a:lnTo>
                  <a:lnTo>
                    <a:pt x="1469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53"/>
            <p:cNvSpPr/>
            <p:nvPr/>
          </p:nvSpPr>
          <p:spPr>
            <a:xfrm flipH="1">
              <a:off x="7098030" y="4511486"/>
              <a:ext cx="91776" cy="194489"/>
            </a:xfrm>
            <a:custGeom>
              <a:avLst/>
              <a:gdLst/>
              <a:ahLst/>
              <a:cxnLst/>
              <a:rect l="l" t="t" r="r" b="b"/>
              <a:pathLst>
                <a:path w="1502" h="3183" extrusionOk="0">
                  <a:moveTo>
                    <a:pt x="0" y="0"/>
                  </a:moveTo>
                  <a:lnTo>
                    <a:pt x="756" y="3182"/>
                  </a:lnTo>
                  <a:lnTo>
                    <a:pt x="1502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55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53"/>
            <p:cNvSpPr/>
            <p:nvPr/>
          </p:nvSpPr>
          <p:spPr>
            <a:xfrm flipH="1">
              <a:off x="7077500" y="4511486"/>
              <a:ext cx="91837" cy="194489"/>
            </a:xfrm>
            <a:custGeom>
              <a:avLst/>
              <a:gdLst/>
              <a:ahLst/>
              <a:cxnLst/>
              <a:rect l="l" t="t" r="r" b="b"/>
              <a:pathLst>
                <a:path w="1503" h="3183" extrusionOk="0">
                  <a:moveTo>
                    <a:pt x="1" y="0"/>
                  </a:moveTo>
                  <a:lnTo>
                    <a:pt x="751" y="3182"/>
                  </a:lnTo>
                  <a:lnTo>
                    <a:pt x="1502" y="3182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53"/>
            <p:cNvSpPr/>
            <p:nvPr/>
          </p:nvSpPr>
          <p:spPr>
            <a:xfrm flipH="1">
              <a:off x="7086166" y="3566050"/>
              <a:ext cx="1071860" cy="1036360"/>
            </a:xfrm>
            <a:custGeom>
              <a:avLst/>
              <a:gdLst/>
              <a:ahLst/>
              <a:cxnLst/>
              <a:rect l="l" t="t" r="r" b="b"/>
              <a:pathLst>
                <a:path w="17542" h="16961" extrusionOk="0">
                  <a:moveTo>
                    <a:pt x="1" y="1"/>
                  </a:moveTo>
                  <a:lnTo>
                    <a:pt x="1" y="16960"/>
                  </a:lnTo>
                  <a:lnTo>
                    <a:pt x="17541" y="16960"/>
                  </a:lnTo>
                  <a:lnTo>
                    <a:pt x="15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53"/>
            <p:cNvSpPr/>
            <p:nvPr/>
          </p:nvSpPr>
          <p:spPr>
            <a:xfrm flipH="1">
              <a:off x="7143847" y="3652876"/>
              <a:ext cx="1014179" cy="949533"/>
            </a:xfrm>
            <a:custGeom>
              <a:avLst/>
              <a:gdLst/>
              <a:ahLst/>
              <a:cxnLst/>
              <a:rect l="l" t="t" r="r" b="b"/>
              <a:pathLst>
                <a:path w="16598" h="15540" extrusionOk="0">
                  <a:moveTo>
                    <a:pt x="15998" y="1"/>
                  </a:moveTo>
                  <a:lnTo>
                    <a:pt x="1" y="14477"/>
                  </a:lnTo>
                  <a:lnTo>
                    <a:pt x="1" y="15539"/>
                  </a:lnTo>
                  <a:lnTo>
                    <a:pt x="9586" y="15539"/>
                  </a:lnTo>
                  <a:lnTo>
                    <a:pt x="16597" y="6026"/>
                  </a:lnTo>
                  <a:lnTo>
                    <a:pt x="15998" y="1"/>
                  </a:lnTo>
                  <a:close/>
                </a:path>
              </a:pathLst>
            </a:custGeom>
            <a:solidFill>
              <a:srgbClr val="F7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53"/>
            <p:cNvSpPr/>
            <p:nvPr/>
          </p:nvSpPr>
          <p:spPr>
            <a:xfrm flipH="1">
              <a:off x="7180513" y="4037454"/>
              <a:ext cx="502935" cy="513017"/>
            </a:xfrm>
            <a:custGeom>
              <a:avLst/>
              <a:gdLst/>
              <a:ahLst/>
              <a:cxnLst/>
              <a:rect l="l" t="t" r="r" b="b"/>
              <a:pathLst>
                <a:path w="8231" h="8396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416"/>
                    <a:pt x="355" y="2947"/>
                    <a:pt x="360" y="3362"/>
                  </a:cubicBezTo>
                  <a:cubicBezTo>
                    <a:pt x="364" y="3858"/>
                    <a:pt x="374" y="4354"/>
                    <a:pt x="487" y="4836"/>
                  </a:cubicBezTo>
                  <a:cubicBezTo>
                    <a:pt x="615" y="5345"/>
                    <a:pt x="860" y="5836"/>
                    <a:pt x="1106" y="6328"/>
                  </a:cubicBezTo>
                  <a:cubicBezTo>
                    <a:pt x="1365" y="6847"/>
                    <a:pt x="1625" y="7366"/>
                    <a:pt x="1889" y="7881"/>
                  </a:cubicBezTo>
                  <a:cubicBezTo>
                    <a:pt x="1929" y="7965"/>
                    <a:pt x="2030" y="8062"/>
                    <a:pt x="2162" y="8062"/>
                  </a:cubicBezTo>
                  <a:cubicBezTo>
                    <a:pt x="2187" y="8062"/>
                    <a:pt x="2212" y="8058"/>
                    <a:pt x="2239" y="8051"/>
                  </a:cubicBezTo>
                  <a:cubicBezTo>
                    <a:pt x="2338" y="8023"/>
                    <a:pt x="2376" y="7956"/>
                    <a:pt x="2399" y="7895"/>
                  </a:cubicBezTo>
                  <a:cubicBezTo>
                    <a:pt x="2508" y="7635"/>
                    <a:pt x="2621" y="7376"/>
                    <a:pt x="2730" y="7116"/>
                  </a:cubicBezTo>
                  <a:cubicBezTo>
                    <a:pt x="2763" y="7040"/>
                    <a:pt x="2801" y="6960"/>
                    <a:pt x="2881" y="6894"/>
                  </a:cubicBezTo>
                  <a:cubicBezTo>
                    <a:pt x="3032" y="6781"/>
                    <a:pt x="3315" y="6719"/>
                    <a:pt x="3391" y="6583"/>
                  </a:cubicBezTo>
                  <a:cubicBezTo>
                    <a:pt x="3443" y="6483"/>
                    <a:pt x="3363" y="6389"/>
                    <a:pt x="3339" y="6290"/>
                  </a:cubicBezTo>
                  <a:cubicBezTo>
                    <a:pt x="3311" y="6192"/>
                    <a:pt x="3411" y="6058"/>
                    <a:pt x="3580" y="6058"/>
                  </a:cubicBezTo>
                  <a:cubicBezTo>
                    <a:pt x="3583" y="6058"/>
                    <a:pt x="3586" y="6058"/>
                    <a:pt x="3589" y="6058"/>
                  </a:cubicBezTo>
                  <a:cubicBezTo>
                    <a:pt x="3655" y="6058"/>
                    <a:pt x="3712" y="6087"/>
                    <a:pt x="3759" y="6115"/>
                  </a:cubicBezTo>
                  <a:cubicBezTo>
                    <a:pt x="3939" y="6233"/>
                    <a:pt x="3972" y="6413"/>
                    <a:pt x="3953" y="6578"/>
                  </a:cubicBezTo>
                  <a:cubicBezTo>
                    <a:pt x="3934" y="6743"/>
                    <a:pt x="3873" y="6913"/>
                    <a:pt x="3896" y="7078"/>
                  </a:cubicBezTo>
                  <a:cubicBezTo>
                    <a:pt x="3905" y="7145"/>
                    <a:pt x="3965" y="7224"/>
                    <a:pt x="4068" y="7224"/>
                  </a:cubicBezTo>
                  <a:cubicBezTo>
                    <a:pt x="4081" y="7224"/>
                    <a:pt x="4094" y="7223"/>
                    <a:pt x="4109" y="7220"/>
                  </a:cubicBezTo>
                  <a:cubicBezTo>
                    <a:pt x="4179" y="7210"/>
                    <a:pt x="4227" y="7168"/>
                    <a:pt x="4297" y="7154"/>
                  </a:cubicBezTo>
                  <a:cubicBezTo>
                    <a:pt x="4315" y="7150"/>
                    <a:pt x="4331" y="7149"/>
                    <a:pt x="4348" y="7149"/>
                  </a:cubicBezTo>
                  <a:cubicBezTo>
                    <a:pt x="4438" y="7149"/>
                    <a:pt x="4513" y="7199"/>
                    <a:pt x="4557" y="7244"/>
                  </a:cubicBezTo>
                  <a:cubicBezTo>
                    <a:pt x="4864" y="7569"/>
                    <a:pt x="4888" y="7975"/>
                    <a:pt x="5128" y="8320"/>
                  </a:cubicBezTo>
                  <a:cubicBezTo>
                    <a:pt x="5147" y="8348"/>
                    <a:pt x="5176" y="8381"/>
                    <a:pt x="5223" y="8391"/>
                  </a:cubicBezTo>
                  <a:cubicBezTo>
                    <a:pt x="5236" y="8394"/>
                    <a:pt x="5250" y="8395"/>
                    <a:pt x="5264" y="8395"/>
                  </a:cubicBezTo>
                  <a:cubicBezTo>
                    <a:pt x="5334" y="8395"/>
                    <a:pt x="5409" y="8359"/>
                    <a:pt x="5440" y="8320"/>
                  </a:cubicBezTo>
                  <a:cubicBezTo>
                    <a:pt x="5473" y="8273"/>
                    <a:pt x="5464" y="8216"/>
                    <a:pt x="5459" y="8169"/>
                  </a:cubicBezTo>
                  <a:cubicBezTo>
                    <a:pt x="5398" y="7683"/>
                    <a:pt x="5756" y="7192"/>
                    <a:pt x="5870" y="6701"/>
                  </a:cubicBezTo>
                  <a:cubicBezTo>
                    <a:pt x="6002" y="6139"/>
                    <a:pt x="5827" y="5553"/>
                    <a:pt x="6266" y="5024"/>
                  </a:cubicBezTo>
                  <a:cubicBezTo>
                    <a:pt x="6290" y="5001"/>
                    <a:pt x="6314" y="4972"/>
                    <a:pt x="6347" y="4958"/>
                  </a:cubicBezTo>
                  <a:cubicBezTo>
                    <a:pt x="6377" y="4946"/>
                    <a:pt x="6411" y="4940"/>
                    <a:pt x="6446" y="4940"/>
                  </a:cubicBezTo>
                  <a:cubicBezTo>
                    <a:pt x="6502" y="4940"/>
                    <a:pt x="6557" y="4955"/>
                    <a:pt x="6592" y="4982"/>
                  </a:cubicBezTo>
                  <a:cubicBezTo>
                    <a:pt x="6649" y="5020"/>
                    <a:pt x="6658" y="5072"/>
                    <a:pt x="6668" y="5124"/>
                  </a:cubicBezTo>
                  <a:cubicBezTo>
                    <a:pt x="6710" y="5350"/>
                    <a:pt x="6639" y="5676"/>
                    <a:pt x="6786" y="5785"/>
                  </a:cubicBezTo>
                  <a:cubicBezTo>
                    <a:pt x="6789" y="5785"/>
                    <a:pt x="6792" y="5785"/>
                    <a:pt x="6796" y="5785"/>
                  </a:cubicBezTo>
                  <a:cubicBezTo>
                    <a:pt x="6983" y="5785"/>
                    <a:pt x="6942" y="5650"/>
                    <a:pt x="6956" y="5539"/>
                  </a:cubicBezTo>
                  <a:cubicBezTo>
                    <a:pt x="6990" y="5213"/>
                    <a:pt x="6989" y="4437"/>
                    <a:pt x="7239" y="4437"/>
                  </a:cubicBezTo>
                  <a:cubicBezTo>
                    <a:pt x="7265" y="4437"/>
                    <a:pt x="7293" y="4445"/>
                    <a:pt x="7324" y="4463"/>
                  </a:cubicBezTo>
                  <a:cubicBezTo>
                    <a:pt x="7555" y="4892"/>
                    <a:pt x="7546" y="5364"/>
                    <a:pt x="7560" y="5827"/>
                  </a:cubicBezTo>
                  <a:cubicBezTo>
                    <a:pt x="7579" y="6474"/>
                    <a:pt x="7650" y="7121"/>
                    <a:pt x="7773" y="7758"/>
                  </a:cubicBezTo>
                  <a:cubicBezTo>
                    <a:pt x="7791" y="7867"/>
                    <a:pt x="7815" y="7975"/>
                    <a:pt x="7928" y="8056"/>
                  </a:cubicBezTo>
                  <a:cubicBezTo>
                    <a:pt x="8188" y="7928"/>
                    <a:pt x="8231" y="7702"/>
                    <a:pt x="8193" y="7522"/>
                  </a:cubicBezTo>
                  <a:cubicBezTo>
                    <a:pt x="7546" y="4595"/>
                    <a:pt x="7612" y="2834"/>
                    <a:pt x="7928" y="14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53"/>
            <p:cNvSpPr/>
            <p:nvPr/>
          </p:nvSpPr>
          <p:spPr>
            <a:xfrm flipH="1">
              <a:off x="7209965" y="4037454"/>
              <a:ext cx="473483" cy="403093"/>
            </a:xfrm>
            <a:custGeom>
              <a:avLst/>
              <a:gdLst/>
              <a:ahLst/>
              <a:cxnLst/>
              <a:rect l="l" t="t" r="r" b="b"/>
              <a:pathLst>
                <a:path w="7749" h="6597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416"/>
                    <a:pt x="355" y="2947"/>
                    <a:pt x="360" y="3362"/>
                  </a:cubicBezTo>
                  <a:cubicBezTo>
                    <a:pt x="364" y="3768"/>
                    <a:pt x="369" y="4175"/>
                    <a:pt x="435" y="4576"/>
                  </a:cubicBezTo>
                  <a:cubicBezTo>
                    <a:pt x="1167" y="5714"/>
                    <a:pt x="2225" y="6464"/>
                    <a:pt x="3386" y="6587"/>
                  </a:cubicBezTo>
                  <a:cubicBezTo>
                    <a:pt x="3386" y="6587"/>
                    <a:pt x="3386" y="6587"/>
                    <a:pt x="3391" y="6583"/>
                  </a:cubicBezTo>
                  <a:cubicBezTo>
                    <a:pt x="3443" y="6483"/>
                    <a:pt x="3363" y="6389"/>
                    <a:pt x="3334" y="6290"/>
                  </a:cubicBezTo>
                  <a:cubicBezTo>
                    <a:pt x="3311" y="6192"/>
                    <a:pt x="3411" y="6058"/>
                    <a:pt x="3580" y="6058"/>
                  </a:cubicBezTo>
                  <a:cubicBezTo>
                    <a:pt x="3583" y="6058"/>
                    <a:pt x="3586" y="6058"/>
                    <a:pt x="3589" y="6058"/>
                  </a:cubicBezTo>
                  <a:cubicBezTo>
                    <a:pt x="3655" y="6058"/>
                    <a:pt x="3712" y="6087"/>
                    <a:pt x="3759" y="6115"/>
                  </a:cubicBezTo>
                  <a:cubicBezTo>
                    <a:pt x="3939" y="6233"/>
                    <a:pt x="3972" y="6413"/>
                    <a:pt x="3953" y="6578"/>
                  </a:cubicBezTo>
                  <a:cubicBezTo>
                    <a:pt x="3953" y="6583"/>
                    <a:pt x="3948" y="6592"/>
                    <a:pt x="3948" y="6597"/>
                  </a:cubicBezTo>
                  <a:cubicBezTo>
                    <a:pt x="4000" y="6597"/>
                    <a:pt x="4047" y="6592"/>
                    <a:pt x="4099" y="6587"/>
                  </a:cubicBezTo>
                  <a:cubicBezTo>
                    <a:pt x="4793" y="6507"/>
                    <a:pt x="5431" y="6200"/>
                    <a:pt x="5969" y="5733"/>
                  </a:cubicBezTo>
                  <a:cubicBezTo>
                    <a:pt x="6002" y="5492"/>
                    <a:pt x="6077" y="5251"/>
                    <a:pt x="6266" y="5024"/>
                  </a:cubicBezTo>
                  <a:cubicBezTo>
                    <a:pt x="6290" y="5001"/>
                    <a:pt x="6314" y="4972"/>
                    <a:pt x="6347" y="4958"/>
                  </a:cubicBezTo>
                  <a:cubicBezTo>
                    <a:pt x="6377" y="4946"/>
                    <a:pt x="6411" y="4940"/>
                    <a:pt x="6446" y="4940"/>
                  </a:cubicBezTo>
                  <a:cubicBezTo>
                    <a:pt x="6502" y="4940"/>
                    <a:pt x="6557" y="4955"/>
                    <a:pt x="6592" y="4982"/>
                  </a:cubicBezTo>
                  <a:cubicBezTo>
                    <a:pt x="6606" y="4991"/>
                    <a:pt x="6620" y="5001"/>
                    <a:pt x="6630" y="5015"/>
                  </a:cubicBezTo>
                  <a:cubicBezTo>
                    <a:pt x="7319" y="4080"/>
                    <a:pt x="7735" y="2810"/>
                    <a:pt x="7749" y="14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53"/>
            <p:cNvSpPr/>
            <p:nvPr/>
          </p:nvSpPr>
          <p:spPr>
            <a:xfrm flipH="1">
              <a:off x="7198416" y="3784185"/>
              <a:ext cx="508678" cy="624956"/>
            </a:xfrm>
            <a:custGeom>
              <a:avLst/>
              <a:gdLst/>
              <a:ahLst/>
              <a:cxnLst/>
              <a:rect l="l" t="t" r="r" b="b"/>
              <a:pathLst>
                <a:path w="8325" h="10228" extrusionOk="0">
                  <a:moveTo>
                    <a:pt x="3542" y="0"/>
                  </a:moveTo>
                  <a:cubicBezTo>
                    <a:pt x="1431" y="0"/>
                    <a:pt x="1" y="2290"/>
                    <a:pt x="350" y="5114"/>
                  </a:cubicBezTo>
                  <a:cubicBezTo>
                    <a:pt x="695" y="7937"/>
                    <a:pt x="2682" y="10227"/>
                    <a:pt x="4788" y="10227"/>
                  </a:cubicBezTo>
                  <a:cubicBezTo>
                    <a:pt x="6899" y="10227"/>
                    <a:pt x="8325" y="7937"/>
                    <a:pt x="7980" y="5114"/>
                  </a:cubicBezTo>
                  <a:cubicBezTo>
                    <a:pt x="7635" y="2290"/>
                    <a:pt x="5648" y="0"/>
                    <a:pt x="3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53"/>
            <p:cNvSpPr/>
            <p:nvPr/>
          </p:nvSpPr>
          <p:spPr>
            <a:xfrm flipH="1">
              <a:off x="7240821" y="3972258"/>
              <a:ext cx="444337" cy="436883"/>
            </a:xfrm>
            <a:custGeom>
              <a:avLst/>
              <a:gdLst/>
              <a:ahLst/>
              <a:cxnLst/>
              <a:rect l="l" t="t" r="r" b="b"/>
              <a:pathLst>
                <a:path w="7272" h="7150" extrusionOk="0">
                  <a:moveTo>
                    <a:pt x="2843" y="1"/>
                  </a:moveTo>
                  <a:cubicBezTo>
                    <a:pt x="1563" y="1"/>
                    <a:pt x="539" y="841"/>
                    <a:pt x="0" y="2135"/>
                  </a:cubicBezTo>
                  <a:cubicBezTo>
                    <a:pt x="383" y="4911"/>
                    <a:pt x="2347" y="7149"/>
                    <a:pt x="4429" y="7149"/>
                  </a:cubicBezTo>
                  <a:cubicBezTo>
                    <a:pt x="5709" y="7149"/>
                    <a:pt x="6738" y="6309"/>
                    <a:pt x="7272" y="5015"/>
                  </a:cubicBezTo>
                  <a:cubicBezTo>
                    <a:pt x="6894" y="2234"/>
                    <a:pt x="4925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53"/>
            <p:cNvSpPr/>
            <p:nvPr/>
          </p:nvSpPr>
          <p:spPr>
            <a:xfrm flipH="1">
              <a:off x="7183385" y="3776059"/>
              <a:ext cx="508678" cy="624712"/>
            </a:xfrm>
            <a:custGeom>
              <a:avLst/>
              <a:gdLst/>
              <a:ahLst/>
              <a:cxnLst/>
              <a:rect l="l" t="t" r="r" b="b"/>
              <a:pathLst>
                <a:path w="8325" h="10224" extrusionOk="0">
                  <a:moveTo>
                    <a:pt x="3537" y="1"/>
                  </a:moveTo>
                  <a:cubicBezTo>
                    <a:pt x="1431" y="1"/>
                    <a:pt x="0" y="2286"/>
                    <a:pt x="345" y="5110"/>
                  </a:cubicBezTo>
                  <a:cubicBezTo>
                    <a:pt x="690" y="7933"/>
                    <a:pt x="2682" y="10223"/>
                    <a:pt x="4788" y="10223"/>
                  </a:cubicBezTo>
                  <a:cubicBezTo>
                    <a:pt x="6894" y="10223"/>
                    <a:pt x="8324" y="7933"/>
                    <a:pt x="7980" y="5110"/>
                  </a:cubicBezTo>
                  <a:cubicBezTo>
                    <a:pt x="7635" y="2286"/>
                    <a:pt x="5647" y="1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53"/>
            <p:cNvSpPr/>
            <p:nvPr/>
          </p:nvSpPr>
          <p:spPr>
            <a:xfrm flipH="1">
              <a:off x="7235323" y="3844188"/>
              <a:ext cx="386107" cy="478371"/>
            </a:xfrm>
            <a:custGeom>
              <a:avLst/>
              <a:gdLst/>
              <a:ahLst/>
              <a:cxnLst/>
              <a:rect l="l" t="t" r="r" b="b"/>
              <a:pathLst>
                <a:path w="6319" h="7829" extrusionOk="0">
                  <a:moveTo>
                    <a:pt x="2716" y="0"/>
                  </a:moveTo>
                  <a:cubicBezTo>
                    <a:pt x="1106" y="0"/>
                    <a:pt x="1" y="1752"/>
                    <a:pt x="242" y="3914"/>
                  </a:cubicBezTo>
                  <a:cubicBezTo>
                    <a:pt x="487" y="6077"/>
                    <a:pt x="1989" y="7829"/>
                    <a:pt x="3599" y="7829"/>
                  </a:cubicBezTo>
                  <a:cubicBezTo>
                    <a:pt x="5209" y="7829"/>
                    <a:pt x="6318" y="6077"/>
                    <a:pt x="6073" y="3914"/>
                  </a:cubicBezTo>
                  <a:cubicBezTo>
                    <a:pt x="5827" y="1752"/>
                    <a:pt x="4326" y="0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53"/>
            <p:cNvSpPr/>
            <p:nvPr/>
          </p:nvSpPr>
          <p:spPr>
            <a:xfrm flipH="1">
              <a:off x="7241983" y="3844188"/>
              <a:ext cx="379447" cy="420935"/>
            </a:xfrm>
            <a:custGeom>
              <a:avLst/>
              <a:gdLst/>
              <a:ahLst/>
              <a:cxnLst/>
              <a:rect l="l" t="t" r="r" b="b"/>
              <a:pathLst>
                <a:path w="6210" h="6889" extrusionOk="0">
                  <a:moveTo>
                    <a:pt x="2716" y="0"/>
                  </a:moveTo>
                  <a:cubicBezTo>
                    <a:pt x="1106" y="0"/>
                    <a:pt x="1" y="1752"/>
                    <a:pt x="242" y="3914"/>
                  </a:cubicBezTo>
                  <a:cubicBezTo>
                    <a:pt x="280" y="4250"/>
                    <a:pt x="350" y="4575"/>
                    <a:pt x="445" y="4882"/>
                  </a:cubicBezTo>
                  <a:cubicBezTo>
                    <a:pt x="964" y="4500"/>
                    <a:pt x="1611" y="4269"/>
                    <a:pt x="2315" y="4269"/>
                  </a:cubicBezTo>
                  <a:cubicBezTo>
                    <a:pt x="3877" y="4269"/>
                    <a:pt x="5171" y="5406"/>
                    <a:pt x="5388" y="6889"/>
                  </a:cubicBezTo>
                  <a:cubicBezTo>
                    <a:pt x="5931" y="6171"/>
                    <a:pt x="6210" y="5104"/>
                    <a:pt x="6073" y="3914"/>
                  </a:cubicBezTo>
                  <a:cubicBezTo>
                    <a:pt x="5827" y="1752"/>
                    <a:pt x="4326" y="0"/>
                    <a:pt x="2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53"/>
            <p:cNvSpPr/>
            <p:nvPr/>
          </p:nvSpPr>
          <p:spPr>
            <a:xfrm flipH="1">
              <a:off x="7295326" y="3861480"/>
              <a:ext cx="322927" cy="442627"/>
            </a:xfrm>
            <a:custGeom>
              <a:avLst/>
              <a:gdLst/>
              <a:ahLst/>
              <a:cxnLst/>
              <a:rect l="l" t="t" r="r" b="b"/>
              <a:pathLst>
                <a:path w="5285" h="7244" extrusionOk="0">
                  <a:moveTo>
                    <a:pt x="2267" y="1"/>
                  </a:moveTo>
                  <a:cubicBezTo>
                    <a:pt x="926" y="1"/>
                    <a:pt x="1" y="1620"/>
                    <a:pt x="209" y="3622"/>
                  </a:cubicBezTo>
                  <a:cubicBezTo>
                    <a:pt x="416" y="5624"/>
                    <a:pt x="1672" y="7243"/>
                    <a:pt x="3018" y="7243"/>
                  </a:cubicBezTo>
                  <a:cubicBezTo>
                    <a:pt x="4364" y="7243"/>
                    <a:pt x="5284" y="5624"/>
                    <a:pt x="5081" y="3622"/>
                  </a:cubicBezTo>
                  <a:cubicBezTo>
                    <a:pt x="4874" y="1620"/>
                    <a:pt x="3613" y="1"/>
                    <a:pt x="2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53"/>
            <p:cNvSpPr/>
            <p:nvPr/>
          </p:nvSpPr>
          <p:spPr>
            <a:xfrm flipH="1">
              <a:off x="7279623" y="3861480"/>
              <a:ext cx="303130" cy="435966"/>
            </a:xfrm>
            <a:custGeom>
              <a:avLst/>
              <a:gdLst/>
              <a:ahLst/>
              <a:cxnLst/>
              <a:rect l="l" t="t" r="r" b="b"/>
              <a:pathLst>
                <a:path w="4961" h="7135" extrusionOk="0">
                  <a:moveTo>
                    <a:pt x="1686" y="1"/>
                  </a:moveTo>
                  <a:cubicBezTo>
                    <a:pt x="969" y="1"/>
                    <a:pt x="374" y="463"/>
                    <a:pt x="1" y="1200"/>
                  </a:cubicBezTo>
                  <a:cubicBezTo>
                    <a:pt x="359" y="913"/>
                    <a:pt x="722" y="787"/>
                    <a:pt x="1074" y="787"/>
                  </a:cubicBezTo>
                  <a:cubicBezTo>
                    <a:pt x="3209" y="787"/>
                    <a:pt x="4961" y="5432"/>
                    <a:pt x="3027" y="7135"/>
                  </a:cubicBezTo>
                  <a:cubicBezTo>
                    <a:pt x="4038" y="6738"/>
                    <a:pt x="4675" y="5317"/>
                    <a:pt x="4500" y="3622"/>
                  </a:cubicBezTo>
                  <a:cubicBezTo>
                    <a:pt x="4293" y="1620"/>
                    <a:pt x="3032" y="1"/>
                    <a:pt x="1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53"/>
            <p:cNvSpPr/>
            <p:nvPr/>
          </p:nvSpPr>
          <p:spPr>
            <a:xfrm flipH="1">
              <a:off x="7179656" y="3648599"/>
              <a:ext cx="680621" cy="14176"/>
            </a:xfrm>
            <a:custGeom>
              <a:avLst/>
              <a:gdLst/>
              <a:ahLst/>
              <a:cxnLst/>
              <a:rect l="l" t="t" r="r" b="b"/>
              <a:pathLst>
                <a:path w="11139" h="232" extrusionOk="0">
                  <a:moveTo>
                    <a:pt x="0" y="0"/>
                  </a:moveTo>
                  <a:lnTo>
                    <a:pt x="0" y="231"/>
                  </a:lnTo>
                  <a:lnTo>
                    <a:pt x="11139" y="231"/>
                  </a:lnTo>
                  <a:lnTo>
                    <a:pt x="111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53"/>
            <p:cNvSpPr/>
            <p:nvPr/>
          </p:nvSpPr>
          <p:spPr>
            <a:xfrm flipH="1">
              <a:off x="7735013" y="3566050"/>
              <a:ext cx="423013" cy="1042409"/>
            </a:xfrm>
            <a:custGeom>
              <a:avLst/>
              <a:gdLst/>
              <a:ahLst/>
              <a:cxnLst/>
              <a:rect l="l" t="t" r="r" b="b"/>
              <a:pathLst>
                <a:path w="6923" h="17060" extrusionOk="0">
                  <a:moveTo>
                    <a:pt x="1" y="1"/>
                  </a:moveTo>
                  <a:lnTo>
                    <a:pt x="1" y="16960"/>
                  </a:lnTo>
                  <a:lnTo>
                    <a:pt x="6923" y="17060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53"/>
            <p:cNvSpPr/>
            <p:nvPr/>
          </p:nvSpPr>
          <p:spPr>
            <a:xfrm flipH="1">
              <a:off x="7735319" y="3566050"/>
              <a:ext cx="422707" cy="1036360"/>
            </a:xfrm>
            <a:custGeom>
              <a:avLst/>
              <a:gdLst/>
              <a:ahLst/>
              <a:cxnLst/>
              <a:rect l="l" t="t" r="r" b="b"/>
              <a:pathLst>
                <a:path w="6918" h="16961" extrusionOk="0">
                  <a:moveTo>
                    <a:pt x="1" y="1"/>
                  </a:moveTo>
                  <a:cubicBezTo>
                    <a:pt x="1786" y="2026"/>
                    <a:pt x="4444" y="5733"/>
                    <a:pt x="5629" y="10223"/>
                  </a:cubicBezTo>
                  <a:cubicBezTo>
                    <a:pt x="6252" y="12598"/>
                    <a:pt x="6918" y="16960"/>
                    <a:pt x="6918" y="16960"/>
                  </a:cubicBezTo>
                  <a:lnTo>
                    <a:pt x="5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53"/>
            <p:cNvSpPr/>
            <p:nvPr/>
          </p:nvSpPr>
          <p:spPr>
            <a:xfrm flipH="1">
              <a:off x="7633283" y="4385677"/>
              <a:ext cx="23586" cy="120494"/>
            </a:xfrm>
            <a:custGeom>
              <a:avLst/>
              <a:gdLst/>
              <a:ahLst/>
              <a:cxnLst/>
              <a:rect l="l" t="t" r="r" b="b"/>
              <a:pathLst>
                <a:path w="386" h="1972" extrusionOk="0">
                  <a:moveTo>
                    <a:pt x="57" y="1"/>
                  </a:moveTo>
                  <a:cubicBezTo>
                    <a:pt x="57" y="1"/>
                    <a:pt x="0" y="1776"/>
                    <a:pt x="208" y="1955"/>
                  </a:cubicBezTo>
                  <a:cubicBezTo>
                    <a:pt x="220" y="1966"/>
                    <a:pt x="231" y="1971"/>
                    <a:pt x="240" y="1971"/>
                  </a:cubicBezTo>
                  <a:cubicBezTo>
                    <a:pt x="386" y="1971"/>
                    <a:pt x="190" y="702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53"/>
            <p:cNvSpPr/>
            <p:nvPr/>
          </p:nvSpPr>
          <p:spPr>
            <a:xfrm flipH="1">
              <a:off x="7234469" y="3844188"/>
              <a:ext cx="266040" cy="474033"/>
            </a:xfrm>
            <a:custGeom>
              <a:avLst/>
              <a:gdLst/>
              <a:ahLst/>
              <a:cxnLst/>
              <a:rect l="l" t="t" r="r" b="b"/>
              <a:pathLst>
                <a:path w="4354" h="7758" extrusionOk="0">
                  <a:moveTo>
                    <a:pt x="737" y="0"/>
                  </a:moveTo>
                  <a:cubicBezTo>
                    <a:pt x="477" y="0"/>
                    <a:pt x="232" y="47"/>
                    <a:pt x="0" y="132"/>
                  </a:cubicBezTo>
                  <a:cubicBezTo>
                    <a:pt x="170" y="85"/>
                    <a:pt x="354" y="62"/>
                    <a:pt x="543" y="62"/>
                  </a:cubicBezTo>
                  <a:cubicBezTo>
                    <a:pt x="2153" y="62"/>
                    <a:pt x="3655" y="1813"/>
                    <a:pt x="3900" y="3976"/>
                  </a:cubicBezTo>
                  <a:cubicBezTo>
                    <a:pt x="4103" y="5789"/>
                    <a:pt x="3357" y="7314"/>
                    <a:pt x="2163" y="7758"/>
                  </a:cubicBezTo>
                  <a:cubicBezTo>
                    <a:pt x="3471" y="7413"/>
                    <a:pt x="4354" y="5798"/>
                    <a:pt x="4136" y="3891"/>
                  </a:cubicBezTo>
                  <a:cubicBezTo>
                    <a:pt x="3896" y="1728"/>
                    <a:pt x="2347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53"/>
            <p:cNvSpPr/>
            <p:nvPr/>
          </p:nvSpPr>
          <p:spPr>
            <a:xfrm flipH="1">
              <a:off x="7194384" y="3776059"/>
              <a:ext cx="442627" cy="528353"/>
            </a:xfrm>
            <a:custGeom>
              <a:avLst/>
              <a:gdLst/>
              <a:ahLst/>
              <a:cxnLst/>
              <a:rect l="l" t="t" r="r" b="b"/>
              <a:pathLst>
                <a:path w="7244" h="8647" extrusionOk="0">
                  <a:moveTo>
                    <a:pt x="2636" y="1"/>
                  </a:moveTo>
                  <a:cubicBezTo>
                    <a:pt x="1507" y="1"/>
                    <a:pt x="572" y="657"/>
                    <a:pt x="1" y="1701"/>
                  </a:cubicBezTo>
                  <a:cubicBezTo>
                    <a:pt x="577" y="728"/>
                    <a:pt x="1484" y="124"/>
                    <a:pt x="2565" y="124"/>
                  </a:cubicBezTo>
                  <a:cubicBezTo>
                    <a:pt x="4675" y="124"/>
                    <a:pt x="6663" y="2414"/>
                    <a:pt x="7008" y="5237"/>
                  </a:cubicBezTo>
                  <a:cubicBezTo>
                    <a:pt x="7168" y="6545"/>
                    <a:pt x="6946" y="7740"/>
                    <a:pt x="6451" y="8646"/>
                  </a:cubicBezTo>
                  <a:cubicBezTo>
                    <a:pt x="6994" y="7725"/>
                    <a:pt x="7244" y="6484"/>
                    <a:pt x="7079" y="5110"/>
                  </a:cubicBezTo>
                  <a:cubicBezTo>
                    <a:pt x="6734" y="2286"/>
                    <a:pt x="474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53"/>
            <p:cNvSpPr/>
            <p:nvPr/>
          </p:nvSpPr>
          <p:spPr>
            <a:xfrm flipH="1">
              <a:off x="7364860" y="3929303"/>
              <a:ext cx="230601" cy="352012"/>
            </a:xfrm>
            <a:custGeom>
              <a:avLst/>
              <a:gdLst/>
              <a:ahLst/>
              <a:cxnLst/>
              <a:rect l="l" t="t" r="r" b="b"/>
              <a:pathLst>
                <a:path w="3774" h="5761" extrusionOk="0">
                  <a:moveTo>
                    <a:pt x="903" y="0"/>
                  </a:moveTo>
                  <a:lnTo>
                    <a:pt x="903" y="0"/>
                  </a:lnTo>
                  <a:cubicBezTo>
                    <a:pt x="327" y="529"/>
                    <a:pt x="1" y="1530"/>
                    <a:pt x="119" y="2682"/>
                  </a:cubicBezTo>
                  <a:cubicBezTo>
                    <a:pt x="298" y="4386"/>
                    <a:pt x="1365" y="5760"/>
                    <a:pt x="2508" y="5760"/>
                  </a:cubicBezTo>
                  <a:cubicBezTo>
                    <a:pt x="3018" y="5760"/>
                    <a:pt x="3457" y="5487"/>
                    <a:pt x="3773" y="5029"/>
                  </a:cubicBezTo>
                  <a:lnTo>
                    <a:pt x="3773" y="5029"/>
                  </a:lnTo>
                  <a:cubicBezTo>
                    <a:pt x="3500" y="5279"/>
                    <a:pt x="3169" y="5425"/>
                    <a:pt x="2801" y="5425"/>
                  </a:cubicBezTo>
                  <a:cubicBezTo>
                    <a:pt x="1658" y="5425"/>
                    <a:pt x="591" y="4046"/>
                    <a:pt x="412" y="2347"/>
                  </a:cubicBezTo>
                  <a:cubicBezTo>
                    <a:pt x="317" y="1407"/>
                    <a:pt x="511" y="562"/>
                    <a:pt x="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53"/>
            <p:cNvSpPr/>
            <p:nvPr/>
          </p:nvSpPr>
          <p:spPr>
            <a:xfrm flipH="1">
              <a:off x="7276571" y="3735120"/>
              <a:ext cx="27191" cy="33545"/>
            </a:xfrm>
            <a:custGeom>
              <a:avLst/>
              <a:gdLst/>
              <a:ahLst/>
              <a:cxnLst/>
              <a:rect l="l" t="t" r="r" b="b"/>
              <a:pathLst>
                <a:path w="445" h="549" extrusionOk="0">
                  <a:moveTo>
                    <a:pt x="0" y="0"/>
                  </a:moveTo>
                  <a:lnTo>
                    <a:pt x="71" y="548"/>
                  </a:lnTo>
                  <a:lnTo>
                    <a:pt x="444" y="54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53"/>
            <p:cNvSpPr/>
            <p:nvPr/>
          </p:nvSpPr>
          <p:spPr>
            <a:xfrm flipH="1">
              <a:off x="7225795" y="3735120"/>
              <a:ext cx="27191" cy="33545"/>
            </a:xfrm>
            <a:custGeom>
              <a:avLst/>
              <a:gdLst/>
              <a:ahLst/>
              <a:cxnLst/>
              <a:rect l="l" t="t" r="r" b="b"/>
              <a:pathLst>
                <a:path w="445" h="549" extrusionOk="0">
                  <a:moveTo>
                    <a:pt x="0" y="0"/>
                  </a:moveTo>
                  <a:lnTo>
                    <a:pt x="71" y="548"/>
                  </a:lnTo>
                  <a:lnTo>
                    <a:pt x="444" y="54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53"/>
            <p:cNvSpPr/>
            <p:nvPr/>
          </p:nvSpPr>
          <p:spPr>
            <a:xfrm flipH="1">
              <a:off x="7710760" y="3566050"/>
              <a:ext cx="13320" cy="90065"/>
            </a:xfrm>
            <a:custGeom>
              <a:avLst/>
              <a:gdLst/>
              <a:ahLst/>
              <a:cxnLst/>
              <a:rect l="l" t="t" r="r" b="b"/>
              <a:pathLst>
                <a:path w="218" h="1474" extrusionOk="0">
                  <a:moveTo>
                    <a:pt x="0" y="1"/>
                  </a:moveTo>
                  <a:lnTo>
                    <a:pt x="109" y="1474"/>
                  </a:lnTo>
                  <a:lnTo>
                    <a:pt x="217" y="147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53"/>
            <p:cNvSpPr/>
            <p:nvPr/>
          </p:nvSpPr>
          <p:spPr>
            <a:xfrm flipH="1">
              <a:off x="7556723" y="3566050"/>
              <a:ext cx="13320" cy="90065"/>
            </a:xfrm>
            <a:custGeom>
              <a:avLst/>
              <a:gdLst/>
              <a:ahLst/>
              <a:cxnLst/>
              <a:rect l="l" t="t" r="r" b="b"/>
              <a:pathLst>
                <a:path w="218" h="1474" extrusionOk="0">
                  <a:moveTo>
                    <a:pt x="0" y="1"/>
                  </a:moveTo>
                  <a:lnTo>
                    <a:pt x="114" y="1474"/>
                  </a:lnTo>
                  <a:lnTo>
                    <a:pt x="218" y="147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53"/>
            <p:cNvSpPr/>
            <p:nvPr/>
          </p:nvSpPr>
          <p:spPr>
            <a:xfrm flipH="1">
              <a:off x="7402379" y="3566050"/>
              <a:ext cx="13320" cy="90065"/>
            </a:xfrm>
            <a:custGeom>
              <a:avLst/>
              <a:gdLst/>
              <a:ahLst/>
              <a:cxnLst/>
              <a:rect l="l" t="t" r="r" b="b"/>
              <a:pathLst>
                <a:path w="218" h="1474" extrusionOk="0">
                  <a:moveTo>
                    <a:pt x="0" y="1"/>
                  </a:moveTo>
                  <a:lnTo>
                    <a:pt x="114" y="1474"/>
                  </a:lnTo>
                  <a:lnTo>
                    <a:pt x="218" y="147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631833" y="149299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Whats </a:t>
            </a:r>
            <a:r>
              <a:rPr lang="en" dirty="0" smtClean="0">
                <a:solidFill>
                  <a:schemeClr val="accent3"/>
                </a:solidFill>
              </a:rPr>
              <a:t>inside</a:t>
            </a:r>
            <a:r>
              <a:rPr lang="en" dirty="0" smtClean="0"/>
              <a:t>: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upload.wikimedia.org/wikipedia/commons/thumb/e/e4/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57" y="2412521"/>
            <a:ext cx="2246015" cy="7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SQLite370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54" y="2303409"/>
            <a:ext cx="1975041" cy="9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Shareable and Customizable SVG Resources in WPF"/>
          <p:cNvSpPr>
            <a:spLocks noChangeAspect="1" noChangeArrowheads="1"/>
          </p:cNvSpPr>
          <p:nvPr/>
        </p:nvSpPr>
        <p:spPr bwMode="auto">
          <a:xfrm>
            <a:off x="155575" y="-822325"/>
            <a:ext cx="2438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Windows Presentation Foundation Training Cour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17" y="2356177"/>
            <a:ext cx="989069" cy="99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3360489" y="2356177"/>
            <a:ext cx="648" cy="912720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9082" y="2356177"/>
            <a:ext cx="648" cy="912720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56573" y="3419694"/>
            <a:ext cx="66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NLU</a:t>
            </a:r>
            <a:endParaRPr lang="en-US" sz="1600" b="1" dirty="0">
              <a:latin typeface="Barlow Condensed" panose="020B060402020202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88540" y="3419694"/>
            <a:ext cx="115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Database</a:t>
            </a:r>
            <a:endParaRPr lang="en-US" sz="1600" b="1" dirty="0">
              <a:latin typeface="Barlow Condensed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5296" y="3419694"/>
            <a:ext cx="115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Front-End</a:t>
            </a:r>
            <a:endParaRPr lang="en-US" sz="1600" b="1" dirty="0">
              <a:latin typeface="Barlow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7762" y="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Workflow Diagram: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17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69051" y="716668"/>
            <a:ext cx="5201424" cy="44268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68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 an </a:t>
            </a:r>
            <a:r>
              <a:rPr lang="en" dirty="0" smtClean="0">
                <a:solidFill>
                  <a:schemeClr val="accent3"/>
                </a:solidFill>
              </a:rPr>
              <a:t>example</a:t>
            </a:r>
            <a:r>
              <a:rPr lang="en" dirty="0" smtClean="0"/>
              <a:t>...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06" y="2144565"/>
            <a:ext cx="1426694" cy="1426694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3765524" y="3571259"/>
            <a:ext cx="162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Grocery Store </a:t>
            </a:r>
            <a:r>
              <a:rPr lang="en-US" sz="1600" b="1" dirty="0" err="1" smtClean="0">
                <a:latin typeface="Barlow Condensed" panose="020B0604020202020204" charset="0"/>
              </a:rPr>
              <a:t>Chatbot</a:t>
            </a:r>
            <a:endParaRPr lang="en-US" sz="1600" b="1" dirty="0">
              <a:latin typeface="Barlow Condense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17" y="1434921"/>
            <a:ext cx="914854" cy="914854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918697" y="2286119"/>
            <a:ext cx="189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Staff/Customer Modes</a:t>
            </a:r>
            <a:endParaRPr lang="en-US" sz="1600" b="1" dirty="0">
              <a:latin typeface="Barlow Condensed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59" y="2144565"/>
            <a:ext cx="817141" cy="817141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6591739" y="2961706"/>
            <a:ext cx="189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Database tracking products &amp; transactions</a:t>
            </a:r>
            <a:endParaRPr lang="en-US" sz="1600" b="1" dirty="0">
              <a:latin typeface="Barlow Condensed" panose="020B0604020202020204" charset="0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64" y="3200973"/>
            <a:ext cx="1043995" cy="1043995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1002314" y="4244968"/>
            <a:ext cx="189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arlow Condensed" panose="020B0604020202020204" charset="0"/>
              </a:rPr>
              <a:t>Handle user queries</a:t>
            </a:r>
            <a:endParaRPr lang="en-US" sz="1600" b="1" dirty="0">
              <a:latin typeface="Barlow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" name="Google Shape;6564;p59"/>
          <p:cNvSpPr txBox="1">
            <a:spLocks noGrp="1"/>
          </p:cNvSpPr>
          <p:nvPr>
            <p:ph type="title"/>
          </p:nvPr>
        </p:nvSpPr>
        <p:spPr>
          <a:xfrm flipH="1">
            <a:off x="2378800" y="2128925"/>
            <a:ext cx="45435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Live Demo!</a:t>
            </a:r>
            <a:endParaRPr dirty="0"/>
          </a:p>
        </p:txBody>
      </p:sp>
      <p:sp>
        <p:nvSpPr>
          <p:cNvPr id="6565" name="Google Shape;6565;p59"/>
          <p:cNvSpPr txBox="1">
            <a:spLocks noGrp="1"/>
          </p:cNvSpPr>
          <p:nvPr>
            <p:ph type="title" idx="2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567" name="Google Shape;6567;p59"/>
          <p:cNvGrpSpPr/>
          <p:nvPr/>
        </p:nvGrpSpPr>
        <p:grpSpPr>
          <a:xfrm>
            <a:off x="6158700" y="598050"/>
            <a:ext cx="1965481" cy="4108051"/>
            <a:chOff x="6434600" y="598050"/>
            <a:chExt cx="1965481" cy="4108051"/>
          </a:xfrm>
        </p:grpSpPr>
        <p:sp>
          <p:nvSpPr>
            <p:cNvPr id="6568" name="Google Shape;6568;p59"/>
            <p:cNvSpPr/>
            <p:nvPr/>
          </p:nvSpPr>
          <p:spPr>
            <a:xfrm>
              <a:off x="6434600" y="598050"/>
              <a:ext cx="1148713" cy="1145786"/>
            </a:xfrm>
            <a:custGeom>
              <a:avLst/>
              <a:gdLst/>
              <a:ahLst/>
              <a:cxnLst/>
              <a:rect l="l" t="t" r="r" b="b"/>
              <a:pathLst>
                <a:path w="12952" h="12919" extrusionOk="0">
                  <a:moveTo>
                    <a:pt x="6233" y="1"/>
                  </a:moveTo>
                  <a:cubicBezTo>
                    <a:pt x="2791" y="1"/>
                    <a:pt x="1" y="2791"/>
                    <a:pt x="1" y="6233"/>
                  </a:cubicBezTo>
                  <a:cubicBezTo>
                    <a:pt x="1" y="9680"/>
                    <a:pt x="2791" y="12470"/>
                    <a:pt x="6233" y="12470"/>
                  </a:cubicBezTo>
                  <a:cubicBezTo>
                    <a:pt x="7475" y="12470"/>
                    <a:pt x="8636" y="12102"/>
                    <a:pt x="9609" y="11474"/>
                  </a:cubicBezTo>
                  <a:cubicBezTo>
                    <a:pt x="9609" y="11479"/>
                    <a:pt x="9609" y="11488"/>
                    <a:pt x="9614" y="11493"/>
                  </a:cubicBezTo>
                  <a:cubicBezTo>
                    <a:pt x="9609" y="11498"/>
                    <a:pt x="9609" y="11498"/>
                    <a:pt x="9604" y="11498"/>
                  </a:cubicBezTo>
                  <a:cubicBezTo>
                    <a:pt x="9491" y="11568"/>
                    <a:pt x="9378" y="11639"/>
                    <a:pt x="9260" y="11705"/>
                  </a:cubicBezTo>
                  <a:cubicBezTo>
                    <a:pt x="9739" y="12361"/>
                    <a:pt x="10499" y="12918"/>
                    <a:pt x="11701" y="12918"/>
                  </a:cubicBezTo>
                  <a:cubicBezTo>
                    <a:pt x="12074" y="12918"/>
                    <a:pt x="12489" y="12865"/>
                    <a:pt x="12952" y="12744"/>
                  </a:cubicBezTo>
                  <a:lnTo>
                    <a:pt x="12952" y="12744"/>
                  </a:lnTo>
                  <a:cubicBezTo>
                    <a:pt x="12916" y="12746"/>
                    <a:pt x="12881" y="12746"/>
                    <a:pt x="12845" y="12746"/>
                  </a:cubicBezTo>
                  <a:cubicBezTo>
                    <a:pt x="11663" y="12746"/>
                    <a:pt x="10801" y="11911"/>
                    <a:pt x="10383" y="10884"/>
                  </a:cubicBezTo>
                  <a:cubicBezTo>
                    <a:pt x="11663" y="9741"/>
                    <a:pt x="12466" y="8084"/>
                    <a:pt x="12466" y="6233"/>
                  </a:cubicBezTo>
                  <a:cubicBezTo>
                    <a:pt x="12466" y="2791"/>
                    <a:pt x="9675" y="1"/>
                    <a:pt x="6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59"/>
            <p:cNvSpPr/>
            <p:nvPr/>
          </p:nvSpPr>
          <p:spPr>
            <a:xfrm>
              <a:off x="6724346" y="1056219"/>
              <a:ext cx="532" cy="7982"/>
            </a:xfrm>
            <a:custGeom>
              <a:avLst/>
              <a:gdLst/>
              <a:ahLst/>
              <a:cxnLst/>
              <a:rect l="l" t="t" r="r" b="b"/>
              <a:pathLst>
                <a:path w="6" h="90" extrusionOk="0">
                  <a:moveTo>
                    <a:pt x="1" y="90"/>
                  </a:moveTo>
                  <a:cubicBezTo>
                    <a:pt x="6" y="61"/>
                    <a:pt x="6" y="33"/>
                    <a:pt x="6" y="0"/>
                  </a:cubicBezTo>
                  <a:cubicBezTo>
                    <a:pt x="6" y="33"/>
                    <a:pt x="6" y="61"/>
                    <a:pt x="1" y="9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59"/>
            <p:cNvSpPr/>
            <p:nvPr/>
          </p:nvSpPr>
          <p:spPr>
            <a:xfrm>
              <a:off x="6731086" y="984114"/>
              <a:ext cx="1330" cy="8958"/>
            </a:xfrm>
            <a:custGeom>
              <a:avLst/>
              <a:gdLst/>
              <a:ahLst/>
              <a:cxnLst/>
              <a:rect l="l" t="t" r="r" b="b"/>
              <a:pathLst>
                <a:path w="15" h="101" extrusionOk="0">
                  <a:moveTo>
                    <a:pt x="1" y="100"/>
                  </a:moveTo>
                  <a:cubicBezTo>
                    <a:pt x="5" y="67"/>
                    <a:pt x="10" y="34"/>
                    <a:pt x="15" y="1"/>
                  </a:cubicBezTo>
                  <a:cubicBezTo>
                    <a:pt x="10" y="34"/>
                    <a:pt x="5" y="67"/>
                    <a:pt x="1" y="10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59"/>
            <p:cNvSpPr/>
            <p:nvPr/>
          </p:nvSpPr>
          <p:spPr>
            <a:xfrm>
              <a:off x="6726474" y="1022251"/>
              <a:ext cx="976" cy="8514"/>
            </a:xfrm>
            <a:custGeom>
              <a:avLst/>
              <a:gdLst/>
              <a:ahLst/>
              <a:cxnLst/>
              <a:rect l="l" t="t" r="r" b="b"/>
              <a:pathLst>
                <a:path w="11" h="96" extrusionOk="0">
                  <a:moveTo>
                    <a:pt x="1" y="95"/>
                  </a:moveTo>
                  <a:cubicBezTo>
                    <a:pt x="1" y="62"/>
                    <a:pt x="5" y="34"/>
                    <a:pt x="10" y="1"/>
                  </a:cubicBezTo>
                  <a:cubicBezTo>
                    <a:pt x="5" y="34"/>
                    <a:pt x="1" y="62"/>
                    <a:pt x="1" y="95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59"/>
            <p:cNvSpPr/>
            <p:nvPr/>
          </p:nvSpPr>
          <p:spPr>
            <a:xfrm>
              <a:off x="6725676" y="1034401"/>
              <a:ext cx="443" cy="7184"/>
            </a:xfrm>
            <a:custGeom>
              <a:avLst/>
              <a:gdLst/>
              <a:ahLst/>
              <a:cxnLst/>
              <a:rect l="l" t="t" r="r" b="b"/>
              <a:pathLst>
                <a:path w="5" h="81" extrusionOk="0">
                  <a:moveTo>
                    <a:pt x="0" y="81"/>
                  </a:moveTo>
                  <a:cubicBezTo>
                    <a:pt x="0" y="52"/>
                    <a:pt x="5" y="29"/>
                    <a:pt x="5" y="1"/>
                  </a:cubicBezTo>
                  <a:cubicBezTo>
                    <a:pt x="5" y="29"/>
                    <a:pt x="0" y="52"/>
                    <a:pt x="0" y="8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59"/>
            <p:cNvSpPr/>
            <p:nvPr/>
          </p:nvSpPr>
          <p:spPr>
            <a:xfrm>
              <a:off x="6724789" y="1045665"/>
              <a:ext cx="532" cy="7273"/>
            </a:xfrm>
            <a:custGeom>
              <a:avLst/>
              <a:gdLst/>
              <a:ahLst/>
              <a:cxnLst/>
              <a:rect l="l" t="t" r="r" b="b"/>
              <a:pathLst>
                <a:path w="6" h="82" extrusionOk="0">
                  <a:moveTo>
                    <a:pt x="1" y="81"/>
                  </a:moveTo>
                  <a:cubicBezTo>
                    <a:pt x="5" y="53"/>
                    <a:pt x="5" y="25"/>
                    <a:pt x="5" y="1"/>
                  </a:cubicBezTo>
                  <a:cubicBezTo>
                    <a:pt x="5" y="25"/>
                    <a:pt x="5" y="53"/>
                    <a:pt x="1" y="8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59"/>
            <p:cNvSpPr/>
            <p:nvPr/>
          </p:nvSpPr>
          <p:spPr>
            <a:xfrm>
              <a:off x="6727361" y="995910"/>
              <a:ext cx="3370" cy="23503"/>
            </a:xfrm>
            <a:custGeom>
              <a:avLst/>
              <a:gdLst/>
              <a:ahLst/>
              <a:cxnLst/>
              <a:rect l="l" t="t" r="r" b="b"/>
              <a:pathLst>
                <a:path w="38" h="265" extrusionOk="0">
                  <a:moveTo>
                    <a:pt x="0" y="265"/>
                  </a:moveTo>
                  <a:cubicBezTo>
                    <a:pt x="9" y="180"/>
                    <a:pt x="24" y="90"/>
                    <a:pt x="38" y="0"/>
                  </a:cubicBezTo>
                  <a:cubicBezTo>
                    <a:pt x="24" y="90"/>
                    <a:pt x="9" y="180"/>
                    <a:pt x="0" y="265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59"/>
            <p:cNvSpPr/>
            <p:nvPr/>
          </p:nvSpPr>
          <p:spPr>
            <a:xfrm>
              <a:off x="6740753" y="931433"/>
              <a:ext cx="3015" cy="13037"/>
            </a:xfrm>
            <a:custGeom>
              <a:avLst/>
              <a:gdLst/>
              <a:ahLst/>
              <a:cxnLst/>
              <a:rect l="l" t="t" r="r" b="b"/>
              <a:pathLst>
                <a:path w="34" h="147" extrusionOk="0">
                  <a:moveTo>
                    <a:pt x="0" y="146"/>
                  </a:moveTo>
                  <a:cubicBezTo>
                    <a:pt x="10" y="99"/>
                    <a:pt x="24" y="47"/>
                    <a:pt x="33" y="0"/>
                  </a:cubicBezTo>
                  <a:cubicBezTo>
                    <a:pt x="24" y="47"/>
                    <a:pt x="10" y="99"/>
                    <a:pt x="0" y="14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59"/>
            <p:cNvSpPr/>
            <p:nvPr/>
          </p:nvSpPr>
          <p:spPr>
            <a:xfrm>
              <a:off x="6733215" y="971964"/>
              <a:ext cx="1774" cy="8514"/>
            </a:xfrm>
            <a:custGeom>
              <a:avLst/>
              <a:gdLst/>
              <a:ahLst/>
              <a:cxnLst/>
              <a:rect l="l" t="t" r="r" b="b"/>
              <a:pathLst>
                <a:path w="20" h="96" extrusionOk="0">
                  <a:moveTo>
                    <a:pt x="0" y="95"/>
                  </a:moveTo>
                  <a:cubicBezTo>
                    <a:pt x="5" y="67"/>
                    <a:pt x="10" y="34"/>
                    <a:pt x="19" y="1"/>
                  </a:cubicBezTo>
                  <a:cubicBezTo>
                    <a:pt x="10" y="34"/>
                    <a:pt x="5" y="67"/>
                    <a:pt x="0" y="95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59"/>
            <p:cNvSpPr/>
            <p:nvPr/>
          </p:nvSpPr>
          <p:spPr>
            <a:xfrm>
              <a:off x="6735254" y="959459"/>
              <a:ext cx="2217" cy="8869"/>
            </a:xfrm>
            <a:custGeom>
              <a:avLst/>
              <a:gdLst/>
              <a:ahLst/>
              <a:cxnLst/>
              <a:rect l="l" t="t" r="r" b="b"/>
              <a:pathLst>
                <a:path w="25" h="100" extrusionOk="0">
                  <a:moveTo>
                    <a:pt x="1" y="99"/>
                  </a:moveTo>
                  <a:cubicBezTo>
                    <a:pt x="10" y="66"/>
                    <a:pt x="15" y="33"/>
                    <a:pt x="24" y="0"/>
                  </a:cubicBezTo>
                  <a:cubicBezTo>
                    <a:pt x="15" y="33"/>
                    <a:pt x="10" y="66"/>
                    <a:pt x="1" y="9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59"/>
            <p:cNvSpPr/>
            <p:nvPr/>
          </p:nvSpPr>
          <p:spPr>
            <a:xfrm>
              <a:off x="6737826" y="944382"/>
              <a:ext cx="3015" cy="11796"/>
            </a:xfrm>
            <a:custGeom>
              <a:avLst/>
              <a:gdLst/>
              <a:ahLst/>
              <a:cxnLst/>
              <a:rect l="l" t="t" r="r" b="b"/>
              <a:pathLst>
                <a:path w="34" h="133" extrusionOk="0">
                  <a:moveTo>
                    <a:pt x="0" y="133"/>
                  </a:moveTo>
                  <a:cubicBezTo>
                    <a:pt x="10" y="90"/>
                    <a:pt x="19" y="43"/>
                    <a:pt x="33" y="0"/>
                  </a:cubicBezTo>
                  <a:cubicBezTo>
                    <a:pt x="19" y="43"/>
                    <a:pt x="10" y="90"/>
                    <a:pt x="0" y="13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59"/>
            <p:cNvSpPr/>
            <p:nvPr/>
          </p:nvSpPr>
          <p:spPr>
            <a:xfrm>
              <a:off x="7201313" y="1223664"/>
              <a:ext cx="57028" cy="115652"/>
            </a:xfrm>
            <a:custGeom>
              <a:avLst/>
              <a:gdLst/>
              <a:ahLst/>
              <a:cxnLst/>
              <a:rect l="l" t="t" r="r" b="b"/>
              <a:pathLst>
                <a:path w="643" h="1304" extrusionOk="0">
                  <a:moveTo>
                    <a:pt x="1" y="1304"/>
                  </a:moveTo>
                  <a:cubicBezTo>
                    <a:pt x="265" y="855"/>
                    <a:pt x="478" y="397"/>
                    <a:pt x="643" y="1"/>
                  </a:cubicBezTo>
                  <a:cubicBezTo>
                    <a:pt x="478" y="397"/>
                    <a:pt x="265" y="855"/>
                    <a:pt x="1" y="1304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59"/>
            <p:cNvSpPr/>
            <p:nvPr/>
          </p:nvSpPr>
          <p:spPr>
            <a:xfrm>
              <a:off x="6786339" y="1263485"/>
              <a:ext cx="16053" cy="31042"/>
            </a:xfrm>
            <a:custGeom>
              <a:avLst/>
              <a:gdLst/>
              <a:ahLst/>
              <a:cxnLst/>
              <a:rect l="l" t="t" r="r" b="b"/>
              <a:pathLst>
                <a:path w="181" h="350" extrusionOk="0">
                  <a:moveTo>
                    <a:pt x="180" y="350"/>
                  </a:moveTo>
                  <a:cubicBezTo>
                    <a:pt x="119" y="232"/>
                    <a:pt x="57" y="114"/>
                    <a:pt x="1" y="0"/>
                  </a:cubicBezTo>
                  <a:cubicBezTo>
                    <a:pt x="57" y="114"/>
                    <a:pt x="119" y="232"/>
                    <a:pt x="180" y="35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59"/>
            <p:cNvSpPr/>
            <p:nvPr/>
          </p:nvSpPr>
          <p:spPr>
            <a:xfrm>
              <a:off x="6744035" y="919282"/>
              <a:ext cx="3015" cy="10909"/>
            </a:xfrm>
            <a:custGeom>
              <a:avLst/>
              <a:gdLst/>
              <a:ahLst/>
              <a:cxnLst/>
              <a:rect l="l" t="t" r="r" b="b"/>
              <a:pathLst>
                <a:path w="34" h="123" extrusionOk="0">
                  <a:moveTo>
                    <a:pt x="1" y="123"/>
                  </a:moveTo>
                  <a:cubicBezTo>
                    <a:pt x="10" y="80"/>
                    <a:pt x="20" y="43"/>
                    <a:pt x="34" y="0"/>
                  </a:cubicBezTo>
                  <a:cubicBezTo>
                    <a:pt x="20" y="43"/>
                    <a:pt x="10" y="80"/>
                    <a:pt x="1" y="12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59"/>
            <p:cNvSpPr/>
            <p:nvPr/>
          </p:nvSpPr>
          <p:spPr>
            <a:xfrm>
              <a:off x="6819863" y="667937"/>
              <a:ext cx="402919" cy="241325"/>
            </a:xfrm>
            <a:custGeom>
              <a:avLst/>
              <a:gdLst/>
              <a:ahLst/>
              <a:cxnLst/>
              <a:rect l="l" t="t" r="r" b="b"/>
              <a:pathLst>
                <a:path w="4543" h="2721" extrusionOk="0">
                  <a:moveTo>
                    <a:pt x="1414" y="0"/>
                  </a:moveTo>
                  <a:cubicBezTo>
                    <a:pt x="877" y="0"/>
                    <a:pt x="400" y="380"/>
                    <a:pt x="10" y="945"/>
                  </a:cubicBezTo>
                  <a:cubicBezTo>
                    <a:pt x="5" y="1040"/>
                    <a:pt x="0" y="1139"/>
                    <a:pt x="0" y="1238"/>
                  </a:cubicBezTo>
                  <a:cubicBezTo>
                    <a:pt x="0" y="1894"/>
                    <a:pt x="128" y="2310"/>
                    <a:pt x="350" y="2570"/>
                  </a:cubicBezTo>
                  <a:cubicBezTo>
                    <a:pt x="246" y="1786"/>
                    <a:pt x="463" y="1290"/>
                    <a:pt x="690" y="993"/>
                  </a:cubicBezTo>
                  <a:cubicBezTo>
                    <a:pt x="1025" y="554"/>
                    <a:pt x="1573" y="308"/>
                    <a:pt x="2229" y="308"/>
                  </a:cubicBezTo>
                  <a:cubicBezTo>
                    <a:pt x="2885" y="308"/>
                    <a:pt x="3395" y="525"/>
                    <a:pt x="3707" y="931"/>
                  </a:cubicBezTo>
                  <a:cubicBezTo>
                    <a:pt x="4028" y="1356"/>
                    <a:pt x="4127" y="1956"/>
                    <a:pt x="4000" y="2721"/>
                  </a:cubicBezTo>
                  <a:cubicBezTo>
                    <a:pt x="4330" y="2485"/>
                    <a:pt x="4533" y="2060"/>
                    <a:pt x="4543" y="1285"/>
                  </a:cubicBezTo>
                  <a:cubicBezTo>
                    <a:pt x="4177" y="554"/>
                    <a:pt x="3673" y="14"/>
                    <a:pt x="2996" y="14"/>
                  </a:cubicBezTo>
                  <a:cubicBezTo>
                    <a:pt x="2747" y="14"/>
                    <a:pt x="2475" y="87"/>
                    <a:pt x="2177" y="251"/>
                  </a:cubicBezTo>
                  <a:cubicBezTo>
                    <a:pt x="1912" y="78"/>
                    <a:pt x="1657" y="0"/>
                    <a:pt x="1414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59"/>
            <p:cNvSpPr/>
            <p:nvPr/>
          </p:nvSpPr>
          <p:spPr>
            <a:xfrm>
              <a:off x="6802303" y="1294438"/>
              <a:ext cx="12239" cy="21906"/>
            </a:xfrm>
            <a:custGeom>
              <a:avLst/>
              <a:gdLst/>
              <a:ahLst/>
              <a:cxnLst/>
              <a:rect l="l" t="t" r="r" b="b"/>
              <a:pathLst>
                <a:path w="138" h="247" extrusionOk="0">
                  <a:moveTo>
                    <a:pt x="0" y="1"/>
                  </a:moveTo>
                  <a:cubicBezTo>
                    <a:pt x="47" y="81"/>
                    <a:pt x="90" y="161"/>
                    <a:pt x="137" y="246"/>
                  </a:cubicBezTo>
                  <a:cubicBezTo>
                    <a:pt x="90" y="161"/>
                    <a:pt x="47" y="81"/>
                    <a:pt x="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59"/>
            <p:cNvSpPr/>
            <p:nvPr/>
          </p:nvSpPr>
          <p:spPr>
            <a:xfrm>
              <a:off x="6724346" y="1066684"/>
              <a:ext cx="89" cy="10111"/>
            </a:xfrm>
            <a:custGeom>
              <a:avLst/>
              <a:gdLst/>
              <a:ahLst/>
              <a:cxnLst/>
              <a:rect l="l" t="t" r="r" b="b"/>
              <a:pathLst>
                <a:path w="1" h="114" extrusionOk="0">
                  <a:moveTo>
                    <a:pt x="1" y="113"/>
                  </a:moveTo>
                  <a:cubicBezTo>
                    <a:pt x="1" y="76"/>
                    <a:pt x="1" y="38"/>
                    <a:pt x="1" y="0"/>
                  </a:cubicBezTo>
                  <a:cubicBezTo>
                    <a:pt x="1" y="38"/>
                    <a:pt x="1" y="76"/>
                    <a:pt x="1" y="11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59"/>
            <p:cNvSpPr/>
            <p:nvPr/>
          </p:nvSpPr>
          <p:spPr>
            <a:xfrm>
              <a:off x="6728159" y="1116882"/>
              <a:ext cx="1330" cy="8071"/>
            </a:xfrm>
            <a:custGeom>
              <a:avLst/>
              <a:gdLst/>
              <a:ahLst/>
              <a:cxnLst/>
              <a:rect l="l" t="t" r="r" b="b"/>
              <a:pathLst>
                <a:path w="15" h="91" extrusionOk="0">
                  <a:moveTo>
                    <a:pt x="15" y="90"/>
                  </a:moveTo>
                  <a:cubicBezTo>
                    <a:pt x="10" y="62"/>
                    <a:pt x="5" y="34"/>
                    <a:pt x="0" y="1"/>
                  </a:cubicBezTo>
                  <a:cubicBezTo>
                    <a:pt x="5" y="34"/>
                    <a:pt x="10" y="62"/>
                    <a:pt x="15" y="9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59"/>
            <p:cNvSpPr/>
            <p:nvPr/>
          </p:nvSpPr>
          <p:spPr>
            <a:xfrm>
              <a:off x="6725233" y="1090098"/>
              <a:ext cx="532" cy="5942"/>
            </a:xfrm>
            <a:custGeom>
              <a:avLst/>
              <a:gdLst/>
              <a:ahLst/>
              <a:cxnLst/>
              <a:rect l="l" t="t" r="r" b="b"/>
              <a:pathLst>
                <a:path w="6" h="67" extrusionOk="0">
                  <a:moveTo>
                    <a:pt x="5" y="67"/>
                  </a:moveTo>
                  <a:cubicBezTo>
                    <a:pt x="0" y="43"/>
                    <a:pt x="0" y="19"/>
                    <a:pt x="0" y="0"/>
                  </a:cubicBezTo>
                  <a:cubicBezTo>
                    <a:pt x="0" y="19"/>
                    <a:pt x="0" y="43"/>
                    <a:pt x="5" y="6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59"/>
            <p:cNvSpPr/>
            <p:nvPr/>
          </p:nvSpPr>
          <p:spPr>
            <a:xfrm>
              <a:off x="6724789" y="1079189"/>
              <a:ext cx="89" cy="7627"/>
            </a:xfrm>
            <a:custGeom>
              <a:avLst/>
              <a:gdLst/>
              <a:ahLst/>
              <a:cxnLst/>
              <a:rect l="l" t="t" r="r" b="b"/>
              <a:pathLst>
                <a:path w="1" h="86" extrusionOk="0">
                  <a:moveTo>
                    <a:pt x="1" y="86"/>
                  </a:moveTo>
                  <a:cubicBezTo>
                    <a:pt x="1" y="57"/>
                    <a:pt x="1" y="29"/>
                    <a:pt x="1" y="1"/>
                  </a:cubicBezTo>
                  <a:cubicBezTo>
                    <a:pt x="1" y="29"/>
                    <a:pt x="1" y="57"/>
                    <a:pt x="1" y="8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59"/>
            <p:cNvSpPr/>
            <p:nvPr/>
          </p:nvSpPr>
          <p:spPr>
            <a:xfrm>
              <a:off x="6725676" y="1099765"/>
              <a:ext cx="887" cy="5499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10" y="61"/>
                  </a:moveTo>
                  <a:cubicBezTo>
                    <a:pt x="5" y="43"/>
                    <a:pt x="5" y="19"/>
                    <a:pt x="0" y="0"/>
                  </a:cubicBezTo>
                  <a:cubicBezTo>
                    <a:pt x="5" y="19"/>
                    <a:pt x="5" y="43"/>
                    <a:pt x="10" y="6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59"/>
            <p:cNvSpPr/>
            <p:nvPr/>
          </p:nvSpPr>
          <p:spPr>
            <a:xfrm>
              <a:off x="6726918" y="1108545"/>
              <a:ext cx="887" cy="5942"/>
            </a:xfrm>
            <a:custGeom>
              <a:avLst/>
              <a:gdLst/>
              <a:ahLst/>
              <a:cxnLst/>
              <a:rect l="l" t="t" r="r" b="b"/>
              <a:pathLst>
                <a:path w="10" h="67" extrusionOk="0">
                  <a:moveTo>
                    <a:pt x="10" y="66"/>
                  </a:moveTo>
                  <a:cubicBezTo>
                    <a:pt x="5" y="43"/>
                    <a:pt x="0" y="24"/>
                    <a:pt x="0" y="0"/>
                  </a:cubicBezTo>
                  <a:cubicBezTo>
                    <a:pt x="0" y="24"/>
                    <a:pt x="5" y="43"/>
                    <a:pt x="1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59"/>
            <p:cNvSpPr/>
            <p:nvPr/>
          </p:nvSpPr>
          <p:spPr>
            <a:xfrm>
              <a:off x="7222687" y="781903"/>
              <a:ext cx="61640" cy="205229"/>
            </a:xfrm>
            <a:custGeom>
              <a:avLst/>
              <a:gdLst/>
              <a:ahLst/>
              <a:cxnLst/>
              <a:rect l="l" t="t" r="r" b="b"/>
              <a:pathLst>
                <a:path w="695" h="2314" extrusionOk="0">
                  <a:moveTo>
                    <a:pt x="1" y="0"/>
                  </a:moveTo>
                  <a:cubicBezTo>
                    <a:pt x="350" y="699"/>
                    <a:pt x="572" y="1573"/>
                    <a:pt x="695" y="2314"/>
                  </a:cubicBezTo>
                  <a:cubicBezTo>
                    <a:pt x="572" y="1573"/>
                    <a:pt x="350" y="699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59"/>
            <p:cNvSpPr/>
            <p:nvPr/>
          </p:nvSpPr>
          <p:spPr>
            <a:xfrm>
              <a:off x="7294702" y="1082559"/>
              <a:ext cx="532" cy="14723"/>
            </a:xfrm>
            <a:custGeom>
              <a:avLst/>
              <a:gdLst/>
              <a:ahLst/>
              <a:cxnLst/>
              <a:rect l="l" t="t" r="r" b="b"/>
              <a:pathLst>
                <a:path w="6" h="166" extrusionOk="0">
                  <a:moveTo>
                    <a:pt x="1" y="0"/>
                  </a:moveTo>
                  <a:cubicBezTo>
                    <a:pt x="5" y="62"/>
                    <a:pt x="5" y="114"/>
                    <a:pt x="5" y="166"/>
                  </a:cubicBezTo>
                  <a:cubicBezTo>
                    <a:pt x="5" y="114"/>
                    <a:pt x="5" y="6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59"/>
            <p:cNvSpPr/>
            <p:nvPr/>
          </p:nvSpPr>
          <p:spPr>
            <a:xfrm>
              <a:off x="7295145" y="1098878"/>
              <a:ext cx="89" cy="4701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0" y="1"/>
                  </a:moveTo>
                  <a:cubicBezTo>
                    <a:pt x="0" y="20"/>
                    <a:pt x="0" y="38"/>
                    <a:pt x="0" y="53"/>
                  </a:cubicBezTo>
                  <a:cubicBezTo>
                    <a:pt x="0" y="38"/>
                    <a:pt x="0" y="20"/>
                    <a:pt x="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59"/>
            <p:cNvSpPr/>
            <p:nvPr/>
          </p:nvSpPr>
          <p:spPr>
            <a:xfrm>
              <a:off x="7294702" y="1111029"/>
              <a:ext cx="89" cy="3015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cubicBezTo>
                    <a:pt x="1" y="10"/>
                    <a:pt x="1" y="24"/>
                    <a:pt x="1" y="34"/>
                  </a:cubicBezTo>
                  <a:cubicBezTo>
                    <a:pt x="1" y="24"/>
                    <a:pt x="1" y="10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59"/>
            <p:cNvSpPr/>
            <p:nvPr/>
          </p:nvSpPr>
          <p:spPr>
            <a:xfrm>
              <a:off x="7294702" y="1105619"/>
              <a:ext cx="532" cy="3370"/>
            </a:xfrm>
            <a:custGeom>
              <a:avLst/>
              <a:gdLst/>
              <a:ahLst/>
              <a:cxnLst/>
              <a:rect l="l" t="t" r="r" b="b"/>
              <a:pathLst>
                <a:path w="6" h="38" extrusionOk="0">
                  <a:moveTo>
                    <a:pt x="5" y="0"/>
                  </a:moveTo>
                  <a:cubicBezTo>
                    <a:pt x="5" y="14"/>
                    <a:pt x="1" y="28"/>
                    <a:pt x="1" y="38"/>
                  </a:cubicBezTo>
                  <a:cubicBezTo>
                    <a:pt x="1" y="28"/>
                    <a:pt x="5" y="14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59"/>
            <p:cNvSpPr/>
            <p:nvPr/>
          </p:nvSpPr>
          <p:spPr>
            <a:xfrm>
              <a:off x="7294347" y="1074577"/>
              <a:ext cx="443" cy="6829"/>
            </a:xfrm>
            <a:custGeom>
              <a:avLst/>
              <a:gdLst/>
              <a:ahLst/>
              <a:cxnLst/>
              <a:rect l="l" t="t" r="r" b="b"/>
              <a:pathLst>
                <a:path w="5" h="77" extrusionOk="0">
                  <a:moveTo>
                    <a:pt x="0" y="1"/>
                  </a:moveTo>
                  <a:cubicBezTo>
                    <a:pt x="0" y="24"/>
                    <a:pt x="5" y="53"/>
                    <a:pt x="5" y="76"/>
                  </a:cubicBezTo>
                  <a:cubicBezTo>
                    <a:pt x="5" y="53"/>
                    <a:pt x="0" y="24"/>
                    <a:pt x="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59"/>
            <p:cNvSpPr/>
            <p:nvPr/>
          </p:nvSpPr>
          <p:spPr>
            <a:xfrm>
              <a:off x="7293017" y="1056219"/>
              <a:ext cx="532" cy="7184"/>
            </a:xfrm>
            <a:custGeom>
              <a:avLst/>
              <a:gdLst/>
              <a:ahLst/>
              <a:cxnLst/>
              <a:rect l="l" t="t" r="r" b="b"/>
              <a:pathLst>
                <a:path w="6" h="81" extrusionOk="0">
                  <a:moveTo>
                    <a:pt x="1" y="0"/>
                  </a:moveTo>
                  <a:cubicBezTo>
                    <a:pt x="1" y="28"/>
                    <a:pt x="6" y="57"/>
                    <a:pt x="6" y="80"/>
                  </a:cubicBezTo>
                  <a:cubicBezTo>
                    <a:pt x="6" y="57"/>
                    <a:pt x="1" y="28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59"/>
            <p:cNvSpPr/>
            <p:nvPr/>
          </p:nvSpPr>
          <p:spPr>
            <a:xfrm>
              <a:off x="7293904" y="1065797"/>
              <a:ext cx="532" cy="6829"/>
            </a:xfrm>
            <a:custGeom>
              <a:avLst/>
              <a:gdLst/>
              <a:ahLst/>
              <a:cxnLst/>
              <a:rect l="l" t="t" r="r" b="b"/>
              <a:pathLst>
                <a:path w="6" h="77" extrusionOk="0">
                  <a:moveTo>
                    <a:pt x="0" y="1"/>
                  </a:moveTo>
                  <a:cubicBezTo>
                    <a:pt x="0" y="24"/>
                    <a:pt x="0" y="53"/>
                    <a:pt x="5" y="76"/>
                  </a:cubicBezTo>
                  <a:cubicBezTo>
                    <a:pt x="0" y="53"/>
                    <a:pt x="0" y="24"/>
                    <a:pt x="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59"/>
            <p:cNvSpPr/>
            <p:nvPr/>
          </p:nvSpPr>
          <p:spPr>
            <a:xfrm>
              <a:off x="7258251" y="1209030"/>
              <a:ext cx="6031" cy="14723"/>
            </a:xfrm>
            <a:custGeom>
              <a:avLst/>
              <a:gdLst/>
              <a:ahLst/>
              <a:cxnLst/>
              <a:rect l="l" t="t" r="r" b="b"/>
              <a:pathLst>
                <a:path w="68" h="166" extrusionOk="0">
                  <a:moveTo>
                    <a:pt x="67" y="0"/>
                  </a:moveTo>
                  <a:cubicBezTo>
                    <a:pt x="43" y="52"/>
                    <a:pt x="25" y="109"/>
                    <a:pt x="1" y="166"/>
                  </a:cubicBezTo>
                  <a:cubicBezTo>
                    <a:pt x="25" y="109"/>
                    <a:pt x="43" y="52"/>
                    <a:pt x="67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59"/>
            <p:cNvSpPr/>
            <p:nvPr/>
          </p:nvSpPr>
          <p:spPr>
            <a:xfrm>
              <a:off x="7280068" y="1137458"/>
              <a:ext cx="9312" cy="27228"/>
            </a:xfrm>
            <a:custGeom>
              <a:avLst/>
              <a:gdLst/>
              <a:ahLst/>
              <a:cxnLst/>
              <a:rect l="l" t="t" r="r" b="b"/>
              <a:pathLst>
                <a:path w="105" h="307" extrusionOk="0">
                  <a:moveTo>
                    <a:pt x="104" y="0"/>
                  </a:moveTo>
                  <a:cubicBezTo>
                    <a:pt x="76" y="80"/>
                    <a:pt x="43" y="184"/>
                    <a:pt x="1" y="307"/>
                  </a:cubicBezTo>
                  <a:cubicBezTo>
                    <a:pt x="43" y="184"/>
                    <a:pt x="76" y="80"/>
                    <a:pt x="104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59"/>
            <p:cNvSpPr/>
            <p:nvPr/>
          </p:nvSpPr>
          <p:spPr>
            <a:xfrm>
              <a:off x="7289292" y="1130718"/>
              <a:ext cx="1774" cy="6740"/>
            </a:xfrm>
            <a:custGeom>
              <a:avLst/>
              <a:gdLst/>
              <a:ahLst/>
              <a:cxnLst/>
              <a:rect l="l" t="t" r="r" b="b"/>
              <a:pathLst>
                <a:path w="20" h="76" extrusionOk="0">
                  <a:moveTo>
                    <a:pt x="19" y="0"/>
                  </a:moveTo>
                  <a:cubicBezTo>
                    <a:pt x="15" y="24"/>
                    <a:pt x="5" y="48"/>
                    <a:pt x="0" y="76"/>
                  </a:cubicBezTo>
                  <a:cubicBezTo>
                    <a:pt x="5" y="48"/>
                    <a:pt x="15" y="24"/>
                    <a:pt x="19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59"/>
            <p:cNvSpPr/>
            <p:nvPr/>
          </p:nvSpPr>
          <p:spPr>
            <a:xfrm>
              <a:off x="7293017" y="1119365"/>
              <a:ext cx="976" cy="3459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0" y="1"/>
                  </a:moveTo>
                  <a:cubicBezTo>
                    <a:pt x="10" y="15"/>
                    <a:pt x="6" y="29"/>
                    <a:pt x="1" y="39"/>
                  </a:cubicBezTo>
                  <a:cubicBezTo>
                    <a:pt x="6" y="29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59"/>
            <p:cNvSpPr/>
            <p:nvPr/>
          </p:nvSpPr>
          <p:spPr>
            <a:xfrm>
              <a:off x="7266676" y="1164597"/>
              <a:ext cx="13481" cy="37427"/>
            </a:xfrm>
            <a:custGeom>
              <a:avLst/>
              <a:gdLst/>
              <a:ahLst/>
              <a:cxnLst/>
              <a:rect l="l" t="t" r="r" b="b"/>
              <a:pathLst>
                <a:path w="152" h="422" extrusionOk="0">
                  <a:moveTo>
                    <a:pt x="152" y="1"/>
                  </a:moveTo>
                  <a:cubicBezTo>
                    <a:pt x="114" y="124"/>
                    <a:pt x="62" y="265"/>
                    <a:pt x="0" y="421"/>
                  </a:cubicBezTo>
                  <a:cubicBezTo>
                    <a:pt x="62" y="265"/>
                    <a:pt x="114" y="124"/>
                    <a:pt x="152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59"/>
            <p:cNvSpPr/>
            <p:nvPr/>
          </p:nvSpPr>
          <p:spPr>
            <a:xfrm>
              <a:off x="6747848" y="907132"/>
              <a:ext cx="2572" cy="9312"/>
            </a:xfrm>
            <a:custGeom>
              <a:avLst/>
              <a:gdLst/>
              <a:ahLst/>
              <a:cxnLst/>
              <a:rect l="l" t="t" r="r" b="b"/>
              <a:pathLst>
                <a:path w="29" h="105" extrusionOk="0">
                  <a:moveTo>
                    <a:pt x="0" y="104"/>
                  </a:moveTo>
                  <a:cubicBezTo>
                    <a:pt x="10" y="71"/>
                    <a:pt x="19" y="33"/>
                    <a:pt x="29" y="0"/>
                  </a:cubicBezTo>
                  <a:cubicBezTo>
                    <a:pt x="19" y="33"/>
                    <a:pt x="10" y="71"/>
                    <a:pt x="0" y="104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59"/>
            <p:cNvSpPr/>
            <p:nvPr/>
          </p:nvSpPr>
          <p:spPr>
            <a:xfrm>
              <a:off x="7293904" y="1115640"/>
              <a:ext cx="532" cy="3015"/>
            </a:xfrm>
            <a:custGeom>
              <a:avLst/>
              <a:gdLst/>
              <a:ahLst/>
              <a:cxnLst/>
              <a:rect l="l" t="t" r="r" b="b"/>
              <a:pathLst>
                <a:path w="6" h="34" extrusionOk="0">
                  <a:moveTo>
                    <a:pt x="5" y="0"/>
                  </a:moveTo>
                  <a:cubicBezTo>
                    <a:pt x="5" y="10"/>
                    <a:pt x="5" y="24"/>
                    <a:pt x="0" y="34"/>
                  </a:cubicBezTo>
                  <a:cubicBezTo>
                    <a:pt x="5" y="24"/>
                    <a:pt x="5" y="10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59"/>
            <p:cNvSpPr/>
            <p:nvPr/>
          </p:nvSpPr>
          <p:spPr>
            <a:xfrm>
              <a:off x="7291775" y="1044866"/>
              <a:ext cx="976" cy="9312"/>
            </a:xfrm>
            <a:custGeom>
              <a:avLst/>
              <a:gdLst/>
              <a:ahLst/>
              <a:cxnLst/>
              <a:rect l="l" t="t" r="r" b="b"/>
              <a:pathLst>
                <a:path w="11" h="105" extrusionOk="0">
                  <a:moveTo>
                    <a:pt x="1" y="1"/>
                  </a:moveTo>
                  <a:cubicBezTo>
                    <a:pt x="5" y="38"/>
                    <a:pt x="10" y="71"/>
                    <a:pt x="10" y="104"/>
                  </a:cubicBezTo>
                  <a:cubicBezTo>
                    <a:pt x="10" y="71"/>
                    <a:pt x="5" y="3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59"/>
            <p:cNvSpPr/>
            <p:nvPr/>
          </p:nvSpPr>
          <p:spPr>
            <a:xfrm>
              <a:off x="6759112" y="854717"/>
              <a:ext cx="8958" cy="24833"/>
            </a:xfrm>
            <a:custGeom>
              <a:avLst/>
              <a:gdLst/>
              <a:ahLst/>
              <a:cxnLst/>
              <a:rect l="l" t="t" r="r" b="b"/>
              <a:pathLst>
                <a:path w="101" h="280" extrusionOk="0">
                  <a:moveTo>
                    <a:pt x="1" y="280"/>
                  </a:moveTo>
                  <a:cubicBezTo>
                    <a:pt x="34" y="185"/>
                    <a:pt x="67" y="91"/>
                    <a:pt x="100" y="1"/>
                  </a:cubicBezTo>
                  <a:cubicBezTo>
                    <a:pt x="67" y="91"/>
                    <a:pt x="34" y="185"/>
                    <a:pt x="1" y="28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59"/>
            <p:cNvSpPr/>
            <p:nvPr/>
          </p:nvSpPr>
          <p:spPr>
            <a:xfrm>
              <a:off x="6773834" y="830859"/>
              <a:ext cx="3814" cy="9756"/>
            </a:xfrm>
            <a:custGeom>
              <a:avLst/>
              <a:gdLst/>
              <a:ahLst/>
              <a:cxnLst/>
              <a:rect l="l" t="t" r="r" b="b"/>
              <a:pathLst>
                <a:path w="43" h="110" extrusionOk="0">
                  <a:moveTo>
                    <a:pt x="0" y="109"/>
                  </a:moveTo>
                  <a:cubicBezTo>
                    <a:pt x="14" y="72"/>
                    <a:pt x="28" y="39"/>
                    <a:pt x="43" y="1"/>
                  </a:cubicBezTo>
                  <a:cubicBezTo>
                    <a:pt x="28" y="39"/>
                    <a:pt x="14" y="72"/>
                    <a:pt x="0" y="10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59"/>
            <p:cNvSpPr/>
            <p:nvPr/>
          </p:nvSpPr>
          <p:spPr>
            <a:xfrm>
              <a:off x="6814453" y="751748"/>
              <a:ext cx="6297" cy="9312"/>
            </a:xfrm>
            <a:custGeom>
              <a:avLst/>
              <a:gdLst/>
              <a:ahLst/>
              <a:cxnLst/>
              <a:rect l="l" t="t" r="r" b="b"/>
              <a:pathLst>
                <a:path w="71" h="105" extrusionOk="0">
                  <a:moveTo>
                    <a:pt x="0" y="104"/>
                  </a:moveTo>
                  <a:cubicBezTo>
                    <a:pt x="24" y="71"/>
                    <a:pt x="47" y="34"/>
                    <a:pt x="71" y="0"/>
                  </a:cubicBezTo>
                  <a:cubicBezTo>
                    <a:pt x="47" y="34"/>
                    <a:pt x="24" y="71"/>
                    <a:pt x="0" y="104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59"/>
            <p:cNvSpPr/>
            <p:nvPr/>
          </p:nvSpPr>
          <p:spPr>
            <a:xfrm>
              <a:off x="6801860" y="773477"/>
              <a:ext cx="5144" cy="8514"/>
            </a:xfrm>
            <a:custGeom>
              <a:avLst/>
              <a:gdLst/>
              <a:ahLst/>
              <a:cxnLst/>
              <a:rect l="l" t="t" r="r" b="b"/>
              <a:pathLst>
                <a:path w="58" h="96" extrusionOk="0">
                  <a:moveTo>
                    <a:pt x="0" y="95"/>
                  </a:moveTo>
                  <a:cubicBezTo>
                    <a:pt x="19" y="62"/>
                    <a:pt x="38" y="29"/>
                    <a:pt x="57" y="1"/>
                  </a:cubicBezTo>
                  <a:cubicBezTo>
                    <a:pt x="38" y="29"/>
                    <a:pt x="19" y="62"/>
                    <a:pt x="0" y="95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59"/>
            <p:cNvSpPr/>
            <p:nvPr/>
          </p:nvSpPr>
          <p:spPr>
            <a:xfrm>
              <a:off x="6808156" y="763012"/>
              <a:ext cx="5055" cy="8071"/>
            </a:xfrm>
            <a:custGeom>
              <a:avLst/>
              <a:gdLst/>
              <a:ahLst/>
              <a:cxnLst/>
              <a:rect l="l" t="t" r="r" b="b"/>
              <a:pathLst>
                <a:path w="57" h="91" extrusionOk="0">
                  <a:moveTo>
                    <a:pt x="0" y="91"/>
                  </a:moveTo>
                  <a:cubicBezTo>
                    <a:pt x="19" y="62"/>
                    <a:pt x="38" y="29"/>
                    <a:pt x="57" y="1"/>
                  </a:cubicBezTo>
                  <a:cubicBezTo>
                    <a:pt x="38" y="29"/>
                    <a:pt x="19" y="62"/>
                    <a:pt x="0" y="9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59"/>
            <p:cNvSpPr/>
            <p:nvPr/>
          </p:nvSpPr>
          <p:spPr>
            <a:xfrm>
              <a:off x="6783856" y="794497"/>
              <a:ext cx="11352" cy="22705"/>
            </a:xfrm>
            <a:custGeom>
              <a:avLst/>
              <a:gdLst/>
              <a:ahLst/>
              <a:cxnLst/>
              <a:rect l="l" t="t" r="r" b="b"/>
              <a:pathLst>
                <a:path w="128" h="256" extrusionOk="0">
                  <a:moveTo>
                    <a:pt x="0" y="255"/>
                  </a:moveTo>
                  <a:cubicBezTo>
                    <a:pt x="43" y="170"/>
                    <a:pt x="85" y="80"/>
                    <a:pt x="128" y="0"/>
                  </a:cubicBezTo>
                  <a:cubicBezTo>
                    <a:pt x="85" y="80"/>
                    <a:pt x="43" y="170"/>
                    <a:pt x="0" y="255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59"/>
            <p:cNvSpPr/>
            <p:nvPr/>
          </p:nvSpPr>
          <p:spPr>
            <a:xfrm>
              <a:off x="7288050" y="1011342"/>
              <a:ext cx="3814" cy="33170"/>
            </a:xfrm>
            <a:custGeom>
              <a:avLst/>
              <a:gdLst/>
              <a:ahLst/>
              <a:cxnLst/>
              <a:rect l="l" t="t" r="r" b="b"/>
              <a:pathLst>
                <a:path w="43" h="374" extrusionOk="0">
                  <a:moveTo>
                    <a:pt x="0" y="1"/>
                  </a:moveTo>
                  <a:cubicBezTo>
                    <a:pt x="14" y="133"/>
                    <a:pt x="33" y="256"/>
                    <a:pt x="43" y="374"/>
                  </a:cubicBezTo>
                  <a:cubicBezTo>
                    <a:pt x="33" y="256"/>
                    <a:pt x="14" y="133"/>
                    <a:pt x="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59"/>
            <p:cNvSpPr/>
            <p:nvPr/>
          </p:nvSpPr>
          <p:spPr>
            <a:xfrm>
              <a:off x="6754943" y="880259"/>
              <a:ext cx="3902" cy="11441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1" y="128"/>
                  </a:moveTo>
                  <a:cubicBezTo>
                    <a:pt x="15" y="86"/>
                    <a:pt x="29" y="43"/>
                    <a:pt x="43" y="1"/>
                  </a:cubicBezTo>
                  <a:cubicBezTo>
                    <a:pt x="29" y="43"/>
                    <a:pt x="15" y="86"/>
                    <a:pt x="1" y="128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59"/>
            <p:cNvSpPr/>
            <p:nvPr/>
          </p:nvSpPr>
          <p:spPr>
            <a:xfrm>
              <a:off x="6795119" y="783588"/>
              <a:ext cx="6031" cy="10554"/>
            </a:xfrm>
            <a:custGeom>
              <a:avLst/>
              <a:gdLst/>
              <a:ahLst/>
              <a:cxnLst/>
              <a:rect l="l" t="t" r="r" b="b"/>
              <a:pathLst>
                <a:path w="68" h="119" extrusionOk="0">
                  <a:moveTo>
                    <a:pt x="1" y="118"/>
                  </a:moveTo>
                  <a:cubicBezTo>
                    <a:pt x="25" y="81"/>
                    <a:pt x="43" y="38"/>
                    <a:pt x="67" y="0"/>
                  </a:cubicBezTo>
                  <a:cubicBezTo>
                    <a:pt x="43" y="38"/>
                    <a:pt x="25" y="81"/>
                    <a:pt x="1" y="118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59"/>
            <p:cNvSpPr/>
            <p:nvPr/>
          </p:nvSpPr>
          <p:spPr>
            <a:xfrm>
              <a:off x="7284237" y="987041"/>
              <a:ext cx="1774" cy="11884"/>
            </a:xfrm>
            <a:custGeom>
              <a:avLst/>
              <a:gdLst/>
              <a:ahLst/>
              <a:cxnLst/>
              <a:rect l="l" t="t" r="r" b="b"/>
              <a:pathLst>
                <a:path w="20" h="134" extrusionOk="0">
                  <a:moveTo>
                    <a:pt x="1" y="1"/>
                  </a:moveTo>
                  <a:cubicBezTo>
                    <a:pt x="5" y="48"/>
                    <a:pt x="15" y="91"/>
                    <a:pt x="20" y="133"/>
                  </a:cubicBezTo>
                  <a:cubicBezTo>
                    <a:pt x="15" y="91"/>
                    <a:pt x="5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59"/>
            <p:cNvSpPr/>
            <p:nvPr/>
          </p:nvSpPr>
          <p:spPr>
            <a:xfrm>
              <a:off x="7285922" y="999635"/>
              <a:ext cx="1774" cy="11441"/>
            </a:xfrm>
            <a:custGeom>
              <a:avLst/>
              <a:gdLst/>
              <a:ahLst/>
              <a:cxnLst/>
              <a:rect l="l" t="t" r="r" b="b"/>
              <a:pathLst>
                <a:path w="20" h="129" extrusionOk="0">
                  <a:moveTo>
                    <a:pt x="1" y="1"/>
                  </a:moveTo>
                  <a:cubicBezTo>
                    <a:pt x="10" y="43"/>
                    <a:pt x="15" y="86"/>
                    <a:pt x="20" y="128"/>
                  </a:cubicBezTo>
                  <a:cubicBezTo>
                    <a:pt x="15" y="86"/>
                    <a:pt x="10" y="43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59"/>
            <p:cNvSpPr/>
            <p:nvPr/>
          </p:nvSpPr>
          <p:spPr>
            <a:xfrm>
              <a:off x="6768779" y="843010"/>
              <a:ext cx="3814" cy="10199"/>
            </a:xfrm>
            <a:custGeom>
              <a:avLst/>
              <a:gdLst/>
              <a:ahLst/>
              <a:cxnLst/>
              <a:rect l="l" t="t" r="r" b="b"/>
              <a:pathLst>
                <a:path w="43" h="115" extrusionOk="0">
                  <a:moveTo>
                    <a:pt x="0" y="114"/>
                  </a:moveTo>
                  <a:cubicBezTo>
                    <a:pt x="15" y="76"/>
                    <a:pt x="29" y="39"/>
                    <a:pt x="43" y="1"/>
                  </a:cubicBezTo>
                  <a:cubicBezTo>
                    <a:pt x="29" y="39"/>
                    <a:pt x="15" y="76"/>
                    <a:pt x="0" y="114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59"/>
            <p:cNvSpPr/>
            <p:nvPr/>
          </p:nvSpPr>
          <p:spPr>
            <a:xfrm>
              <a:off x="6778801" y="818709"/>
              <a:ext cx="4701" cy="9756"/>
            </a:xfrm>
            <a:custGeom>
              <a:avLst/>
              <a:gdLst/>
              <a:ahLst/>
              <a:cxnLst/>
              <a:rect l="l" t="t" r="r" b="b"/>
              <a:pathLst>
                <a:path w="53" h="110" extrusionOk="0">
                  <a:moveTo>
                    <a:pt x="1" y="109"/>
                  </a:moveTo>
                  <a:cubicBezTo>
                    <a:pt x="15" y="72"/>
                    <a:pt x="34" y="34"/>
                    <a:pt x="53" y="1"/>
                  </a:cubicBezTo>
                  <a:cubicBezTo>
                    <a:pt x="34" y="34"/>
                    <a:pt x="15" y="72"/>
                    <a:pt x="1" y="10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9"/>
            <p:cNvSpPr/>
            <p:nvPr/>
          </p:nvSpPr>
          <p:spPr>
            <a:xfrm>
              <a:off x="6751218" y="894095"/>
              <a:ext cx="3015" cy="9756"/>
            </a:xfrm>
            <a:custGeom>
              <a:avLst/>
              <a:gdLst/>
              <a:ahLst/>
              <a:cxnLst/>
              <a:rect l="l" t="t" r="r" b="b"/>
              <a:pathLst>
                <a:path w="34" h="110" extrusionOk="0">
                  <a:moveTo>
                    <a:pt x="0" y="109"/>
                  </a:moveTo>
                  <a:cubicBezTo>
                    <a:pt x="14" y="72"/>
                    <a:pt x="24" y="39"/>
                    <a:pt x="33" y="1"/>
                  </a:cubicBezTo>
                  <a:cubicBezTo>
                    <a:pt x="24" y="39"/>
                    <a:pt x="14" y="72"/>
                    <a:pt x="0" y="10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9"/>
            <p:cNvSpPr/>
            <p:nvPr/>
          </p:nvSpPr>
          <p:spPr>
            <a:xfrm>
              <a:off x="7053114" y="781903"/>
              <a:ext cx="242124" cy="557417"/>
            </a:xfrm>
            <a:custGeom>
              <a:avLst/>
              <a:gdLst/>
              <a:ahLst/>
              <a:cxnLst/>
              <a:rect l="l" t="t" r="r" b="b"/>
              <a:pathLst>
                <a:path w="2730" h="6285" extrusionOk="0">
                  <a:moveTo>
                    <a:pt x="1913" y="0"/>
                  </a:moveTo>
                  <a:cubicBezTo>
                    <a:pt x="1903" y="775"/>
                    <a:pt x="1700" y="1200"/>
                    <a:pt x="1370" y="1436"/>
                  </a:cubicBezTo>
                  <a:cubicBezTo>
                    <a:pt x="1365" y="1483"/>
                    <a:pt x="1356" y="1530"/>
                    <a:pt x="1346" y="1577"/>
                  </a:cubicBezTo>
                  <a:cubicBezTo>
                    <a:pt x="1469" y="1681"/>
                    <a:pt x="1559" y="1903"/>
                    <a:pt x="1497" y="2248"/>
                  </a:cubicBezTo>
                  <a:cubicBezTo>
                    <a:pt x="1455" y="2503"/>
                    <a:pt x="1237" y="2673"/>
                    <a:pt x="1058" y="2720"/>
                  </a:cubicBezTo>
                  <a:cubicBezTo>
                    <a:pt x="1011" y="2947"/>
                    <a:pt x="888" y="3287"/>
                    <a:pt x="586" y="3490"/>
                  </a:cubicBezTo>
                  <a:cubicBezTo>
                    <a:pt x="425" y="3603"/>
                    <a:pt x="232" y="3655"/>
                    <a:pt x="10" y="3655"/>
                  </a:cubicBezTo>
                  <a:lnTo>
                    <a:pt x="0" y="3655"/>
                  </a:lnTo>
                  <a:lnTo>
                    <a:pt x="33" y="4094"/>
                  </a:lnTo>
                  <a:lnTo>
                    <a:pt x="81" y="4066"/>
                  </a:lnTo>
                  <a:lnTo>
                    <a:pt x="170" y="4165"/>
                  </a:lnTo>
                  <a:lnTo>
                    <a:pt x="147" y="4198"/>
                  </a:lnTo>
                  <a:cubicBezTo>
                    <a:pt x="203" y="4231"/>
                    <a:pt x="260" y="4269"/>
                    <a:pt x="317" y="4302"/>
                  </a:cubicBezTo>
                  <a:cubicBezTo>
                    <a:pt x="340" y="4316"/>
                    <a:pt x="359" y="4330"/>
                    <a:pt x="383" y="4344"/>
                  </a:cubicBezTo>
                  <a:cubicBezTo>
                    <a:pt x="624" y="4495"/>
                    <a:pt x="841" y="4651"/>
                    <a:pt x="931" y="4750"/>
                  </a:cubicBezTo>
                  <a:cubicBezTo>
                    <a:pt x="935" y="4755"/>
                    <a:pt x="935" y="4760"/>
                    <a:pt x="935" y="4760"/>
                  </a:cubicBezTo>
                  <a:cubicBezTo>
                    <a:pt x="949" y="4774"/>
                    <a:pt x="954" y="4783"/>
                    <a:pt x="964" y="4793"/>
                  </a:cubicBezTo>
                  <a:cubicBezTo>
                    <a:pt x="968" y="4802"/>
                    <a:pt x="973" y="4816"/>
                    <a:pt x="978" y="4826"/>
                  </a:cubicBezTo>
                  <a:cubicBezTo>
                    <a:pt x="978" y="4826"/>
                    <a:pt x="978" y="4831"/>
                    <a:pt x="978" y="4831"/>
                  </a:cubicBezTo>
                  <a:cubicBezTo>
                    <a:pt x="1204" y="5213"/>
                    <a:pt x="1445" y="5728"/>
                    <a:pt x="1672" y="6285"/>
                  </a:cubicBezTo>
                  <a:cubicBezTo>
                    <a:pt x="1936" y="5836"/>
                    <a:pt x="2149" y="5378"/>
                    <a:pt x="2314" y="4982"/>
                  </a:cubicBezTo>
                  <a:cubicBezTo>
                    <a:pt x="2338" y="4925"/>
                    <a:pt x="2356" y="4868"/>
                    <a:pt x="2380" y="4816"/>
                  </a:cubicBezTo>
                  <a:cubicBezTo>
                    <a:pt x="2390" y="4788"/>
                    <a:pt x="2399" y="4764"/>
                    <a:pt x="2408" y="4736"/>
                  </a:cubicBezTo>
                  <a:cubicBezTo>
                    <a:pt x="2470" y="4580"/>
                    <a:pt x="2522" y="4439"/>
                    <a:pt x="2560" y="4316"/>
                  </a:cubicBezTo>
                  <a:cubicBezTo>
                    <a:pt x="2602" y="4193"/>
                    <a:pt x="2635" y="4089"/>
                    <a:pt x="2663" y="4009"/>
                  </a:cubicBezTo>
                  <a:cubicBezTo>
                    <a:pt x="2668" y="3981"/>
                    <a:pt x="2678" y="3957"/>
                    <a:pt x="2682" y="3933"/>
                  </a:cubicBezTo>
                  <a:cubicBezTo>
                    <a:pt x="2696" y="3891"/>
                    <a:pt x="2701" y="3863"/>
                    <a:pt x="2706" y="3844"/>
                  </a:cubicBezTo>
                  <a:cubicBezTo>
                    <a:pt x="2711" y="3834"/>
                    <a:pt x="2715" y="3820"/>
                    <a:pt x="2715" y="3806"/>
                  </a:cubicBezTo>
                  <a:cubicBezTo>
                    <a:pt x="2715" y="3806"/>
                    <a:pt x="2715" y="3801"/>
                    <a:pt x="2715" y="3797"/>
                  </a:cubicBezTo>
                  <a:cubicBezTo>
                    <a:pt x="2720" y="3787"/>
                    <a:pt x="2720" y="3773"/>
                    <a:pt x="2720" y="3763"/>
                  </a:cubicBezTo>
                  <a:cubicBezTo>
                    <a:pt x="2720" y="3759"/>
                    <a:pt x="2720" y="3749"/>
                    <a:pt x="2725" y="3745"/>
                  </a:cubicBezTo>
                  <a:cubicBezTo>
                    <a:pt x="2725" y="3735"/>
                    <a:pt x="2725" y="3721"/>
                    <a:pt x="2725" y="3712"/>
                  </a:cubicBezTo>
                  <a:cubicBezTo>
                    <a:pt x="2725" y="3702"/>
                    <a:pt x="2725" y="3697"/>
                    <a:pt x="2725" y="3688"/>
                  </a:cubicBezTo>
                  <a:cubicBezTo>
                    <a:pt x="2725" y="3678"/>
                    <a:pt x="2729" y="3664"/>
                    <a:pt x="2729" y="3650"/>
                  </a:cubicBezTo>
                  <a:cubicBezTo>
                    <a:pt x="2729" y="3641"/>
                    <a:pt x="2729" y="3636"/>
                    <a:pt x="2729" y="3627"/>
                  </a:cubicBezTo>
                  <a:cubicBezTo>
                    <a:pt x="2729" y="3612"/>
                    <a:pt x="2729" y="3594"/>
                    <a:pt x="2729" y="3575"/>
                  </a:cubicBezTo>
                  <a:cubicBezTo>
                    <a:pt x="2729" y="3570"/>
                    <a:pt x="2729" y="3565"/>
                    <a:pt x="2729" y="3556"/>
                  </a:cubicBezTo>
                  <a:cubicBezTo>
                    <a:pt x="2729" y="3504"/>
                    <a:pt x="2729" y="3452"/>
                    <a:pt x="2725" y="3390"/>
                  </a:cubicBezTo>
                  <a:cubicBezTo>
                    <a:pt x="2725" y="3386"/>
                    <a:pt x="2725" y="3381"/>
                    <a:pt x="2725" y="3376"/>
                  </a:cubicBezTo>
                  <a:cubicBezTo>
                    <a:pt x="2725" y="3353"/>
                    <a:pt x="2720" y="3324"/>
                    <a:pt x="2720" y="3301"/>
                  </a:cubicBezTo>
                  <a:cubicBezTo>
                    <a:pt x="2720" y="3291"/>
                    <a:pt x="2720" y="3282"/>
                    <a:pt x="2720" y="3277"/>
                  </a:cubicBezTo>
                  <a:cubicBezTo>
                    <a:pt x="2715" y="3254"/>
                    <a:pt x="2715" y="3225"/>
                    <a:pt x="2715" y="3202"/>
                  </a:cubicBezTo>
                  <a:cubicBezTo>
                    <a:pt x="2711" y="3192"/>
                    <a:pt x="2711" y="3183"/>
                    <a:pt x="2711" y="3173"/>
                  </a:cubicBezTo>
                  <a:cubicBezTo>
                    <a:pt x="2711" y="3150"/>
                    <a:pt x="2706" y="3121"/>
                    <a:pt x="2706" y="3093"/>
                  </a:cubicBezTo>
                  <a:cubicBezTo>
                    <a:pt x="2706" y="3084"/>
                    <a:pt x="2706" y="3079"/>
                    <a:pt x="2701" y="3069"/>
                  </a:cubicBezTo>
                  <a:cubicBezTo>
                    <a:pt x="2701" y="3036"/>
                    <a:pt x="2696" y="3003"/>
                    <a:pt x="2692" y="2966"/>
                  </a:cubicBezTo>
                  <a:cubicBezTo>
                    <a:pt x="2692" y="2966"/>
                    <a:pt x="2692" y="2961"/>
                    <a:pt x="2692" y="2961"/>
                  </a:cubicBezTo>
                  <a:cubicBezTo>
                    <a:pt x="2682" y="2843"/>
                    <a:pt x="2663" y="2720"/>
                    <a:pt x="2649" y="2588"/>
                  </a:cubicBezTo>
                  <a:cubicBezTo>
                    <a:pt x="2645" y="2588"/>
                    <a:pt x="2645" y="2583"/>
                    <a:pt x="2645" y="2583"/>
                  </a:cubicBezTo>
                  <a:cubicBezTo>
                    <a:pt x="2640" y="2541"/>
                    <a:pt x="2635" y="2498"/>
                    <a:pt x="2626" y="2456"/>
                  </a:cubicBezTo>
                  <a:cubicBezTo>
                    <a:pt x="2626" y="2451"/>
                    <a:pt x="2626" y="2451"/>
                    <a:pt x="2626" y="2446"/>
                  </a:cubicBezTo>
                  <a:cubicBezTo>
                    <a:pt x="2621" y="2404"/>
                    <a:pt x="2611" y="2361"/>
                    <a:pt x="2607" y="2314"/>
                  </a:cubicBezTo>
                  <a:cubicBezTo>
                    <a:pt x="2484" y="1573"/>
                    <a:pt x="2262" y="699"/>
                    <a:pt x="1913" y="0"/>
                  </a:cubicBezTo>
                  <a:close/>
                </a:path>
              </a:pathLst>
            </a:custGeom>
            <a:solidFill>
              <a:srgbClr val="973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9"/>
            <p:cNvSpPr/>
            <p:nvPr/>
          </p:nvSpPr>
          <p:spPr>
            <a:xfrm>
              <a:off x="7052227" y="920524"/>
              <a:ext cx="102348" cy="178001"/>
            </a:xfrm>
            <a:custGeom>
              <a:avLst/>
              <a:gdLst/>
              <a:ahLst/>
              <a:cxnLst/>
              <a:rect l="l" t="t" r="r" b="b"/>
              <a:pathLst>
                <a:path w="1154" h="2007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1087" y="24"/>
                    <a:pt x="1021" y="47"/>
                    <a:pt x="945" y="66"/>
                  </a:cubicBezTo>
                  <a:cubicBezTo>
                    <a:pt x="945" y="123"/>
                    <a:pt x="945" y="180"/>
                    <a:pt x="941" y="232"/>
                  </a:cubicBezTo>
                  <a:cubicBezTo>
                    <a:pt x="870" y="808"/>
                    <a:pt x="605" y="1417"/>
                    <a:pt x="1" y="1960"/>
                  </a:cubicBezTo>
                  <a:lnTo>
                    <a:pt x="6" y="2007"/>
                  </a:lnTo>
                  <a:cubicBezTo>
                    <a:pt x="218" y="2007"/>
                    <a:pt x="398" y="1960"/>
                    <a:pt x="549" y="1856"/>
                  </a:cubicBezTo>
                  <a:cubicBezTo>
                    <a:pt x="808" y="1676"/>
                    <a:pt x="926" y="1379"/>
                    <a:pt x="974" y="1166"/>
                  </a:cubicBezTo>
                  <a:cubicBezTo>
                    <a:pt x="955" y="1166"/>
                    <a:pt x="931" y="1166"/>
                    <a:pt x="912" y="1162"/>
                  </a:cubicBezTo>
                  <a:cubicBezTo>
                    <a:pt x="903" y="1157"/>
                    <a:pt x="893" y="1152"/>
                    <a:pt x="884" y="11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rgbClr val="973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9"/>
            <p:cNvSpPr/>
            <p:nvPr/>
          </p:nvSpPr>
          <p:spPr>
            <a:xfrm>
              <a:off x="6724346" y="751748"/>
              <a:ext cx="234230" cy="564601"/>
            </a:xfrm>
            <a:custGeom>
              <a:avLst/>
              <a:gdLst/>
              <a:ahLst/>
              <a:cxnLst/>
              <a:rect l="l" t="t" r="r" b="b"/>
              <a:pathLst>
                <a:path w="2641" h="6366" extrusionOk="0">
                  <a:moveTo>
                    <a:pt x="1087" y="0"/>
                  </a:moveTo>
                  <a:lnTo>
                    <a:pt x="1087" y="0"/>
                  </a:lnTo>
                  <a:cubicBezTo>
                    <a:pt x="1063" y="34"/>
                    <a:pt x="1040" y="71"/>
                    <a:pt x="1016" y="104"/>
                  </a:cubicBezTo>
                  <a:cubicBezTo>
                    <a:pt x="1011" y="114"/>
                    <a:pt x="1007" y="118"/>
                    <a:pt x="1002" y="128"/>
                  </a:cubicBezTo>
                  <a:cubicBezTo>
                    <a:pt x="983" y="156"/>
                    <a:pt x="964" y="189"/>
                    <a:pt x="945" y="218"/>
                  </a:cubicBezTo>
                  <a:cubicBezTo>
                    <a:pt x="941" y="227"/>
                    <a:pt x="936" y="237"/>
                    <a:pt x="931" y="246"/>
                  </a:cubicBezTo>
                  <a:cubicBezTo>
                    <a:pt x="912" y="274"/>
                    <a:pt x="893" y="307"/>
                    <a:pt x="874" y="340"/>
                  </a:cubicBezTo>
                  <a:cubicBezTo>
                    <a:pt x="870" y="345"/>
                    <a:pt x="865" y="355"/>
                    <a:pt x="865" y="359"/>
                  </a:cubicBezTo>
                  <a:cubicBezTo>
                    <a:pt x="841" y="397"/>
                    <a:pt x="823" y="440"/>
                    <a:pt x="799" y="477"/>
                  </a:cubicBezTo>
                  <a:cubicBezTo>
                    <a:pt x="799" y="477"/>
                    <a:pt x="799" y="477"/>
                    <a:pt x="799" y="482"/>
                  </a:cubicBezTo>
                  <a:cubicBezTo>
                    <a:pt x="756" y="562"/>
                    <a:pt x="714" y="652"/>
                    <a:pt x="671" y="737"/>
                  </a:cubicBezTo>
                  <a:cubicBezTo>
                    <a:pt x="667" y="742"/>
                    <a:pt x="667" y="746"/>
                    <a:pt x="662" y="756"/>
                  </a:cubicBezTo>
                  <a:cubicBezTo>
                    <a:pt x="648" y="789"/>
                    <a:pt x="629" y="827"/>
                    <a:pt x="615" y="864"/>
                  </a:cubicBezTo>
                  <a:cubicBezTo>
                    <a:pt x="610" y="874"/>
                    <a:pt x="605" y="883"/>
                    <a:pt x="601" y="893"/>
                  </a:cubicBezTo>
                  <a:cubicBezTo>
                    <a:pt x="586" y="931"/>
                    <a:pt x="572" y="964"/>
                    <a:pt x="558" y="1001"/>
                  </a:cubicBezTo>
                  <a:cubicBezTo>
                    <a:pt x="553" y="1011"/>
                    <a:pt x="549" y="1020"/>
                    <a:pt x="544" y="1030"/>
                  </a:cubicBezTo>
                  <a:cubicBezTo>
                    <a:pt x="530" y="1068"/>
                    <a:pt x="516" y="1105"/>
                    <a:pt x="501" y="1143"/>
                  </a:cubicBezTo>
                  <a:cubicBezTo>
                    <a:pt x="497" y="1148"/>
                    <a:pt x="497" y="1157"/>
                    <a:pt x="492" y="1162"/>
                  </a:cubicBezTo>
                  <a:cubicBezTo>
                    <a:pt x="459" y="1252"/>
                    <a:pt x="426" y="1346"/>
                    <a:pt x="393" y="1441"/>
                  </a:cubicBezTo>
                  <a:cubicBezTo>
                    <a:pt x="393" y="1445"/>
                    <a:pt x="388" y="1445"/>
                    <a:pt x="388" y="1450"/>
                  </a:cubicBezTo>
                  <a:cubicBezTo>
                    <a:pt x="374" y="1492"/>
                    <a:pt x="360" y="1535"/>
                    <a:pt x="346" y="1577"/>
                  </a:cubicBezTo>
                  <a:cubicBezTo>
                    <a:pt x="346" y="1587"/>
                    <a:pt x="341" y="1596"/>
                    <a:pt x="336" y="1606"/>
                  </a:cubicBezTo>
                  <a:cubicBezTo>
                    <a:pt x="327" y="1644"/>
                    <a:pt x="317" y="1677"/>
                    <a:pt x="303" y="1714"/>
                  </a:cubicBezTo>
                  <a:cubicBezTo>
                    <a:pt x="303" y="1729"/>
                    <a:pt x="298" y="1738"/>
                    <a:pt x="294" y="1752"/>
                  </a:cubicBezTo>
                  <a:cubicBezTo>
                    <a:pt x="284" y="1785"/>
                    <a:pt x="275" y="1823"/>
                    <a:pt x="265" y="1856"/>
                  </a:cubicBezTo>
                  <a:cubicBezTo>
                    <a:pt x="261" y="1870"/>
                    <a:pt x="256" y="1880"/>
                    <a:pt x="256" y="1889"/>
                  </a:cubicBezTo>
                  <a:cubicBezTo>
                    <a:pt x="242" y="1932"/>
                    <a:pt x="232" y="1969"/>
                    <a:pt x="223" y="2012"/>
                  </a:cubicBezTo>
                  <a:cubicBezTo>
                    <a:pt x="223" y="2017"/>
                    <a:pt x="218" y="2021"/>
                    <a:pt x="218" y="2026"/>
                  </a:cubicBezTo>
                  <a:cubicBezTo>
                    <a:pt x="209" y="2073"/>
                    <a:pt x="195" y="2125"/>
                    <a:pt x="185" y="2172"/>
                  </a:cubicBezTo>
                  <a:cubicBezTo>
                    <a:pt x="171" y="2215"/>
                    <a:pt x="162" y="2262"/>
                    <a:pt x="152" y="2305"/>
                  </a:cubicBezTo>
                  <a:cubicBezTo>
                    <a:pt x="152" y="2319"/>
                    <a:pt x="147" y="2328"/>
                    <a:pt x="147" y="2342"/>
                  </a:cubicBezTo>
                  <a:cubicBezTo>
                    <a:pt x="138" y="2375"/>
                    <a:pt x="133" y="2408"/>
                    <a:pt x="124" y="2441"/>
                  </a:cubicBezTo>
                  <a:cubicBezTo>
                    <a:pt x="124" y="2456"/>
                    <a:pt x="119" y="2470"/>
                    <a:pt x="119" y="2484"/>
                  </a:cubicBezTo>
                  <a:cubicBezTo>
                    <a:pt x="110" y="2517"/>
                    <a:pt x="105" y="2550"/>
                    <a:pt x="100" y="2578"/>
                  </a:cubicBezTo>
                  <a:cubicBezTo>
                    <a:pt x="95" y="2593"/>
                    <a:pt x="95" y="2607"/>
                    <a:pt x="91" y="2621"/>
                  </a:cubicBezTo>
                  <a:cubicBezTo>
                    <a:pt x="86" y="2654"/>
                    <a:pt x="81" y="2687"/>
                    <a:pt x="77" y="2720"/>
                  </a:cubicBezTo>
                  <a:cubicBezTo>
                    <a:pt x="77" y="2730"/>
                    <a:pt x="72" y="2744"/>
                    <a:pt x="72" y="2753"/>
                  </a:cubicBezTo>
                  <a:cubicBezTo>
                    <a:pt x="58" y="2843"/>
                    <a:pt x="43" y="2933"/>
                    <a:pt x="34" y="3018"/>
                  </a:cubicBezTo>
                  <a:cubicBezTo>
                    <a:pt x="34" y="3027"/>
                    <a:pt x="34" y="3041"/>
                    <a:pt x="34" y="3051"/>
                  </a:cubicBezTo>
                  <a:cubicBezTo>
                    <a:pt x="29" y="3084"/>
                    <a:pt x="25" y="3112"/>
                    <a:pt x="25" y="3145"/>
                  </a:cubicBezTo>
                  <a:cubicBezTo>
                    <a:pt x="25" y="3159"/>
                    <a:pt x="20" y="3173"/>
                    <a:pt x="20" y="3188"/>
                  </a:cubicBezTo>
                  <a:cubicBezTo>
                    <a:pt x="20" y="3216"/>
                    <a:pt x="15" y="3239"/>
                    <a:pt x="15" y="3268"/>
                  </a:cubicBezTo>
                  <a:cubicBezTo>
                    <a:pt x="15" y="3282"/>
                    <a:pt x="10" y="3301"/>
                    <a:pt x="10" y="3315"/>
                  </a:cubicBezTo>
                  <a:cubicBezTo>
                    <a:pt x="10" y="3339"/>
                    <a:pt x="10" y="3367"/>
                    <a:pt x="6" y="3395"/>
                  </a:cubicBezTo>
                  <a:cubicBezTo>
                    <a:pt x="6" y="3409"/>
                    <a:pt x="6" y="3419"/>
                    <a:pt x="6" y="3433"/>
                  </a:cubicBezTo>
                  <a:cubicBezTo>
                    <a:pt x="6" y="3466"/>
                    <a:pt x="6" y="3494"/>
                    <a:pt x="1" y="3523"/>
                  </a:cubicBezTo>
                  <a:cubicBezTo>
                    <a:pt x="1" y="3532"/>
                    <a:pt x="1" y="3542"/>
                    <a:pt x="1" y="3551"/>
                  </a:cubicBezTo>
                  <a:cubicBezTo>
                    <a:pt x="1" y="3589"/>
                    <a:pt x="1" y="3627"/>
                    <a:pt x="1" y="3664"/>
                  </a:cubicBezTo>
                  <a:cubicBezTo>
                    <a:pt x="1" y="3674"/>
                    <a:pt x="6" y="3683"/>
                    <a:pt x="6" y="3693"/>
                  </a:cubicBezTo>
                  <a:cubicBezTo>
                    <a:pt x="6" y="3721"/>
                    <a:pt x="6" y="3749"/>
                    <a:pt x="6" y="3778"/>
                  </a:cubicBezTo>
                  <a:cubicBezTo>
                    <a:pt x="6" y="3787"/>
                    <a:pt x="6" y="3801"/>
                    <a:pt x="10" y="3815"/>
                  </a:cubicBezTo>
                  <a:cubicBezTo>
                    <a:pt x="10" y="3834"/>
                    <a:pt x="10" y="3858"/>
                    <a:pt x="15" y="3882"/>
                  </a:cubicBezTo>
                  <a:cubicBezTo>
                    <a:pt x="15" y="3896"/>
                    <a:pt x="15" y="3910"/>
                    <a:pt x="15" y="3924"/>
                  </a:cubicBezTo>
                  <a:cubicBezTo>
                    <a:pt x="20" y="3943"/>
                    <a:pt x="20" y="3967"/>
                    <a:pt x="25" y="3985"/>
                  </a:cubicBezTo>
                  <a:cubicBezTo>
                    <a:pt x="25" y="4000"/>
                    <a:pt x="25" y="4009"/>
                    <a:pt x="29" y="4023"/>
                  </a:cubicBezTo>
                  <a:cubicBezTo>
                    <a:pt x="29" y="4047"/>
                    <a:pt x="34" y="4066"/>
                    <a:pt x="39" y="4089"/>
                  </a:cubicBezTo>
                  <a:cubicBezTo>
                    <a:pt x="39" y="4099"/>
                    <a:pt x="39" y="4108"/>
                    <a:pt x="43" y="4118"/>
                  </a:cubicBezTo>
                  <a:cubicBezTo>
                    <a:pt x="48" y="4151"/>
                    <a:pt x="53" y="4179"/>
                    <a:pt x="58" y="4207"/>
                  </a:cubicBezTo>
                  <a:lnTo>
                    <a:pt x="58" y="4212"/>
                  </a:lnTo>
                  <a:cubicBezTo>
                    <a:pt x="67" y="4240"/>
                    <a:pt x="100" y="4349"/>
                    <a:pt x="157" y="4505"/>
                  </a:cubicBezTo>
                  <a:cubicBezTo>
                    <a:pt x="180" y="4571"/>
                    <a:pt x="204" y="4642"/>
                    <a:pt x="237" y="4722"/>
                  </a:cubicBezTo>
                  <a:cubicBezTo>
                    <a:pt x="280" y="4840"/>
                    <a:pt x="336" y="4977"/>
                    <a:pt x="398" y="5123"/>
                  </a:cubicBezTo>
                  <a:cubicBezTo>
                    <a:pt x="440" y="5222"/>
                    <a:pt x="487" y="5326"/>
                    <a:pt x="539" y="5435"/>
                  </a:cubicBezTo>
                  <a:cubicBezTo>
                    <a:pt x="586" y="5539"/>
                    <a:pt x="643" y="5652"/>
                    <a:pt x="700" y="5770"/>
                  </a:cubicBezTo>
                  <a:cubicBezTo>
                    <a:pt x="756" y="5884"/>
                    <a:pt x="818" y="6002"/>
                    <a:pt x="879" y="6120"/>
                  </a:cubicBezTo>
                  <a:cubicBezTo>
                    <a:pt x="926" y="6200"/>
                    <a:pt x="969" y="6280"/>
                    <a:pt x="1016" y="6365"/>
                  </a:cubicBezTo>
                  <a:cubicBezTo>
                    <a:pt x="1266" y="5860"/>
                    <a:pt x="1521" y="5402"/>
                    <a:pt x="1757" y="5053"/>
                  </a:cubicBezTo>
                  <a:cubicBezTo>
                    <a:pt x="1757" y="5048"/>
                    <a:pt x="1757" y="5043"/>
                    <a:pt x="1757" y="5043"/>
                  </a:cubicBezTo>
                  <a:cubicBezTo>
                    <a:pt x="1757" y="5038"/>
                    <a:pt x="1762" y="5038"/>
                    <a:pt x="1762" y="5038"/>
                  </a:cubicBezTo>
                  <a:cubicBezTo>
                    <a:pt x="1762" y="5029"/>
                    <a:pt x="1767" y="5024"/>
                    <a:pt x="1767" y="5019"/>
                  </a:cubicBezTo>
                  <a:cubicBezTo>
                    <a:pt x="1767" y="5019"/>
                    <a:pt x="1767" y="5019"/>
                    <a:pt x="1772" y="5015"/>
                  </a:cubicBezTo>
                  <a:cubicBezTo>
                    <a:pt x="1772" y="5010"/>
                    <a:pt x="1772" y="5010"/>
                    <a:pt x="1776" y="5005"/>
                  </a:cubicBezTo>
                  <a:cubicBezTo>
                    <a:pt x="1776" y="5005"/>
                    <a:pt x="1776" y="5005"/>
                    <a:pt x="1776" y="5001"/>
                  </a:cubicBezTo>
                  <a:cubicBezTo>
                    <a:pt x="1776" y="5001"/>
                    <a:pt x="1781" y="4996"/>
                    <a:pt x="1781" y="4996"/>
                  </a:cubicBezTo>
                  <a:cubicBezTo>
                    <a:pt x="1786" y="4991"/>
                    <a:pt x="1795" y="4982"/>
                    <a:pt x="1809" y="4972"/>
                  </a:cubicBezTo>
                  <a:cubicBezTo>
                    <a:pt x="1809" y="4968"/>
                    <a:pt x="1814" y="4963"/>
                    <a:pt x="1819" y="4958"/>
                  </a:cubicBezTo>
                  <a:lnTo>
                    <a:pt x="1824" y="4963"/>
                  </a:lnTo>
                  <a:cubicBezTo>
                    <a:pt x="1833" y="4953"/>
                    <a:pt x="1847" y="4949"/>
                    <a:pt x="1866" y="4934"/>
                  </a:cubicBezTo>
                  <a:cubicBezTo>
                    <a:pt x="1932" y="4892"/>
                    <a:pt x="2031" y="4835"/>
                    <a:pt x="2149" y="4769"/>
                  </a:cubicBezTo>
                  <a:cubicBezTo>
                    <a:pt x="2244" y="4713"/>
                    <a:pt x="2348" y="4656"/>
                    <a:pt x="2456" y="4595"/>
                  </a:cubicBezTo>
                  <a:lnTo>
                    <a:pt x="2433" y="4552"/>
                  </a:lnTo>
                  <a:lnTo>
                    <a:pt x="2522" y="4453"/>
                  </a:lnTo>
                  <a:lnTo>
                    <a:pt x="2584" y="4491"/>
                  </a:lnTo>
                  <a:lnTo>
                    <a:pt x="2640" y="3830"/>
                  </a:lnTo>
                  <a:cubicBezTo>
                    <a:pt x="2315" y="3428"/>
                    <a:pt x="1942" y="2796"/>
                    <a:pt x="1942" y="1979"/>
                  </a:cubicBezTo>
                  <a:cubicBezTo>
                    <a:pt x="1942" y="1969"/>
                    <a:pt x="1942" y="1960"/>
                    <a:pt x="1942" y="1950"/>
                  </a:cubicBezTo>
                  <a:cubicBezTo>
                    <a:pt x="1828" y="1917"/>
                    <a:pt x="1724" y="1870"/>
                    <a:pt x="1635" y="1809"/>
                  </a:cubicBezTo>
                  <a:lnTo>
                    <a:pt x="1635" y="1809"/>
                  </a:lnTo>
                  <a:cubicBezTo>
                    <a:pt x="1635" y="1823"/>
                    <a:pt x="1639" y="1837"/>
                    <a:pt x="1644" y="1851"/>
                  </a:cubicBezTo>
                  <a:cubicBezTo>
                    <a:pt x="1658" y="1851"/>
                    <a:pt x="1677" y="1851"/>
                    <a:pt x="1696" y="1856"/>
                  </a:cubicBezTo>
                  <a:lnTo>
                    <a:pt x="1970" y="3055"/>
                  </a:lnTo>
                  <a:cubicBezTo>
                    <a:pt x="1960" y="3060"/>
                    <a:pt x="1956" y="3060"/>
                    <a:pt x="1946" y="3065"/>
                  </a:cubicBezTo>
                  <a:cubicBezTo>
                    <a:pt x="1928" y="3070"/>
                    <a:pt x="1907" y="3072"/>
                    <a:pt x="1885" y="3072"/>
                  </a:cubicBezTo>
                  <a:cubicBezTo>
                    <a:pt x="1695" y="3072"/>
                    <a:pt x="1397" y="2893"/>
                    <a:pt x="1347" y="2588"/>
                  </a:cubicBezTo>
                  <a:cubicBezTo>
                    <a:pt x="1295" y="2267"/>
                    <a:pt x="1370" y="2050"/>
                    <a:pt x="1484" y="1936"/>
                  </a:cubicBezTo>
                  <a:cubicBezTo>
                    <a:pt x="1455" y="1828"/>
                    <a:pt x="1441" y="1724"/>
                    <a:pt x="1427" y="1625"/>
                  </a:cubicBezTo>
                  <a:cubicBezTo>
                    <a:pt x="1205" y="1365"/>
                    <a:pt x="1077" y="949"/>
                    <a:pt x="1077" y="293"/>
                  </a:cubicBezTo>
                  <a:cubicBezTo>
                    <a:pt x="1077" y="194"/>
                    <a:pt x="1082" y="95"/>
                    <a:pt x="1087" y="0"/>
                  </a:cubicBezTo>
                  <a:close/>
                </a:path>
              </a:pathLst>
            </a:custGeom>
            <a:solidFill>
              <a:srgbClr val="973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9"/>
            <p:cNvSpPr/>
            <p:nvPr/>
          </p:nvSpPr>
          <p:spPr>
            <a:xfrm>
              <a:off x="7135595" y="1203177"/>
              <a:ext cx="532" cy="887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1" y="0"/>
                  </a:moveTo>
                  <a:cubicBezTo>
                    <a:pt x="1" y="5"/>
                    <a:pt x="5" y="10"/>
                    <a:pt x="5" y="10"/>
                  </a:cubicBezTo>
                  <a:cubicBezTo>
                    <a:pt x="5" y="10"/>
                    <a:pt x="5" y="5"/>
                    <a:pt x="1" y="0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9"/>
            <p:cNvSpPr/>
            <p:nvPr/>
          </p:nvSpPr>
          <p:spPr>
            <a:xfrm>
              <a:off x="7017550" y="1210272"/>
              <a:ext cx="276447" cy="407531"/>
            </a:xfrm>
            <a:custGeom>
              <a:avLst/>
              <a:gdLst/>
              <a:ahLst/>
              <a:cxnLst/>
              <a:rect l="l" t="t" r="r" b="b"/>
              <a:pathLst>
                <a:path w="3117" h="4595" extrusionOk="0">
                  <a:moveTo>
                    <a:pt x="1379" y="1"/>
                  </a:moveTo>
                  <a:lnTo>
                    <a:pt x="1379" y="1"/>
                  </a:lnTo>
                  <a:cubicBezTo>
                    <a:pt x="1421" y="100"/>
                    <a:pt x="1487" y="298"/>
                    <a:pt x="1558" y="567"/>
                  </a:cubicBezTo>
                  <a:cubicBezTo>
                    <a:pt x="1497" y="581"/>
                    <a:pt x="1435" y="595"/>
                    <a:pt x="1374" y="610"/>
                  </a:cubicBezTo>
                  <a:cubicBezTo>
                    <a:pt x="1525" y="1280"/>
                    <a:pt x="1686" y="2319"/>
                    <a:pt x="1615" y="3268"/>
                  </a:cubicBezTo>
                  <a:cubicBezTo>
                    <a:pt x="1615" y="3268"/>
                    <a:pt x="926" y="3358"/>
                    <a:pt x="0" y="3362"/>
                  </a:cubicBezTo>
                  <a:lnTo>
                    <a:pt x="10" y="3528"/>
                  </a:lnTo>
                  <a:cubicBezTo>
                    <a:pt x="501" y="3528"/>
                    <a:pt x="940" y="3509"/>
                    <a:pt x="1265" y="3485"/>
                  </a:cubicBezTo>
                  <a:cubicBezTo>
                    <a:pt x="1308" y="3480"/>
                    <a:pt x="1350" y="3476"/>
                    <a:pt x="1393" y="3476"/>
                  </a:cubicBezTo>
                  <a:cubicBezTo>
                    <a:pt x="1686" y="3452"/>
                    <a:pt x="1860" y="3428"/>
                    <a:pt x="1860" y="3428"/>
                  </a:cubicBezTo>
                  <a:cubicBezTo>
                    <a:pt x="1917" y="2706"/>
                    <a:pt x="1837" y="1932"/>
                    <a:pt x="1719" y="1294"/>
                  </a:cubicBezTo>
                  <a:lnTo>
                    <a:pt x="1719" y="1294"/>
                  </a:lnTo>
                  <a:cubicBezTo>
                    <a:pt x="1908" y="1894"/>
                    <a:pt x="2054" y="2583"/>
                    <a:pt x="2134" y="3325"/>
                  </a:cubicBezTo>
                  <a:cubicBezTo>
                    <a:pt x="2181" y="3735"/>
                    <a:pt x="2205" y="4132"/>
                    <a:pt x="2205" y="4514"/>
                  </a:cubicBezTo>
                  <a:cubicBezTo>
                    <a:pt x="2350" y="4442"/>
                    <a:pt x="2493" y="4409"/>
                    <a:pt x="2626" y="4409"/>
                  </a:cubicBezTo>
                  <a:cubicBezTo>
                    <a:pt x="2815" y="4409"/>
                    <a:pt x="2984" y="4476"/>
                    <a:pt x="3112" y="4595"/>
                  </a:cubicBezTo>
                  <a:cubicBezTo>
                    <a:pt x="3112" y="4595"/>
                    <a:pt x="3116" y="4595"/>
                    <a:pt x="3116" y="4590"/>
                  </a:cubicBezTo>
                  <a:cubicBezTo>
                    <a:pt x="2984" y="4019"/>
                    <a:pt x="2743" y="3235"/>
                    <a:pt x="2460" y="2451"/>
                  </a:cubicBezTo>
                  <a:cubicBezTo>
                    <a:pt x="2337" y="2111"/>
                    <a:pt x="2205" y="1776"/>
                    <a:pt x="2073" y="1455"/>
                  </a:cubicBezTo>
                  <a:cubicBezTo>
                    <a:pt x="1846" y="898"/>
                    <a:pt x="1605" y="383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9"/>
            <p:cNvSpPr/>
            <p:nvPr/>
          </p:nvSpPr>
          <p:spPr>
            <a:xfrm>
              <a:off x="7141005" y="1325036"/>
              <a:ext cx="72194" cy="317510"/>
            </a:xfrm>
            <a:custGeom>
              <a:avLst/>
              <a:gdLst/>
              <a:ahLst/>
              <a:cxnLst/>
              <a:rect l="l" t="t" r="r" b="b"/>
              <a:pathLst>
                <a:path w="814" h="3580" extrusionOk="0">
                  <a:moveTo>
                    <a:pt x="327" y="0"/>
                  </a:moveTo>
                  <a:cubicBezTo>
                    <a:pt x="445" y="638"/>
                    <a:pt x="525" y="1412"/>
                    <a:pt x="468" y="2134"/>
                  </a:cubicBezTo>
                  <a:cubicBezTo>
                    <a:pt x="468" y="2134"/>
                    <a:pt x="294" y="2158"/>
                    <a:pt x="1" y="2182"/>
                  </a:cubicBezTo>
                  <a:cubicBezTo>
                    <a:pt x="143" y="2692"/>
                    <a:pt x="280" y="3187"/>
                    <a:pt x="393" y="3579"/>
                  </a:cubicBezTo>
                  <a:cubicBezTo>
                    <a:pt x="497" y="3433"/>
                    <a:pt x="634" y="3310"/>
                    <a:pt x="804" y="3225"/>
                  </a:cubicBezTo>
                  <a:cubicBezTo>
                    <a:pt x="804" y="3225"/>
                    <a:pt x="808" y="3220"/>
                    <a:pt x="813" y="3220"/>
                  </a:cubicBezTo>
                  <a:cubicBezTo>
                    <a:pt x="813" y="2838"/>
                    <a:pt x="789" y="2441"/>
                    <a:pt x="742" y="2031"/>
                  </a:cubicBezTo>
                  <a:cubicBezTo>
                    <a:pt x="662" y="1289"/>
                    <a:pt x="516" y="60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9"/>
            <p:cNvSpPr/>
            <p:nvPr/>
          </p:nvSpPr>
          <p:spPr>
            <a:xfrm>
              <a:off x="6694280" y="1199008"/>
              <a:ext cx="278487" cy="426333"/>
            </a:xfrm>
            <a:custGeom>
              <a:avLst/>
              <a:gdLst/>
              <a:ahLst/>
              <a:cxnLst/>
              <a:rect l="l" t="t" r="r" b="b"/>
              <a:pathLst>
                <a:path w="3140" h="4807" extrusionOk="0">
                  <a:moveTo>
                    <a:pt x="2096" y="0"/>
                  </a:moveTo>
                  <a:cubicBezTo>
                    <a:pt x="2094" y="6"/>
                    <a:pt x="2092" y="12"/>
                    <a:pt x="2090" y="19"/>
                  </a:cubicBezTo>
                  <a:lnTo>
                    <a:pt x="2090" y="19"/>
                  </a:lnTo>
                  <a:cubicBezTo>
                    <a:pt x="2092" y="16"/>
                    <a:pt x="2094" y="13"/>
                    <a:pt x="2096" y="10"/>
                  </a:cubicBezTo>
                  <a:cubicBezTo>
                    <a:pt x="2096" y="5"/>
                    <a:pt x="2096" y="0"/>
                    <a:pt x="2096" y="0"/>
                  </a:cubicBezTo>
                  <a:close/>
                  <a:moveTo>
                    <a:pt x="2090" y="19"/>
                  </a:moveTo>
                  <a:cubicBezTo>
                    <a:pt x="1856" y="367"/>
                    <a:pt x="1603" y="822"/>
                    <a:pt x="1355" y="1322"/>
                  </a:cubicBezTo>
                  <a:cubicBezTo>
                    <a:pt x="793" y="2451"/>
                    <a:pt x="246" y="3796"/>
                    <a:pt x="0" y="4622"/>
                  </a:cubicBezTo>
                  <a:cubicBezTo>
                    <a:pt x="52" y="4604"/>
                    <a:pt x="109" y="4589"/>
                    <a:pt x="165" y="4580"/>
                  </a:cubicBezTo>
                  <a:cubicBezTo>
                    <a:pt x="213" y="4572"/>
                    <a:pt x="260" y="4568"/>
                    <a:pt x="308" y="4568"/>
                  </a:cubicBezTo>
                  <a:cubicBezTo>
                    <a:pt x="538" y="4568"/>
                    <a:pt x="771" y="4658"/>
                    <a:pt x="959" y="4807"/>
                  </a:cubicBezTo>
                  <a:cubicBezTo>
                    <a:pt x="963" y="4353"/>
                    <a:pt x="977" y="3872"/>
                    <a:pt x="1067" y="3400"/>
                  </a:cubicBezTo>
                  <a:cubicBezTo>
                    <a:pt x="1237" y="2507"/>
                    <a:pt x="1516" y="1723"/>
                    <a:pt x="1790" y="1086"/>
                  </a:cubicBezTo>
                  <a:lnTo>
                    <a:pt x="1790" y="1086"/>
                  </a:lnTo>
                  <a:cubicBezTo>
                    <a:pt x="1535" y="2063"/>
                    <a:pt x="1228" y="3333"/>
                    <a:pt x="1247" y="3456"/>
                  </a:cubicBezTo>
                  <a:cubicBezTo>
                    <a:pt x="1426" y="3489"/>
                    <a:pt x="1610" y="3522"/>
                    <a:pt x="1794" y="3546"/>
                  </a:cubicBezTo>
                  <a:cubicBezTo>
                    <a:pt x="1808" y="3546"/>
                    <a:pt x="1823" y="3551"/>
                    <a:pt x="1837" y="3551"/>
                  </a:cubicBezTo>
                  <a:cubicBezTo>
                    <a:pt x="2276" y="3607"/>
                    <a:pt x="2715" y="3636"/>
                    <a:pt x="3130" y="3650"/>
                  </a:cubicBezTo>
                  <a:lnTo>
                    <a:pt x="3140" y="3480"/>
                  </a:lnTo>
                  <a:cubicBezTo>
                    <a:pt x="2611" y="3466"/>
                    <a:pt x="2035" y="3414"/>
                    <a:pt x="1492" y="3296"/>
                  </a:cubicBezTo>
                  <a:cubicBezTo>
                    <a:pt x="1473" y="3168"/>
                    <a:pt x="1790" y="1756"/>
                    <a:pt x="2026" y="803"/>
                  </a:cubicBezTo>
                  <a:cubicBezTo>
                    <a:pt x="1974" y="793"/>
                    <a:pt x="1922" y="784"/>
                    <a:pt x="1874" y="770"/>
                  </a:cubicBezTo>
                  <a:cubicBezTo>
                    <a:pt x="1968" y="421"/>
                    <a:pt x="2049" y="140"/>
                    <a:pt x="2090" y="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9"/>
            <p:cNvSpPr/>
            <p:nvPr/>
          </p:nvSpPr>
          <p:spPr>
            <a:xfrm>
              <a:off x="6803101" y="1613985"/>
              <a:ext cx="14368" cy="37782"/>
            </a:xfrm>
            <a:custGeom>
              <a:avLst/>
              <a:gdLst/>
              <a:ahLst/>
              <a:cxnLst/>
              <a:rect l="l" t="t" r="r" b="b"/>
              <a:pathLst>
                <a:path w="162" h="426" extrusionOk="0">
                  <a:moveTo>
                    <a:pt x="1" y="425"/>
                  </a:moveTo>
                  <a:lnTo>
                    <a:pt x="1" y="425"/>
                  </a:lnTo>
                  <a:cubicBezTo>
                    <a:pt x="48" y="302"/>
                    <a:pt x="105" y="156"/>
                    <a:pt x="161" y="0"/>
                  </a:cubicBezTo>
                  <a:cubicBezTo>
                    <a:pt x="105" y="156"/>
                    <a:pt x="48" y="302"/>
                    <a:pt x="1" y="425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9"/>
            <p:cNvSpPr/>
            <p:nvPr/>
          </p:nvSpPr>
          <p:spPr>
            <a:xfrm>
              <a:off x="6840794" y="1530174"/>
              <a:ext cx="6829" cy="18093"/>
            </a:xfrm>
            <a:custGeom>
              <a:avLst/>
              <a:gdLst/>
              <a:ahLst/>
              <a:cxnLst/>
              <a:rect l="l" t="t" r="r" b="b"/>
              <a:pathLst>
                <a:path w="77" h="204" extrusionOk="0">
                  <a:moveTo>
                    <a:pt x="76" y="1"/>
                  </a:moveTo>
                  <a:cubicBezTo>
                    <a:pt x="48" y="72"/>
                    <a:pt x="24" y="138"/>
                    <a:pt x="1" y="204"/>
                  </a:cubicBezTo>
                  <a:cubicBezTo>
                    <a:pt x="24" y="138"/>
                    <a:pt x="48" y="72"/>
                    <a:pt x="76" y="1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9"/>
            <p:cNvSpPr/>
            <p:nvPr/>
          </p:nvSpPr>
          <p:spPr>
            <a:xfrm>
              <a:off x="6817380" y="1548178"/>
              <a:ext cx="23503" cy="65897"/>
            </a:xfrm>
            <a:custGeom>
              <a:avLst/>
              <a:gdLst/>
              <a:ahLst/>
              <a:cxnLst/>
              <a:rect l="l" t="t" r="r" b="b"/>
              <a:pathLst>
                <a:path w="265" h="743" extrusionOk="0">
                  <a:moveTo>
                    <a:pt x="265" y="1"/>
                  </a:moveTo>
                  <a:cubicBezTo>
                    <a:pt x="170" y="265"/>
                    <a:pt x="80" y="520"/>
                    <a:pt x="0" y="742"/>
                  </a:cubicBezTo>
                  <a:cubicBezTo>
                    <a:pt x="80" y="520"/>
                    <a:pt x="170" y="265"/>
                    <a:pt x="265" y="1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9"/>
            <p:cNvSpPr/>
            <p:nvPr/>
          </p:nvSpPr>
          <p:spPr>
            <a:xfrm>
              <a:off x="6779244" y="1295325"/>
              <a:ext cx="74234" cy="356445"/>
            </a:xfrm>
            <a:custGeom>
              <a:avLst/>
              <a:gdLst/>
              <a:ahLst/>
              <a:cxnLst/>
              <a:rect l="l" t="t" r="r" b="b"/>
              <a:pathLst>
                <a:path w="837" h="4019" extrusionOk="0">
                  <a:moveTo>
                    <a:pt x="832" y="0"/>
                  </a:moveTo>
                  <a:lnTo>
                    <a:pt x="832" y="0"/>
                  </a:lnTo>
                  <a:cubicBezTo>
                    <a:pt x="558" y="637"/>
                    <a:pt x="279" y="1421"/>
                    <a:pt x="109" y="2314"/>
                  </a:cubicBezTo>
                  <a:cubicBezTo>
                    <a:pt x="19" y="2786"/>
                    <a:pt x="5" y="3267"/>
                    <a:pt x="1" y="3721"/>
                  </a:cubicBezTo>
                  <a:cubicBezTo>
                    <a:pt x="104" y="3801"/>
                    <a:pt x="199" y="3905"/>
                    <a:pt x="270" y="4018"/>
                  </a:cubicBezTo>
                  <a:cubicBezTo>
                    <a:pt x="317" y="3895"/>
                    <a:pt x="374" y="3749"/>
                    <a:pt x="430" y="3593"/>
                  </a:cubicBezTo>
                  <a:cubicBezTo>
                    <a:pt x="510" y="3371"/>
                    <a:pt x="600" y="3116"/>
                    <a:pt x="695" y="2852"/>
                  </a:cubicBezTo>
                  <a:cubicBezTo>
                    <a:pt x="718" y="2786"/>
                    <a:pt x="742" y="2720"/>
                    <a:pt x="770" y="2649"/>
                  </a:cubicBezTo>
                  <a:cubicBezTo>
                    <a:pt x="789" y="2587"/>
                    <a:pt x="813" y="2521"/>
                    <a:pt x="836" y="2460"/>
                  </a:cubicBezTo>
                  <a:cubicBezTo>
                    <a:pt x="652" y="2436"/>
                    <a:pt x="468" y="2403"/>
                    <a:pt x="289" y="2370"/>
                  </a:cubicBezTo>
                  <a:cubicBezTo>
                    <a:pt x="270" y="2247"/>
                    <a:pt x="577" y="977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9"/>
            <p:cNvSpPr/>
            <p:nvPr/>
          </p:nvSpPr>
          <p:spPr>
            <a:xfrm>
              <a:off x="7012495" y="1599706"/>
              <a:ext cx="96406" cy="105630"/>
            </a:xfrm>
            <a:custGeom>
              <a:avLst/>
              <a:gdLst/>
              <a:ahLst/>
              <a:cxnLst/>
              <a:rect l="l" t="t" r="r" b="b"/>
              <a:pathLst>
                <a:path w="1087" h="1191" extrusionOk="0">
                  <a:moveTo>
                    <a:pt x="109" y="1"/>
                  </a:moveTo>
                  <a:lnTo>
                    <a:pt x="156" y="978"/>
                  </a:lnTo>
                  <a:lnTo>
                    <a:pt x="0" y="1190"/>
                  </a:lnTo>
                  <a:cubicBezTo>
                    <a:pt x="373" y="1176"/>
                    <a:pt x="732" y="1134"/>
                    <a:pt x="1086" y="1058"/>
                  </a:cubicBezTo>
                  <a:cubicBezTo>
                    <a:pt x="860" y="548"/>
                    <a:pt x="515" y="166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9"/>
            <p:cNvSpPr/>
            <p:nvPr/>
          </p:nvSpPr>
          <p:spPr>
            <a:xfrm>
              <a:off x="6820307" y="1513855"/>
              <a:ext cx="36895" cy="157957"/>
            </a:xfrm>
            <a:custGeom>
              <a:avLst/>
              <a:gdLst/>
              <a:ahLst/>
              <a:cxnLst/>
              <a:rect l="l" t="t" r="r" b="b"/>
              <a:pathLst>
                <a:path w="416" h="1781" extrusionOk="0">
                  <a:moveTo>
                    <a:pt x="0" y="1781"/>
                  </a:moveTo>
                  <a:lnTo>
                    <a:pt x="0" y="178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9"/>
            <p:cNvSpPr/>
            <p:nvPr/>
          </p:nvSpPr>
          <p:spPr>
            <a:xfrm>
              <a:off x="6855871" y="1592168"/>
              <a:ext cx="119022" cy="113612"/>
            </a:xfrm>
            <a:custGeom>
              <a:avLst/>
              <a:gdLst/>
              <a:ahLst/>
              <a:cxnLst/>
              <a:rect l="l" t="t" r="r" b="b"/>
              <a:pathLst>
                <a:path w="1342" h="1281" extrusionOk="0">
                  <a:moveTo>
                    <a:pt x="1261" y="1"/>
                  </a:moveTo>
                  <a:cubicBezTo>
                    <a:pt x="737" y="71"/>
                    <a:pt x="284" y="487"/>
                    <a:pt x="1" y="1096"/>
                  </a:cubicBezTo>
                  <a:cubicBezTo>
                    <a:pt x="430" y="1205"/>
                    <a:pt x="883" y="1266"/>
                    <a:pt x="1341" y="1280"/>
                  </a:cubicBezTo>
                  <a:lnTo>
                    <a:pt x="1205" y="1030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9"/>
            <p:cNvSpPr/>
            <p:nvPr/>
          </p:nvSpPr>
          <p:spPr>
            <a:xfrm>
              <a:off x="7018348" y="1519354"/>
              <a:ext cx="127359" cy="174276"/>
            </a:xfrm>
            <a:custGeom>
              <a:avLst/>
              <a:gdLst/>
              <a:ahLst/>
              <a:cxnLst/>
              <a:rect l="l" t="t" r="r" b="b"/>
              <a:pathLst>
                <a:path w="1436" h="1965" extrusionOk="0">
                  <a:moveTo>
                    <a:pt x="1256" y="0"/>
                  </a:moveTo>
                  <a:cubicBezTo>
                    <a:pt x="931" y="24"/>
                    <a:pt x="492" y="43"/>
                    <a:pt x="1" y="43"/>
                  </a:cubicBezTo>
                  <a:lnTo>
                    <a:pt x="43" y="907"/>
                  </a:lnTo>
                  <a:cubicBezTo>
                    <a:pt x="449" y="1072"/>
                    <a:pt x="794" y="1454"/>
                    <a:pt x="1020" y="1964"/>
                  </a:cubicBezTo>
                  <a:cubicBezTo>
                    <a:pt x="1053" y="1955"/>
                    <a:pt x="1091" y="1950"/>
                    <a:pt x="1124" y="1941"/>
                  </a:cubicBezTo>
                  <a:cubicBezTo>
                    <a:pt x="1233" y="1879"/>
                    <a:pt x="1337" y="1823"/>
                    <a:pt x="1436" y="1771"/>
                  </a:cubicBezTo>
                  <a:lnTo>
                    <a:pt x="1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9"/>
            <p:cNvSpPr/>
            <p:nvPr/>
          </p:nvSpPr>
          <p:spPr>
            <a:xfrm>
              <a:off x="6820662" y="1513855"/>
              <a:ext cx="151305" cy="175518"/>
            </a:xfrm>
            <a:custGeom>
              <a:avLst/>
              <a:gdLst/>
              <a:ahLst/>
              <a:cxnLst/>
              <a:rect l="l" t="t" r="r" b="b"/>
              <a:pathLst>
                <a:path w="1706" h="1979" extrusionOk="0">
                  <a:moveTo>
                    <a:pt x="412" y="1"/>
                  </a:moveTo>
                  <a:lnTo>
                    <a:pt x="1" y="1781"/>
                  </a:lnTo>
                  <a:cubicBezTo>
                    <a:pt x="105" y="1837"/>
                    <a:pt x="213" y="1899"/>
                    <a:pt x="331" y="1965"/>
                  </a:cubicBezTo>
                  <a:cubicBezTo>
                    <a:pt x="350" y="1970"/>
                    <a:pt x="374" y="1974"/>
                    <a:pt x="398" y="1979"/>
                  </a:cubicBezTo>
                  <a:cubicBezTo>
                    <a:pt x="681" y="1370"/>
                    <a:pt x="1134" y="954"/>
                    <a:pt x="1658" y="884"/>
                  </a:cubicBezTo>
                  <a:lnTo>
                    <a:pt x="1705" y="100"/>
                  </a:lnTo>
                  <a:cubicBezTo>
                    <a:pt x="1290" y="86"/>
                    <a:pt x="851" y="57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9"/>
            <p:cNvSpPr/>
            <p:nvPr/>
          </p:nvSpPr>
          <p:spPr>
            <a:xfrm>
              <a:off x="6881413" y="1195638"/>
              <a:ext cx="532" cy="887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1" y="10"/>
                  </a:moveTo>
                  <a:cubicBezTo>
                    <a:pt x="1" y="5"/>
                    <a:pt x="1" y="5"/>
                    <a:pt x="5" y="0"/>
                  </a:cubicBezTo>
                  <a:cubicBezTo>
                    <a:pt x="1" y="5"/>
                    <a:pt x="1" y="5"/>
                    <a:pt x="1" y="10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9"/>
            <p:cNvSpPr/>
            <p:nvPr/>
          </p:nvSpPr>
          <p:spPr>
            <a:xfrm>
              <a:off x="6880615" y="1196880"/>
              <a:ext cx="443" cy="1774"/>
            </a:xfrm>
            <a:custGeom>
              <a:avLst/>
              <a:gdLst/>
              <a:ahLst/>
              <a:cxnLst/>
              <a:rect l="l" t="t" r="r" b="b"/>
              <a:pathLst>
                <a:path w="5" h="20" extrusionOk="0">
                  <a:moveTo>
                    <a:pt x="0" y="19"/>
                  </a:moveTo>
                  <a:cubicBezTo>
                    <a:pt x="0" y="10"/>
                    <a:pt x="5" y="5"/>
                    <a:pt x="5" y="0"/>
                  </a:cubicBezTo>
                  <a:cubicBezTo>
                    <a:pt x="5" y="5"/>
                    <a:pt x="0" y="10"/>
                    <a:pt x="0" y="19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9"/>
            <p:cNvSpPr/>
            <p:nvPr/>
          </p:nvSpPr>
          <p:spPr>
            <a:xfrm>
              <a:off x="7138521" y="1206902"/>
              <a:ext cx="1330" cy="3015"/>
            </a:xfrm>
            <a:custGeom>
              <a:avLst/>
              <a:gdLst/>
              <a:ahLst/>
              <a:cxnLst/>
              <a:rect l="l" t="t" r="r" b="b"/>
              <a:pathLst>
                <a:path w="15" h="34" extrusionOk="0">
                  <a:moveTo>
                    <a:pt x="1" y="1"/>
                  </a:moveTo>
                  <a:cubicBezTo>
                    <a:pt x="5" y="10"/>
                    <a:pt x="10" y="24"/>
                    <a:pt x="15" y="34"/>
                  </a:cubicBezTo>
                  <a:cubicBezTo>
                    <a:pt x="10" y="24"/>
                    <a:pt x="5" y="10"/>
                    <a:pt x="1" y="1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9"/>
            <p:cNvSpPr/>
            <p:nvPr/>
          </p:nvSpPr>
          <p:spPr>
            <a:xfrm>
              <a:off x="6882300" y="1189341"/>
              <a:ext cx="7539" cy="5499"/>
            </a:xfrm>
            <a:custGeom>
              <a:avLst/>
              <a:gdLst/>
              <a:ahLst/>
              <a:cxnLst/>
              <a:rect l="l" t="t" r="r" b="b"/>
              <a:pathLst>
                <a:path w="85" h="62" extrusionOk="0">
                  <a:moveTo>
                    <a:pt x="85" y="0"/>
                  </a:moveTo>
                  <a:lnTo>
                    <a:pt x="85" y="0"/>
                  </a:lnTo>
                  <a:cubicBezTo>
                    <a:pt x="73" y="7"/>
                    <a:pt x="63" y="14"/>
                    <a:pt x="54" y="20"/>
                  </a:cubicBezTo>
                  <a:lnTo>
                    <a:pt x="54" y="20"/>
                  </a:lnTo>
                  <a:cubicBezTo>
                    <a:pt x="62" y="15"/>
                    <a:pt x="73" y="10"/>
                    <a:pt x="85" y="0"/>
                  </a:cubicBezTo>
                  <a:close/>
                  <a:moveTo>
                    <a:pt x="54" y="20"/>
                  </a:moveTo>
                  <a:lnTo>
                    <a:pt x="54" y="20"/>
                  </a:lnTo>
                  <a:cubicBezTo>
                    <a:pt x="52" y="22"/>
                    <a:pt x="49" y="23"/>
                    <a:pt x="47" y="25"/>
                  </a:cubicBezTo>
                  <a:lnTo>
                    <a:pt x="47" y="25"/>
                  </a:lnTo>
                  <a:cubicBezTo>
                    <a:pt x="49" y="23"/>
                    <a:pt x="52" y="22"/>
                    <a:pt x="54" y="20"/>
                  </a:cubicBezTo>
                  <a:close/>
                  <a:moveTo>
                    <a:pt x="47" y="25"/>
                  </a:moveTo>
                  <a:cubicBezTo>
                    <a:pt x="46" y="26"/>
                    <a:pt x="44" y="27"/>
                    <a:pt x="42" y="28"/>
                  </a:cubicBezTo>
                  <a:lnTo>
                    <a:pt x="42" y="28"/>
                  </a:lnTo>
                  <a:lnTo>
                    <a:pt x="43" y="29"/>
                  </a:lnTo>
                  <a:cubicBezTo>
                    <a:pt x="44" y="27"/>
                    <a:pt x="46" y="26"/>
                    <a:pt x="47" y="25"/>
                  </a:cubicBezTo>
                  <a:close/>
                  <a:moveTo>
                    <a:pt x="38" y="24"/>
                  </a:moveTo>
                  <a:cubicBezTo>
                    <a:pt x="33" y="29"/>
                    <a:pt x="28" y="34"/>
                    <a:pt x="28" y="38"/>
                  </a:cubicBezTo>
                  <a:lnTo>
                    <a:pt x="28" y="38"/>
                  </a:lnTo>
                  <a:cubicBezTo>
                    <a:pt x="32" y="35"/>
                    <a:pt x="37" y="32"/>
                    <a:pt x="42" y="28"/>
                  </a:cubicBezTo>
                  <a:lnTo>
                    <a:pt x="42" y="28"/>
                  </a:lnTo>
                  <a:lnTo>
                    <a:pt x="38" y="24"/>
                  </a:lnTo>
                  <a:close/>
                  <a:moveTo>
                    <a:pt x="28" y="38"/>
                  </a:moveTo>
                  <a:cubicBezTo>
                    <a:pt x="14" y="48"/>
                    <a:pt x="5" y="57"/>
                    <a:pt x="0" y="62"/>
                  </a:cubicBezTo>
                  <a:cubicBezTo>
                    <a:pt x="5" y="57"/>
                    <a:pt x="14" y="49"/>
                    <a:pt x="28" y="38"/>
                  </a:cubicBezTo>
                  <a:close/>
                </a:path>
              </a:pathLst>
            </a:custGeom>
            <a:solidFill>
              <a:srgbClr val="F1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59"/>
            <p:cNvSpPr/>
            <p:nvPr/>
          </p:nvSpPr>
          <p:spPr>
            <a:xfrm>
              <a:off x="7006641" y="1264284"/>
              <a:ext cx="160440" cy="244252"/>
            </a:xfrm>
            <a:custGeom>
              <a:avLst/>
              <a:gdLst/>
              <a:ahLst/>
              <a:cxnLst/>
              <a:rect l="l" t="t" r="r" b="b"/>
              <a:pathLst>
                <a:path w="1809" h="2754" extrusionOk="0">
                  <a:moveTo>
                    <a:pt x="1497" y="1"/>
                  </a:moveTo>
                  <a:cubicBezTo>
                    <a:pt x="1049" y="105"/>
                    <a:pt x="539" y="166"/>
                    <a:pt x="0" y="175"/>
                  </a:cubicBezTo>
                  <a:lnTo>
                    <a:pt x="123" y="2753"/>
                  </a:lnTo>
                  <a:cubicBezTo>
                    <a:pt x="1049" y="2749"/>
                    <a:pt x="1738" y="2659"/>
                    <a:pt x="1738" y="2659"/>
                  </a:cubicBezTo>
                  <a:cubicBezTo>
                    <a:pt x="1809" y="1710"/>
                    <a:pt x="1648" y="67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9"/>
            <p:cNvSpPr/>
            <p:nvPr/>
          </p:nvSpPr>
          <p:spPr>
            <a:xfrm>
              <a:off x="6824919" y="1270137"/>
              <a:ext cx="161238" cy="237512"/>
            </a:xfrm>
            <a:custGeom>
              <a:avLst/>
              <a:gdLst/>
              <a:ahLst/>
              <a:cxnLst/>
              <a:rect l="l" t="t" r="r" b="b"/>
              <a:pathLst>
                <a:path w="1818" h="2678" extrusionOk="0">
                  <a:moveTo>
                    <a:pt x="553" y="1"/>
                  </a:moveTo>
                  <a:cubicBezTo>
                    <a:pt x="317" y="954"/>
                    <a:pt x="0" y="2366"/>
                    <a:pt x="19" y="2494"/>
                  </a:cubicBezTo>
                  <a:cubicBezTo>
                    <a:pt x="562" y="2612"/>
                    <a:pt x="1138" y="2664"/>
                    <a:pt x="1667" y="2678"/>
                  </a:cubicBezTo>
                  <a:lnTo>
                    <a:pt x="1818" y="114"/>
                  </a:lnTo>
                  <a:cubicBezTo>
                    <a:pt x="1369" y="109"/>
                    <a:pt x="944" y="67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9"/>
            <p:cNvSpPr/>
            <p:nvPr/>
          </p:nvSpPr>
          <p:spPr>
            <a:xfrm>
              <a:off x="6860483" y="1159187"/>
              <a:ext cx="129931" cy="121151"/>
            </a:xfrm>
            <a:custGeom>
              <a:avLst/>
              <a:gdLst/>
              <a:ahLst/>
              <a:cxnLst/>
              <a:rect l="l" t="t" r="r" b="b"/>
              <a:pathLst>
                <a:path w="1465" h="1366" extrusionOk="0">
                  <a:moveTo>
                    <a:pt x="921" y="1"/>
                  </a:moveTo>
                  <a:cubicBezTo>
                    <a:pt x="813" y="62"/>
                    <a:pt x="709" y="119"/>
                    <a:pt x="614" y="175"/>
                  </a:cubicBezTo>
                  <a:cubicBezTo>
                    <a:pt x="496" y="241"/>
                    <a:pt x="397" y="298"/>
                    <a:pt x="331" y="340"/>
                  </a:cubicBezTo>
                  <a:cubicBezTo>
                    <a:pt x="284" y="369"/>
                    <a:pt x="255" y="392"/>
                    <a:pt x="246" y="402"/>
                  </a:cubicBezTo>
                  <a:cubicBezTo>
                    <a:pt x="246" y="402"/>
                    <a:pt x="241" y="407"/>
                    <a:pt x="241" y="407"/>
                  </a:cubicBezTo>
                  <a:cubicBezTo>
                    <a:pt x="241" y="411"/>
                    <a:pt x="241" y="411"/>
                    <a:pt x="241" y="411"/>
                  </a:cubicBezTo>
                  <a:cubicBezTo>
                    <a:pt x="237" y="416"/>
                    <a:pt x="237" y="416"/>
                    <a:pt x="237" y="421"/>
                  </a:cubicBezTo>
                  <a:cubicBezTo>
                    <a:pt x="232" y="425"/>
                    <a:pt x="232" y="425"/>
                    <a:pt x="232" y="425"/>
                  </a:cubicBezTo>
                  <a:cubicBezTo>
                    <a:pt x="232" y="430"/>
                    <a:pt x="227" y="435"/>
                    <a:pt x="227" y="444"/>
                  </a:cubicBezTo>
                  <a:cubicBezTo>
                    <a:pt x="227" y="444"/>
                    <a:pt x="222" y="444"/>
                    <a:pt x="222" y="449"/>
                  </a:cubicBezTo>
                  <a:cubicBezTo>
                    <a:pt x="185" y="558"/>
                    <a:pt x="100" y="850"/>
                    <a:pt x="0" y="1219"/>
                  </a:cubicBezTo>
                  <a:cubicBezTo>
                    <a:pt x="48" y="1233"/>
                    <a:pt x="100" y="1242"/>
                    <a:pt x="152" y="1252"/>
                  </a:cubicBezTo>
                  <a:cubicBezTo>
                    <a:pt x="543" y="1318"/>
                    <a:pt x="968" y="1360"/>
                    <a:pt x="1417" y="1365"/>
                  </a:cubicBezTo>
                  <a:lnTo>
                    <a:pt x="1464" y="577"/>
                  </a:lnTo>
                  <a:lnTo>
                    <a:pt x="1412" y="477"/>
                  </a:lnTo>
                  <a:lnTo>
                    <a:pt x="1299" y="713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59"/>
            <p:cNvSpPr/>
            <p:nvPr/>
          </p:nvSpPr>
          <p:spPr>
            <a:xfrm>
              <a:off x="7003271" y="1154132"/>
              <a:ext cx="152547" cy="125762"/>
            </a:xfrm>
            <a:custGeom>
              <a:avLst/>
              <a:gdLst/>
              <a:ahLst/>
              <a:cxnLst/>
              <a:rect l="l" t="t" r="r" b="b"/>
              <a:pathLst>
                <a:path w="1720" h="1418" extrusionOk="0">
                  <a:moveTo>
                    <a:pt x="709" y="1"/>
                  </a:moveTo>
                  <a:lnTo>
                    <a:pt x="161" y="770"/>
                  </a:lnTo>
                  <a:lnTo>
                    <a:pt x="48" y="534"/>
                  </a:lnTo>
                  <a:lnTo>
                    <a:pt x="1" y="634"/>
                  </a:lnTo>
                  <a:lnTo>
                    <a:pt x="38" y="1417"/>
                  </a:lnTo>
                  <a:cubicBezTo>
                    <a:pt x="577" y="1408"/>
                    <a:pt x="1087" y="1347"/>
                    <a:pt x="1535" y="1243"/>
                  </a:cubicBezTo>
                  <a:cubicBezTo>
                    <a:pt x="1596" y="1228"/>
                    <a:pt x="1658" y="1214"/>
                    <a:pt x="1719" y="1200"/>
                  </a:cubicBezTo>
                  <a:cubicBezTo>
                    <a:pt x="1648" y="931"/>
                    <a:pt x="1582" y="733"/>
                    <a:pt x="1540" y="634"/>
                  </a:cubicBezTo>
                  <a:cubicBezTo>
                    <a:pt x="1540" y="634"/>
                    <a:pt x="1540" y="629"/>
                    <a:pt x="1540" y="629"/>
                  </a:cubicBezTo>
                  <a:cubicBezTo>
                    <a:pt x="1535" y="619"/>
                    <a:pt x="1530" y="605"/>
                    <a:pt x="1526" y="596"/>
                  </a:cubicBezTo>
                  <a:cubicBezTo>
                    <a:pt x="1516" y="586"/>
                    <a:pt x="1507" y="577"/>
                    <a:pt x="1497" y="563"/>
                  </a:cubicBezTo>
                  <a:cubicBezTo>
                    <a:pt x="1497" y="563"/>
                    <a:pt x="1493" y="558"/>
                    <a:pt x="1493" y="553"/>
                  </a:cubicBezTo>
                  <a:cubicBezTo>
                    <a:pt x="1403" y="454"/>
                    <a:pt x="1186" y="298"/>
                    <a:pt x="945" y="147"/>
                  </a:cubicBezTo>
                  <a:cubicBezTo>
                    <a:pt x="921" y="133"/>
                    <a:pt x="902" y="119"/>
                    <a:pt x="879" y="105"/>
                  </a:cubicBezTo>
                  <a:cubicBezTo>
                    <a:pt x="822" y="72"/>
                    <a:pt x="765" y="34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59"/>
            <p:cNvSpPr/>
            <p:nvPr/>
          </p:nvSpPr>
          <p:spPr>
            <a:xfrm>
              <a:off x="7048502" y="1094266"/>
              <a:ext cx="4257" cy="425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3" y="1"/>
                  </a:moveTo>
                  <a:cubicBezTo>
                    <a:pt x="29" y="15"/>
                    <a:pt x="15" y="29"/>
                    <a:pt x="0" y="43"/>
                  </a:cubicBezTo>
                  <a:cubicBezTo>
                    <a:pt x="15" y="43"/>
                    <a:pt x="34" y="48"/>
                    <a:pt x="48" y="48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59"/>
            <p:cNvSpPr/>
            <p:nvPr/>
          </p:nvSpPr>
          <p:spPr>
            <a:xfrm>
              <a:off x="6953428" y="1091340"/>
              <a:ext cx="102703" cy="87182"/>
            </a:xfrm>
            <a:custGeom>
              <a:avLst/>
              <a:gdLst/>
              <a:ahLst/>
              <a:cxnLst/>
              <a:rect l="l" t="t" r="r" b="b"/>
              <a:pathLst>
                <a:path w="1158" h="983" extrusionOk="0">
                  <a:moveTo>
                    <a:pt x="57" y="1"/>
                  </a:moveTo>
                  <a:lnTo>
                    <a:pt x="1" y="662"/>
                  </a:lnTo>
                  <a:lnTo>
                    <a:pt x="487" y="983"/>
                  </a:lnTo>
                  <a:lnTo>
                    <a:pt x="1157" y="605"/>
                  </a:lnTo>
                  <a:lnTo>
                    <a:pt x="1124" y="166"/>
                  </a:lnTo>
                  <a:cubicBezTo>
                    <a:pt x="1077" y="166"/>
                    <a:pt x="1025" y="161"/>
                    <a:pt x="973" y="156"/>
                  </a:cubicBezTo>
                  <a:cubicBezTo>
                    <a:pt x="841" y="265"/>
                    <a:pt x="695" y="374"/>
                    <a:pt x="529" y="478"/>
                  </a:cubicBezTo>
                  <a:cubicBezTo>
                    <a:pt x="529" y="478"/>
                    <a:pt x="308" y="308"/>
                    <a:pt x="5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59"/>
            <p:cNvSpPr/>
            <p:nvPr/>
          </p:nvSpPr>
          <p:spPr>
            <a:xfrm>
              <a:off x="6896490" y="755119"/>
              <a:ext cx="239640" cy="378618"/>
            </a:xfrm>
            <a:custGeom>
              <a:avLst/>
              <a:gdLst/>
              <a:ahLst/>
              <a:cxnLst/>
              <a:rect l="l" t="t" r="r" b="b"/>
              <a:pathLst>
                <a:path w="2702" h="4269" extrusionOk="0">
                  <a:moveTo>
                    <a:pt x="774" y="1359"/>
                  </a:moveTo>
                  <a:cubicBezTo>
                    <a:pt x="817" y="1359"/>
                    <a:pt x="861" y="1388"/>
                    <a:pt x="883" y="1440"/>
                  </a:cubicBezTo>
                  <a:lnTo>
                    <a:pt x="893" y="1459"/>
                  </a:lnTo>
                  <a:lnTo>
                    <a:pt x="260" y="1728"/>
                  </a:lnTo>
                  <a:lnTo>
                    <a:pt x="251" y="1705"/>
                  </a:lnTo>
                  <a:cubicBezTo>
                    <a:pt x="227" y="1643"/>
                    <a:pt x="251" y="1573"/>
                    <a:pt x="303" y="1549"/>
                  </a:cubicBezTo>
                  <a:lnTo>
                    <a:pt x="742" y="1365"/>
                  </a:lnTo>
                  <a:cubicBezTo>
                    <a:pt x="752" y="1361"/>
                    <a:pt x="763" y="1359"/>
                    <a:pt x="774" y="1359"/>
                  </a:cubicBezTo>
                  <a:close/>
                  <a:moveTo>
                    <a:pt x="1841" y="1358"/>
                  </a:moveTo>
                  <a:cubicBezTo>
                    <a:pt x="1858" y="1358"/>
                    <a:pt x="1874" y="1362"/>
                    <a:pt x="1889" y="1369"/>
                  </a:cubicBezTo>
                  <a:lnTo>
                    <a:pt x="2352" y="1591"/>
                  </a:lnTo>
                  <a:cubicBezTo>
                    <a:pt x="2409" y="1620"/>
                    <a:pt x="2427" y="1691"/>
                    <a:pt x="2399" y="1752"/>
                  </a:cubicBezTo>
                  <a:lnTo>
                    <a:pt x="2380" y="1785"/>
                  </a:lnTo>
                  <a:lnTo>
                    <a:pt x="1719" y="1454"/>
                  </a:lnTo>
                  <a:lnTo>
                    <a:pt x="1729" y="1431"/>
                  </a:lnTo>
                  <a:cubicBezTo>
                    <a:pt x="1749" y="1386"/>
                    <a:pt x="1796" y="1358"/>
                    <a:pt x="1841" y="1358"/>
                  </a:cubicBezTo>
                  <a:close/>
                  <a:moveTo>
                    <a:pt x="676" y="1794"/>
                  </a:moveTo>
                  <a:cubicBezTo>
                    <a:pt x="775" y="1794"/>
                    <a:pt x="855" y="1927"/>
                    <a:pt x="855" y="2092"/>
                  </a:cubicBezTo>
                  <a:cubicBezTo>
                    <a:pt x="855" y="2250"/>
                    <a:pt x="778" y="2375"/>
                    <a:pt x="681" y="2375"/>
                  </a:cubicBezTo>
                  <a:cubicBezTo>
                    <a:pt x="679" y="2375"/>
                    <a:pt x="678" y="2375"/>
                    <a:pt x="676" y="2375"/>
                  </a:cubicBezTo>
                  <a:cubicBezTo>
                    <a:pt x="577" y="2370"/>
                    <a:pt x="496" y="2243"/>
                    <a:pt x="496" y="2082"/>
                  </a:cubicBezTo>
                  <a:cubicBezTo>
                    <a:pt x="496" y="1922"/>
                    <a:pt x="577" y="1794"/>
                    <a:pt x="676" y="1794"/>
                  </a:cubicBezTo>
                  <a:close/>
                  <a:moveTo>
                    <a:pt x="1955" y="1794"/>
                  </a:moveTo>
                  <a:cubicBezTo>
                    <a:pt x="2054" y="1794"/>
                    <a:pt x="2135" y="1927"/>
                    <a:pt x="2135" y="2092"/>
                  </a:cubicBezTo>
                  <a:cubicBezTo>
                    <a:pt x="2135" y="2250"/>
                    <a:pt x="2057" y="2375"/>
                    <a:pt x="1961" y="2375"/>
                  </a:cubicBezTo>
                  <a:cubicBezTo>
                    <a:pt x="1959" y="2375"/>
                    <a:pt x="1957" y="2375"/>
                    <a:pt x="1955" y="2375"/>
                  </a:cubicBezTo>
                  <a:cubicBezTo>
                    <a:pt x="1856" y="2370"/>
                    <a:pt x="1776" y="2243"/>
                    <a:pt x="1776" y="2082"/>
                  </a:cubicBezTo>
                  <a:cubicBezTo>
                    <a:pt x="1776" y="1922"/>
                    <a:pt x="1856" y="1794"/>
                    <a:pt x="1955" y="1794"/>
                  </a:cubicBezTo>
                  <a:close/>
                  <a:moveTo>
                    <a:pt x="1138" y="2578"/>
                  </a:moveTo>
                  <a:cubicBezTo>
                    <a:pt x="1167" y="2688"/>
                    <a:pt x="1222" y="2818"/>
                    <a:pt x="1323" y="2818"/>
                  </a:cubicBezTo>
                  <a:cubicBezTo>
                    <a:pt x="1374" y="2818"/>
                    <a:pt x="1438" y="2784"/>
                    <a:pt x="1516" y="2696"/>
                  </a:cubicBezTo>
                  <a:cubicBezTo>
                    <a:pt x="1516" y="2701"/>
                    <a:pt x="1526" y="2706"/>
                    <a:pt x="1526" y="2710"/>
                  </a:cubicBezTo>
                  <a:cubicBezTo>
                    <a:pt x="1421" y="2853"/>
                    <a:pt x="1337" y="2904"/>
                    <a:pt x="1272" y="2904"/>
                  </a:cubicBezTo>
                  <a:cubicBezTo>
                    <a:pt x="1131" y="2904"/>
                    <a:pt x="1074" y="2667"/>
                    <a:pt x="1068" y="2583"/>
                  </a:cubicBezTo>
                  <a:cubicBezTo>
                    <a:pt x="1068" y="2583"/>
                    <a:pt x="1096" y="2578"/>
                    <a:pt x="1138" y="2578"/>
                  </a:cubicBezTo>
                  <a:close/>
                  <a:moveTo>
                    <a:pt x="860" y="3126"/>
                  </a:moveTo>
                  <a:lnTo>
                    <a:pt x="1625" y="3154"/>
                  </a:lnTo>
                  <a:cubicBezTo>
                    <a:pt x="1606" y="3386"/>
                    <a:pt x="1502" y="3556"/>
                    <a:pt x="1327" y="3593"/>
                  </a:cubicBezTo>
                  <a:cubicBezTo>
                    <a:pt x="1302" y="3599"/>
                    <a:pt x="1275" y="3602"/>
                    <a:pt x="1249" y="3602"/>
                  </a:cubicBezTo>
                  <a:cubicBezTo>
                    <a:pt x="1068" y="3602"/>
                    <a:pt x="885" y="3462"/>
                    <a:pt x="860" y="3206"/>
                  </a:cubicBezTo>
                  <a:cubicBezTo>
                    <a:pt x="860" y="3178"/>
                    <a:pt x="860" y="3150"/>
                    <a:pt x="860" y="3126"/>
                  </a:cubicBezTo>
                  <a:close/>
                  <a:moveTo>
                    <a:pt x="1379" y="0"/>
                  </a:moveTo>
                  <a:cubicBezTo>
                    <a:pt x="1299" y="199"/>
                    <a:pt x="1148" y="411"/>
                    <a:pt x="945" y="614"/>
                  </a:cubicBezTo>
                  <a:cubicBezTo>
                    <a:pt x="676" y="874"/>
                    <a:pt x="369" y="1053"/>
                    <a:pt x="95" y="1129"/>
                  </a:cubicBezTo>
                  <a:cubicBezTo>
                    <a:pt x="34" y="1388"/>
                    <a:pt x="1" y="1657"/>
                    <a:pt x="1" y="1912"/>
                  </a:cubicBezTo>
                  <a:cubicBezTo>
                    <a:pt x="1" y="1922"/>
                    <a:pt x="1" y="1931"/>
                    <a:pt x="1" y="1941"/>
                  </a:cubicBezTo>
                  <a:cubicBezTo>
                    <a:pt x="1" y="2758"/>
                    <a:pt x="374" y="3390"/>
                    <a:pt x="699" y="3792"/>
                  </a:cubicBezTo>
                  <a:cubicBezTo>
                    <a:pt x="950" y="4099"/>
                    <a:pt x="1171" y="4269"/>
                    <a:pt x="1171" y="4269"/>
                  </a:cubicBezTo>
                  <a:cubicBezTo>
                    <a:pt x="1337" y="4165"/>
                    <a:pt x="1483" y="4056"/>
                    <a:pt x="1615" y="3947"/>
                  </a:cubicBezTo>
                  <a:cubicBezTo>
                    <a:pt x="1568" y="3943"/>
                    <a:pt x="1521" y="3938"/>
                    <a:pt x="1474" y="3929"/>
                  </a:cubicBezTo>
                  <a:cubicBezTo>
                    <a:pt x="1447" y="3994"/>
                    <a:pt x="1382" y="4034"/>
                    <a:pt x="1313" y="4034"/>
                  </a:cubicBezTo>
                  <a:cubicBezTo>
                    <a:pt x="1298" y="4034"/>
                    <a:pt x="1282" y="4032"/>
                    <a:pt x="1266" y="4028"/>
                  </a:cubicBezTo>
                  <a:cubicBezTo>
                    <a:pt x="1167" y="4004"/>
                    <a:pt x="1110" y="3905"/>
                    <a:pt x="1134" y="3811"/>
                  </a:cubicBezTo>
                  <a:cubicBezTo>
                    <a:pt x="1154" y="3726"/>
                    <a:pt x="1228" y="3673"/>
                    <a:pt x="1311" y="3673"/>
                  </a:cubicBezTo>
                  <a:cubicBezTo>
                    <a:pt x="1325" y="3673"/>
                    <a:pt x="1341" y="3675"/>
                    <a:pt x="1356" y="3678"/>
                  </a:cubicBezTo>
                  <a:cubicBezTo>
                    <a:pt x="1431" y="3697"/>
                    <a:pt x="1483" y="3768"/>
                    <a:pt x="1488" y="3839"/>
                  </a:cubicBezTo>
                  <a:cubicBezTo>
                    <a:pt x="1568" y="3858"/>
                    <a:pt x="1639" y="3862"/>
                    <a:pt x="1714" y="3867"/>
                  </a:cubicBezTo>
                  <a:cubicBezTo>
                    <a:pt x="1729" y="3853"/>
                    <a:pt x="1743" y="3839"/>
                    <a:pt x="1757" y="3825"/>
                  </a:cubicBezTo>
                  <a:cubicBezTo>
                    <a:pt x="2361" y="3282"/>
                    <a:pt x="2626" y="2673"/>
                    <a:pt x="2697" y="2097"/>
                  </a:cubicBezTo>
                  <a:cubicBezTo>
                    <a:pt x="2701" y="2045"/>
                    <a:pt x="2701" y="1988"/>
                    <a:pt x="2701" y="1931"/>
                  </a:cubicBezTo>
                  <a:cubicBezTo>
                    <a:pt x="2701" y="1709"/>
                    <a:pt x="2659" y="1450"/>
                    <a:pt x="2574" y="1190"/>
                  </a:cubicBezTo>
                  <a:cubicBezTo>
                    <a:pt x="2328" y="1105"/>
                    <a:pt x="2059" y="930"/>
                    <a:pt x="1818" y="685"/>
                  </a:cubicBezTo>
                  <a:cubicBezTo>
                    <a:pt x="1601" y="463"/>
                    <a:pt x="1450" y="217"/>
                    <a:pt x="137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59"/>
            <p:cNvSpPr/>
            <p:nvPr/>
          </p:nvSpPr>
          <p:spPr>
            <a:xfrm>
              <a:off x="6962652" y="1178432"/>
              <a:ext cx="63768" cy="508016"/>
            </a:xfrm>
            <a:custGeom>
              <a:avLst/>
              <a:gdLst/>
              <a:ahLst/>
              <a:cxnLst/>
              <a:rect l="l" t="t" r="r" b="b"/>
              <a:pathLst>
                <a:path w="719" h="5728" extrusionOk="0">
                  <a:moveTo>
                    <a:pt x="383" y="1"/>
                  </a:moveTo>
                  <a:lnTo>
                    <a:pt x="260" y="260"/>
                  </a:lnTo>
                  <a:lnTo>
                    <a:pt x="312" y="360"/>
                  </a:lnTo>
                  <a:lnTo>
                    <a:pt x="265" y="1148"/>
                  </a:lnTo>
                  <a:lnTo>
                    <a:pt x="114" y="3712"/>
                  </a:lnTo>
                  <a:lnTo>
                    <a:pt x="104" y="3882"/>
                  </a:lnTo>
                  <a:lnTo>
                    <a:pt x="96" y="4023"/>
                  </a:lnTo>
                  <a:lnTo>
                    <a:pt x="96" y="4023"/>
                  </a:lnTo>
                  <a:cubicBezTo>
                    <a:pt x="176" y="3971"/>
                    <a:pt x="256" y="3943"/>
                    <a:pt x="345" y="3943"/>
                  </a:cubicBezTo>
                  <a:cubicBezTo>
                    <a:pt x="444" y="3943"/>
                    <a:pt x="543" y="3981"/>
                    <a:pt x="637" y="4060"/>
                  </a:cubicBezTo>
                  <a:lnTo>
                    <a:pt x="637" y="4060"/>
                  </a:lnTo>
                  <a:lnTo>
                    <a:pt x="629" y="3887"/>
                  </a:lnTo>
                  <a:lnTo>
                    <a:pt x="619" y="3721"/>
                  </a:lnTo>
                  <a:lnTo>
                    <a:pt x="496" y="1143"/>
                  </a:lnTo>
                  <a:lnTo>
                    <a:pt x="459" y="360"/>
                  </a:lnTo>
                  <a:lnTo>
                    <a:pt x="506" y="260"/>
                  </a:lnTo>
                  <a:lnTo>
                    <a:pt x="383" y="1"/>
                  </a:lnTo>
                  <a:close/>
                  <a:moveTo>
                    <a:pt x="96" y="4023"/>
                  </a:moveTo>
                  <a:lnTo>
                    <a:pt x="96" y="4023"/>
                  </a:lnTo>
                  <a:cubicBezTo>
                    <a:pt x="96" y="4023"/>
                    <a:pt x="95" y="4023"/>
                    <a:pt x="95" y="4023"/>
                  </a:cubicBezTo>
                  <a:lnTo>
                    <a:pt x="81" y="4267"/>
                  </a:lnTo>
                  <a:lnTo>
                    <a:pt x="81" y="4267"/>
                  </a:lnTo>
                  <a:lnTo>
                    <a:pt x="96" y="4023"/>
                  </a:lnTo>
                  <a:close/>
                  <a:moveTo>
                    <a:pt x="81" y="4267"/>
                  </a:moveTo>
                  <a:lnTo>
                    <a:pt x="57" y="4666"/>
                  </a:lnTo>
                  <a:lnTo>
                    <a:pt x="1" y="5695"/>
                  </a:lnTo>
                  <a:lnTo>
                    <a:pt x="81" y="4267"/>
                  </a:lnTo>
                  <a:close/>
                  <a:moveTo>
                    <a:pt x="637" y="4060"/>
                  </a:moveTo>
                  <a:lnTo>
                    <a:pt x="671" y="4751"/>
                  </a:lnTo>
                  <a:lnTo>
                    <a:pt x="718" y="5728"/>
                  </a:lnTo>
                  <a:lnTo>
                    <a:pt x="638" y="4061"/>
                  </a:lnTo>
                  <a:cubicBezTo>
                    <a:pt x="638" y="4061"/>
                    <a:pt x="637" y="4061"/>
                    <a:pt x="637" y="40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59"/>
            <p:cNvSpPr/>
            <p:nvPr/>
          </p:nvSpPr>
          <p:spPr>
            <a:xfrm>
              <a:off x="7012495" y="1686356"/>
              <a:ext cx="13924" cy="18980"/>
            </a:xfrm>
            <a:custGeom>
              <a:avLst/>
              <a:gdLst/>
              <a:ahLst/>
              <a:cxnLst/>
              <a:rect l="l" t="t" r="r" b="b"/>
              <a:pathLst>
                <a:path w="157" h="214" extrusionOk="0">
                  <a:moveTo>
                    <a:pt x="0" y="213"/>
                  </a:moveTo>
                  <a:lnTo>
                    <a:pt x="0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D96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59"/>
            <p:cNvSpPr/>
            <p:nvPr/>
          </p:nvSpPr>
          <p:spPr>
            <a:xfrm>
              <a:off x="7162822" y="1601214"/>
              <a:ext cx="130729" cy="65985"/>
            </a:xfrm>
            <a:custGeom>
              <a:avLst/>
              <a:gdLst/>
              <a:ahLst/>
              <a:cxnLst/>
              <a:rect l="l" t="t" r="r" b="b"/>
              <a:pathLst>
                <a:path w="1474" h="744" extrusionOk="0">
                  <a:moveTo>
                    <a:pt x="988" y="1"/>
                  </a:moveTo>
                  <a:cubicBezTo>
                    <a:pt x="855" y="1"/>
                    <a:pt x="712" y="34"/>
                    <a:pt x="567" y="106"/>
                  </a:cubicBezTo>
                  <a:cubicBezTo>
                    <a:pt x="562" y="106"/>
                    <a:pt x="558" y="111"/>
                    <a:pt x="558" y="111"/>
                  </a:cubicBezTo>
                  <a:cubicBezTo>
                    <a:pt x="388" y="196"/>
                    <a:pt x="251" y="324"/>
                    <a:pt x="147" y="465"/>
                  </a:cubicBezTo>
                  <a:cubicBezTo>
                    <a:pt x="85" y="550"/>
                    <a:pt x="34" y="645"/>
                    <a:pt x="0" y="744"/>
                  </a:cubicBezTo>
                  <a:cubicBezTo>
                    <a:pt x="303" y="583"/>
                    <a:pt x="553" y="456"/>
                    <a:pt x="704" y="394"/>
                  </a:cubicBezTo>
                  <a:cubicBezTo>
                    <a:pt x="768" y="369"/>
                    <a:pt x="830" y="358"/>
                    <a:pt x="891" y="358"/>
                  </a:cubicBezTo>
                  <a:cubicBezTo>
                    <a:pt x="911" y="358"/>
                    <a:pt x="930" y="359"/>
                    <a:pt x="950" y="361"/>
                  </a:cubicBezTo>
                  <a:lnTo>
                    <a:pt x="954" y="361"/>
                  </a:lnTo>
                  <a:cubicBezTo>
                    <a:pt x="968" y="366"/>
                    <a:pt x="978" y="366"/>
                    <a:pt x="992" y="371"/>
                  </a:cubicBezTo>
                  <a:lnTo>
                    <a:pt x="1006" y="371"/>
                  </a:lnTo>
                  <a:cubicBezTo>
                    <a:pt x="1016" y="375"/>
                    <a:pt x="1025" y="375"/>
                    <a:pt x="1034" y="380"/>
                  </a:cubicBezTo>
                  <a:cubicBezTo>
                    <a:pt x="1039" y="380"/>
                    <a:pt x="1044" y="385"/>
                    <a:pt x="1049" y="385"/>
                  </a:cubicBezTo>
                  <a:cubicBezTo>
                    <a:pt x="1058" y="390"/>
                    <a:pt x="1072" y="390"/>
                    <a:pt x="1082" y="394"/>
                  </a:cubicBezTo>
                  <a:cubicBezTo>
                    <a:pt x="1086" y="399"/>
                    <a:pt x="1091" y="399"/>
                    <a:pt x="1096" y="404"/>
                  </a:cubicBezTo>
                  <a:lnTo>
                    <a:pt x="1105" y="404"/>
                  </a:lnTo>
                  <a:cubicBezTo>
                    <a:pt x="1115" y="404"/>
                    <a:pt x="1119" y="399"/>
                    <a:pt x="1129" y="394"/>
                  </a:cubicBezTo>
                  <a:cubicBezTo>
                    <a:pt x="1242" y="328"/>
                    <a:pt x="1360" y="257"/>
                    <a:pt x="1474" y="187"/>
                  </a:cubicBezTo>
                  <a:cubicBezTo>
                    <a:pt x="1346" y="68"/>
                    <a:pt x="1177" y="1"/>
                    <a:pt x="988" y="1"/>
                  </a:cubicBezTo>
                  <a:close/>
                </a:path>
              </a:pathLst>
            </a:custGeom>
            <a:solidFill>
              <a:srgbClr val="5B4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59"/>
            <p:cNvSpPr/>
            <p:nvPr/>
          </p:nvSpPr>
          <p:spPr>
            <a:xfrm>
              <a:off x="6683726" y="1604052"/>
              <a:ext cx="127004" cy="62793"/>
            </a:xfrm>
            <a:custGeom>
              <a:avLst/>
              <a:gdLst/>
              <a:ahLst/>
              <a:cxnLst/>
              <a:rect l="l" t="t" r="r" b="b"/>
              <a:pathLst>
                <a:path w="1432" h="708" extrusionOk="0">
                  <a:moveTo>
                    <a:pt x="427" y="1"/>
                  </a:moveTo>
                  <a:cubicBezTo>
                    <a:pt x="379" y="1"/>
                    <a:pt x="332" y="5"/>
                    <a:pt x="284" y="13"/>
                  </a:cubicBezTo>
                  <a:cubicBezTo>
                    <a:pt x="228" y="22"/>
                    <a:pt x="171" y="37"/>
                    <a:pt x="119" y="55"/>
                  </a:cubicBezTo>
                  <a:cubicBezTo>
                    <a:pt x="77" y="74"/>
                    <a:pt x="39" y="93"/>
                    <a:pt x="1" y="117"/>
                  </a:cubicBezTo>
                  <a:cubicBezTo>
                    <a:pt x="138" y="207"/>
                    <a:pt x="275" y="292"/>
                    <a:pt x="421" y="372"/>
                  </a:cubicBezTo>
                  <a:cubicBezTo>
                    <a:pt x="474" y="351"/>
                    <a:pt x="530" y="341"/>
                    <a:pt x="588" y="341"/>
                  </a:cubicBezTo>
                  <a:cubicBezTo>
                    <a:pt x="649" y="341"/>
                    <a:pt x="712" y="352"/>
                    <a:pt x="775" y="377"/>
                  </a:cubicBezTo>
                  <a:cubicBezTo>
                    <a:pt x="917" y="438"/>
                    <a:pt x="1148" y="556"/>
                    <a:pt x="1432" y="707"/>
                  </a:cubicBezTo>
                  <a:cubicBezTo>
                    <a:pt x="1422" y="683"/>
                    <a:pt x="1413" y="660"/>
                    <a:pt x="1403" y="636"/>
                  </a:cubicBezTo>
                  <a:cubicBezTo>
                    <a:pt x="1384" y="603"/>
                    <a:pt x="1366" y="570"/>
                    <a:pt x="1347" y="537"/>
                  </a:cubicBezTo>
                  <a:cubicBezTo>
                    <a:pt x="1276" y="424"/>
                    <a:pt x="1181" y="320"/>
                    <a:pt x="1078" y="240"/>
                  </a:cubicBezTo>
                  <a:cubicBezTo>
                    <a:pt x="890" y="91"/>
                    <a:pt x="657" y="1"/>
                    <a:pt x="427" y="1"/>
                  </a:cubicBezTo>
                  <a:close/>
                </a:path>
              </a:pathLst>
            </a:custGeom>
            <a:solidFill>
              <a:srgbClr val="5B4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59"/>
            <p:cNvSpPr/>
            <p:nvPr/>
          </p:nvSpPr>
          <p:spPr>
            <a:xfrm>
              <a:off x="6721064" y="1634207"/>
              <a:ext cx="129044" cy="53924"/>
            </a:xfrm>
            <a:custGeom>
              <a:avLst/>
              <a:gdLst/>
              <a:ahLst/>
              <a:cxnLst/>
              <a:rect l="l" t="t" r="r" b="b"/>
              <a:pathLst>
                <a:path w="1455" h="608" extrusionOk="0">
                  <a:moveTo>
                    <a:pt x="167" y="1"/>
                  </a:moveTo>
                  <a:cubicBezTo>
                    <a:pt x="109" y="1"/>
                    <a:pt x="53" y="11"/>
                    <a:pt x="0" y="32"/>
                  </a:cubicBezTo>
                  <a:cubicBezTo>
                    <a:pt x="453" y="282"/>
                    <a:pt x="940" y="476"/>
                    <a:pt x="1454" y="608"/>
                  </a:cubicBezTo>
                  <a:cubicBezTo>
                    <a:pt x="1336" y="542"/>
                    <a:pt x="1228" y="480"/>
                    <a:pt x="1119" y="424"/>
                  </a:cubicBezTo>
                  <a:cubicBezTo>
                    <a:pt x="1081" y="405"/>
                    <a:pt x="1048" y="386"/>
                    <a:pt x="1011" y="367"/>
                  </a:cubicBezTo>
                  <a:cubicBezTo>
                    <a:pt x="727" y="216"/>
                    <a:pt x="496" y="98"/>
                    <a:pt x="354" y="37"/>
                  </a:cubicBezTo>
                  <a:cubicBezTo>
                    <a:pt x="291" y="12"/>
                    <a:pt x="228" y="1"/>
                    <a:pt x="16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59"/>
            <p:cNvSpPr/>
            <p:nvPr/>
          </p:nvSpPr>
          <p:spPr>
            <a:xfrm>
              <a:off x="6857556" y="710685"/>
              <a:ext cx="312898" cy="215783"/>
            </a:xfrm>
            <a:custGeom>
              <a:avLst/>
              <a:gdLst/>
              <a:ahLst/>
              <a:cxnLst/>
              <a:rect l="l" t="t" r="r" b="b"/>
              <a:pathLst>
                <a:path w="3528" h="2433" extrusionOk="0">
                  <a:moveTo>
                    <a:pt x="1804" y="1"/>
                  </a:moveTo>
                  <a:cubicBezTo>
                    <a:pt x="1204" y="1"/>
                    <a:pt x="709" y="223"/>
                    <a:pt x="406" y="619"/>
                  </a:cubicBezTo>
                  <a:cubicBezTo>
                    <a:pt x="95" y="1025"/>
                    <a:pt x="0" y="1592"/>
                    <a:pt x="133" y="2272"/>
                  </a:cubicBezTo>
                  <a:cubicBezTo>
                    <a:pt x="222" y="2333"/>
                    <a:pt x="326" y="2380"/>
                    <a:pt x="440" y="2413"/>
                  </a:cubicBezTo>
                  <a:cubicBezTo>
                    <a:pt x="440" y="2158"/>
                    <a:pt x="473" y="1889"/>
                    <a:pt x="534" y="1630"/>
                  </a:cubicBezTo>
                  <a:cubicBezTo>
                    <a:pt x="808" y="1554"/>
                    <a:pt x="1115" y="1375"/>
                    <a:pt x="1384" y="1115"/>
                  </a:cubicBezTo>
                  <a:cubicBezTo>
                    <a:pt x="1587" y="912"/>
                    <a:pt x="1738" y="700"/>
                    <a:pt x="1818" y="501"/>
                  </a:cubicBezTo>
                  <a:cubicBezTo>
                    <a:pt x="1889" y="718"/>
                    <a:pt x="2040" y="964"/>
                    <a:pt x="2257" y="1186"/>
                  </a:cubicBezTo>
                  <a:cubicBezTo>
                    <a:pt x="2498" y="1431"/>
                    <a:pt x="2767" y="1606"/>
                    <a:pt x="3013" y="1691"/>
                  </a:cubicBezTo>
                  <a:cubicBezTo>
                    <a:pt x="3098" y="1951"/>
                    <a:pt x="3140" y="2210"/>
                    <a:pt x="3140" y="2432"/>
                  </a:cubicBezTo>
                  <a:cubicBezTo>
                    <a:pt x="3211" y="2413"/>
                    <a:pt x="3282" y="2390"/>
                    <a:pt x="3348" y="2366"/>
                  </a:cubicBezTo>
                  <a:lnTo>
                    <a:pt x="3357" y="2319"/>
                  </a:lnTo>
                  <a:cubicBezTo>
                    <a:pt x="3367" y="2314"/>
                    <a:pt x="3376" y="2314"/>
                    <a:pt x="3381" y="2314"/>
                  </a:cubicBezTo>
                  <a:cubicBezTo>
                    <a:pt x="3527" y="1559"/>
                    <a:pt x="3442" y="954"/>
                    <a:pt x="3140" y="558"/>
                  </a:cubicBezTo>
                  <a:cubicBezTo>
                    <a:pt x="2866" y="194"/>
                    <a:pt x="2404" y="1"/>
                    <a:pt x="1804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59"/>
            <p:cNvSpPr/>
            <p:nvPr/>
          </p:nvSpPr>
          <p:spPr>
            <a:xfrm>
              <a:off x="6996620" y="1142425"/>
              <a:ext cx="71662" cy="80087"/>
            </a:xfrm>
            <a:custGeom>
              <a:avLst/>
              <a:gdLst/>
              <a:ahLst/>
              <a:cxnLst/>
              <a:rect l="l" t="t" r="r" b="b"/>
              <a:pathLst>
                <a:path w="808" h="903" extrusionOk="0">
                  <a:moveTo>
                    <a:pt x="718" y="1"/>
                  </a:moveTo>
                  <a:lnTo>
                    <a:pt x="670" y="29"/>
                  </a:lnTo>
                  <a:lnTo>
                    <a:pt x="0" y="407"/>
                  </a:lnTo>
                  <a:lnTo>
                    <a:pt x="123" y="666"/>
                  </a:lnTo>
                  <a:lnTo>
                    <a:pt x="236" y="902"/>
                  </a:lnTo>
                  <a:lnTo>
                    <a:pt x="784" y="133"/>
                  </a:lnTo>
                  <a:lnTo>
                    <a:pt x="807" y="100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5B4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59"/>
            <p:cNvSpPr/>
            <p:nvPr/>
          </p:nvSpPr>
          <p:spPr>
            <a:xfrm>
              <a:off x="6940036" y="1146593"/>
              <a:ext cx="56673" cy="75919"/>
            </a:xfrm>
            <a:custGeom>
              <a:avLst/>
              <a:gdLst/>
              <a:ahLst/>
              <a:cxnLst/>
              <a:rect l="l" t="t" r="r" b="b"/>
              <a:pathLst>
                <a:path w="639" h="856" extrusionOk="0">
                  <a:moveTo>
                    <a:pt x="90" y="1"/>
                  </a:moveTo>
                  <a:lnTo>
                    <a:pt x="1" y="100"/>
                  </a:lnTo>
                  <a:lnTo>
                    <a:pt x="24" y="143"/>
                  </a:lnTo>
                  <a:lnTo>
                    <a:pt x="402" y="855"/>
                  </a:lnTo>
                  <a:lnTo>
                    <a:pt x="515" y="619"/>
                  </a:lnTo>
                  <a:lnTo>
                    <a:pt x="638" y="360"/>
                  </a:lnTo>
                  <a:lnTo>
                    <a:pt x="152" y="3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5B4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59"/>
            <p:cNvSpPr/>
            <p:nvPr/>
          </p:nvSpPr>
          <p:spPr>
            <a:xfrm>
              <a:off x="6841681" y="695253"/>
              <a:ext cx="344295" cy="228288"/>
            </a:xfrm>
            <a:custGeom>
              <a:avLst/>
              <a:gdLst/>
              <a:ahLst/>
              <a:cxnLst/>
              <a:rect l="l" t="t" r="r" b="b"/>
              <a:pathLst>
                <a:path w="3882" h="2574" extrusionOk="0">
                  <a:moveTo>
                    <a:pt x="1983" y="0"/>
                  </a:moveTo>
                  <a:cubicBezTo>
                    <a:pt x="1327" y="0"/>
                    <a:pt x="779" y="246"/>
                    <a:pt x="444" y="685"/>
                  </a:cubicBezTo>
                  <a:cubicBezTo>
                    <a:pt x="217" y="982"/>
                    <a:pt x="0" y="1478"/>
                    <a:pt x="104" y="2262"/>
                  </a:cubicBezTo>
                  <a:cubicBezTo>
                    <a:pt x="118" y="2361"/>
                    <a:pt x="132" y="2465"/>
                    <a:pt x="161" y="2573"/>
                  </a:cubicBezTo>
                  <a:cubicBezTo>
                    <a:pt x="198" y="2536"/>
                    <a:pt x="246" y="2507"/>
                    <a:pt x="293" y="2493"/>
                  </a:cubicBezTo>
                  <a:cubicBezTo>
                    <a:pt x="302" y="2493"/>
                    <a:pt x="312" y="2493"/>
                    <a:pt x="321" y="2488"/>
                  </a:cubicBezTo>
                  <a:cubicBezTo>
                    <a:pt x="316" y="2474"/>
                    <a:pt x="312" y="2460"/>
                    <a:pt x="312" y="2446"/>
                  </a:cubicBezTo>
                  <a:cubicBezTo>
                    <a:pt x="179" y="1766"/>
                    <a:pt x="274" y="1199"/>
                    <a:pt x="585" y="793"/>
                  </a:cubicBezTo>
                  <a:cubicBezTo>
                    <a:pt x="888" y="397"/>
                    <a:pt x="1383" y="175"/>
                    <a:pt x="1983" y="175"/>
                  </a:cubicBezTo>
                  <a:cubicBezTo>
                    <a:pt x="2583" y="175"/>
                    <a:pt x="3045" y="368"/>
                    <a:pt x="3319" y="732"/>
                  </a:cubicBezTo>
                  <a:cubicBezTo>
                    <a:pt x="3621" y="1128"/>
                    <a:pt x="3706" y="1733"/>
                    <a:pt x="3560" y="2488"/>
                  </a:cubicBezTo>
                  <a:cubicBezTo>
                    <a:pt x="3579" y="2488"/>
                    <a:pt x="3598" y="2488"/>
                    <a:pt x="3617" y="2493"/>
                  </a:cubicBezTo>
                  <a:cubicBezTo>
                    <a:pt x="3655" y="2507"/>
                    <a:pt x="3692" y="2526"/>
                    <a:pt x="3730" y="2554"/>
                  </a:cubicBezTo>
                  <a:cubicBezTo>
                    <a:pt x="3740" y="2507"/>
                    <a:pt x="3749" y="2460"/>
                    <a:pt x="3754" y="2413"/>
                  </a:cubicBezTo>
                  <a:cubicBezTo>
                    <a:pt x="3881" y="1648"/>
                    <a:pt x="3782" y="1048"/>
                    <a:pt x="3461" y="623"/>
                  </a:cubicBezTo>
                  <a:cubicBezTo>
                    <a:pt x="3149" y="217"/>
                    <a:pt x="2639" y="0"/>
                    <a:pt x="1983" y="0"/>
                  </a:cubicBezTo>
                  <a:close/>
                </a:path>
              </a:pathLst>
            </a:custGeom>
            <a:solidFill>
              <a:srgbClr val="4F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59"/>
            <p:cNvSpPr/>
            <p:nvPr/>
          </p:nvSpPr>
          <p:spPr>
            <a:xfrm>
              <a:off x="7247431" y="1633231"/>
              <a:ext cx="3370" cy="887"/>
            </a:xfrm>
            <a:custGeom>
              <a:avLst/>
              <a:gdLst/>
              <a:ahLst/>
              <a:cxnLst/>
              <a:rect l="l" t="t" r="r" b="b"/>
              <a:pathLst>
                <a:path w="38" h="10" extrusionOk="0">
                  <a:moveTo>
                    <a:pt x="0" y="0"/>
                  </a:moveTo>
                  <a:cubicBezTo>
                    <a:pt x="14" y="5"/>
                    <a:pt x="24" y="5"/>
                    <a:pt x="38" y="10"/>
                  </a:cubicBezTo>
                  <a:cubicBezTo>
                    <a:pt x="24" y="5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59"/>
            <p:cNvSpPr/>
            <p:nvPr/>
          </p:nvSpPr>
          <p:spPr>
            <a:xfrm>
              <a:off x="7118034" y="1632876"/>
              <a:ext cx="129044" cy="58624"/>
            </a:xfrm>
            <a:custGeom>
              <a:avLst/>
              <a:gdLst/>
              <a:ahLst/>
              <a:cxnLst/>
              <a:rect l="l" t="t" r="r" b="b"/>
              <a:pathLst>
                <a:path w="1455" h="661" extrusionOk="0">
                  <a:moveTo>
                    <a:pt x="1396" y="1"/>
                  </a:moveTo>
                  <a:cubicBezTo>
                    <a:pt x="1335" y="1"/>
                    <a:pt x="1273" y="12"/>
                    <a:pt x="1209" y="37"/>
                  </a:cubicBezTo>
                  <a:cubicBezTo>
                    <a:pt x="1058" y="99"/>
                    <a:pt x="808" y="226"/>
                    <a:pt x="505" y="387"/>
                  </a:cubicBezTo>
                  <a:cubicBezTo>
                    <a:pt x="444" y="420"/>
                    <a:pt x="378" y="453"/>
                    <a:pt x="312" y="491"/>
                  </a:cubicBezTo>
                  <a:cubicBezTo>
                    <a:pt x="213" y="543"/>
                    <a:pt x="109" y="599"/>
                    <a:pt x="0" y="661"/>
                  </a:cubicBezTo>
                  <a:cubicBezTo>
                    <a:pt x="420" y="561"/>
                    <a:pt x="822" y="425"/>
                    <a:pt x="1204" y="250"/>
                  </a:cubicBezTo>
                  <a:cubicBezTo>
                    <a:pt x="1256" y="165"/>
                    <a:pt x="1294" y="85"/>
                    <a:pt x="1318" y="9"/>
                  </a:cubicBezTo>
                  <a:cubicBezTo>
                    <a:pt x="1345" y="4"/>
                    <a:pt x="1373" y="1"/>
                    <a:pt x="1400" y="1"/>
                  </a:cubicBezTo>
                  <a:cubicBezTo>
                    <a:pt x="1418" y="1"/>
                    <a:pt x="1437" y="2"/>
                    <a:pt x="1455" y="4"/>
                  </a:cubicBezTo>
                  <a:cubicBezTo>
                    <a:pt x="1435" y="2"/>
                    <a:pt x="1416" y="1"/>
                    <a:pt x="139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59"/>
            <p:cNvSpPr/>
            <p:nvPr/>
          </p:nvSpPr>
          <p:spPr>
            <a:xfrm>
              <a:off x="7255768" y="1635271"/>
              <a:ext cx="3015" cy="976"/>
            </a:xfrm>
            <a:custGeom>
              <a:avLst/>
              <a:gdLst/>
              <a:ahLst/>
              <a:cxnLst/>
              <a:rect l="l" t="t" r="r" b="b"/>
              <a:pathLst>
                <a:path w="34" h="11" extrusionOk="0">
                  <a:moveTo>
                    <a:pt x="1" y="1"/>
                  </a:moveTo>
                  <a:cubicBezTo>
                    <a:pt x="10" y="6"/>
                    <a:pt x="24" y="6"/>
                    <a:pt x="34" y="10"/>
                  </a:cubicBezTo>
                  <a:cubicBezTo>
                    <a:pt x="24" y="6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59"/>
            <p:cNvSpPr/>
            <p:nvPr/>
          </p:nvSpPr>
          <p:spPr>
            <a:xfrm>
              <a:off x="7252043" y="1634029"/>
              <a:ext cx="2572" cy="976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"/>
                  </a:moveTo>
                  <a:cubicBezTo>
                    <a:pt x="10" y="5"/>
                    <a:pt x="19" y="5"/>
                    <a:pt x="28" y="10"/>
                  </a:cubicBezTo>
                  <a:cubicBezTo>
                    <a:pt x="19" y="5"/>
                    <a:pt x="10" y="5"/>
                    <a:pt x="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59"/>
            <p:cNvSpPr/>
            <p:nvPr/>
          </p:nvSpPr>
          <p:spPr>
            <a:xfrm>
              <a:off x="7259936" y="1636956"/>
              <a:ext cx="976" cy="532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" y="1"/>
                  </a:moveTo>
                  <a:cubicBezTo>
                    <a:pt x="6" y="1"/>
                    <a:pt x="6" y="1"/>
                    <a:pt x="10" y="6"/>
                  </a:cubicBezTo>
                  <a:cubicBezTo>
                    <a:pt x="10" y="6"/>
                    <a:pt x="10" y="6"/>
                    <a:pt x="1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59"/>
            <p:cNvSpPr/>
            <p:nvPr/>
          </p:nvSpPr>
          <p:spPr>
            <a:xfrm>
              <a:off x="6962652" y="1528134"/>
              <a:ext cx="63768" cy="178001"/>
            </a:xfrm>
            <a:custGeom>
              <a:avLst/>
              <a:gdLst/>
              <a:ahLst/>
              <a:cxnLst/>
              <a:rect l="l" t="t" r="r" b="b"/>
              <a:pathLst>
                <a:path w="719" h="2007" extrusionOk="0">
                  <a:moveTo>
                    <a:pt x="345" y="0"/>
                  </a:moveTo>
                  <a:cubicBezTo>
                    <a:pt x="256" y="0"/>
                    <a:pt x="175" y="29"/>
                    <a:pt x="95" y="80"/>
                  </a:cubicBezTo>
                  <a:lnTo>
                    <a:pt x="1" y="1752"/>
                  </a:lnTo>
                  <a:lnTo>
                    <a:pt x="137" y="2002"/>
                  </a:lnTo>
                  <a:cubicBezTo>
                    <a:pt x="199" y="2002"/>
                    <a:pt x="260" y="2007"/>
                    <a:pt x="322" y="2007"/>
                  </a:cubicBezTo>
                  <a:cubicBezTo>
                    <a:pt x="402" y="2007"/>
                    <a:pt x="482" y="2002"/>
                    <a:pt x="562" y="1997"/>
                  </a:cubicBezTo>
                  <a:lnTo>
                    <a:pt x="718" y="1785"/>
                  </a:lnTo>
                  <a:lnTo>
                    <a:pt x="638" y="118"/>
                  </a:lnTo>
                  <a:cubicBezTo>
                    <a:pt x="544" y="38"/>
                    <a:pt x="444" y="0"/>
                    <a:pt x="345" y="0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59"/>
            <p:cNvSpPr/>
            <p:nvPr/>
          </p:nvSpPr>
          <p:spPr>
            <a:xfrm>
              <a:off x="7224815" y="1632965"/>
              <a:ext cx="36097" cy="22084"/>
            </a:xfrm>
            <a:custGeom>
              <a:avLst/>
              <a:gdLst/>
              <a:ahLst/>
              <a:cxnLst/>
              <a:rect l="l" t="t" r="r" b="b"/>
              <a:pathLst>
                <a:path w="407" h="249" extrusionOk="0">
                  <a:moveTo>
                    <a:pt x="196" y="0"/>
                  </a:moveTo>
                  <a:cubicBezTo>
                    <a:pt x="169" y="0"/>
                    <a:pt x="141" y="3"/>
                    <a:pt x="114" y="8"/>
                  </a:cubicBezTo>
                  <a:cubicBezTo>
                    <a:pt x="90" y="84"/>
                    <a:pt x="52" y="164"/>
                    <a:pt x="0" y="249"/>
                  </a:cubicBezTo>
                  <a:cubicBezTo>
                    <a:pt x="137" y="187"/>
                    <a:pt x="274" y="121"/>
                    <a:pt x="406" y="51"/>
                  </a:cubicBezTo>
                  <a:cubicBezTo>
                    <a:pt x="402" y="46"/>
                    <a:pt x="402" y="46"/>
                    <a:pt x="397" y="46"/>
                  </a:cubicBezTo>
                  <a:cubicBezTo>
                    <a:pt x="392" y="41"/>
                    <a:pt x="387" y="41"/>
                    <a:pt x="383" y="36"/>
                  </a:cubicBezTo>
                  <a:cubicBezTo>
                    <a:pt x="373" y="32"/>
                    <a:pt x="359" y="32"/>
                    <a:pt x="350" y="27"/>
                  </a:cubicBezTo>
                  <a:cubicBezTo>
                    <a:pt x="345" y="27"/>
                    <a:pt x="340" y="22"/>
                    <a:pt x="335" y="22"/>
                  </a:cubicBezTo>
                  <a:cubicBezTo>
                    <a:pt x="326" y="17"/>
                    <a:pt x="317" y="17"/>
                    <a:pt x="307" y="13"/>
                  </a:cubicBezTo>
                  <a:lnTo>
                    <a:pt x="293" y="13"/>
                  </a:lnTo>
                  <a:cubicBezTo>
                    <a:pt x="279" y="8"/>
                    <a:pt x="269" y="8"/>
                    <a:pt x="255" y="3"/>
                  </a:cubicBezTo>
                  <a:lnTo>
                    <a:pt x="251" y="3"/>
                  </a:lnTo>
                  <a:cubicBezTo>
                    <a:pt x="233" y="1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59"/>
            <p:cNvSpPr/>
            <p:nvPr/>
          </p:nvSpPr>
          <p:spPr>
            <a:xfrm>
              <a:off x="7027129" y="1023138"/>
              <a:ext cx="119909" cy="82925"/>
            </a:xfrm>
            <a:custGeom>
              <a:avLst/>
              <a:gdLst/>
              <a:ahLst/>
              <a:cxnLst/>
              <a:rect l="l" t="t" r="r" b="b"/>
              <a:pathLst>
                <a:path w="1352" h="935" extrusionOk="0">
                  <a:moveTo>
                    <a:pt x="1351" y="0"/>
                  </a:moveTo>
                  <a:lnTo>
                    <a:pt x="1351" y="0"/>
                  </a:lnTo>
                  <a:cubicBezTo>
                    <a:pt x="1318" y="5"/>
                    <a:pt x="1285" y="9"/>
                    <a:pt x="1257" y="9"/>
                  </a:cubicBezTo>
                  <a:cubicBezTo>
                    <a:pt x="1209" y="222"/>
                    <a:pt x="1091" y="519"/>
                    <a:pt x="832" y="699"/>
                  </a:cubicBezTo>
                  <a:cubicBezTo>
                    <a:pt x="681" y="803"/>
                    <a:pt x="501" y="850"/>
                    <a:pt x="289" y="850"/>
                  </a:cubicBezTo>
                  <a:cubicBezTo>
                    <a:pt x="275" y="850"/>
                    <a:pt x="256" y="845"/>
                    <a:pt x="241" y="845"/>
                  </a:cubicBezTo>
                  <a:cubicBezTo>
                    <a:pt x="166" y="840"/>
                    <a:pt x="95" y="836"/>
                    <a:pt x="15" y="817"/>
                  </a:cubicBezTo>
                  <a:cubicBezTo>
                    <a:pt x="15" y="840"/>
                    <a:pt x="15" y="859"/>
                    <a:pt x="10" y="878"/>
                  </a:cubicBezTo>
                  <a:cubicBezTo>
                    <a:pt x="10" y="888"/>
                    <a:pt x="5" y="897"/>
                    <a:pt x="1" y="907"/>
                  </a:cubicBezTo>
                  <a:cubicBezTo>
                    <a:pt x="48" y="916"/>
                    <a:pt x="95" y="921"/>
                    <a:pt x="142" y="925"/>
                  </a:cubicBezTo>
                  <a:cubicBezTo>
                    <a:pt x="194" y="930"/>
                    <a:pt x="246" y="935"/>
                    <a:pt x="293" y="935"/>
                  </a:cubicBezTo>
                  <a:lnTo>
                    <a:pt x="303" y="935"/>
                  </a:lnTo>
                  <a:cubicBezTo>
                    <a:pt x="525" y="935"/>
                    <a:pt x="718" y="883"/>
                    <a:pt x="879" y="770"/>
                  </a:cubicBezTo>
                  <a:cubicBezTo>
                    <a:pt x="1181" y="567"/>
                    <a:pt x="1299" y="227"/>
                    <a:pt x="1351" y="0"/>
                  </a:cubicBezTo>
                  <a:close/>
                </a:path>
              </a:pathLst>
            </a:custGeom>
            <a:solidFill>
              <a:srgbClr val="4F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59"/>
            <p:cNvSpPr/>
            <p:nvPr/>
          </p:nvSpPr>
          <p:spPr>
            <a:xfrm>
              <a:off x="6994935" y="1080786"/>
              <a:ext cx="33968" cy="32194"/>
            </a:xfrm>
            <a:custGeom>
              <a:avLst/>
              <a:gdLst/>
              <a:ahLst/>
              <a:cxnLst/>
              <a:rect l="l" t="t" r="r" b="b"/>
              <a:pathLst>
                <a:path w="383" h="363" extrusionOk="0">
                  <a:moveTo>
                    <a:pt x="201" y="1"/>
                  </a:moveTo>
                  <a:cubicBezTo>
                    <a:pt x="118" y="1"/>
                    <a:pt x="44" y="54"/>
                    <a:pt x="24" y="139"/>
                  </a:cubicBezTo>
                  <a:cubicBezTo>
                    <a:pt x="0" y="233"/>
                    <a:pt x="57" y="332"/>
                    <a:pt x="156" y="356"/>
                  </a:cubicBezTo>
                  <a:cubicBezTo>
                    <a:pt x="172" y="360"/>
                    <a:pt x="188" y="362"/>
                    <a:pt x="203" y="362"/>
                  </a:cubicBezTo>
                  <a:cubicBezTo>
                    <a:pt x="272" y="362"/>
                    <a:pt x="337" y="322"/>
                    <a:pt x="364" y="257"/>
                  </a:cubicBezTo>
                  <a:cubicBezTo>
                    <a:pt x="368" y="247"/>
                    <a:pt x="373" y="238"/>
                    <a:pt x="373" y="228"/>
                  </a:cubicBezTo>
                  <a:cubicBezTo>
                    <a:pt x="378" y="209"/>
                    <a:pt x="383" y="190"/>
                    <a:pt x="378" y="167"/>
                  </a:cubicBezTo>
                  <a:cubicBezTo>
                    <a:pt x="373" y="96"/>
                    <a:pt x="321" y="25"/>
                    <a:pt x="246" y="6"/>
                  </a:cubicBezTo>
                  <a:cubicBezTo>
                    <a:pt x="231" y="3"/>
                    <a:pt x="215" y="1"/>
                    <a:pt x="201" y="1"/>
                  </a:cubicBezTo>
                  <a:close/>
                </a:path>
              </a:pathLst>
            </a:custGeom>
            <a:solidFill>
              <a:srgbClr val="5B4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59"/>
            <p:cNvSpPr/>
            <p:nvPr/>
          </p:nvSpPr>
          <p:spPr>
            <a:xfrm>
              <a:off x="7130539" y="915912"/>
              <a:ext cx="60841" cy="108113"/>
            </a:xfrm>
            <a:custGeom>
              <a:avLst/>
              <a:gdLst/>
              <a:ahLst/>
              <a:cxnLst/>
              <a:rect l="l" t="t" r="r" b="b"/>
              <a:pathLst>
                <a:path w="686" h="1219" extrusionOk="0">
                  <a:moveTo>
                    <a:pt x="298" y="66"/>
                  </a:moveTo>
                  <a:cubicBezTo>
                    <a:pt x="322" y="66"/>
                    <a:pt x="346" y="66"/>
                    <a:pt x="369" y="71"/>
                  </a:cubicBezTo>
                  <a:cubicBezTo>
                    <a:pt x="520" y="114"/>
                    <a:pt x="667" y="326"/>
                    <a:pt x="601" y="709"/>
                  </a:cubicBezTo>
                  <a:cubicBezTo>
                    <a:pt x="582" y="812"/>
                    <a:pt x="530" y="902"/>
                    <a:pt x="464" y="973"/>
                  </a:cubicBezTo>
                  <a:cubicBezTo>
                    <a:pt x="341" y="874"/>
                    <a:pt x="251" y="638"/>
                    <a:pt x="232" y="354"/>
                  </a:cubicBezTo>
                  <a:lnTo>
                    <a:pt x="298" y="66"/>
                  </a:lnTo>
                  <a:close/>
                  <a:moveTo>
                    <a:pt x="303" y="0"/>
                  </a:moveTo>
                  <a:cubicBezTo>
                    <a:pt x="298" y="0"/>
                    <a:pt x="289" y="0"/>
                    <a:pt x="279" y="5"/>
                  </a:cubicBezTo>
                  <a:lnTo>
                    <a:pt x="270" y="52"/>
                  </a:lnTo>
                  <a:lnTo>
                    <a:pt x="1" y="1204"/>
                  </a:lnTo>
                  <a:cubicBezTo>
                    <a:pt x="10" y="1204"/>
                    <a:pt x="20" y="1209"/>
                    <a:pt x="29" y="1214"/>
                  </a:cubicBezTo>
                  <a:cubicBezTo>
                    <a:pt x="48" y="1218"/>
                    <a:pt x="72" y="1218"/>
                    <a:pt x="91" y="1218"/>
                  </a:cubicBezTo>
                  <a:cubicBezTo>
                    <a:pt x="119" y="1218"/>
                    <a:pt x="152" y="1214"/>
                    <a:pt x="185" y="1209"/>
                  </a:cubicBezTo>
                  <a:cubicBezTo>
                    <a:pt x="364" y="1162"/>
                    <a:pt x="582" y="992"/>
                    <a:pt x="624" y="737"/>
                  </a:cubicBezTo>
                  <a:cubicBezTo>
                    <a:pt x="686" y="392"/>
                    <a:pt x="596" y="170"/>
                    <a:pt x="473" y="66"/>
                  </a:cubicBezTo>
                  <a:cubicBezTo>
                    <a:pt x="435" y="38"/>
                    <a:pt x="398" y="19"/>
                    <a:pt x="360" y="5"/>
                  </a:cubicBezTo>
                  <a:cubicBezTo>
                    <a:pt x="341" y="0"/>
                    <a:pt x="322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59"/>
            <p:cNvSpPr/>
            <p:nvPr/>
          </p:nvSpPr>
          <p:spPr>
            <a:xfrm>
              <a:off x="6839109" y="915912"/>
              <a:ext cx="59954" cy="108379"/>
            </a:xfrm>
            <a:custGeom>
              <a:avLst/>
              <a:gdLst/>
              <a:ahLst/>
              <a:cxnLst/>
              <a:rect l="l" t="t" r="r" b="b"/>
              <a:pathLst>
                <a:path w="676" h="1222" extrusionOk="0">
                  <a:moveTo>
                    <a:pt x="354" y="49"/>
                  </a:moveTo>
                  <a:cubicBezTo>
                    <a:pt x="364" y="49"/>
                    <a:pt x="373" y="50"/>
                    <a:pt x="383" y="52"/>
                  </a:cubicBezTo>
                  <a:lnTo>
                    <a:pt x="407" y="161"/>
                  </a:lnTo>
                  <a:cubicBezTo>
                    <a:pt x="397" y="482"/>
                    <a:pt x="289" y="751"/>
                    <a:pt x="138" y="879"/>
                  </a:cubicBezTo>
                  <a:cubicBezTo>
                    <a:pt x="109" y="831"/>
                    <a:pt x="86" y="770"/>
                    <a:pt x="72" y="709"/>
                  </a:cubicBezTo>
                  <a:cubicBezTo>
                    <a:pt x="10" y="317"/>
                    <a:pt x="157" y="99"/>
                    <a:pt x="312" y="57"/>
                  </a:cubicBezTo>
                  <a:cubicBezTo>
                    <a:pt x="326" y="51"/>
                    <a:pt x="340" y="49"/>
                    <a:pt x="354" y="49"/>
                  </a:cubicBezTo>
                  <a:close/>
                  <a:moveTo>
                    <a:pt x="350" y="0"/>
                  </a:moveTo>
                  <a:cubicBezTo>
                    <a:pt x="341" y="5"/>
                    <a:pt x="331" y="5"/>
                    <a:pt x="322" y="5"/>
                  </a:cubicBezTo>
                  <a:cubicBezTo>
                    <a:pt x="275" y="19"/>
                    <a:pt x="227" y="48"/>
                    <a:pt x="190" y="85"/>
                  </a:cubicBezTo>
                  <a:cubicBezTo>
                    <a:pt x="76" y="199"/>
                    <a:pt x="1" y="416"/>
                    <a:pt x="53" y="737"/>
                  </a:cubicBezTo>
                  <a:cubicBezTo>
                    <a:pt x="103" y="1042"/>
                    <a:pt x="401" y="1221"/>
                    <a:pt x="591" y="1221"/>
                  </a:cubicBezTo>
                  <a:cubicBezTo>
                    <a:pt x="613" y="1221"/>
                    <a:pt x="634" y="1219"/>
                    <a:pt x="652" y="1214"/>
                  </a:cubicBezTo>
                  <a:cubicBezTo>
                    <a:pt x="662" y="1209"/>
                    <a:pt x="671" y="1209"/>
                    <a:pt x="676" y="1204"/>
                  </a:cubicBezTo>
                  <a:lnTo>
                    <a:pt x="402" y="5"/>
                  </a:lnTo>
                  <a:cubicBezTo>
                    <a:pt x="383" y="0"/>
                    <a:pt x="36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59"/>
            <p:cNvSpPr/>
            <p:nvPr/>
          </p:nvSpPr>
          <p:spPr>
            <a:xfrm>
              <a:off x="6839996" y="920258"/>
              <a:ext cx="35210" cy="73613"/>
            </a:xfrm>
            <a:custGeom>
              <a:avLst/>
              <a:gdLst/>
              <a:ahLst/>
              <a:cxnLst/>
              <a:rect l="l" t="t" r="r" b="b"/>
              <a:pathLst>
                <a:path w="397" h="830" extrusionOk="0">
                  <a:moveTo>
                    <a:pt x="344" y="0"/>
                  </a:moveTo>
                  <a:cubicBezTo>
                    <a:pt x="330" y="0"/>
                    <a:pt x="316" y="2"/>
                    <a:pt x="302" y="8"/>
                  </a:cubicBezTo>
                  <a:cubicBezTo>
                    <a:pt x="147" y="50"/>
                    <a:pt x="0" y="268"/>
                    <a:pt x="62" y="660"/>
                  </a:cubicBezTo>
                  <a:cubicBezTo>
                    <a:pt x="76" y="721"/>
                    <a:pt x="99" y="782"/>
                    <a:pt x="128" y="830"/>
                  </a:cubicBezTo>
                  <a:cubicBezTo>
                    <a:pt x="279" y="702"/>
                    <a:pt x="387" y="433"/>
                    <a:pt x="397" y="112"/>
                  </a:cubicBezTo>
                  <a:lnTo>
                    <a:pt x="373" y="3"/>
                  </a:lnTo>
                  <a:cubicBezTo>
                    <a:pt x="363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59"/>
            <p:cNvSpPr/>
            <p:nvPr/>
          </p:nvSpPr>
          <p:spPr>
            <a:xfrm>
              <a:off x="7151115" y="921766"/>
              <a:ext cx="38580" cy="80442"/>
            </a:xfrm>
            <a:custGeom>
              <a:avLst/>
              <a:gdLst/>
              <a:ahLst/>
              <a:cxnLst/>
              <a:rect l="l" t="t" r="r" b="b"/>
              <a:pathLst>
                <a:path w="435" h="907" extrusionOk="0">
                  <a:moveTo>
                    <a:pt x="66" y="0"/>
                  </a:moveTo>
                  <a:lnTo>
                    <a:pt x="0" y="288"/>
                  </a:lnTo>
                  <a:cubicBezTo>
                    <a:pt x="19" y="572"/>
                    <a:pt x="109" y="808"/>
                    <a:pt x="232" y="907"/>
                  </a:cubicBezTo>
                  <a:cubicBezTo>
                    <a:pt x="298" y="836"/>
                    <a:pt x="350" y="746"/>
                    <a:pt x="369" y="643"/>
                  </a:cubicBezTo>
                  <a:cubicBezTo>
                    <a:pt x="435" y="260"/>
                    <a:pt x="288" y="48"/>
                    <a:pt x="137" y="5"/>
                  </a:cubicBezTo>
                  <a:cubicBezTo>
                    <a:pt x="114" y="0"/>
                    <a:pt x="90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59"/>
            <p:cNvSpPr/>
            <p:nvPr/>
          </p:nvSpPr>
          <p:spPr>
            <a:xfrm>
              <a:off x="7053912" y="914227"/>
              <a:ext cx="31928" cy="51618"/>
            </a:xfrm>
            <a:custGeom>
              <a:avLst/>
              <a:gdLst/>
              <a:ahLst/>
              <a:cxnLst/>
              <a:rect l="l" t="t" r="r" b="b"/>
              <a:pathLst>
                <a:path w="360" h="582" extrusionOk="0">
                  <a:moveTo>
                    <a:pt x="180" y="0"/>
                  </a:moveTo>
                  <a:cubicBezTo>
                    <a:pt x="81" y="0"/>
                    <a:pt x="1" y="128"/>
                    <a:pt x="1" y="288"/>
                  </a:cubicBezTo>
                  <a:cubicBezTo>
                    <a:pt x="1" y="449"/>
                    <a:pt x="81" y="576"/>
                    <a:pt x="180" y="581"/>
                  </a:cubicBezTo>
                  <a:cubicBezTo>
                    <a:pt x="182" y="581"/>
                    <a:pt x="184" y="581"/>
                    <a:pt x="186" y="581"/>
                  </a:cubicBezTo>
                  <a:cubicBezTo>
                    <a:pt x="282" y="581"/>
                    <a:pt x="360" y="456"/>
                    <a:pt x="360" y="298"/>
                  </a:cubicBezTo>
                  <a:cubicBezTo>
                    <a:pt x="360" y="133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59"/>
            <p:cNvSpPr/>
            <p:nvPr/>
          </p:nvSpPr>
          <p:spPr>
            <a:xfrm>
              <a:off x="6940480" y="914227"/>
              <a:ext cx="31928" cy="51618"/>
            </a:xfrm>
            <a:custGeom>
              <a:avLst/>
              <a:gdLst/>
              <a:ahLst/>
              <a:cxnLst/>
              <a:rect l="l" t="t" r="r" b="b"/>
              <a:pathLst>
                <a:path w="360" h="582" extrusionOk="0">
                  <a:moveTo>
                    <a:pt x="180" y="0"/>
                  </a:moveTo>
                  <a:cubicBezTo>
                    <a:pt x="81" y="0"/>
                    <a:pt x="0" y="128"/>
                    <a:pt x="0" y="288"/>
                  </a:cubicBezTo>
                  <a:cubicBezTo>
                    <a:pt x="0" y="449"/>
                    <a:pt x="81" y="576"/>
                    <a:pt x="180" y="581"/>
                  </a:cubicBezTo>
                  <a:cubicBezTo>
                    <a:pt x="182" y="581"/>
                    <a:pt x="183" y="581"/>
                    <a:pt x="185" y="581"/>
                  </a:cubicBezTo>
                  <a:cubicBezTo>
                    <a:pt x="282" y="581"/>
                    <a:pt x="359" y="456"/>
                    <a:pt x="359" y="298"/>
                  </a:cubicBezTo>
                  <a:cubicBezTo>
                    <a:pt x="359" y="133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59"/>
            <p:cNvSpPr/>
            <p:nvPr/>
          </p:nvSpPr>
          <p:spPr>
            <a:xfrm>
              <a:off x="7048946" y="875559"/>
              <a:ext cx="62881" cy="37871"/>
            </a:xfrm>
            <a:custGeom>
              <a:avLst/>
              <a:gdLst/>
              <a:ahLst/>
              <a:cxnLst/>
              <a:rect l="l" t="t" r="r" b="b"/>
              <a:pathLst>
                <a:path w="709" h="427" extrusionOk="0">
                  <a:moveTo>
                    <a:pt x="122" y="0"/>
                  </a:moveTo>
                  <a:cubicBezTo>
                    <a:pt x="77" y="0"/>
                    <a:pt x="30" y="28"/>
                    <a:pt x="10" y="73"/>
                  </a:cubicBezTo>
                  <a:lnTo>
                    <a:pt x="0" y="96"/>
                  </a:lnTo>
                  <a:lnTo>
                    <a:pt x="661" y="427"/>
                  </a:lnTo>
                  <a:lnTo>
                    <a:pt x="680" y="394"/>
                  </a:lnTo>
                  <a:cubicBezTo>
                    <a:pt x="708" y="333"/>
                    <a:pt x="690" y="262"/>
                    <a:pt x="633" y="233"/>
                  </a:cubicBezTo>
                  <a:lnTo>
                    <a:pt x="170" y="11"/>
                  </a:lnTo>
                  <a:cubicBezTo>
                    <a:pt x="155" y="4"/>
                    <a:pt x="139" y="0"/>
                    <a:pt x="122" y="0"/>
                  </a:cubicBezTo>
                  <a:close/>
                </a:path>
              </a:pathLst>
            </a:custGeom>
            <a:solidFill>
              <a:srgbClr val="A73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59"/>
            <p:cNvSpPr/>
            <p:nvPr/>
          </p:nvSpPr>
          <p:spPr>
            <a:xfrm>
              <a:off x="6991121" y="983760"/>
              <a:ext cx="40709" cy="29002"/>
            </a:xfrm>
            <a:custGeom>
              <a:avLst/>
              <a:gdLst/>
              <a:ahLst/>
              <a:cxnLst/>
              <a:rect l="l" t="t" r="r" b="b"/>
              <a:pathLst>
                <a:path w="459" h="327" extrusionOk="0">
                  <a:moveTo>
                    <a:pt x="71" y="0"/>
                  </a:moveTo>
                  <a:cubicBezTo>
                    <a:pt x="29" y="0"/>
                    <a:pt x="1" y="5"/>
                    <a:pt x="1" y="5"/>
                  </a:cubicBezTo>
                  <a:cubicBezTo>
                    <a:pt x="7" y="89"/>
                    <a:pt x="64" y="326"/>
                    <a:pt x="205" y="326"/>
                  </a:cubicBezTo>
                  <a:cubicBezTo>
                    <a:pt x="270" y="326"/>
                    <a:pt x="354" y="275"/>
                    <a:pt x="459" y="132"/>
                  </a:cubicBezTo>
                  <a:cubicBezTo>
                    <a:pt x="459" y="128"/>
                    <a:pt x="449" y="123"/>
                    <a:pt x="449" y="118"/>
                  </a:cubicBezTo>
                  <a:cubicBezTo>
                    <a:pt x="371" y="206"/>
                    <a:pt x="307" y="240"/>
                    <a:pt x="256" y="240"/>
                  </a:cubicBezTo>
                  <a:cubicBezTo>
                    <a:pt x="155" y="240"/>
                    <a:pt x="100" y="110"/>
                    <a:pt x="7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59"/>
            <p:cNvSpPr/>
            <p:nvPr/>
          </p:nvSpPr>
          <p:spPr>
            <a:xfrm>
              <a:off x="6972674" y="1032273"/>
              <a:ext cx="67937" cy="42394"/>
            </a:xfrm>
            <a:custGeom>
              <a:avLst/>
              <a:gdLst/>
              <a:ahLst/>
              <a:cxnLst/>
              <a:rect l="l" t="t" r="r" b="b"/>
              <a:pathLst>
                <a:path w="766" h="478" extrusionOk="0">
                  <a:moveTo>
                    <a:pt x="72" y="43"/>
                  </a:moveTo>
                  <a:lnTo>
                    <a:pt x="728" y="53"/>
                  </a:lnTo>
                  <a:cubicBezTo>
                    <a:pt x="719" y="143"/>
                    <a:pt x="695" y="185"/>
                    <a:pt x="652" y="209"/>
                  </a:cubicBezTo>
                  <a:lnTo>
                    <a:pt x="100" y="213"/>
                  </a:lnTo>
                  <a:cubicBezTo>
                    <a:pt x="86" y="185"/>
                    <a:pt x="72" y="152"/>
                    <a:pt x="67" y="105"/>
                  </a:cubicBezTo>
                  <a:cubicBezTo>
                    <a:pt x="67" y="86"/>
                    <a:pt x="67" y="62"/>
                    <a:pt x="72" y="43"/>
                  </a:cubicBezTo>
                  <a:close/>
                  <a:moveTo>
                    <a:pt x="1" y="1"/>
                  </a:moveTo>
                  <a:cubicBezTo>
                    <a:pt x="1" y="25"/>
                    <a:pt x="1" y="53"/>
                    <a:pt x="1" y="81"/>
                  </a:cubicBezTo>
                  <a:cubicBezTo>
                    <a:pt x="26" y="337"/>
                    <a:pt x="209" y="477"/>
                    <a:pt x="390" y="477"/>
                  </a:cubicBezTo>
                  <a:cubicBezTo>
                    <a:pt x="416" y="477"/>
                    <a:pt x="443" y="474"/>
                    <a:pt x="468" y="468"/>
                  </a:cubicBezTo>
                  <a:cubicBezTo>
                    <a:pt x="643" y="431"/>
                    <a:pt x="747" y="261"/>
                    <a:pt x="766" y="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59"/>
            <p:cNvSpPr/>
            <p:nvPr/>
          </p:nvSpPr>
          <p:spPr>
            <a:xfrm>
              <a:off x="6916623" y="875647"/>
              <a:ext cx="59068" cy="32815"/>
            </a:xfrm>
            <a:custGeom>
              <a:avLst/>
              <a:gdLst/>
              <a:ahLst/>
              <a:cxnLst/>
              <a:rect l="l" t="t" r="r" b="b"/>
              <a:pathLst>
                <a:path w="666" h="370" extrusionOk="0">
                  <a:moveTo>
                    <a:pt x="547" y="0"/>
                  </a:moveTo>
                  <a:cubicBezTo>
                    <a:pt x="536" y="0"/>
                    <a:pt x="525" y="2"/>
                    <a:pt x="515" y="6"/>
                  </a:cubicBezTo>
                  <a:lnTo>
                    <a:pt x="76" y="190"/>
                  </a:lnTo>
                  <a:cubicBezTo>
                    <a:pt x="24" y="214"/>
                    <a:pt x="0" y="284"/>
                    <a:pt x="24" y="346"/>
                  </a:cubicBezTo>
                  <a:lnTo>
                    <a:pt x="33" y="369"/>
                  </a:lnTo>
                  <a:lnTo>
                    <a:pt x="666" y="100"/>
                  </a:lnTo>
                  <a:lnTo>
                    <a:pt x="656" y="81"/>
                  </a:lnTo>
                  <a:cubicBezTo>
                    <a:pt x="634" y="29"/>
                    <a:pt x="590" y="0"/>
                    <a:pt x="547" y="0"/>
                  </a:cubicBezTo>
                  <a:close/>
                </a:path>
              </a:pathLst>
            </a:custGeom>
            <a:solidFill>
              <a:srgbClr val="A73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59"/>
            <p:cNvSpPr/>
            <p:nvPr/>
          </p:nvSpPr>
          <p:spPr>
            <a:xfrm>
              <a:off x="6978527" y="1036086"/>
              <a:ext cx="58713" cy="15166"/>
            </a:xfrm>
            <a:custGeom>
              <a:avLst/>
              <a:gdLst/>
              <a:ahLst/>
              <a:cxnLst/>
              <a:rect l="l" t="t" r="r" b="b"/>
              <a:pathLst>
                <a:path w="662" h="171" extrusionOk="0">
                  <a:moveTo>
                    <a:pt x="6" y="0"/>
                  </a:moveTo>
                  <a:cubicBezTo>
                    <a:pt x="1" y="19"/>
                    <a:pt x="1" y="43"/>
                    <a:pt x="1" y="62"/>
                  </a:cubicBezTo>
                  <a:cubicBezTo>
                    <a:pt x="6" y="109"/>
                    <a:pt x="20" y="142"/>
                    <a:pt x="34" y="170"/>
                  </a:cubicBezTo>
                  <a:lnTo>
                    <a:pt x="586" y="166"/>
                  </a:lnTo>
                  <a:cubicBezTo>
                    <a:pt x="629" y="142"/>
                    <a:pt x="653" y="100"/>
                    <a:pt x="662" y="1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59"/>
            <p:cNvSpPr/>
            <p:nvPr/>
          </p:nvSpPr>
          <p:spPr>
            <a:xfrm>
              <a:off x="7701384" y="1839066"/>
              <a:ext cx="698697" cy="679534"/>
            </a:xfrm>
            <a:custGeom>
              <a:avLst/>
              <a:gdLst/>
              <a:ahLst/>
              <a:cxnLst/>
              <a:rect l="l" t="t" r="r" b="b"/>
              <a:pathLst>
                <a:path w="8131" h="7908" extrusionOk="0">
                  <a:moveTo>
                    <a:pt x="3443" y="1"/>
                  </a:moveTo>
                  <a:cubicBezTo>
                    <a:pt x="3424" y="1"/>
                    <a:pt x="3405" y="1"/>
                    <a:pt x="3386" y="2"/>
                  </a:cubicBezTo>
                  <a:cubicBezTo>
                    <a:pt x="2385" y="45"/>
                    <a:pt x="2054" y="795"/>
                    <a:pt x="2054" y="795"/>
                  </a:cubicBezTo>
                  <a:cubicBezTo>
                    <a:pt x="2054" y="795"/>
                    <a:pt x="1989" y="775"/>
                    <a:pt x="1878" y="775"/>
                  </a:cubicBezTo>
                  <a:cubicBezTo>
                    <a:pt x="1638" y="775"/>
                    <a:pt x="1186" y="869"/>
                    <a:pt x="709" y="1466"/>
                  </a:cubicBezTo>
                  <a:cubicBezTo>
                    <a:pt x="10" y="2344"/>
                    <a:pt x="402" y="2977"/>
                    <a:pt x="402" y="2977"/>
                  </a:cubicBezTo>
                  <a:cubicBezTo>
                    <a:pt x="402" y="2977"/>
                    <a:pt x="0" y="3751"/>
                    <a:pt x="388" y="4709"/>
                  </a:cubicBezTo>
                  <a:cubicBezTo>
                    <a:pt x="740" y="5582"/>
                    <a:pt x="1249" y="5621"/>
                    <a:pt x="1337" y="5621"/>
                  </a:cubicBezTo>
                  <a:cubicBezTo>
                    <a:pt x="1346" y="5621"/>
                    <a:pt x="1351" y="5621"/>
                    <a:pt x="1351" y="5621"/>
                  </a:cubicBezTo>
                  <a:lnTo>
                    <a:pt x="1351" y="5621"/>
                  </a:lnTo>
                  <a:cubicBezTo>
                    <a:pt x="1351" y="5621"/>
                    <a:pt x="846" y="7807"/>
                    <a:pt x="3952" y="7906"/>
                  </a:cubicBezTo>
                  <a:cubicBezTo>
                    <a:pt x="3997" y="7907"/>
                    <a:pt x="4040" y="7908"/>
                    <a:pt x="4083" y="7908"/>
                  </a:cubicBezTo>
                  <a:cubicBezTo>
                    <a:pt x="6066" y="7908"/>
                    <a:pt x="5817" y="6532"/>
                    <a:pt x="5817" y="6532"/>
                  </a:cubicBezTo>
                  <a:lnTo>
                    <a:pt x="5817" y="6532"/>
                  </a:lnTo>
                  <a:cubicBezTo>
                    <a:pt x="5817" y="6532"/>
                    <a:pt x="5872" y="6540"/>
                    <a:pt x="5962" y="6540"/>
                  </a:cubicBezTo>
                  <a:cubicBezTo>
                    <a:pt x="6314" y="6540"/>
                    <a:pt x="7215" y="6423"/>
                    <a:pt x="7621" y="5285"/>
                  </a:cubicBezTo>
                  <a:cubicBezTo>
                    <a:pt x="8131" y="3855"/>
                    <a:pt x="6814" y="3420"/>
                    <a:pt x="6814" y="3420"/>
                  </a:cubicBezTo>
                  <a:cubicBezTo>
                    <a:pt x="6814" y="3420"/>
                    <a:pt x="7663" y="2193"/>
                    <a:pt x="6483" y="1305"/>
                  </a:cubicBezTo>
                  <a:cubicBezTo>
                    <a:pt x="5992" y="936"/>
                    <a:pt x="5633" y="828"/>
                    <a:pt x="5382" y="828"/>
                  </a:cubicBezTo>
                  <a:cubicBezTo>
                    <a:pt x="5029" y="828"/>
                    <a:pt x="4887" y="1041"/>
                    <a:pt x="4887" y="1041"/>
                  </a:cubicBezTo>
                  <a:cubicBezTo>
                    <a:pt x="4887" y="1041"/>
                    <a:pt x="4410" y="1"/>
                    <a:pt x="3443" y="1"/>
                  </a:cubicBezTo>
                  <a:close/>
                </a:path>
              </a:pathLst>
            </a:custGeom>
            <a:solidFill>
              <a:srgbClr val="EEE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59"/>
            <p:cNvSpPr/>
            <p:nvPr/>
          </p:nvSpPr>
          <p:spPr>
            <a:xfrm>
              <a:off x="7664434" y="3216170"/>
              <a:ext cx="397340" cy="1466825"/>
            </a:xfrm>
            <a:custGeom>
              <a:avLst/>
              <a:gdLst/>
              <a:ahLst/>
              <a:cxnLst/>
              <a:rect l="l" t="t" r="r" b="b"/>
              <a:pathLst>
                <a:path w="4624" h="17070" extrusionOk="0">
                  <a:moveTo>
                    <a:pt x="57" y="1"/>
                  </a:moveTo>
                  <a:lnTo>
                    <a:pt x="57" y="1"/>
                  </a:lnTo>
                  <a:cubicBezTo>
                    <a:pt x="1" y="7442"/>
                    <a:pt x="3561" y="17069"/>
                    <a:pt x="3561" y="17069"/>
                  </a:cubicBezTo>
                  <a:cubicBezTo>
                    <a:pt x="3561" y="17069"/>
                    <a:pt x="3915" y="5846"/>
                    <a:pt x="4236" y="4019"/>
                  </a:cubicBezTo>
                  <a:cubicBezTo>
                    <a:pt x="4557" y="2192"/>
                    <a:pt x="4623" y="72"/>
                    <a:pt x="4623" y="72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59"/>
            <p:cNvSpPr/>
            <p:nvPr/>
          </p:nvSpPr>
          <p:spPr>
            <a:xfrm>
              <a:off x="7791009" y="3182916"/>
              <a:ext cx="469951" cy="1496041"/>
            </a:xfrm>
            <a:custGeom>
              <a:avLst/>
              <a:gdLst/>
              <a:ahLst/>
              <a:cxnLst/>
              <a:rect l="l" t="t" r="r" b="b"/>
              <a:pathLst>
                <a:path w="5469" h="17410" extrusionOk="0">
                  <a:moveTo>
                    <a:pt x="4850" y="1"/>
                  </a:moveTo>
                  <a:lnTo>
                    <a:pt x="152" y="15"/>
                  </a:lnTo>
                  <a:cubicBezTo>
                    <a:pt x="152" y="15"/>
                    <a:pt x="1" y="2244"/>
                    <a:pt x="468" y="4118"/>
                  </a:cubicBezTo>
                  <a:cubicBezTo>
                    <a:pt x="936" y="5992"/>
                    <a:pt x="2532" y="17409"/>
                    <a:pt x="2532" y="17409"/>
                  </a:cubicBezTo>
                  <a:cubicBezTo>
                    <a:pt x="2532" y="17409"/>
                    <a:pt x="5468" y="7612"/>
                    <a:pt x="4850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59"/>
            <p:cNvSpPr/>
            <p:nvPr/>
          </p:nvSpPr>
          <p:spPr>
            <a:xfrm>
              <a:off x="7498075" y="2949789"/>
              <a:ext cx="814788" cy="1489768"/>
            </a:xfrm>
            <a:custGeom>
              <a:avLst/>
              <a:gdLst/>
              <a:ahLst/>
              <a:cxnLst/>
              <a:rect l="l" t="t" r="r" b="b"/>
              <a:pathLst>
                <a:path w="9482" h="17337" extrusionOk="0">
                  <a:moveTo>
                    <a:pt x="5194" y="1"/>
                  </a:moveTo>
                  <a:cubicBezTo>
                    <a:pt x="3712" y="1"/>
                    <a:pt x="2243" y="302"/>
                    <a:pt x="1989" y="844"/>
                  </a:cubicBezTo>
                  <a:cubicBezTo>
                    <a:pt x="813" y="3342"/>
                    <a:pt x="1" y="15179"/>
                    <a:pt x="1" y="15179"/>
                  </a:cubicBezTo>
                  <a:cubicBezTo>
                    <a:pt x="1" y="15179"/>
                    <a:pt x="4276" y="17336"/>
                    <a:pt x="7834" y="17336"/>
                  </a:cubicBezTo>
                  <a:cubicBezTo>
                    <a:pt x="8130" y="17336"/>
                    <a:pt x="8420" y="17321"/>
                    <a:pt x="8703" y="17289"/>
                  </a:cubicBezTo>
                  <a:cubicBezTo>
                    <a:pt x="9482" y="10231"/>
                    <a:pt x="9024" y="4635"/>
                    <a:pt x="8528" y="1137"/>
                  </a:cubicBezTo>
                  <a:cubicBezTo>
                    <a:pt x="8418" y="354"/>
                    <a:pt x="6798" y="1"/>
                    <a:pt x="5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59"/>
            <p:cNvSpPr/>
            <p:nvPr/>
          </p:nvSpPr>
          <p:spPr>
            <a:xfrm>
              <a:off x="7598354" y="2949789"/>
              <a:ext cx="714508" cy="1489682"/>
            </a:xfrm>
            <a:custGeom>
              <a:avLst/>
              <a:gdLst/>
              <a:ahLst/>
              <a:cxnLst/>
              <a:rect l="l" t="t" r="r" b="b"/>
              <a:pathLst>
                <a:path w="8315" h="17336" extrusionOk="0">
                  <a:moveTo>
                    <a:pt x="4027" y="1"/>
                  </a:moveTo>
                  <a:cubicBezTo>
                    <a:pt x="2545" y="1"/>
                    <a:pt x="1076" y="302"/>
                    <a:pt x="822" y="844"/>
                  </a:cubicBezTo>
                  <a:cubicBezTo>
                    <a:pt x="519" y="1481"/>
                    <a:pt x="246" y="2719"/>
                    <a:pt x="0" y="4211"/>
                  </a:cubicBezTo>
                  <a:cubicBezTo>
                    <a:pt x="699" y="2917"/>
                    <a:pt x="1535" y="2482"/>
                    <a:pt x="2517" y="2431"/>
                  </a:cubicBezTo>
                  <a:cubicBezTo>
                    <a:pt x="2556" y="2429"/>
                    <a:pt x="2595" y="2428"/>
                    <a:pt x="2634" y="2428"/>
                  </a:cubicBezTo>
                  <a:cubicBezTo>
                    <a:pt x="4858" y="2428"/>
                    <a:pt x="6832" y="5594"/>
                    <a:pt x="6525" y="11751"/>
                  </a:cubicBezTo>
                  <a:cubicBezTo>
                    <a:pt x="6426" y="13753"/>
                    <a:pt x="6148" y="15641"/>
                    <a:pt x="5737" y="17289"/>
                  </a:cubicBezTo>
                  <a:cubicBezTo>
                    <a:pt x="6055" y="17319"/>
                    <a:pt x="6373" y="17335"/>
                    <a:pt x="6685" y="17335"/>
                  </a:cubicBezTo>
                  <a:cubicBezTo>
                    <a:pt x="6974" y="17335"/>
                    <a:pt x="7259" y="17321"/>
                    <a:pt x="7536" y="17289"/>
                  </a:cubicBezTo>
                  <a:cubicBezTo>
                    <a:pt x="8315" y="10231"/>
                    <a:pt x="7857" y="4635"/>
                    <a:pt x="7361" y="1137"/>
                  </a:cubicBezTo>
                  <a:cubicBezTo>
                    <a:pt x="7251" y="354"/>
                    <a:pt x="5631" y="1"/>
                    <a:pt x="4027" y="1"/>
                  </a:cubicBezTo>
                  <a:close/>
                </a:path>
              </a:pathLst>
            </a:custGeom>
            <a:solidFill>
              <a:srgbClr val="310058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59"/>
            <p:cNvSpPr/>
            <p:nvPr/>
          </p:nvSpPr>
          <p:spPr>
            <a:xfrm>
              <a:off x="7640890" y="2471764"/>
              <a:ext cx="598159" cy="655044"/>
            </a:xfrm>
            <a:custGeom>
              <a:avLst/>
              <a:gdLst/>
              <a:ahLst/>
              <a:cxnLst/>
              <a:rect l="l" t="t" r="r" b="b"/>
              <a:pathLst>
                <a:path w="6961" h="7623" extrusionOk="0">
                  <a:moveTo>
                    <a:pt x="5638" y="1"/>
                  </a:moveTo>
                  <a:cubicBezTo>
                    <a:pt x="4608" y="1"/>
                    <a:pt x="2919" y="765"/>
                    <a:pt x="2919" y="765"/>
                  </a:cubicBezTo>
                  <a:cubicBezTo>
                    <a:pt x="874" y="3527"/>
                    <a:pt x="1" y="6983"/>
                    <a:pt x="1" y="6983"/>
                  </a:cubicBezTo>
                  <a:cubicBezTo>
                    <a:pt x="1" y="6983"/>
                    <a:pt x="998" y="7622"/>
                    <a:pt x="3258" y="7622"/>
                  </a:cubicBezTo>
                  <a:cubicBezTo>
                    <a:pt x="4242" y="7622"/>
                    <a:pt x="5466" y="7501"/>
                    <a:pt x="6951" y="7153"/>
                  </a:cubicBezTo>
                  <a:cubicBezTo>
                    <a:pt x="6951" y="7153"/>
                    <a:pt x="6960" y="401"/>
                    <a:pt x="6073" y="66"/>
                  </a:cubicBezTo>
                  <a:cubicBezTo>
                    <a:pt x="5951" y="20"/>
                    <a:pt x="5803" y="1"/>
                    <a:pt x="5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59"/>
            <p:cNvSpPr/>
            <p:nvPr/>
          </p:nvSpPr>
          <p:spPr>
            <a:xfrm>
              <a:off x="7662028" y="2471764"/>
              <a:ext cx="577020" cy="639061"/>
            </a:xfrm>
            <a:custGeom>
              <a:avLst/>
              <a:gdLst/>
              <a:ahLst/>
              <a:cxnLst/>
              <a:rect l="l" t="t" r="r" b="b"/>
              <a:pathLst>
                <a:path w="6715" h="7437" extrusionOk="0">
                  <a:moveTo>
                    <a:pt x="5392" y="1"/>
                  </a:moveTo>
                  <a:cubicBezTo>
                    <a:pt x="4362" y="1"/>
                    <a:pt x="2673" y="765"/>
                    <a:pt x="2673" y="765"/>
                  </a:cubicBezTo>
                  <a:cubicBezTo>
                    <a:pt x="1242" y="2696"/>
                    <a:pt x="383" y="4967"/>
                    <a:pt x="0" y="6157"/>
                  </a:cubicBezTo>
                  <a:cubicBezTo>
                    <a:pt x="550" y="5868"/>
                    <a:pt x="1321" y="5689"/>
                    <a:pt x="2177" y="5689"/>
                  </a:cubicBezTo>
                  <a:cubicBezTo>
                    <a:pt x="2188" y="5689"/>
                    <a:pt x="2199" y="5689"/>
                    <a:pt x="2210" y="5689"/>
                  </a:cubicBezTo>
                  <a:cubicBezTo>
                    <a:pt x="3910" y="5699"/>
                    <a:pt x="5279" y="6417"/>
                    <a:pt x="5274" y="7285"/>
                  </a:cubicBezTo>
                  <a:cubicBezTo>
                    <a:pt x="5274" y="7337"/>
                    <a:pt x="5270" y="7384"/>
                    <a:pt x="5260" y="7436"/>
                  </a:cubicBezTo>
                  <a:cubicBezTo>
                    <a:pt x="5709" y="7366"/>
                    <a:pt x="6190" y="7271"/>
                    <a:pt x="6705" y="7153"/>
                  </a:cubicBezTo>
                  <a:cubicBezTo>
                    <a:pt x="6705" y="7153"/>
                    <a:pt x="6714" y="401"/>
                    <a:pt x="5827" y="66"/>
                  </a:cubicBezTo>
                  <a:cubicBezTo>
                    <a:pt x="5705" y="20"/>
                    <a:pt x="5557" y="1"/>
                    <a:pt x="5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59"/>
            <p:cNvSpPr/>
            <p:nvPr/>
          </p:nvSpPr>
          <p:spPr>
            <a:xfrm>
              <a:off x="7583317" y="2417972"/>
              <a:ext cx="759621" cy="501230"/>
            </a:xfrm>
            <a:custGeom>
              <a:avLst/>
              <a:gdLst/>
              <a:ahLst/>
              <a:cxnLst/>
              <a:rect l="l" t="t" r="r" b="b"/>
              <a:pathLst>
                <a:path w="8840" h="5833" extrusionOk="0">
                  <a:moveTo>
                    <a:pt x="4183" y="1"/>
                  </a:moveTo>
                  <a:cubicBezTo>
                    <a:pt x="3583" y="1"/>
                    <a:pt x="3042" y="79"/>
                    <a:pt x="2748" y="248"/>
                  </a:cubicBezTo>
                  <a:cubicBezTo>
                    <a:pt x="2012" y="668"/>
                    <a:pt x="0" y="3440"/>
                    <a:pt x="482" y="5130"/>
                  </a:cubicBezTo>
                  <a:cubicBezTo>
                    <a:pt x="611" y="5593"/>
                    <a:pt x="2804" y="5832"/>
                    <a:pt x="4783" y="5832"/>
                  </a:cubicBezTo>
                  <a:cubicBezTo>
                    <a:pt x="6139" y="5832"/>
                    <a:pt x="7394" y="5720"/>
                    <a:pt x="7815" y="5489"/>
                  </a:cubicBezTo>
                  <a:cubicBezTo>
                    <a:pt x="8839" y="4927"/>
                    <a:pt x="7881" y="1188"/>
                    <a:pt x="6611" y="470"/>
                  </a:cubicBezTo>
                  <a:cubicBezTo>
                    <a:pt x="6084" y="172"/>
                    <a:pt x="5070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59"/>
            <p:cNvSpPr/>
            <p:nvPr/>
          </p:nvSpPr>
          <p:spPr>
            <a:xfrm>
              <a:off x="7639687" y="2608477"/>
              <a:ext cx="277640" cy="316910"/>
            </a:xfrm>
            <a:custGeom>
              <a:avLst/>
              <a:gdLst/>
              <a:ahLst/>
              <a:cxnLst/>
              <a:rect l="l" t="t" r="r" b="b"/>
              <a:pathLst>
                <a:path w="3231" h="3688" extrusionOk="0">
                  <a:moveTo>
                    <a:pt x="3022" y="0"/>
                  </a:moveTo>
                  <a:lnTo>
                    <a:pt x="289" y="2602"/>
                  </a:lnTo>
                  <a:cubicBezTo>
                    <a:pt x="289" y="2602"/>
                    <a:pt x="1" y="3584"/>
                    <a:pt x="1615" y="3688"/>
                  </a:cubicBezTo>
                  <a:lnTo>
                    <a:pt x="3230" y="283"/>
                  </a:lnTo>
                  <a:lnTo>
                    <a:pt x="3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59"/>
            <p:cNvSpPr/>
            <p:nvPr/>
          </p:nvSpPr>
          <p:spPr>
            <a:xfrm>
              <a:off x="8173653" y="2474943"/>
              <a:ext cx="163181" cy="432572"/>
            </a:xfrm>
            <a:custGeom>
              <a:avLst/>
              <a:gdLst/>
              <a:ahLst/>
              <a:cxnLst/>
              <a:rect l="l" t="t" r="r" b="b"/>
              <a:pathLst>
                <a:path w="1899" h="5034" extrusionOk="0">
                  <a:moveTo>
                    <a:pt x="0" y="1"/>
                  </a:moveTo>
                  <a:lnTo>
                    <a:pt x="0" y="1"/>
                  </a:lnTo>
                  <a:cubicBezTo>
                    <a:pt x="364" y="818"/>
                    <a:pt x="572" y="1767"/>
                    <a:pt x="567" y="2782"/>
                  </a:cubicBezTo>
                  <a:cubicBezTo>
                    <a:pt x="562" y="3584"/>
                    <a:pt x="420" y="4345"/>
                    <a:pt x="175" y="5034"/>
                  </a:cubicBezTo>
                  <a:cubicBezTo>
                    <a:pt x="520" y="4982"/>
                    <a:pt x="789" y="4911"/>
                    <a:pt x="945" y="4826"/>
                  </a:cubicBezTo>
                  <a:cubicBezTo>
                    <a:pt x="1898" y="4302"/>
                    <a:pt x="1133" y="103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59"/>
            <p:cNvSpPr/>
            <p:nvPr/>
          </p:nvSpPr>
          <p:spPr>
            <a:xfrm>
              <a:off x="7773994" y="2417972"/>
              <a:ext cx="493410" cy="226254"/>
            </a:xfrm>
            <a:custGeom>
              <a:avLst/>
              <a:gdLst/>
              <a:ahLst/>
              <a:cxnLst/>
              <a:rect l="l" t="t" r="r" b="b"/>
              <a:pathLst>
                <a:path w="5742" h="2633" extrusionOk="0">
                  <a:moveTo>
                    <a:pt x="1964" y="1"/>
                  </a:moveTo>
                  <a:cubicBezTo>
                    <a:pt x="1364" y="1"/>
                    <a:pt x="823" y="79"/>
                    <a:pt x="529" y="248"/>
                  </a:cubicBezTo>
                  <a:cubicBezTo>
                    <a:pt x="388" y="328"/>
                    <a:pt x="204" y="494"/>
                    <a:pt x="1" y="716"/>
                  </a:cubicBezTo>
                  <a:cubicBezTo>
                    <a:pt x="685" y="1141"/>
                    <a:pt x="1549" y="1556"/>
                    <a:pt x="2517" y="1905"/>
                  </a:cubicBezTo>
                  <a:cubicBezTo>
                    <a:pt x="3707" y="2326"/>
                    <a:pt x="4840" y="2571"/>
                    <a:pt x="5742" y="2633"/>
                  </a:cubicBezTo>
                  <a:cubicBezTo>
                    <a:pt x="5444" y="1679"/>
                    <a:pt x="4949" y="782"/>
                    <a:pt x="4392" y="470"/>
                  </a:cubicBezTo>
                  <a:cubicBezTo>
                    <a:pt x="3865" y="172"/>
                    <a:pt x="2851" y="1"/>
                    <a:pt x="1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59"/>
            <p:cNvSpPr/>
            <p:nvPr/>
          </p:nvSpPr>
          <p:spPr>
            <a:xfrm>
              <a:off x="7922910" y="2336167"/>
              <a:ext cx="125887" cy="103460"/>
            </a:xfrm>
            <a:custGeom>
              <a:avLst/>
              <a:gdLst/>
              <a:ahLst/>
              <a:cxnLst/>
              <a:rect l="l" t="t" r="r" b="b"/>
              <a:pathLst>
                <a:path w="1465" h="1204" extrusionOk="0">
                  <a:moveTo>
                    <a:pt x="1436" y="1"/>
                  </a:moveTo>
                  <a:lnTo>
                    <a:pt x="33" y="39"/>
                  </a:lnTo>
                  <a:lnTo>
                    <a:pt x="0" y="945"/>
                  </a:lnTo>
                  <a:cubicBezTo>
                    <a:pt x="190" y="1116"/>
                    <a:pt x="427" y="1204"/>
                    <a:pt x="718" y="1204"/>
                  </a:cubicBezTo>
                  <a:cubicBezTo>
                    <a:pt x="936" y="1204"/>
                    <a:pt x="1184" y="1155"/>
                    <a:pt x="1464" y="1054"/>
                  </a:cubicBezTo>
                  <a:lnTo>
                    <a:pt x="1436" y="1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59"/>
            <p:cNvSpPr/>
            <p:nvPr/>
          </p:nvSpPr>
          <p:spPr>
            <a:xfrm>
              <a:off x="7828732" y="2030258"/>
              <a:ext cx="288209" cy="355664"/>
            </a:xfrm>
            <a:custGeom>
              <a:avLst/>
              <a:gdLst/>
              <a:ahLst/>
              <a:cxnLst/>
              <a:rect l="l" t="t" r="r" b="b"/>
              <a:pathLst>
                <a:path w="3354" h="4139" extrusionOk="0">
                  <a:moveTo>
                    <a:pt x="1435" y="1"/>
                  </a:moveTo>
                  <a:cubicBezTo>
                    <a:pt x="1366" y="1"/>
                    <a:pt x="1296" y="5"/>
                    <a:pt x="1224" y="15"/>
                  </a:cubicBezTo>
                  <a:cubicBezTo>
                    <a:pt x="81" y="166"/>
                    <a:pt x="1" y="2083"/>
                    <a:pt x="39" y="2839"/>
                  </a:cubicBezTo>
                  <a:cubicBezTo>
                    <a:pt x="77" y="3523"/>
                    <a:pt x="546" y="4138"/>
                    <a:pt x="1566" y="4138"/>
                  </a:cubicBezTo>
                  <a:cubicBezTo>
                    <a:pt x="1671" y="4138"/>
                    <a:pt x="1782" y="4132"/>
                    <a:pt x="1899" y="4118"/>
                  </a:cubicBezTo>
                  <a:cubicBezTo>
                    <a:pt x="3353" y="3948"/>
                    <a:pt x="3179" y="2163"/>
                    <a:pt x="3145" y="1583"/>
                  </a:cubicBezTo>
                  <a:cubicBezTo>
                    <a:pt x="3115" y="1034"/>
                    <a:pt x="2458" y="1"/>
                    <a:pt x="1435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59"/>
            <p:cNvSpPr/>
            <p:nvPr/>
          </p:nvSpPr>
          <p:spPr>
            <a:xfrm>
              <a:off x="7586152" y="2730068"/>
              <a:ext cx="137230" cy="211989"/>
            </a:xfrm>
            <a:custGeom>
              <a:avLst/>
              <a:gdLst/>
              <a:ahLst/>
              <a:cxnLst/>
              <a:rect l="l" t="t" r="r" b="b"/>
              <a:pathLst>
                <a:path w="1597" h="2467" extrusionOk="0">
                  <a:moveTo>
                    <a:pt x="843" y="1"/>
                  </a:moveTo>
                  <a:cubicBezTo>
                    <a:pt x="438" y="1"/>
                    <a:pt x="80" y="526"/>
                    <a:pt x="43" y="1191"/>
                  </a:cubicBezTo>
                  <a:cubicBezTo>
                    <a:pt x="0" y="1871"/>
                    <a:pt x="307" y="2443"/>
                    <a:pt x="728" y="2466"/>
                  </a:cubicBezTo>
                  <a:cubicBezTo>
                    <a:pt x="735" y="2467"/>
                    <a:pt x="742" y="2467"/>
                    <a:pt x="749" y="2467"/>
                  </a:cubicBezTo>
                  <a:cubicBezTo>
                    <a:pt x="1161" y="2467"/>
                    <a:pt x="1521" y="1940"/>
                    <a:pt x="1559" y="1272"/>
                  </a:cubicBezTo>
                  <a:cubicBezTo>
                    <a:pt x="1596" y="592"/>
                    <a:pt x="1289" y="25"/>
                    <a:pt x="869" y="2"/>
                  </a:cubicBezTo>
                  <a:cubicBezTo>
                    <a:pt x="860" y="1"/>
                    <a:pt x="851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59"/>
            <p:cNvSpPr/>
            <p:nvPr/>
          </p:nvSpPr>
          <p:spPr>
            <a:xfrm>
              <a:off x="7594917" y="2558896"/>
              <a:ext cx="281679" cy="363398"/>
            </a:xfrm>
            <a:custGeom>
              <a:avLst/>
              <a:gdLst/>
              <a:ahLst/>
              <a:cxnLst/>
              <a:rect l="l" t="t" r="r" b="b"/>
              <a:pathLst>
                <a:path w="3278" h="4229" extrusionOk="0">
                  <a:moveTo>
                    <a:pt x="3097" y="1"/>
                  </a:moveTo>
                  <a:cubicBezTo>
                    <a:pt x="3096" y="1"/>
                    <a:pt x="3096" y="1"/>
                    <a:pt x="3095" y="1"/>
                  </a:cubicBezTo>
                  <a:cubicBezTo>
                    <a:pt x="2901" y="25"/>
                    <a:pt x="923" y="1054"/>
                    <a:pt x="191" y="2900"/>
                  </a:cubicBezTo>
                  <a:cubicBezTo>
                    <a:pt x="1" y="3376"/>
                    <a:pt x="510" y="4229"/>
                    <a:pt x="905" y="4229"/>
                  </a:cubicBezTo>
                  <a:cubicBezTo>
                    <a:pt x="980" y="4229"/>
                    <a:pt x="1051" y="4198"/>
                    <a:pt x="1112" y="4128"/>
                  </a:cubicBezTo>
                  <a:cubicBezTo>
                    <a:pt x="1493" y="3685"/>
                    <a:pt x="3277" y="1"/>
                    <a:pt x="309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59"/>
            <p:cNvSpPr/>
            <p:nvPr/>
          </p:nvSpPr>
          <p:spPr>
            <a:xfrm>
              <a:off x="7913200" y="4514134"/>
              <a:ext cx="62557" cy="168852"/>
            </a:xfrm>
            <a:custGeom>
              <a:avLst/>
              <a:gdLst/>
              <a:ahLst/>
              <a:cxnLst/>
              <a:rect l="l" t="t" r="r" b="b"/>
              <a:pathLst>
                <a:path w="728" h="1965" extrusionOk="0">
                  <a:moveTo>
                    <a:pt x="0" y="0"/>
                  </a:moveTo>
                  <a:cubicBezTo>
                    <a:pt x="392" y="1223"/>
                    <a:pt x="666" y="1964"/>
                    <a:pt x="666" y="1964"/>
                  </a:cubicBezTo>
                  <a:cubicBezTo>
                    <a:pt x="666" y="1964"/>
                    <a:pt x="689" y="1270"/>
                    <a:pt x="727" y="2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59"/>
            <p:cNvSpPr/>
            <p:nvPr/>
          </p:nvSpPr>
          <p:spPr>
            <a:xfrm>
              <a:off x="7988217" y="4534757"/>
              <a:ext cx="55253" cy="144191"/>
            </a:xfrm>
            <a:custGeom>
              <a:avLst/>
              <a:gdLst/>
              <a:ahLst/>
              <a:cxnLst/>
              <a:rect l="l" t="t" r="r" b="b"/>
              <a:pathLst>
                <a:path w="643" h="1678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1021"/>
                    <a:pt x="237" y="1677"/>
                    <a:pt x="237" y="1677"/>
                  </a:cubicBezTo>
                  <a:cubicBezTo>
                    <a:pt x="237" y="1677"/>
                    <a:pt x="402" y="1125"/>
                    <a:pt x="643" y="1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59"/>
            <p:cNvSpPr/>
            <p:nvPr/>
          </p:nvSpPr>
          <p:spPr>
            <a:xfrm>
              <a:off x="7987014" y="4620257"/>
              <a:ext cx="138863" cy="85844"/>
            </a:xfrm>
            <a:custGeom>
              <a:avLst/>
              <a:gdLst/>
              <a:ahLst/>
              <a:cxnLst/>
              <a:rect l="l" t="t" r="r" b="b"/>
              <a:pathLst>
                <a:path w="1616" h="999" extrusionOk="0">
                  <a:moveTo>
                    <a:pt x="314" y="0"/>
                  </a:moveTo>
                  <a:cubicBezTo>
                    <a:pt x="230" y="0"/>
                    <a:pt x="0" y="989"/>
                    <a:pt x="0" y="989"/>
                  </a:cubicBezTo>
                  <a:lnTo>
                    <a:pt x="1615" y="998"/>
                  </a:lnTo>
                  <a:cubicBezTo>
                    <a:pt x="1266" y="649"/>
                    <a:pt x="529" y="644"/>
                    <a:pt x="331" y="21"/>
                  </a:cubicBezTo>
                  <a:cubicBezTo>
                    <a:pt x="326" y="7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59"/>
            <p:cNvSpPr/>
            <p:nvPr/>
          </p:nvSpPr>
          <p:spPr>
            <a:xfrm>
              <a:off x="7882695" y="4626100"/>
              <a:ext cx="104405" cy="79227"/>
            </a:xfrm>
            <a:custGeom>
              <a:avLst/>
              <a:gdLst/>
              <a:ahLst/>
              <a:cxnLst/>
              <a:rect l="l" t="t" r="r" b="b"/>
              <a:pathLst>
                <a:path w="1215" h="922" extrusionOk="0">
                  <a:moveTo>
                    <a:pt x="948" y="0"/>
                  </a:moveTo>
                  <a:cubicBezTo>
                    <a:pt x="943" y="0"/>
                    <a:pt x="939" y="6"/>
                    <a:pt x="936" y="19"/>
                  </a:cubicBezTo>
                  <a:cubicBezTo>
                    <a:pt x="808" y="595"/>
                    <a:pt x="251" y="591"/>
                    <a:pt x="1" y="912"/>
                  </a:cubicBezTo>
                  <a:lnTo>
                    <a:pt x="1214" y="921"/>
                  </a:lnTo>
                  <a:cubicBezTo>
                    <a:pt x="1214" y="921"/>
                    <a:pt x="1008" y="0"/>
                    <a:pt x="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59"/>
            <p:cNvSpPr/>
            <p:nvPr/>
          </p:nvSpPr>
          <p:spPr>
            <a:xfrm>
              <a:off x="8063233" y="2733161"/>
              <a:ext cx="228144" cy="180023"/>
            </a:xfrm>
            <a:custGeom>
              <a:avLst/>
              <a:gdLst/>
              <a:ahLst/>
              <a:cxnLst/>
              <a:rect l="l" t="t" r="r" b="b"/>
              <a:pathLst>
                <a:path w="2655" h="2095" extrusionOk="0">
                  <a:moveTo>
                    <a:pt x="1248" y="0"/>
                  </a:moveTo>
                  <a:cubicBezTo>
                    <a:pt x="1011" y="0"/>
                    <a:pt x="775" y="64"/>
                    <a:pt x="572" y="202"/>
                  </a:cubicBezTo>
                  <a:cubicBezTo>
                    <a:pt x="1" y="584"/>
                    <a:pt x="20" y="1330"/>
                    <a:pt x="572" y="1783"/>
                  </a:cubicBezTo>
                  <a:cubicBezTo>
                    <a:pt x="826" y="1993"/>
                    <a:pt x="1142" y="2094"/>
                    <a:pt x="1446" y="2094"/>
                  </a:cubicBezTo>
                  <a:cubicBezTo>
                    <a:pt x="1723" y="2094"/>
                    <a:pt x="1991" y="2009"/>
                    <a:pt x="2192" y="1845"/>
                  </a:cubicBezTo>
                  <a:cubicBezTo>
                    <a:pt x="2603" y="1514"/>
                    <a:pt x="2655" y="929"/>
                    <a:pt x="2296" y="490"/>
                  </a:cubicBezTo>
                  <a:cubicBezTo>
                    <a:pt x="2044" y="179"/>
                    <a:pt x="1645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59"/>
            <p:cNvSpPr/>
            <p:nvPr/>
          </p:nvSpPr>
          <p:spPr>
            <a:xfrm>
              <a:off x="7599815" y="2623085"/>
              <a:ext cx="239573" cy="299208"/>
            </a:xfrm>
            <a:custGeom>
              <a:avLst/>
              <a:gdLst/>
              <a:ahLst/>
              <a:cxnLst/>
              <a:rect l="l" t="t" r="r" b="b"/>
              <a:pathLst>
                <a:path w="2788" h="3482" extrusionOk="0">
                  <a:moveTo>
                    <a:pt x="2788" y="0"/>
                  </a:moveTo>
                  <a:lnTo>
                    <a:pt x="2788" y="0"/>
                  </a:lnTo>
                  <a:cubicBezTo>
                    <a:pt x="2127" y="1044"/>
                    <a:pt x="1116" y="2493"/>
                    <a:pt x="838" y="2734"/>
                  </a:cubicBezTo>
                  <a:cubicBezTo>
                    <a:pt x="779" y="2786"/>
                    <a:pt x="718" y="2809"/>
                    <a:pt x="656" y="2809"/>
                  </a:cubicBezTo>
                  <a:cubicBezTo>
                    <a:pt x="446" y="2809"/>
                    <a:pt x="231" y="2545"/>
                    <a:pt x="111" y="2229"/>
                  </a:cubicBezTo>
                  <a:lnTo>
                    <a:pt x="111" y="2229"/>
                  </a:lnTo>
                  <a:cubicBezTo>
                    <a:pt x="0" y="2716"/>
                    <a:pt x="476" y="3482"/>
                    <a:pt x="849" y="3482"/>
                  </a:cubicBezTo>
                  <a:cubicBezTo>
                    <a:pt x="923" y="3482"/>
                    <a:pt x="994" y="3451"/>
                    <a:pt x="1055" y="3381"/>
                  </a:cubicBezTo>
                  <a:cubicBezTo>
                    <a:pt x="1329" y="3064"/>
                    <a:pt x="2311" y="1105"/>
                    <a:pt x="2788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59"/>
            <p:cNvSpPr/>
            <p:nvPr/>
          </p:nvSpPr>
          <p:spPr>
            <a:xfrm>
              <a:off x="7885961" y="1986692"/>
              <a:ext cx="313730" cy="345525"/>
            </a:xfrm>
            <a:custGeom>
              <a:avLst/>
              <a:gdLst/>
              <a:ahLst/>
              <a:cxnLst/>
              <a:rect l="l" t="t" r="r" b="b"/>
              <a:pathLst>
                <a:path w="3651" h="4021" extrusionOk="0">
                  <a:moveTo>
                    <a:pt x="1540" y="0"/>
                  </a:moveTo>
                  <a:cubicBezTo>
                    <a:pt x="1354" y="0"/>
                    <a:pt x="1197" y="50"/>
                    <a:pt x="1096" y="116"/>
                  </a:cubicBezTo>
                  <a:cubicBezTo>
                    <a:pt x="1" y="838"/>
                    <a:pt x="2390" y="4021"/>
                    <a:pt x="2390" y="4021"/>
                  </a:cubicBezTo>
                  <a:cubicBezTo>
                    <a:pt x="2390" y="4021"/>
                    <a:pt x="3650" y="3161"/>
                    <a:pt x="3074" y="1504"/>
                  </a:cubicBezTo>
                  <a:cubicBezTo>
                    <a:pt x="2665" y="318"/>
                    <a:pt x="2010" y="0"/>
                    <a:pt x="1540" y="0"/>
                  </a:cubicBezTo>
                  <a:close/>
                </a:path>
              </a:pathLst>
            </a:custGeom>
            <a:solidFill>
              <a:srgbClr val="EEE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59"/>
            <p:cNvSpPr/>
            <p:nvPr/>
          </p:nvSpPr>
          <p:spPr>
            <a:xfrm>
              <a:off x="7780869" y="1927143"/>
              <a:ext cx="224879" cy="181656"/>
            </a:xfrm>
            <a:custGeom>
              <a:avLst/>
              <a:gdLst/>
              <a:ahLst/>
              <a:cxnLst/>
              <a:rect l="l" t="t" r="r" b="b"/>
              <a:pathLst>
                <a:path w="2617" h="2114" extrusionOk="0">
                  <a:moveTo>
                    <a:pt x="2088" y="1"/>
                  </a:moveTo>
                  <a:cubicBezTo>
                    <a:pt x="1779" y="1"/>
                    <a:pt x="1327" y="208"/>
                    <a:pt x="907" y="568"/>
                  </a:cubicBezTo>
                  <a:cubicBezTo>
                    <a:pt x="308" y="1088"/>
                    <a:pt x="1" y="1725"/>
                    <a:pt x="223" y="1994"/>
                  </a:cubicBezTo>
                  <a:cubicBezTo>
                    <a:pt x="288" y="2075"/>
                    <a:pt x="394" y="2113"/>
                    <a:pt x="527" y="2113"/>
                  </a:cubicBezTo>
                  <a:cubicBezTo>
                    <a:pt x="836" y="2113"/>
                    <a:pt x="1290" y="1906"/>
                    <a:pt x="1710" y="1546"/>
                  </a:cubicBezTo>
                  <a:cubicBezTo>
                    <a:pt x="2310" y="1031"/>
                    <a:pt x="2617" y="394"/>
                    <a:pt x="2395" y="120"/>
                  </a:cubicBezTo>
                  <a:cubicBezTo>
                    <a:pt x="2328" y="39"/>
                    <a:pt x="2221" y="1"/>
                    <a:pt x="2088" y="1"/>
                  </a:cubicBezTo>
                  <a:close/>
                </a:path>
              </a:pathLst>
            </a:custGeom>
            <a:solidFill>
              <a:srgbClr val="EEE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59"/>
            <p:cNvSpPr/>
            <p:nvPr/>
          </p:nvSpPr>
          <p:spPr>
            <a:xfrm>
              <a:off x="8053523" y="2220850"/>
              <a:ext cx="83696" cy="99765"/>
            </a:xfrm>
            <a:custGeom>
              <a:avLst/>
              <a:gdLst/>
              <a:ahLst/>
              <a:cxnLst/>
              <a:rect l="l" t="t" r="r" b="b"/>
              <a:pathLst>
                <a:path w="974" h="1161" extrusionOk="0">
                  <a:moveTo>
                    <a:pt x="619" y="0"/>
                  </a:moveTo>
                  <a:cubicBezTo>
                    <a:pt x="488" y="0"/>
                    <a:pt x="340" y="88"/>
                    <a:pt x="223" y="252"/>
                  </a:cubicBezTo>
                  <a:cubicBezTo>
                    <a:pt x="34" y="517"/>
                    <a:pt x="1" y="876"/>
                    <a:pt x="147" y="1060"/>
                  </a:cubicBezTo>
                  <a:cubicBezTo>
                    <a:pt x="203" y="1128"/>
                    <a:pt x="276" y="1160"/>
                    <a:pt x="355" y="1160"/>
                  </a:cubicBezTo>
                  <a:cubicBezTo>
                    <a:pt x="486" y="1160"/>
                    <a:pt x="634" y="1073"/>
                    <a:pt x="751" y="909"/>
                  </a:cubicBezTo>
                  <a:cubicBezTo>
                    <a:pt x="940" y="644"/>
                    <a:pt x="973" y="285"/>
                    <a:pt x="827" y="101"/>
                  </a:cubicBezTo>
                  <a:cubicBezTo>
                    <a:pt x="771" y="33"/>
                    <a:pt x="698" y="0"/>
                    <a:pt x="61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59"/>
            <p:cNvSpPr/>
            <p:nvPr/>
          </p:nvSpPr>
          <p:spPr>
            <a:xfrm>
              <a:off x="8073459" y="2257456"/>
              <a:ext cx="43481" cy="52074"/>
            </a:xfrm>
            <a:custGeom>
              <a:avLst/>
              <a:gdLst/>
              <a:ahLst/>
              <a:cxnLst/>
              <a:rect l="l" t="t" r="r" b="b"/>
              <a:pathLst>
                <a:path w="506" h="606" extrusionOk="0">
                  <a:moveTo>
                    <a:pt x="323" y="1"/>
                  </a:moveTo>
                  <a:cubicBezTo>
                    <a:pt x="255" y="1"/>
                    <a:pt x="177" y="48"/>
                    <a:pt x="118" y="133"/>
                  </a:cubicBezTo>
                  <a:cubicBezTo>
                    <a:pt x="19" y="270"/>
                    <a:pt x="0" y="459"/>
                    <a:pt x="76" y="553"/>
                  </a:cubicBezTo>
                  <a:cubicBezTo>
                    <a:pt x="104" y="589"/>
                    <a:pt x="141" y="606"/>
                    <a:pt x="183" y="606"/>
                  </a:cubicBezTo>
                  <a:cubicBezTo>
                    <a:pt x="251" y="606"/>
                    <a:pt x="330" y="559"/>
                    <a:pt x="392" y="473"/>
                  </a:cubicBezTo>
                  <a:cubicBezTo>
                    <a:pt x="491" y="336"/>
                    <a:pt x="505" y="147"/>
                    <a:pt x="430" y="53"/>
                  </a:cubicBezTo>
                  <a:cubicBezTo>
                    <a:pt x="401" y="18"/>
                    <a:pt x="364" y="1"/>
                    <a:pt x="32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59"/>
            <p:cNvSpPr/>
            <p:nvPr/>
          </p:nvSpPr>
          <p:spPr>
            <a:xfrm>
              <a:off x="8073803" y="2266478"/>
              <a:ext cx="27326" cy="32997"/>
            </a:xfrm>
            <a:custGeom>
              <a:avLst/>
              <a:gdLst/>
              <a:ahLst/>
              <a:cxnLst/>
              <a:rect l="l" t="t" r="r" b="b"/>
              <a:pathLst>
                <a:path w="318" h="384" extrusionOk="0">
                  <a:moveTo>
                    <a:pt x="203" y="1"/>
                  </a:moveTo>
                  <a:cubicBezTo>
                    <a:pt x="162" y="1"/>
                    <a:pt x="114" y="29"/>
                    <a:pt x="76" y="85"/>
                  </a:cubicBezTo>
                  <a:cubicBezTo>
                    <a:pt x="10" y="170"/>
                    <a:pt x="1" y="288"/>
                    <a:pt x="48" y="349"/>
                  </a:cubicBezTo>
                  <a:cubicBezTo>
                    <a:pt x="66" y="373"/>
                    <a:pt x="89" y="384"/>
                    <a:pt x="115" y="384"/>
                  </a:cubicBezTo>
                  <a:cubicBezTo>
                    <a:pt x="157" y="384"/>
                    <a:pt x="205" y="355"/>
                    <a:pt x="246" y="302"/>
                  </a:cubicBezTo>
                  <a:cubicBezTo>
                    <a:pt x="308" y="212"/>
                    <a:pt x="317" y="94"/>
                    <a:pt x="270" y="33"/>
                  </a:cubicBezTo>
                  <a:cubicBezTo>
                    <a:pt x="252" y="11"/>
                    <a:pt x="229" y="1"/>
                    <a:pt x="20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59"/>
            <p:cNvSpPr/>
            <p:nvPr/>
          </p:nvSpPr>
          <p:spPr>
            <a:xfrm>
              <a:off x="7816186" y="2527102"/>
              <a:ext cx="71666" cy="84641"/>
            </a:xfrm>
            <a:custGeom>
              <a:avLst/>
              <a:gdLst/>
              <a:ahLst/>
              <a:cxnLst/>
              <a:rect l="l" t="t" r="r" b="b"/>
              <a:pathLst>
                <a:path w="834" h="985" extrusionOk="0">
                  <a:moveTo>
                    <a:pt x="407" y="0"/>
                  </a:moveTo>
                  <a:cubicBezTo>
                    <a:pt x="400" y="0"/>
                    <a:pt x="394" y="1"/>
                    <a:pt x="388" y="3"/>
                  </a:cubicBezTo>
                  <a:cubicBezTo>
                    <a:pt x="265" y="41"/>
                    <a:pt x="175" y="414"/>
                    <a:pt x="1" y="711"/>
                  </a:cubicBezTo>
                  <a:lnTo>
                    <a:pt x="86" y="985"/>
                  </a:lnTo>
                  <a:cubicBezTo>
                    <a:pt x="86" y="985"/>
                    <a:pt x="359" y="796"/>
                    <a:pt x="605" y="536"/>
                  </a:cubicBezTo>
                  <a:cubicBezTo>
                    <a:pt x="834" y="290"/>
                    <a:pt x="538" y="0"/>
                    <a:pt x="40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59"/>
            <p:cNvSpPr/>
            <p:nvPr/>
          </p:nvSpPr>
          <p:spPr>
            <a:xfrm>
              <a:off x="7813952" y="2494363"/>
              <a:ext cx="30247" cy="92117"/>
            </a:xfrm>
            <a:custGeom>
              <a:avLst/>
              <a:gdLst/>
              <a:ahLst/>
              <a:cxnLst/>
              <a:rect l="l" t="t" r="r" b="b"/>
              <a:pathLst>
                <a:path w="352" h="1072" extrusionOk="0">
                  <a:moveTo>
                    <a:pt x="130" y="1"/>
                  </a:moveTo>
                  <a:cubicBezTo>
                    <a:pt x="128" y="1"/>
                    <a:pt x="127" y="1"/>
                    <a:pt x="126" y="1"/>
                  </a:cubicBezTo>
                  <a:cubicBezTo>
                    <a:pt x="50" y="25"/>
                    <a:pt x="135" y="677"/>
                    <a:pt x="12" y="1026"/>
                  </a:cubicBezTo>
                  <a:cubicBezTo>
                    <a:pt x="1" y="1058"/>
                    <a:pt x="6" y="1072"/>
                    <a:pt x="23" y="1072"/>
                  </a:cubicBezTo>
                  <a:cubicBezTo>
                    <a:pt x="80" y="1072"/>
                    <a:pt x="260" y="920"/>
                    <a:pt x="300" y="832"/>
                  </a:cubicBezTo>
                  <a:cubicBezTo>
                    <a:pt x="351" y="726"/>
                    <a:pt x="202" y="1"/>
                    <a:pt x="13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59"/>
            <p:cNvSpPr/>
            <p:nvPr/>
          </p:nvSpPr>
          <p:spPr>
            <a:xfrm>
              <a:off x="7821428" y="2476060"/>
              <a:ext cx="53105" cy="87477"/>
            </a:xfrm>
            <a:custGeom>
              <a:avLst/>
              <a:gdLst/>
              <a:ahLst/>
              <a:cxnLst/>
              <a:rect l="l" t="t" r="r" b="b"/>
              <a:pathLst>
                <a:path w="618" h="1018" extrusionOk="0">
                  <a:moveTo>
                    <a:pt x="545" y="0"/>
                  </a:moveTo>
                  <a:cubicBezTo>
                    <a:pt x="543" y="0"/>
                    <a:pt x="541" y="1"/>
                    <a:pt x="539" y="2"/>
                  </a:cubicBezTo>
                  <a:cubicBezTo>
                    <a:pt x="483" y="35"/>
                    <a:pt x="445" y="587"/>
                    <a:pt x="1" y="1017"/>
                  </a:cubicBezTo>
                  <a:cubicBezTo>
                    <a:pt x="1" y="1017"/>
                    <a:pt x="2" y="1017"/>
                    <a:pt x="3" y="1017"/>
                  </a:cubicBezTo>
                  <a:cubicBezTo>
                    <a:pt x="26" y="1017"/>
                    <a:pt x="234" y="1009"/>
                    <a:pt x="426" y="715"/>
                  </a:cubicBezTo>
                  <a:cubicBezTo>
                    <a:pt x="617" y="414"/>
                    <a:pt x="593" y="0"/>
                    <a:pt x="54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59"/>
            <p:cNvSpPr/>
            <p:nvPr/>
          </p:nvSpPr>
          <p:spPr>
            <a:xfrm>
              <a:off x="7829161" y="2484997"/>
              <a:ext cx="64963" cy="89883"/>
            </a:xfrm>
            <a:custGeom>
              <a:avLst/>
              <a:gdLst/>
              <a:ahLst/>
              <a:cxnLst/>
              <a:rect l="l" t="t" r="r" b="b"/>
              <a:pathLst>
                <a:path w="756" h="1046" extrusionOk="0">
                  <a:moveTo>
                    <a:pt x="701" y="0"/>
                  </a:moveTo>
                  <a:cubicBezTo>
                    <a:pt x="699" y="0"/>
                    <a:pt x="697" y="1"/>
                    <a:pt x="695" y="2"/>
                  </a:cubicBezTo>
                  <a:cubicBezTo>
                    <a:pt x="624" y="35"/>
                    <a:pt x="482" y="658"/>
                    <a:pt x="1" y="1045"/>
                  </a:cubicBezTo>
                  <a:cubicBezTo>
                    <a:pt x="1" y="1045"/>
                    <a:pt x="227" y="1007"/>
                    <a:pt x="444" y="748"/>
                  </a:cubicBezTo>
                  <a:cubicBezTo>
                    <a:pt x="673" y="474"/>
                    <a:pt x="756" y="0"/>
                    <a:pt x="70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59"/>
            <p:cNvSpPr/>
            <p:nvPr/>
          </p:nvSpPr>
          <p:spPr>
            <a:xfrm>
              <a:off x="7837325" y="2511034"/>
              <a:ext cx="61956" cy="80430"/>
            </a:xfrm>
            <a:custGeom>
              <a:avLst/>
              <a:gdLst/>
              <a:ahLst/>
              <a:cxnLst/>
              <a:rect l="l" t="t" r="r" b="b"/>
              <a:pathLst>
                <a:path w="721" h="936" extrusionOk="0">
                  <a:moveTo>
                    <a:pt x="682" y="1"/>
                  </a:moveTo>
                  <a:cubicBezTo>
                    <a:pt x="682" y="1"/>
                    <a:pt x="681" y="1"/>
                    <a:pt x="680" y="1"/>
                  </a:cubicBezTo>
                  <a:cubicBezTo>
                    <a:pt x="633" y="20"/>
                    <a:pt x="505" y="501"/>
                    <a:pt x="0" y="936"/>
                  </a:cubicBezTo>
                  <a:cubicBezTo>
                    <a:pt x="0" y="936"/>
                    <a:pt x="236" y="889"/>
                    <a:pt x="472" y="591"/>
                  </a:cubicBezTo>
                  <a:cubicBezTo>
                    <a:pt x="667" y="337"/>
                    <a:pt x="720" y="1"/>
                    <a:pt x="682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59"/>
            <p:cNvSpPr/>
            <p:nvPr/>
          </p:nvSpPr>
          <p:spPr>
            <a:xfrm>
              <a:off x="7885961" y="2572473"/>
              <a:ext cx="71580" cy="84727"/>
            </a:xfrm>
            <a:custGeom>
              <a:avLst/>
              <a:gdLst/>
              <a:ahLst/>
              <a:cxnLst/>
              <a:rect l="l" t="t" r="r" b="b"/>
              <a:pathLst>
                <a:path w="833" h="986" extrusionOk="0">
                  <a:moveTo>
                    <a:pt x="406" y="0"/>
                  </a:moveTo>
                  <a:cubicBezTo>
                    <a:pt x="398" y="0"/>
                    <a:pt x="390" y="1"/>
                    <a:pt x="383" y="4"/>
                  </a:cubicBezTo>
                  <a:cubicBezTo>
                    <a:pt x="265" y="41"/>
                    <a:pt x="175" y="414"/>
                    <a:pt x="1" y="712"/>
                  </a:cubicBezTo>
                  <a:lnTo>
                    <a:pt x="86" y="986"/>
                  </a:lnTo>
                  <a:cubicBezTo>
                    <a:pt x="86" y="986"/>
                    <a:pt x="360" y="792"/>
                    <a:pt x="600" y="537"/>
                  </a:cubicBezTo>
                  <a:cubicBezTo>
                    <a:pt x="832" y="292"/>
                    <a:pt x="542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59"/>
            <p:cNvSpPr/>
            <p:nvPr/>
          </p:nvSpPr>
          <p:spPr>
            <a:xfrm>
              <a:off x="7883383" y="2539390"/>
              <a:ext cx="30247" cy="92547"/>
            </a:xfrm>
            <a:custGeom>
              <a:avLst/>
              <a:gdLst/>
              <a:ahLst/>
              <a:cxnLst/>
              <a:rect l="l" t="t" r="r" b="b"/>
              <a:pathLst>
                <a:path w="352" h="1077" extrusionOk="0">
                  <a:moveTo>
                    <a:pt x="128" y="1"/>
                  </a:moveTo>
                  <a:cubicBezTo>
                    <a:pt x="127" y="1"/>
                    <a:pt x="126" y="1"/>
                    <a:pt x="125" y="1"/>
                  </a:cubicBezTo>
                  <a:cubicBezTo>
                    <a:pt x="50" y="30"/>
                    <a:pt x="139" y="677"/>
                    <a:pt x="12" y="1031"/>
                  </a:cubicBezTo>
                  <a:cubicBezTo>
                    <a:pt x="1" y="1063"/>
                    <a:pt x="8" y="1077"/>
                    <a:pt x="25" y="1077"/>
                  </a:cubicBezTo>
                  <a:cubicBezTo>
                    <a:pt x="84" y="1077"/>
                    <a:pt x="264" y="925"/>
                    <a:pt x="305" y="837"/>
                  </a:cubicBezTo>
                  <a:cubicBezTo>
                    <a:pt x="351" y="730"/>
                    <a:pt x="201" y="1"/>
                    <a:pt x="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9"/>
            <p:cNvSpPr/>
            <p:nvPr/>
          </p:nvSpPr>
          <p:spPr>
            <a:xfrm>
              <a:off x="7891288" y="2521431"/>
              <a:ext cx="52589" cy="87477"/>
            </a:xfrm>
            <a:custGeom>
              <a:avLst/>
              <a:gdLst/>
              <a:ahLst/>
              <a:cxnLst/>
              <a:rect l="l" t="t" r="r" b="b"/>
              <a:pathLst>
                <a:path w="612" h="1018" extrusionOk="0">
                  <a:moveTo>
                    <a:pt x="540" y="1"/>
                  </a:moveTo>
                  <a:cubicBezTo>
                    <a:pt x="538" y="1"/>
                    <a:pt x="536" y="1"/>
                    <a:pt x="534" y="3"/>
                  </a:cubicBezTo>
                  <a:cubicBezTo>
                    <a:pt x="482" y="36"/>
                    <a:pt x="444" y="583"/>
                    <a:pt x="0" y="1018"/>
                  </a:cubicBezTo>
                  <a:cubicBezTo>
                    <a:pt x="0" y="1018"/>
                    <a:pt x="1" y="1018"/>
                    <a:pt x="2" y="1018"/>
                  </a:cubicBezTo>
                  <a:cubicBezTo>
                    <a:pt x="25" y="1018"/>
                    <a:pt x="233" y="1009"/>
                    <a:pt x="420" y="716"/>
                  </a:cubicBezTo>
                  <a:cubicBezTo>
                    <a:pt x="611" y="415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59"/>
            <p:cNvSpPr/>
            <p:nvPr/>
          </p:nvSpPr>
          <p:spPr>
            <a:xfrm>
              <a:off x="7898936" y="2530024"/>
              <a:ext cx="65049" cy="89883"/>
            </a:xfrm>
            <a:custGeom>
              <a:avLst/>
              <a:gdLst/>
              <a:ahLst/>
              <a:cxnLst/>
              <a:rect l="l" t="t" r="r" b="b"/>
              <a:pathLst>
                <a:path w="757" h="1046" extrusionOk="0">
                  <a:moveTo>
                    <a:pt x="696" y="1"/>
                  </a:moveTo>
                  <a:cubicBezTo>
                    <a:pt x="694" y="1"/>
                    <a:pt x="692" y="1"/>
                    <a:pt x="690" y="2"/>
                  </a:cubicBezTo>
                  <a:cubicBezTo>
                    <a:pt x="624" y="35"/>
                    <a:pt x="478" y="663"/>
                    <a:pt x="1" y="1045"/>
                  </a:cubicBezTo>
                  <a:cubicBezTo>
                    <a:pt x="1" y="1045"/>
                    <a:pt x="227" y="1012"/>
                    <a:pt x="445" y="753"/>
                  </a:cubicBezTo>
                  <a:cubicBezTo>
                    <a:pt x="674" y="473"/>
                    <a:pt x="756" y="1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9"/>
            <p:cNvSpPr/>
            <p:nvPr/>
          </p:nvSpPr>
          <p:spPr>
            <a:xfrm>
              <a:off x="7907099" y="2556490"/>
              <a:ext cx="61526" cy="80001"/>
            </a:xfrm>
            <a:custGeom>
              <a:avLst/>
              <a:gdLst/>
              <a:ahLst/>
              <a:cxnLst/>
              <a:rect l="l" t="t" r="r" b="b"/>
              <a:pathLst>
                <a:path w="716" h="931" extrusionOk="0">
                  <a:moveTo>
                    <a:pt x="678" y="0"/>
                  </a:moveTo>
                  <a:cubicBezTo>
                    <a:pt x="677" y="0"/>
                    <a:pt x="676" y="0"/>
                    <a:pt x="675" y="1"/>
                  </a:cubicBezTo>
                  <a:cubicBezTo>
                    <a:pt x="633" y="20"/>
                    <a:pt x="505" y="496"/>
                    <a:pt x="0" y="931"/>
                  </a:cubicBezTo>
                  <a:cubicBezTo>
                    <a:pt x="0" y="931"/>
                    <a:pt x="236" y="888"/>
                    <a:pt x="468" y="591"/>
                  </a:cubicBezTo>
                  <a:cubicBezTo>
                    <a:pt x="667" y="336"/>
                    <a:pt x="716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9"/>
            <p:cNvSpPr/>
            <p:nvPr/>
          </p:nvSpPr>
          <p:spPr>
            <a:xfrm>
              <a:off x="7948861" y="2188025"/>
              <a:ext cx="34974" cy="52160"/>
            </a:xfrm>
            <a:custGeom>
              <a:avLst/>
              <a:gdLst/>
              <a:ahLst/>
              <a:cxnLst/>
              <a:rect l="l" t="t" r="r" b="b"/>
              <a:pathLst>
                <a:path w="407" h="607" extrusionOk="0">
                  <a:moveTo>
                    <a:pt x="201" y="0"/>
                  </a:moveTo>
                  <a:cubicBezTo>
                    <a:pt x="196" y="0"/>
                    <a:pt x="190" y="1"/>
                    <a:pt x="185" y="2"/>
                  </a:cubicBezTo>
                  <a:cubicBezTo>
                    <a:pt x="76" y="16"/>
                    <a:pt x="1" y="162"/>
                    <a:pt x="10" y="327"/>
                  </a:cubicBezTo>
                  <a:cubicBezTo>
                    <a:pt x="23" y="484"/>
                    <a:pt x="109" y="607"/>
                    <a:pt x="211" y="607"/>
                  </a:cubicBezTo>
                  <a:cubicBezTo>
                    <a:pt x="216" y="607"/>
                    <a:pt x="222" y="607"/>
                    <a:pt x="227" y="606"/>
                  </a:cubicBezTo>
                  <a:cubicBezTo>
                    <a:pt x="331" y="587"/>
                    <a:pt x="407" y="441"/>
                    <a:pt x="397" y="275"/>
                  </a:cubicBezTo>
                  <a:cubicBezTo>
                    <a:pt x="384" y="119"/>
                    <a:pt x="298" y="0"/>
                    <a:pt x="201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9"/>
            <p:cNvSpPr/>
            <p:nvPr/>
          </p:nvSpPr>
          <p:spPr>
            <a:xfrm>
              <a:off x="7948088" y="2132085"/>
              <a:ext cx="79571" cy="38669"/>
            </a:xfrm>
            <a:custGeom>
              <a:avLst/>
              <a:gdLst/>
              <a:ahLst/>
              <a:cxnLst/>
              <a:rect l="l" t="t" r="r" b="b"/>
              <a:pathLst>
                <a:path w="926" h="450" extrusionOk="0">
                  <a:moveTo>
                    <a:pt x="137" y="1"/>
                  </a:moveTo>
                  <a:cubicBezTo>
                    <a:pt x="76" y="1"/>
                    <a:pt x="28" y="39"/>
                    <a:pt x="24" y="95"/>
                  </a:cubicBezTo>
                  <a:lnTo>
                    <a:pt x="5" y="298"/>
                  </a:lnTo>
                  <a:cubicBezTo>
                    <a:pt x="0" y="350"/>
                    <a:pt x="43" y="398"/>
                    <a:pt x="104" y="402"/>
                  </a:cubicBezTo>
                  <a:lnTo>
                    <a:pt x="793" y="450"/>
                  </a:lnTo>
                  <a:cubicBezTo>
                    <a:pt x="796" y="450"/>
                    <a:pt x="799" y="450"/>
                    <a:pt x="802" y="450"/>
                  </a:cubicBezTo>
                  <a:cubicBezTo>
                    <a:pt x="855" y="450"/>
                    <a:pt x="902" y="409"/>
                    <a:pt x="907" y="355"/>
                  </a:cubicBezTo>
                  <a:lnTo>
                    <a:pt x="921" y="152"/>
                  </a:lnTo>
                  <a:cubicBezTo>
                    <a:pt x="926" y="100"/>
                    <a:pt x="883" y="53"/>
                    <a:pt x="826" y="48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4D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9"/>
            <p:cNvSpPr/>
            <p:nvPr/>
          </p:nvSpPr>
          <p:spPr>
            <a:xfrm>
              <a:off x="7862416" y="2190946"/>
              <a:ext cx="34630" cy="51644"/>
            </a:xfrm>
            <a:custGeom>
              <a:avLst/>
              <a:gdLst/>
              <a:ahLst/>
              <a:cxnLst/>
              <a:rect l="l" t="t" r="r" b="b"/>
              <a:pathLst>
                <a:path w="403" h="601" extrusionOk="0">
                  <a:moveTo>
                    <a:pt x="196" y="0"/>
                  </a:moveTo>
                  <a:cubicBezTo>
                    <a:pt x="194" y="0"/>
                    <a:pt x="192" y="1"/>
                    <a:pt x="190" y="1"/>
                  </a:cubicBezTo>
                  <a:cubicBezTo>
                    <a:pt x="81" y="10"/>
                    <a:pt x="1" y="147"/>
                    <a:pt x="6" y="312"/>
                  </a:cubicBezTo>
                  <a:cubicBezTo>
                    <a:pt x="10" y="475"/>
                    <a:pt x="101" y="600"/>
                    <a:pt x="207" y="600"/>
                  </a:cubicBezTo>
                  <a:cubicBezTo>
                    <a:pt x="209" y="600"/>
                    <a:pt x="211" y="600"/>
                    <a:pt x="213" y="600"/>
                  </a:cubicBezTo>
                  <a:cubicBezTo>
                    <a:pt x="317" y="596"/>
                    <a:pt x="402" y="454"/>
                    <a:pt x="393" y="289"/>
                  </a:cubicBezTo>
                  <a:cubicBezTo>
                    <a:pt x="388" y="126"/>
                    <a:pt x="301" y="0"/>
                    <a:pt x="196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9"/>
            <p:cNvSpPr/>
            <p:nvPr/>
          </p:nvSpPr>
          <p:spPr>
            <a:xfrm>
              <a:off x="7823060" y="2137670"/>
              <a:ext cx="79227" cy="45973"/>
            </a:xfrm>
            <a:custGeom>
              <a:avLst/>
              <a:gdLst/>
              <a:ahLst/>
              <a:cxnLst/>
              <a:rect l="l" t="t" r="r" b="b"/>
              <a:pathLst>
                <a:path w="922" h="535" extrusionOk="0">
                  <a:moveTo>
                    <a:pt x="757" y="0"/>
                  </a:moveTo>
                  <a:cubicBezTo>
                    <a:pt x="750" y="0"/>
                    <a:pt x="744" y="1"/>
                    <a:pt x="737" y="2"/>
                  </a:cubicBezTo>
                  <a:lnTo>
                    <a:pt x="91" y="139"/>
                  </a:lnTo>
                  <a:cubicBezTo>
                    <a:pt x="34" y="153"/>
                    <a:pt x="1" y="205"/>
                    <a:pt x="10" y="257"/>
                  </a:cubicBezTo>
                  <a:lnTo>
                    <a:pt x="57" y="455"/>
                  </a:lnTo>
                  <a:cubicBezTo>
                    <a:pt x="69" y="503"/>
                    <a:pt x="112" y="534"/>
                    <a:pt x="156" y="534"/>
                  </a:cubicBezTo>
                  <a:cubicBezTo>
                    <a:pt x="164" y="534"/>
                    <a:pt x="172" y="533"/>
                    <a:pt x="180" y="531"/>
                  </a:cubicBezTo>
                  <a:lnTo>
                    <a:pt x="832" y="394"/>
                  </a:lnTo>
                  <a:cubicBezTo>
                    <a:pt x="888" y="385"/>
                    <a:pt x="922" y="333"/>
                    <a:pt x="907" y="281"/>
                  </a:cubicBezTo>
                  <a:lnTo>
                    <a:pt x="860" y="78"/>
                  </a:lnTo>
                  <a:cubicBezTo>
                    <a:pt x="852" y="32"/>
                    <a:pt x="806" y="0"/>
                    <a:pt x="757" y="0"/>
                  </a:cubicBezTo>
                  <a:close/>
                </a:path>
              </a:pathLst>
            </a:custGeom>
            <a:solidFill>
              <a:srgbClr val="F4D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9"/>
            <p:cNvSpPr/>
            <p:nvPr/>
          </p:nvSpPr>
          <p:spPr>
            <a:xfrm>
              <a:off x="7901428" y="2254276"/>
              <a:ext cx="46316" cy="38239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90" y="0"/>
                  </a:moveTo>
                  <a:lnTo>
                    <a:pt x="90" y="0"/>
                  </a:lnTo>
                  <a:cubicBezTo>
                    <a:pt x="14" y="279"/>
                    <a:pt x="0" y="444"/>
                    <a:pt x="156" y="444"/>
                  </a:cubicBezTo>
                  <a:cubicBezTo>
                    <a:pt x="158" y="444"/>
                    <a:pt x="161" y="444"/>
                    <a:pt x="163" y="444"/>
                  </a:cubicBezTo>
                  <a:cubicBezTo>
                    <a:pt x="319" y="444"/>
                    <a:pt x="538" y="298"/>
                    <a:pt x="538" y="298"/>
                  </a:cubicBezTo>
                  <a:lnTo>
                    <a:pt x="534" y="293"/>
                  </a:lnTo>
                  <a:cubicBezTo>
                    <a:pt x="457" y="329"/>
                    <a:pt x="360" y="369"/>
                    <a:pt x="270" y="369"/>
                  </a:cubicBezTo>
                  <a:cubicBezTo>
                    <a:pt x="265" y="369"/>
                    <a:pt x="260" y="369"/>
                    <a:pt x="255" y="368"/>
                  </a:cubicBezTo>
                  <a:cubicBezTo>
                    <a:pt x="104" y="359"/>
                    <a:pt x="76" y="227"/>
                    <a:pt x="90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59"/>
            <p:cNvSpPr/>
            <p:nvPr/>
          </p:nvSpPr>
          <p:spPr>
            <a:xfrm>
              <a:off x="7931417" y="2310045"/>
              <a:ext cx="24834" cy="30763"/>
            </a:xfrm>
            <a:custGeom>
              <a:avLst/>
              <a:gdLst/>
              <a:ahLst/>
              <a:cxnLst/>
              <a:rect l="l" t="t" r="r" b="b"/>
              <a:pathLst>
                <a:path w="289" h="358" extrusionOk="0">
                  <a:moveTo>
                    <a:pt x="121" y="1"/>
                  </a:moveTo>
                  <a:cubicBezTo>
                    <a:pt x="116" y="1"/>
                    <a:pt x="110" y="2"/>
                    <a:pt x="104" y="3"/>
                  </a:cubicBezTo>
                  <a:cubicBezTo>
                    <a:pt x="38" y="12"/>
                    <a:pt x="0" y="102"/>
                    <a:pt x="24" y="201"/>
                  </a:cubicBezTo>
                  <a:cubicBezTo>
                    <a:pt x="42" y="290"/>
                    <a:pt x="110" y="358"/>
                    <a:pt x="173" y="358"/>
                  </a:cubicBezTo>
                  <a:cubicBezTo>
                    <a:pt x="177" y="358"/>
                    <a:pt x="181" y="357"/>
                    <a:pt x="185" y="357"/>
                  </a:cubicBezTo>
                  <a:cubicBezTo>
                    <a:pt x="251" y="347"/>
                    <a:pt x="289" y="258"/>
                    <a:pt x="265" y="159"/>
                  </a:cubicBezTo>
                  <a:cubicBezTo>
                    <a:pt x="243" y="68"/>
                    <a:pt x="182" y="1"/>
                    <a:pt x="121" y="1"/>
                  </a:cubicBezTo>
                  <a:close/>
                </a:path>
              </a:pathLst>
            </a:custGeom>
            <a:solidFill>
              <a:srgbClr val="372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9"/>
            <p:cNvSpPr/>
            <p:nvPr/>
          </p:nvSpPr>
          <p:spPr>
            <a:xfrm>
              <a:off x="8068991" y="2670862"/>
              <a:ext cx="175297" cy="213192"/>
            </a:xfrm>
            <a:custGeom>
              <a:avLst/>
              <a:gdLst/>
              <a:ahLst/>
              <a:cxnLst/>
              <a:rect l="l" t="t" r="r" b="b"/>
              <a:pathLst>
                <a:path w="2040" h="2481" extrusionOk="0">
                  <a:moveTo>
                    <a:pt x="1013" y="1"/>
                  </a:moveTo>
                  <a:cubicBezTo>
                    <a:pt x="1006" y="1"/>
                    <a:pt x="999" y="1"/>
                    <a:pt x="992" y="1"/>
                  </a:cubicBezTo>
                  <a:cubicBezTo>
                    <a:pt x="434" y="15"/>
                    <a:pt x="0" y="577"/>
                    <a:pt x="14" y="1262"/>
                  </a:cubicBezTo>
                  <a:cubicBezTo>
                    <a:pt x="28" y="1938"/>
                    <a:pt x="479" y="2480"/>
                    <a:pt x="1023" y="2480"/>
                  </a:cubicBezTo>
                  <a:cubicBezTo>
                    <a:pt x="1030" y="2480"/>
                    <a:pt x="1037" y="2480"/>
                    <a:pt x="1044" y="2480"/>
                  </a:cubicBezTo>
                  <a:cubicBezTo>
                    <a:pt x="1601" y="2466"/>
                    <a:pt x="2040" y="1904"/>
                    <a:pt x="2026" y="1219"/>
                  </a:cubicBezTo>
                  <a:cubicBezTo>
                    <a:pt x="2012" y="543"/>
                    <a:pt x="1560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9"/>
            <p:cNvSpPr/>
            <p:nvPr/>
          </p:nvSpPr>
          <p:spPr>
            <a:xfrm>
              <a:off x="8150108" y="2318895"/>
              <a:ext cx="50785" cy="55511"/>
            </a:xfrm>
            <a:custGeom>
              <a:avLst/>
              <a:gdLst/>
              <a:ahLst/>
              <a:cxnLst/>
              <a:rect l="l" t="t" r="r" b="b"/>
              <a:pathLst>
                <a:path w="591" h="646" extrusionOk="0">
                  <a:moveTo>
                    <a:pt x="337" y="0"/>
                  </a:moveTo>
                  <a:cubicBezTo>
                    <a:pt x="292" y="0"/>
                    <a:pt x="211" y="110"/>
                    <a:pt x="133" y="159"/>
                  </a:cubicBezTo>
                  <a:cubicBezTo>
                    <a:pt x="0" y="249"/>
                    <a:pt x="152" y="646"/>
                    <a:pt x="152" y="646"/>
                  </a:cubicBezTo>
                  <a:cubicBezTo>
                    <a:pt x="591" y="348"/>
                    <a:pt x="388" y="56"/>
                    <a:pt x="355" y="8"/>
                  </a:cubicBezTo>
                  <a:cubicBezTo>
                    <a:pt x="350" y="3"/>
                    <a:pt x="344" y="0"/>
                    <a:pt x="33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9"/>
            <p:cNvSpPr/>
            <p:nvPr/>
          </p:nvSpPr>
          <p:spPr>
            <a:xfrm>
              <a:off x="8040978" y="2198336"/>
              <a:ext cx="163954" cy="211216"/>
            </a:xfrm>
            <a:custGeom>
              <a:avLst/>
              <a:gdLst/>
              <a:ahLst/>
              <a:cxnLst/>
              <a:rect l="l" t="t" r="r" b="b"/>
              <a:pathLst>
                <a:path w="1908" h="2458" extrusionOk="0">
                  <a:moveTo>
                    <a:pt x="1046" y="0"/>
                  </a:moveTo>
                  <a:cubicBezTo>
                    <a:pt x="945" y="0"/>
                    <a:pt x="825" y="42"/>
                    <a:pt x="789" y="118"/>
                  </a:cubicBezTo>
                  <a:lnTo>
                    <a:pt x="52" y="1732"/>
                  </a:lnTo>
                  <a:cubicBezTo>
                    <a:pt x="0" y="1846"/>
                    <a:pt x="38" y="1978"/>
                    <a:pt x="133" y="2030"/>
                  </a:cubicBezTo>
                  <a:lnTo>
                    <a:pt x="855" y="2436"/>
                  </a:lnTo>
                  <a:cubicBezTo>
                    <a:pt x="882" y="2451"/>
                    <a:pt x="911" y="2458"/>
                    <a:pt x="939" y="2458"/>
                  </a:cubicBezTo>
                  <a:cubicBezTo>
                    <a:pt x="1011" y="2458"/>
                    <a:pt x="1082" y="2413"/>
                    <a:pt x="1119" y="2332"/>
                  </a:cubicBezTo>
                  <a:lnTo>
                    <a:pt x="1856" y="717"/>
                  </a:lnTo>
                  <a:cubicBezTo>
                    <a:pt x="1908" y="609"/>
                    <a:pt x="1870" y="476"/>
                    <a:pt x="1776" y="420"/>
                  </a:cubicBezTo>
                  <a:lnTo>
                    <a:pt x="1157" y="23"/>
                  </a:lnTo>
                  <a:cubicBezTo>
                    <a:pt x="1129" y="8"/>
                    <a:pt x="1089" y="0"/>
                    <a:pt x="1046" y="0"/>
                  </a:cubicBezTo>
                  <a:close/>
                </a:path>
              </a:pathLst>
            </a:custGeom>
            <a:solidFill>
              <a:srgbClr val="5B4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9"/>
            <p:cNvSpPr/>
            <p:nvPr/>
          </p:nvSpPr>
          <p:spPr>
            <a:xfrm>
              <a:off x="8050688" y="2198594"/>
              <a:ext cx="163611" cy="211989"/>
            </a:xfrm>
            <a:custGeom>
              <a:avLst/>
              <a:gdLst/>
              <a:ahLst/>
              <a:cxnLst/>
              <a:rect l="l" t="t" r="r" b="b"/>
              <a:pathLst>
                <a:path w="1904" h="2467" extrusionOk="0">
                  <a:moveTo>
                    <a:pt x="965" y="1"/>
                  </a:moveTo>
                  <a:cubicBezTo>
                    <a:pt x="892" y="1"/>
                    <a:pt x="823" y="48"/>
                    <a:pt x="789" y="129"/>
                  </a:cubicBezTo>
                  <a:lnTo>
                    <a:pt x="53" y="1744"/>
                  </a:lnTo>
                  <a:cubicBezTo>
                    <a:pt x="1" y="1852"/>
                    <a:pt x="38" y="1984"/>
                    <a:pt x="133" y="2041"/>
                  </a:cubicBezTo>
                  <a:lnTo>
                    <a:pt x="855" y="2442"/>
                  </a:lnTo>
                  <a:cubicBezTo>
                    <a:pt x="883" y="2459"/>
                    <a:pt x="912" y="2466"/>
                    <a:pt x="941" y="2466"/>
                  </a:cubicBezTo>
                  <a:cubicBezTo>
                    <a:pt x="1013" y="2466"/>
                    <a:pt x="1083" y="2420"/>
                    <a:pt x="1120" y="2343"/>
                  </a:cubicBezTo>
                  <a:lnTo>
                    <a:pt x="1856" y="724"/>
                  </a:lnTo>
                  <a:cubicBezTo>
                    <a:pt x="1903" y="615"/>
                    <a:pt x="1870" y="483"/>
                    <a:pt x="1771" y="431"/>
                  </a:cubicBezTo>
                  <a:lnTo>
                    <a:pt x="1054" y="25"/>
                  </a:lnTo>
                  <a:cubicBezTo>
                    <a:pt x="1025" y="9"/>
                    <a:pt x="995" y="1"/>
                    <a:pt x="965" y="1"/>
                  </a:cubicBezTo>
                  <a:close/>
                </a:path>
              </a:pathLst>
            </a:custGeom>
            <a:solidFill>
              <a:srgbClr val="3B2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9"/>
            <p:cNvSpPr/>
            <p:nvPr/>
          </p:nvSpPr>
          <p:spPr>
            <a:xfrm>
              <a:off x="8079474" y="2308584"/>
              <a:ext cx="138433" cy="524173"/>
            </a:xfrm>
            <a:custGeom>
              <a:avLst/>
              <a:gdLst/>
              <a:ahLst/>
              <a:cxnLst/>
              <a:rect l="l" t="t" r="r" b="b"/>
              <a:pathLst>
                <a:path w="1611" h="6100" extrusionOk="0">
                  <a:moveTo>
                    <a:pt x="805" y="1"/>
                  </a:moveTo>
                  <a:cubicBezTo>
                    <a:pt x="805" y="1"/>
                    <a:pt x="804" y="1"/>
                    <a:pt x="804" y="1"/>
                  </a:cubicBezTo>
                  <a:cubicBezTo>
                    <a:pt x="671" y="15"/>
                    <a:pt x="1" y="5072"/>
                    <a:pt x="6" y="5624"/>
                  </a:cubicBezTo>
                  <a:cubicBezTo>
                    <a:pt x="8" y="5912"/>
                    <a:pt x="449" y="6099"/>
                    <a:pt x="866" y="6099"/>
                  </a:cubicBezTo>
                  <a:cubicBezTo>
                    <a:pt x="1248" y="6099"/>
                    <a:pt x="1610" y="5942"/>
                    <a:pt x="1597" y="5563"/>
                  </a:cubicBezTo>
                  <a:cubicBezTo>
                    <a:pt x="1470" y="2370"/>
                    <a:pt x="940" y="1"/>
                    <a:pt x="805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59"/>
            <p:cNvSpPr/>
            <p:nvPr/>
          </p:nvSpPr>
          <p:spPr>
            <a:xfrm>
              <a:off x="8126564" y="2360141"/>
              <a:ext cx="91344" cy="474677"/>
            </a:xfrm>
            <a:custGeom>
              <a:avLst/>
              <a:gdLst/>
              <a:ahLst/>
              <a:cxnLst/>
              <a:rect l="l" t="t" r="r" b="b"/>
              <a:pathLst>
                <a:path w="1063" h="5524" extrusionOk="0">
                  <a:moveTo>
                    <a:pt x="463" y="1"/>
                  </a:moveTo>
                  <a:lnTo>
                    <a:pt x="463" y="1"/>
                  </a:lnTo>
                  <a:cubicBezTo>
                    <a:pt x="586" y="600"/>
                    <a:pt x="666" y="1337"/>
                    <a:pt x="676" y="2135"/>
                  </a:cubicBezTo>
                  <a:cubicBezTo>
                    <a:pt x="695" y="3627"/>
                    <a:pt x="345" y="4887"/>
                    <a:pt x="1" y="5463"/>
                  </a:cubicBezTo>
                  <a:cubicBezTo>
                    <a:pt x="98" y="5502"/>
                    <a:pt x="220" y="5523"/>
                    <a:pt x="345" y="5523"/>
                  </a:cubicBezTo>
                  <a:cubicBezTo>
                    <a:pt x="690" y="5523"/>
                    <a:pt x="1063" y="5362"/>
                    <a:pt x="1049" y="4963"/>
                  </a:cubicBezTo>
                  <a:cubicBezTo>
                    <a:pt x="959" y="2730"/>
                    <a:pt x="671" y="898"/>
                    <a:pt x="463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59"/>
            <p:cNvSpPr/>
            <p:nvPr/>
          </p:nvSpPr>
          <p:spPr>
            <a:xfrm>
              <a:off x="8125876" y="2306350"/>
              <a:ext cx="59206" cy="104147"/>
            </a:xfrm>
            <a:custGeom>
              <a:avLst/>
              <a:gdLst/>
              <a:ahLst/>
              <a:cxnLst/>
              <a:rect l="l" t="t" r="r" b="b"/>
              <a:pathLst>
                <a:path w="689" h="1212" extrusionOk="0">
                  <a:moveTo>
                    <a:pt x="417" y="0"/>
                  </a:moveTo>
                  <a:cubicBezTo>
                    <a:pt x="236" y="0"/>
                    <a:pt x="1" y="94"/>
                    <a:pt x="23" y="348"/>
                  </a:cubicBezTo>
                  <a:cubicBezTo>
                    <a:pt x="51" y="721"/>
                    <a:pt x="254" y="1212"/>
                    <a:pt x="254" y="1212"/>
                  </a:cubicBezTo>
                  <a:lnTo>
                    <a:pt x="438" y="900"/>
                  </a:lnTo>
                  <a:cubicBezTo>
                    <a:pt x="495" y="537"/>
                    <a:pt x="688" y="173"/>
                    <a:pt x="608" y="60"/>
                  </a:cubicBezTo>
                  <a:cubicBezTo>
                    <a:pt x="582" y="23"/>
                    <a:pt x="506" y="0"/>
                    <a:pt x="41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9"/>
            <p:cNvSpPr/>
            <p:nvPr/>
          </p:nvSpPr>
          <p:spPr>
            <a:xfrm>
              <a:off x="8158186" y="2256768"/>
              <a:ext cx="46402" cy="101827"/>
            </a:xfrm>
            <a:custGeom>
              <a:avLst/>
              <a:gdLst/>
              <a:ahLst/>
              <a:cxnLst/>
              <a:rect l="l" t="t" r="r" b="b"/>
              <a:pathLst>
                <a:path w="540" h="1185" extrusionOk="0">
                  <a:moveTo>
                    <a:pt x="465" y="1"/>
                  </a:moveTo>
                  <a:cubicBezTo>
                    <a:pt x="395" y="1"/>
                    <a:pt x="262" y="315"/>
                    <a:pt x="133" y="679"/>
                  </a:cubicBezTo>
                  <a:cubicBezTo>
                    <a:pt x="1" y="1048"/>
                    <a:pt x="133" y="1185"/>
                    <a:pt x="133" y="1185"/>
                  </a:cubicBezTo>
                  <a:cubicBezTo>
                    <a:pt x="336" y="571"/>
                    <a:pt x="539" y="47"/>
                    <a:pt x="478" y="4"/>
                  </a:cubicBezTo>
                  <a:cubicBezTo>
                    <a:pt x="474" y="2"/>
                    <a:pt x="470" y="1"/>
                    <a:pt x="465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9"/>
            <p:cNvSpPr/>
            <p:nvPr/>
          </p:nvSpPr>
          <p:spPr>
            <a:xfrm>
              <a:off x="8146843" y="2242676"/>
              <a:ext cx="34974" cy="104577"/>
            </a:xfrm>
            <a:custGeom>
              <a:avLst/>
              <a:gdLst/>
              <a:ahLst/>
              <a:cxnLst/>
              <a:rect l="l" t="t" r="r" b="b"/>
              <a:pathLst>
                <a:path w="407" h="1217" extrusionOk="0">
                  <a:moveTo>
                    <a:pt x="335" y="1"/>
                  </a:moveTo>
                  <a:cubicBezTo>
                    <a:pt x="261" y="1"/>
                    <a:pt x="171" y="333"/>
                    <a:pt x="86" y="716"/>
                  </a:cubicBezTo>
                  <a:cubicBezTo>
                    <a:pt x="1" y="1098"/>
                    <a:pt x="147" y="1216"/>
                    <a:pt x="147" y="1216"/>
                  </a:cubicBezTo>
                  <a:cubicBezTo>
                    <a:pt x="270" y="579"/>
                    <a:pt x="407" y="36"/>
                    <a:pt x="345" y="3"/>
                  </a:cubicBezTo>
                  <a:cubicBezTo>
                    <a:pt x="342" y="2"/>
                    <a:pt x="339" y="1"/>
                    <a:pt x="335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9"/>
            <p:cNvSpPr/>
            <p:nvPr/>
          </p:nvSpPr>
          <p:spPr>
            <a:xfrm>
              <a:off x="8131032" y="2252128"/>
              <a:ext cx="19936" cy="105694"/>
            </a:xfrm>
            <a:custGeom>
              <a:avLst/>
              <a:gdLst/>
              <a:ahLst/>
              <a:cxnLst/>
              <a:rect l="l" t="t" r="r" b="b"/>
              <a:pathLst>
                <a:path w="232" h="1230" extrusionOk="0">
                  <a:moveTo>
                    <a:pt x="158" y="0"/>
                  </a:moveTo>
                  <a:cubicBezTo>
                    <a:pt x="83" y="0"/>
                    <a:pt x="42" y="345"/>
                    <a:pt x="19" y="743"/>
                  </a:cubicBezTo>
                  <a:cubicBezTo>
                    <a:pt x="1" y="1135"/>
                    <a:pt x="161" y="1229"/>
                    <a:pt x="161" y="1229"/>
                  </a:cubicBezTo>
                  <a:cubicBezTo>
                    <a:pt x="185" y="582"/>
                    <a:pt x="232" y="25"/>
                    <a:pt x="166" y="2"/>
                  </a:cubicBezTo>
                  <a:cubicBezTo>
                    <a:pt x="163" y="1"/>
                    <a:pt x="161" y="0"/>
                    <a:pt x="15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8" name="Google Shape;6728;p59"/>
          <p:cNvGrpSpPr/>
          <p:nvPr/>
        </p:nvGrpSpPr>
        <p:grpSpPr>
          <a:xfrm>
            <a:off x="791963" y="1577775"/>
            <a:ext cx="1519579" cy="3128327"/>
            <a:chOff x="620175" y="1577775"/>
            <a:chExt cx="1519579" cy="3128327"/>
          </a:xfrm>
        </p:grpSpPr>
        <p:sp>
          <p:nvSpPr>
            <p:cNvPr id="6729" name="Google Shape;6729;p59"/>
            <p:cNvSpPr/>
            <p:nvPr/>
          </p:nvSpPr>
          <p:spPr>
            <a:xfrm>
              <a:off x="620175" y="4443070"/>
              <a:ext cx="1461497" cy="190421"/>
            </a:xfrm>
            <a:custGeom>
              <a:avLst/>
              <a:gdLst/>
              <a:ahLst/>
              <a:cxnLst/>
              <a:rect l="l" t="t" r="r" b="b"/>
              <a:pathLst>
                <a:path w="1700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17008" y="2215"/>
                  </a:lnTo>
                  <a:lnTo>
                    <a:pt x="17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9"/>
            <p:cNvSpPr/>
            <p:nvPr/>
          </p:nvSpPr>
          <p:spPr>
            <a:xfrm>
              <a:off x="713151" y="4432587"/>
              <a:ext cx="97788" cy="273515"/>
            </a:xfrm>
            <a:custGeom>
              <a:avLst/>
              <a:gdLst/>
              <a:ahLst/>
              <a:cxnLst/>
              <a:rect l="l" t="t" r="r" b="b"/>
              <a:pathLst>
                <a:path w="1138" h="3183" extrusionOk="0">
                  <a:moveTo>
                    <a:pt x="0" y="0"/>
                  </a:moveTo>
                  <a:lnTo>
                    <a:pt x="0" y="3182"/>
                  </a:lnTo>
                  <a:lnTo>
                    <a:pt x="746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9"/>
            <p:cNvSpPr/>
            <p:nvPr/>
          </p:nvSpPr>
          <p:spPr>
            <a:xfrm>
              <a:off x="620175" y="4432587"/>
              <a:ext cx="158369" cy="273515"/>
            </a:xfrm>
            <a:custGeom>
              <a:avLst/>
              <a:gdLst/>
              <a:ahLst/>
              <a:cxnLst/>
              <a:rect l="l" t="t" r="r" b="b"/>
              <a:pathLst>
                <a:path w="1843" h="3183" extrusionOk="0">
                  <a:moveTo>
                    <a:pt x="1" y="0"/>
                  </a:moveTo>
                  <a:lnTo>
                    <a:pt x="1" y="3182"/>
                  </a:lnTo>
                  <a:lnTo>
                    <a:pt x="1450" y="3182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9"/>
            <p:cNvSpPr/>
            <p:nvPr/>
          </p:nvSpPr>
          <p:spPr>
            <a:xfrm>
              <a:off x="1341210" y="4432587"/>
              <a:ext cx="107928" cy="273515"/>
            </a:xfrm>
            <a:custGeom>
              <a:avLst/>
              <a:gdLst/>
              <a:ahLst/>
              <a:cxnLst/>
              <a:rect l="l" t="t" r="r" b="b"/>
              <a:pathLst>
                <a:path w="1256" h="3183" extrusionOk="0">
                  <a:moveTo>
                    <a:pt x="0" y="0"/>
                  </a:moveTo>
                  <a:lnTo>
                    <a:pt x="505" y="3182"/>
                  </a:lnTo>
                  <a:lnTo>
                    <a:pt x="1256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9"/>
            <p:cNvSpPr/>
            <p:nvPr/>
          </p:nvSpPr>
          <p:spPr>
            <a:xfrm>
              <a:off x="1181295" y="4432587"/>
              <a:ext cx="108014" cy="273515"/>
            </a:xfrm>
            <a:custGeom>
              <a:avLst/>
              <a:gdLst/>
              <a:ahLst/>
              <a:cxnLst/>
              <a:rect l="l" t="t" r="r" b="b"/>
              <a:pathLst>
                <a:path w="1257" h="3183" extrusionOk="0">
                  <a:moveTo>
                    <a:pt x="1" y="0"/>
                  </a:moveTo>
                  <a:lnTo>
                    <a:pt x="511" y="3182"/>
                  </a:lnTo>
                  <a:lnTo>
                    <a:pt x="1257" y="318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59"/>
            <p:cNvSpPr/>
            <p:nvPr/>
          </p:nvSpPr>
          <p:spPr>
            <a:xfrm>
              <a:off x="1103013" y="4432587"/>
              <a:ext cx="126231" cy="273515"/>
            </a:xfrm>
            <a:custGeom>
              <a:avLst/>
              <a:gdLst/>
              <a:ahLst/>
              <a:cxnLst/>
              <a:rect l="l" t="t" r="r" b="b"/>
              <a:pathLst>
                <a:path w="1469" h="3183" extrusionOk="0">
                  <a:moveTo>
                    <a:pt x="0" y="0"/>
                  </a:moveTo>
                  <a:lnTo>
                    <a:pt x="723" y="3182"/>
                  </a:lnTo>
                  <a:lnTo>
                    <a:pt x="1469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59"/>
            <p:cNvSpPr/>
            <p:nvPr/>
          </p:nvSpPr>
          <p:spPr>
            <a:xfrm>
              <a:off x="1981815" y="4432587"/>
              <a:ext cx="129067" cy="273515"/>
            </a:xfrm>
            <a:custGeom>
              <a:avLst/>
              <a:gdLst/>
              <a:ahLst/>
              <a:cxnLst/>
              <a:rect l="l" t="t" r="r" b="b"/>
              <a:pathLst>
                <a:path w="1502" h="3183" extrusionOk="0">
                  <a:moveTo>
                    <a:pt x="0" y="0"/>
                  </a:moveTo>
                  <a:lnTo>
                    <a:pt x="756" y="3182"/>
                  </a:lnTo>
                  <a:lnTo>
                    <a:pt x="1502" y="318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9"/>
            <p:cNvSpPr/>
            <p:nvPr/>
          </p:nvSpPr>
          <p:spPr>
            <a:xfrm>
              <a:off x="2010601" y="4432587"/>
              <a:ext cx="129153" cy="273515"/>
            </a:xfrm>
            <a:custGeom>
              <a:avLst/>
              <a:gdLst/>
              <a:ahLst/>
              <a:cxnLst/>
              <a:rect l="l" t="t" r="r" b="b"/>
              <a:pathLst>
                <a:path w="1503" h="3183" extrusionOk="0">
                  <a:moveTo>
                    <a:pt x="1" y="0"/>
                  </a:moveTo>
                  <a:lnTo>
                    <a:pt x="751" y="3182"/>
                  </a:lnTo>
                  <a:lnTo>
                    <a:pt x="1502" y="3182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9"/>
            <p:cNvSpPr/>
            <p:nvPr/>
          </p:nvSpPr>
          <p:spPr>
            <a:xfrm>
              <a:off x="620175" y="3103001"/>
              <a:ext cx="1507384" cy="1457459"/>
            </a:xfrm>
            <a:custGeom>
              <a:avLst/>
              <a:gdLst/>
              <a:ahLst/>
              <a:cxnLst/>
              <a:rect l="l" t="t" r="r" b="b"/>
              <a:pathLst>
                <a:path w="17542" h="16961" extrusionOk="0">
                  <a:moveTo>
                    <a:pt x="1" y="1"/>
                  </a:moveTo>
                  <a:lnTo>
                    <a:pt x="1" y="16960"/>
                  </a:lnTo>
                  <a:lnTo>
                    <a:pt x="17541" y="16960"/>
                  </a:lnTo>
                  <a:lnTo>
                    <a:pt x="15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9"/>
            <p:cNvSpPr/>
            <p:nvPr/>
          </p:nvSpPr>
          <p:spPr>
            <a:xfrm>
              <a:off x="620175" y="3225107"/>
              <a:ext cx="1426266" cy="1335352"/>
            </a:xfrm>
            <a:custGeom>
              <a:avLst/>
              <a:gdLst/>
              <a:ahLst/>
              <a:cxnLst/>
              <a:rect l="l" t="t" r="r" b="b"/>
              <a:pathLst>
                <a:path w="16598" h="15540" extrusionOk="0">
                  <a:moveTo>
                    <a:pt x="15998" y="1"/>
                  </a:moveTo>
                  <a:lnTo>
                    <a:pt x="1" y="14477"/>
                  </a:lnTo>
                  <a:lnTo>
                    <a:pt x="1" y="15539"/>
                  </a:lnTo>
                  <a:lnTo>
                    <a:pt x="9586" y="15539"/>
                  </a:lnTo>
                  <a:lnTo>
                    <a:pt x="16597" y="6026"/>
                  </a:lnTo>
                  <a:lnTo>
                    <a:pt x="15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9"/>
            <p:cNvSpPr/>
            <p:nvPr/>
          </p:nvSpPr>
          <p:spPr>
            <a:xfrm>
              <a:off x="1287590" y="3765947"/>
              <a:ext cx="707290" cy="721468"/>
            </a:xfrm>
            <a:custGeom>
              <a:avLst/>
              <a:gdLst/>
              <a:ahLst/>
              <a:cxnLst/>
              <a:rect l="l" t="t" r="r" b="b"/>
              <a:pathLst>
                <a:path w="8231" h="8396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416"/>
                    <a:pt x="355" y="2947"/>
                    <a:pt x="360" y="3362"/>
                  </a:cubicBezTo>
                  <a:cubicBezTo>
                    <a:pt x="364" y="3858"/>
                    <a:pt x="374" y="4354"/>
                    <a:pt x="487" y="4836"/>
                  </a:cubicBezTo>
                  <a:cubicBezTo>
                    <a:pt x="615" y="5345"/>
                    <a:pt x="860" y="5836"/>
                    <a:pt x="1106" y="6328"/>
                  </a:cubicBezTo>
                  <a:cubicBezTo>
                    <a:pt x="1365" y="6847"/>
                    <a:pt x="1625" y="7366"/>
                    <a:pt x="1889" y="7881"/>
                  </a:cubicBezTo>
                  <a:cubicBezTo>
                    <a:pt x="1929" y="7965"/>
                    <a:pt x="2030" y="8062"/>
                    <a:pt x="2162" y="8062"/>
                  </a:cubicBezTo>
                  <a:cubicBezTo>
                    <a:pt x="2187" y="8062"/>
                    <a:pt x="2212" y="8058"/>
                    <a:pt x="2239" y="8051"/>
                  </a:cubicBezTo>
                  <a:cubicBezTo>
                    <a:pt x="2338" y="8023"/>
                    <a:pt x="2376" y="7956"/>
                    <a:pt x="2399" y="7895"/>
                  </a:cubicBezTo>
                  <a:cubicBezTo>
                    <a:pt x="2508" y="7635"/>
                    <a:pt x="2621" y="7376"/>
                    <a:pt x="2730" y="7116"/>
                  </a:cubicBezTo>
                  <a:cubicBezTo>
                    <a:pt x="2763" y="7040"/>
                    <a:pt x="2801" y="6960"/>
                    <a:pt x="2881" y="6894"/>
                  </a:cubicBezTo>
                  <a:cubicBezTo>
                    <a:pt x="3032" y="6781"/>
                    <a:pt x="3315" y="6719"/>
                    <a:pt x="3391" y="6583"/>
                  </a:cubicBezTo>
                  <a:cubicBezTo>
                    <a:pt x="3443" y="6483"/>
                    <a:pt x="3363" y="6389"/>
                    <a:pt x="3339" y="6290"/>
                  </a:cubicBezTo>
                  <a:cubicBezTo>
                    <a:pt x="3311" y="6192"/>
                    <a:pt x="3411" y="6058"/>
                    <a:pt x="3580" y="6058"/>
                  </a:cubicBezTo>
                  <a:cubicBezTo>
                    <a:pt x="3583" y="6058"/>
                    <a:pt x="3586" y="6058"/>
                    <a:pt x="3589" y="6058"/>
                  </a:cubicBezTo>
                  <a:cubicBezTo>
                    <a:pt x="3655" y="6058"/>
                    <a:pt x="3712" y="6087"/>
                    <a:pt x="3759" y="6115"/>
                  </a:cubicBezTo>
                  <a:cubicBezTo>
                    <a:pt x="3939" y="6233"/>
                    <a:pt x="3972" y="6413"/>
                    <a:pt x="3953" y="6578"/>
                  </a:cubicBezTo>
                  <a:cubicBezTo>
                    <a:pt x="3934" y="6743"/>
                    <a:pt x="3873" y="6913"/>
                    <a:pt x="3896" y="7078"/>
                  </a:cubicBezTo>
                  <a:cubicBezTo>
                    <a:pt x="3905" y="7145"/>
                    <a:pt x="3965" y="7224"/>
                    <a:pt x="4068" y="7224"/>
                  </a:cubicBezTo>
                  <a:cubicBezTo>
                    <a:pt x="4081" y="7224"/>
                    <a:pt x="4094" y="7223"/>
                    <a:pt x="4109" y="7220"/>
                  </a:cubicBezTo>
                  <a:cubicBezTo>
                    <a:pt x="4179" y="7210"/>
                    <a:pt x="4227" y="7168"/>
                    <a:pt x="4297" y="7154"/>
                  </a:cubicBezTo>
                  <a:cubicBezTo>
                    <a:pt x="4315" y="7150"/>
                    <a:pt x="4331" y="7149"/>
                    <a:pt x="4348" y="7149"/>
                  </a:cubicBezTo>
                  <a:cubicBezTo>
                    <a:pt x="4438" y="7149"/>
                    <a:pt x="4513" y="7199"/>
                    <a:pt x="4557" y="7244"/>
                  </a:cubicBezTo>
                  <a:cubicBezTo>
                    <a:pt x="4864" y="7569"/>
                    <a:pt x="4888" y="7975"/>
                    <a:pt x="5128" y="8320"/>
                  </a:cubicBezTo>
                  <a:cubicBezTo>
                    <a:pt x="5147" y="8348"/>
                    <a:pt x="5176" y="8381"/>
                    <a:pt x="5223" y="8391"/>
                  </a:cubicBezTo>
                  <a:cubicBezTo>
                    <a:pt x="5236" y="8394"/>
                    <a:pt x="5250" y="8395"/>
                    <a:pt x="5264" y="8395"/>
                  </a:cubicBezTo>
                  <a:cubicBezTo>
                    <a:pt x="5334" y="8395"/>
                    <a:pt x="5409" y="8359"/>
                    <a:pt x="5440" y="8320"/>
                  </a:cubicBezTo>
                  <a:cubicBezTo>
                    <a:pt x="5473" y="8273"/>
                    <a:pt x="5464" y="8216"/>
                    <a:pt x="5459" y="8169"/>
                  </a:cubicBezTo>
                  <a:cubicBezTo>
                    <a:pt x="5398" y="7683"/>
                    <a:pt x="5756" y="7192"/>
                    <a:pt x="5870" y="6701"/>
                  </a:cubicBezTo>
                  <a:cubicBezTo>
                    <a:pt x="6002" y="6139"/>
                    <a:pt x="5827" y="5553"/>
                    <a:pt x="6266" y="5024"/>
                  </a:cubicBezTo>
                  <a:cubicBezTo>
                    <a:pt x="6290" y="5001"/>
                    <a:pt x="6314" y="4972"/>
                    <a:pt x="6347" y="4958"/>
                  </a:cubicBezTo>
                  <a:cubicBezTo>
                    <a:pt x="6377" y="4946"/>
                    <a:pt x="6411" y="4940"/>
                    <a:pt x="6446" y="4940"/>
                  </a:cubicBezTo>
                  <a:cubicBezTo>
                    <a:pt x="6502" y="4940"/>
                    <a:pt x="6557" y="4955"/>
                    <a:pt x="6592" y="4982"/>
                  </a:cubicBezTo>
                  <a:cubicBezTo>
                    <a:pt x="6649" y="5020"/>
                    <a:pt x="6658" y="5072"/>
                    <a:pt x="6668" y="5124"/>
                  </a:cubicBezTo>
                  <a:cubicBezTo>
                    <a:pt x="6710" y="5350"/>
                    <a:pt x="6639" y="5676"/>
                    <a:pt x="6786" y="5785"/>
                  </a:cubicBezTo>
                  <a:cubicBezTo>
                    <a:pt x="6789" y="5785"/>
                    <a:pt x="6792" y="5785"/>
                    <a:pt x="6796" y="5785"/>
                  </a:cubicBezTo>
                  <a:cubicBezTo>
                    <a:pt x="6983" y="5785"/>
                    <a:pt x="6942" y="5650"/>
                    <a:pt x="6956" y="5539"/>
                  </a:cubicBezTo>
                  <a:cubicBezTo>
                    <a:pt x="6990" y="5213"/>
                    <a:pt x="6989" y="4437"/>
                    <a:pt x="7239" y="4437"/>
                  </a:cubicBezTo>
                  <a:cubicBezTo>
                    <a:pt x="7265" y="4437"/>
                    <a:pt x="7293" y="4445"/>
                    <a:pt x="7324" y="4463"/>
                  </a:cubicBezTo>
                  <a:cubicBezTo>
                    <a:pt x="7555" y="4892"/>
                    <a:pt x="7546" y="5364"/>
                    <a:pt x="7560" y="5827"/>
                  </a:cubicBezTo>
                  <a:cubicBezTo>
                    <a:pt x="7579" y="6474"/>
                    <a:pt x="7650" y="7121"/>
                    <a:pt x="7773" y="7758"/>
                  </a:cubicBezTo>
                  <a:cubicBezTo>
                    <a:pt x="7791" y="7867"/>
                    <a:pt x="7815" y="7975"/>
                    <a:pt x="7928" y="8056"/>
                  </a:cubicBezTo>
                  <a:cubicBezTo>
                    <a:pt x="8188" y="7928"/>
                    <a:pt x="8231" y="7702"/>
                    <a:pt x="8193" y="7522"/>
                  </a:cubicBezTo>
                  <a:cubicBezTo>
                    <a:pt x="7546" y="4595"/>
                    <a:pt x="7612" y="2834"/>
                    <a:pt x="7928" y="14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9"/>
            <p:cNvSpPr/>
            <p:nvPr/>
          </p:nvSpPr>
          <p:spPr>
            <a:xfrm>
              <a:off x="1287590" y="3765947"/>
              <a:ext cx="665872" cy="566880"/>
            </a:xfrm>
            <a:custGeom>
              <a:avLst/>
              <a:gdLst/>
              <a:ahLst/>
              <a:cxnLst/>
              <a:rect l="l" t="t" r="r" b="b"/>
              <a:pathLst>
                <a:path w="7749" h="6597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416"/>
                    <a:pt x="355" y="2947"/>
                    <a:pt x="360" y="3362"/>
                  </a:cubicBezTo>
                  <a:cubicBezTo>
                    <a:pt x="364" y="3768"/>
                    <a:pt x="369" y="4175"/>
                    <a:pt x="435" y="4576"/>
                  </a:cubicBezTo>
                  <a:cubicBezTo>
                    <a:pt x="1167" y="5714"/>
                    <a:pt x="2225" y="6464"/>
                    <a:pt x="3386" y="6587"/>
                  </a:cubicBezTo>
                  <a:cubicBezTo>
                    <a:pt x="3386" y="6587"/>
                    <a:pt x="3386" y="6587"/>
                    <a:pt x="3391" y="6583"/>
                  </a:cubicBezTo>
                  <a:cubicBezTo>
                    <a:pt x="3443" y="6483"/>
                    <a:pt x="3363" y="6389"/>
                    <a:pt x="3334" y="6290"/>
                  </a:cubicBezTo>
                  <a:cubicBezTo>
                    <a:pt x="3311" y="6192"/>
                    <a:pt x="3411" y="6058"/>
                    <a:pt x="3580" y="6058"/>
                  </a:cubicBezTo>
                  <a:cubicBezTo>
                    <a:pt x="3583" y="6058"/>
                    <a:pt x="3586" y="6058"/>
                    <a:pt x="3589" y="6058"/>
                  </a:cubicBezTo>
                  <a:cubicBezTo>
                    <a:pt x="3655" y="6058"/>
                    <a:pt x="3712" y="6087"/>
                    <a:pt x="3759" y="6115"/>
                  </a:cubicBezTo>
                  <a:cubicBezTo>
                    <a:pt x="3939" y="6233"/>
                    <a:pt x="3972" y="6413"/>
                    <a:pt x="3953" y="6578"/>
                  </a:cubicBezTo>
                  <a:cubicBezTo>
                    <a:pt x="3953" y="6583"/>
                    <a:pt x="3948" y="6592"/>
                    <a:pt x="3948" y="6597"/>
                  </a:cubicBezTo>
                  <a:cubicBezTo>
                    <a:pt x="4000" y="6597"/>
                    <a:pt x="4047" y="6592"/>
                    <a:pt x="4099" y="6587"/>
                  </a:cubicBezTo>
                  <a:cubicBezTo>
                    <a:pt x="4793" y="6507"/>
                    <a:pt x="5431" y="6200"/>
                    <a:pt x="5969" y="5733"/>
                  </a:cubicBezTo>
                  <a:cubicBezTo>
                    <a:pt x="6002" y="5492"/>
                    <a:pt x="6077" y="5251"/>
                    <a:pt x="6266" y="5024"/>
                  </a:cubicBezTo>
                  <a:cubicBezTo>
                    <a:pt x="6290" y="5001"/>
                    <a:pt x="6314" y="4972"/>
                    <a:pt x="6347" y="4958"/>
                  </a:cubicBezTo>
                  <a:cubicBezTo>
                    <a:pt x="6377" y="4946"/>
                    <a:pt x="6411" y="4940"/>
                    <a:pt x="6446" y="4940"/>
                  </a:cubicBezTo>
                  <a:cubicBezTo>
                    <a:pt x="6502" y="4940"/>
                    <a:pt x="6557" y="4955"/>
                    <a:pt x="6592" y="4982"/>
                  </a:cubicBezTo>
                  <a:cubicBezTo>
                    <a:pt x="6606" y="4991"/>
                    <a:pt x="6620" y="5001"/>
                    <a:pt x="6630" y="5015"/>
                  </a:cubicBezTo>
                  <a:cubicBezTo>
                    <a:pt x="7319" y="4080"/>
                    <a:pt x="7735" y="2810"/>
                    <a:pt x="7749" y="14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9"/>
            <p:cNvSpPr/>
            <p:nvPr/>
          </p:nvSpPr>
          <p:spPr>
            <a:xfrm>
              <a:off x="1254335" y="3409769"/>
              <a:ext cx="715367" cy="878892"/>
            </a:xfrm>
            <a:custGeom>
              <a:avLst/>
              <a:gdLst/>
              <a:ahLst/>
              <a:cxnLst/>
              <a:rect l="l" t="t" r="r" b="b"/>
              <a:pathLst>
                <a:path w="8325" h="10228" extrusionOk="0">
                  <a:moveTo>
                    <a:pt x="3542" y="0"/>
                  </a:moveTo>
                  <a:cubicBezTo>
                    <a:pt x="1431" y="0"/>
                    <a:pt x="1" y="2290"/>
                    <a:pt x="350" y="5114"/>
                  </a:cubicBezTo>
                  <a:cubicBezTo>
                    <a:pt x="695" y="7937"/>
                    <a:pt x="2682" y="10227"/>
                    <a:pt x="4788" y="10227"/>
                  </a:cubicBezTo>
                  <a:cubicBezTo>
                    <a:pt x="6899" y="10227"/>
                    <a:pt x="8325" y="7937"/>
                    <a:pt x="7980" y="5114"/>
                  </a:cubicBezTo>
                  <a:cubicBezTo>
                    <a:pt x="7635" y="2290"/>
                    <a:pt x="5648" y="0"/>
                    <a:pt x="3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59"/>
            <p:cNvSpPr/>
            <p:nvPr/>
          </p:nvSpPr>
          <p:spPr>
            <a:xfrm>
              <a:off x="1285184" y="3674260"/>
              <a:ext cx="624883" cy="614400"/>
            </a:xfrm>
            <a:custGeom>
              <a:avLst/>
              <a:gdLst/>
              <a:ahLst/>
              <a:cxnLst/>
              <a:rect l="l" t="t" r="r" b="b"/>
              <a:pathLst>
                <a:path w="7272" h="7150" extrusionOk="0">
                  <a:moveTo>
                    <a:pt x="2843" y="1"/>
                  </a:moveTo>
                  <a:cubicBezTo>
                    <a:pt x="1563" y="1"/>
                    <a:pt x="539" y="841"/>
                    <a:pt x="0" y="2135"/>
                  </a:cubicBezTo>
                  <a:cubicBezTo>
                    <a:pt x="383" y="4911"/>
                    <a:pt x="2347" y="7149"/>
                    <a:pt x="4429" y="7149"/>
                  </a:cubicBezTo>
                  <a:cubicBezTo>
                    <a:pt x="5709" y="7149"/>
                    <a:pt x="6738" y="6309"/>
                    <a:pt x="7272" y="5015"/>
                  </a:cubicBezTo>
                  <a:cubicBezTo>
                    <a:pt x="6894" y="2234"/>
                    <a:pt x="4925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9"/>
            <p:cNvSpPr/>
            <p:nvPr/>
          </p:nvSpPr>
          <p:spPr>
            <a:xfrm>
              <a:off x="1275474" y="3398341"/>
              <a:ext cx="715367" cy="878548"/>
            </a:xfrm>
            <a:custGeom>
              <a:avLst/>
              <a:gdLst/>
              <a:ahLst/>
              <a:cxnLst/>
              <a:rect l="l" t="t" r="r" b="b"/>
              <a:pathLst>
                <a:path w="8325" h="10224" extrusionOk="0">
                  <a:moveTo>
                    <a:pt x="3537" y="1"/>
                  </a:moveTo>
                  <a:cubicBezTo>
                    <a:pt x="1431" y="1"/>
                    <a:pt x="0" y="2286"/>
                    <a:pt x="345" y="5110"/>
                  </a:cubicBezTo>
                  <a:cubicBezTo>
                    <a:pt x="690" y="7933"/>
                    <a:pt x="2682" y="10223"/>
                    <a:pt x="4788" y="10223"/>
                  </a:cubicBezTo>
                  <a:cubicBezTo>
                    <a:pt x="6894" y="10223"/>
                    <a:pt x="8324" y="7933"/>
                    <a:pt x="7980" y="5110"/>
                  </a:cubicBezTo>
                  <a:cubicBezTo>
                    <a:pt x="7635" y="2286"/>
                    <a:pt x="5647" y="1"/>
                    <a:pt x="3537" y="1"/>
                  </a:cubicBezTo>
                  <a:close/>
                </a:path>
              </a:pathLst>
            </a:custGeom>
            <a:solidFill>
              <a:srgbClr val="FD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9"/>
            <p:cNvSpPr/>
            <p:nvPr/>
          </p:nvSpPr>
          <p:spPr>
            <a:xfrm>
              <a:off x="1374809" y="3494152"/>
              <a:ext cx="542992" cy="672746"/>
            </a:xfrm>
            <a:custGeom>
              <a:avLst/>
              <a:gdLst/>
              <a:ahLst/>
              <a:cxnLst/>
              <a:rect l="l" t="t" r="r" b="b"/>
              <a:pathLst>
                <a:path w="6319" h="7829" extrusionOk="0">
                  <a:moveTo>
                    <a:pt x="2716" y="0"/>
                  </a:moveTo>
                  <a:cubicBezTo>
                    <a:pt x="1106" y="0"/>
                    <a:pt x="1" y="1752"/>
                    <a:pt x="242" y="3914"/>
                  </a:cubicBezTo>
                  <a:cubicBezTo>
                    <a:pt x="487" y="6077"/>
                    <a:pt x="1989" y="7829"/>
                    <a:pt x="3599" y="7829"/>
                  </a:cubicBezTo>
                  <a:cubicBezTo>
                    <a:pt x="5209" y="7829"/>
                    <a:pt x="6318" y="6077"/>
                    <a:pt x="6073" y="3914"/>
                  </a:cubicBezTo>
                  <a:cubicBezTo>
                    <a:pt x="5827" y="1752"/>
                    <a:pt x="4326" y="0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9"/>
            <p:cNvSpPr/>
            <p:nvPr/>
          </p:nvSpPr>
          <p:spPr>
            <a:xfrm>
              <a:off x="1374809" y="3494152"/>
              <a:ext cx="533625" cy="591972"/>
            </a:xfrm>
            <a:custGeom>
              <a:avLst/>
              <a:gdLst/>
              <a:ahLst/>
              <a:cxnLst/>
              <a:rect l="l" t="t" r="r" b="b"/>
              <a:pathLst>
                <a:path w="6210" h="6889" extrusionOk="0">
                  <a:moveTo>
                    <a:pt x="2716" y="0"/>
                  </a:moveTo>
                  <a:cubicBezTo>
                    <a:pt x="1106" y="0"/>
                    <a:pt x="1" y="1752"/>
                    <a:pt x="242" y="3914"/>
                  </a:cubicBezTo>
                  <a:cubicBezTo>
                    <a:pt x="280" y="4250"/>
                    <a:pt x="350" y="4575"/>
                    <a:pt x="445" y="4882"/>
                  </a:cubicBezTo>
                  <a:cubicBezTo>
                    <a:pt x="964" y="4500"/>
                    <a:pt x="1611" y="4269"/>
                    <a:pt x="2315" y="4269"/>
                  </a:cubicBezTo>
                  <a:cubicBezTo>
                    <a:pt x="3877" y="4269"/>
                    <a:pt x="5171" y="5406"/>
                    <a:pt x="5388" y="6889"/>
                  </a:cubicBezTo>
                  <a:cubicBezTo>
                    <a:pt x="5931" y="6171"/>
                    <a:pt x="6210" y="5104"/>
                    <a:pt x="6073" y="3914"/>
                  </a:cubicBezTo>
                  <a:cubicBezTo>
                    <a:pt x="5827" y="1752"/>
                    <a:pt x="4326" y="0"/>
                    <a:pt x="2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9"/>
            <p:cNvSpPr/>
            <p:nvPr/>
          </p:nvSpPr>
          <p:spPr>
            <a:xfrm>
              <a:off x="1379277" y="3518470"/>
              <a:ext cx="454140" cy="622477"/>
            </a:xfrm>
            <a:custGeom>
              <a:avLst/>
              <a:gdLst/>
              <a:ahLst/>
              <a:cxnLst/>
              <a:rect l="l" t="t" r="r" b="b"/>
              <a:pathLst>
                <a:path w="5285" h="7244" extrusionOk="0">
                  <a:moveTo>
                    <a:pt x="2267" y="1"/>
                  </a:moveTo>
                  <a:cubicBezTo>
                    <a:pt x="926" y="1"/>
                    <a:pt x="1" y="1620"/>
                    <a:pt x="209" y="3622"/>
                  </a:cubicBezTo>
                  <a:cubicBezTo>
                    <a:pt x="416" y="5624"/>
                    <a:pt x="1672" y="7243"/>
                    <a:pt x="3018" y="7243"/>
                  </a:cubicBezTo>
                  <a:cubicBezTo>
                    <a:pt x="4364" y="7243"/>
                    <a:pt x="5284" y="5624"/>
                    <a:pt x="5081" y="3622"/>
                  </a:cubicBezTo>
                  <a:cubicBezTo>
                    <a:pt x="4874" y="1620"/>
                    <a:pt x="3613" y="1"/>
                    <a:pt x="2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9"/>
            <p:cNvSpPr/>
            <p:nvPr/>
          </p:nvSpPr>
          <p:spPr>
            <a:xfrm>
              <a:off x="1429202" y="3518470"/>
              <a:ext cx="426299" cy="613111"/>
            </a:xfrm>
            <a:custGeom>
              <a:avLst/>
              <a:gdLst/>
              <a:ahLst/>
              <a:cxnLst/>
              <a:rect l="l" t="t" r="r" b="b"/>
              <a:pathLst>
                <a:path w="4961" h="7135" extrusionOk="0">
                  <a:moveTo>
                    <a:pt x="1686" y="1"/>
                  </a:moveTo>
                  <a:cubicBezTo>
                    <a:pt x="969" y="1"/>
                    <a:pt x="374" y="463"/>
                    <a:pt x="1" y="1200"/>
                  </a:cubicBezTo>
                  <a:cubicBezTo>
                    <a:pt x="359" y="913"/>
                    <a:pt x="722" y="787"/>
                    <a:pt x="1074" y="787"/>
                  </a:cubicBezTo>
                  <a:cubicBezTo>
                    <a:pt x="3209" y="787"/>
                    <a:pt x="4961" y="5432"/>
                    <a:pt x="3027" y="7135"/>
                  </a:cubicBezTo>
                  <a:cubicBezTo>
                    <a:pt x="4038" y="6738"/>
                    <a:pt x="4675" y="5317"/>
                    <a:pt x="4500" y="3622"/>
                  </a:cubicBezTo>
                  <a:cubicBezTo>
                    <a:pt x="4293" y="1620"/>
                    <a:pt x="3032" y="1"/>
                    <a:pt x="1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9"/>
            <p:cNvSpPr/>
            <p:nvPr/>
          </p:nvSpPr>
          <p:spPr>
            <a:xfrm>
              <a:off x="1038910" y="3219092"/>
              <a:ext cx="957174" cy="19936"/>
            </a:xfrm>
            <a:custGeom>
              <a:avLst/>
              <a:gdLst/>
              <a:ahLst/>
              <a:cxnLst/>
              <a:rect l="l" t="t" r="r" b="b"/>
              <a:pathLst>
                <a:path w="11139" h="232" extrusionOk="0">
                  <a:moveTo>
                    <a:pt x="0" y="0"/>
                  </a:moveTo>
                  <a:lnTo>
                    <a:pt x="0" y="231"/>
                  </a:lnTo>
                  <a:lnTo>
                    <a:pt x="11139" y="231"/>
                  </a:lnTo>
                  <a:lnTo>
                    <a:pt x="111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9"/>
            <p:cNvSpPr/>
            <p:nvPr/>
          </p:nvSpPr>
          <p:spPr>
            <a:xfrm>
              <a:off x="620175" y="3103001"/>
              <a:ext cx="594893" cy="1465966"/>
            </a:xfrm>
            <a:custGeom>
              <a:avLst/>
              <a:gdLst/>
              <a:ahLst/>
              <a:cxnLst/>
              <a:rect l="l" t="t" r="r" b="b"/>
              <a:pathLst>
                <a:path w="6923" h="17060" extrusionOk="0">
                  <a:moveTo>
                    <a:pt x="1" y="1"/>
                  </a:moveTo>
                  <a:lnTo>
                    <a:pt x="1" y="16960"/>
                  </a:lnTo>
                  <a:lnTo>
                    <a:pt x="6923" y="17060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9"/>
            <p:cNvSpPr/>
            <p:nvPr/>
          </p:nvSpPr>
          <p:spPr>
            <a:xfrm>
              <a:off x="620175" y="3103001"/>
              <a:ext cx="594464" cy="1457459"/>
            </a:xfrm>
            <a:custGeom>
              <a:avLst/>
              <a:gdLst/>
              <a:ahLst/>
              <a:cxnLst/>
              <a:rect l="l" t="t" r="r" b="b"/>
              <a:pathLst>
                <a:path w="6918" h="16961" extrusionOk="0">
                  <a:moveTo>
                    <a:pt x="1" y="1"/>
                  </a:moveTo>
                  <a:cubicBezTo>
                    <a:pt x="1786" y="2026"/>
                    <a:pt x="4444" y="5733"/>
                    <a:pt x="5629" y="10223"/>
                  </a:cubicBezTo>
                  <a:cubicBezTo>
                    <a:pt x="6252" y="12598"/>
                    <a:pt x="6918" y="16960"/>
                    <a:pt x="6918" y="16960"/>
                  </a:cubicBezTo>
                  <a:lnTo>
                    <a:pt x="5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9"/>
            <p:cNvSpPr/>
            <p:nvPr/>
          </p:nvSpPr>
          <p:spPr>
            <a:xfrm>
              <a:off x="1324969" y="4255658"/>
              <a:ext cx="33169" cy="169454"/>
            </a:xfrm>
            <a:custGeom>
              <a:avLst/>
              <a:gdLst/>
              <a:ahLst/>
              <a:cxnLst/>
              <a:rect l="l" t="t" r="r" b="b"/>
              <a:pathLst>
                <a:path w="386" h="1972" extrusionOk="0">
                  <a:moveTo>
                    <a:pt x="57" y="1"/>
                  </a:moveTo>
                  <a:cubicBezTo>
                    <a:pt x="57" y="1"/>
                    <a:pt x="0" y="1776"/>
                    <a:pt x="208" y="1955"/>
                  </a:cubicBezTo>
                  <a:cubicBezTo>
                    <a:pt x="220" y="1966"/>
                    <a:pt x="231" y="1971"/>
                    <a:pt x="240" y="1971"/>
                  </a:cubicBezTo>
                  <a:cubicBezTo>
                    <a:pt x="386" y="1971"/>
                    <a:pt x="190" y="702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9"/>
            <p:cNvSpPr/>
            <p:nvPr/>
          </p:nvSpPr>
          <p:spPr>
            <a:xfrm>
              <a:off x="1544863" y="3494152"/>
              <a:ext cx="374139" cy="666645"/>
            </a:xfrm>
            <a:custGeom>
              <a:avLst/>
              <a:gdLst/>
              <a:ahLst/>
              <a:cxnLst/>
              <a:rect l="l" t="t" r="r" b="b"/>
              <a:pathLst>
                <a:path w="4354" h="7758" extrusionOk="0">
                  <a:moveTo>
                    <a:pt x="737" y="0"/>
                  </a:moveTo>
                  <a:cubicBezTo>
                    <a:pt x="477" y="0"/>
                    <a:pt x="232" y="47"/>
                    <a:pt x="0" y="132"/>
                  </a:cubicBezTo>
                  <a:cubicBezTo>
                    <a:pt x="170" y="85"/>
                    <a:pt x="354" y="62"/>
                    <a:pt x="543" y="62"/>
                  </a:cubicBezTo>
                  <a:cubicBezTo>
                    <a:pt x="2153" y="62"/>
                    <a:pt x="3655" y="1813"/>
                    <a:pt x="3900" y="3976"/>
                  </a:cubicBezTo>
                  <a:cubicBezTo>
                    <a:pt x="4103" y="5789"/>
                    <a:pt x="3357" y="7314"/>
                    <a:pt x="2163" y="7758"/>
                  </a:cubicBezTo>
                  <a:cubicBezTo>
                    <a:pt x="3471" y="7413"/>
                    <a:pt x="4354" y="5798"/>
                    <a:pt x="4136" y="3891"/>
                  </a:cubicBezTo>
                  <a:cubicBezTo>
                    <a:pt x="3896" y="1728"/>
                    <a:pt x="2347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9"/>
            <p:cNvSpPr/>
            <p:nvPr/>
          </p:nvSpPr>
          <p:spPr>
            <a:xfrm>
              <a:off x="1352896" y="3398341"/>
              <a:ext cx="622477" cy="743037"/>
            </a:xfrm>
            <a:custGeom>
              <a:avLst/>
              <a:gdLst/>
              <a:ahLst/>
              <a:cxnLst/>
              <a:rect l="l" t="t" r="r" b="b"/>
              <a:pathLst>
                <a:path w="7244" h="8647" extrusionOk="0">
                  <a:moveTo>
                    <a:pt x="2636" y="1"/>
                  </a:moveTo>
                  <a:cubicBezTo>
                    <a:pt x="1507" y="1"/>
                    <a:pt x="572" y="657"/>
                    <a:pt x="1" y="1701"/>
                  </a:cubicBezTo>
                  <a:cubicBezTo>
                    <a:pt x="577" y="728"/>
                    <a:pt x="1484" y="124"/>
                    <a:pt x="2565" y="124"/>
                  </a:cubicBezTo>
                  <a:cubicBezTo>
                    <a:pt x="4675" y="124"/>
                    <a:pt x="6663" y="2414"/>
                    <a:pt x="7008" y="5237"/>
                  </a:cubicBezTo>
                  <a:cubicBezTo>
                    <a:pt x="7168" y="6545"/>
                    <a:pt x="6946" y="7740"/>
                    <a:pt x="6451" y="8646"/>
                  </a:cubicBezTo>
                  <a:cubicBezTo>
                    <a:pt x="6994" y="7725"/>
                    <a:pt x="7244" y="6484"/>
                    <a:pt x="7079" y="5110"/>
                  </a:cubicBezTo>
                  <a:cubicBezTo>
                    <a:pt x="6734" y="2286"/>
                    <a:pt x="4746" y="1"/>
                    <a:pt x="2636" y="1"/>
                  </a:cubicBez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9"/>
            <p:cNvSpPr/>
            <p:nvPr/>
          </p:nvSpPr>
          <p:spPr>
            <a:xfrm>
              <a:off x="1411329" y="3613852"/>
              <a:ext cx="324300" cy="495043"/>
            </a:xfrm>
            <a:custGeom>
              <a:avLst/>
              <a:gdLst/>
              <a:ahLst/>
              <a:cxnLst/>
              <a:rect l="l" t="t" r="r" b="b"/>
              <a:pathLst>
                <a:path w="3774" h="5761" extrusionOk="0">
                  <a:moveTo>
                    <a:pt x="903" y="0"/>
                  </a:moveTo>
                  <a:lnTo>
                    <a:pt x="903" y="0"/>
                  </a:lnTo>
                  <a:cubicBezTo>
                    <a:pt x="327" y="529"/>
                    <a:pt x="1" y="1530"/>
                    <a:pt x="119" y="2682"/>
                  </a:cubicBezTo>
                  <a:cubicBezTo>
                    <a:pt x="298" y="4386"/>
                    <a:pt x="1365" y="5760"/>
                    <a:pt x="2508" y="5760"/>
                  </a:cubicBezTo>
                  <a:cubicBezTo>
                    <a:pt x="3018" y="5760"/>
                    <a:pt x="3457" y="5487"/>
                    <a:pt x="3773" y="5029"/>
                  </a:cubicBezTo>
                  <a:lnTo>
                    <a:pt x="3773" y="5029"/>
                  </a:lnTo>
                  <a:cubicBezTo>
                    <a:pt x="3500" y="5279"/>
                    <a:pt x="3169" y="5425"/>
                    <a:pt x="2801" y="5425"/>
                  </a:cubicBezTo>
                  <a:cubicBezTo>
                    <a:pt x="1658" y="5425"/>
                    <a:pt x="591" y="4046"/>
                    <a:pt x="412" y="2347"/>
                  </a:cubicBezTo>
                  <a:cubicBezTo>
                    <a:pt x="317" y="1407"/>
                    <a:pt x="511" y="562"/>
                    <a:pt x="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9"/>
            <p:cNvSpPr/>
            <p:nvPr/>
          </p:nvSpPr>
          <p:spPr>
            <a:xfrm>
              <a:off x="1821556" y="3340768"/>
              <a:ext cx="38239" cy="47176"/>
            </a:xfrm>
            <a:custGeom>
              <a:avLst/>
              <a:gdLst/>
              <a:ahLst/>
              <a:cxnLst/>
              <a:rect l="l" t="t" r="r" b="b"/>
              <a:pathLst>
                <a:path w="445" h="549" extrusionOk="0">
                  <a:moveTo>
                    <a:pt x="0" y="0"/>
                  </a:moveTo>
                  <a:lnTo>
                    <a:pt x="71" y="548"/>
                  </a:lnTo>
                  <a:lnTo>
                    <a:pt x="444" y="54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59"/>
            <p:cNvSpPr/>
            <p:nvPr/>
          </p:nvSpPr>
          <p:spPr>
            <a:xfrm>
              <a:off x="1892964" y="3340768"/>
              <a:ext cx="38239" cy="47176"/>
            </a:xfrm>
            <a:custGeom>
              <a:avLst/>
              <a:gdLst/>
              <a:ahLst/>
              <a:cxnLst/>
              <a:rect l="l" t="t" r="r" b="b"/>
              <a:pathLst>
                <a:path w="445" h="549" extrusionOk="0">
                  <a:moveTo>
                    <a:pt x="0" y="0"/>
                  </a:moveTo>
                  <a:lnTo>
                    <a:pt x="71" y="548"/>
                  </a:lnTo>
                  <a:lnTo>
                    <a:pt x="444" y="54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59"/>
            <p:cNvSpPr/>
            <p:nvPr/>
          </p:nvSpPr>
          <p:spPr>
            <a:xfrm>
              <a:off x="1230447" y="3103001"/>
              <a:ext cx="18733" cy="126661"/>
            </a:xfrm>
            <a:custGeom>
              <a:avLst/>
              <a:gdLst/>
              <a:ahLst/>
              <a:cxnLst/>
              <a:rect l="l" t="t" r="r" b="b"/>
              <a:pathLst>
                <a:path w="218" h="1474" extrusionOk="0">
                  <a:moveTo>
                    <a:pt x="0" y="1"/>
                  </a:moveTo>
                  <a:lnTo>
                    <a:pt x="109" y="1474"/>
                  </a:lnTo>
                  <a:lnTo>
                    <a:pt x="217" y="147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59"/>
            <p:cNvSpPr/>
            <p:nvPr/>
          </p:nvSpPr>
          <p:spPr>
            <a:xfrm>
              <a:off x="1447075" y="3103001"/>
              <a:ext cx="18733" cy="126661"/>
            </a:xfrm>
            <a:custGeom>
              <a:avLst/>
              <a:gdLst/>
              <a:ahLst/>
              <a:cxnLst/>
              <a:rect l="l" t="t" r="r" b="b"/>
              <a:pathLst>
                <a:path w="218" h="1474" extrusionOk="0">
                  <a:moveTo>
                    <a:pt x="0" y="1"/>
                  </a:moveTo>
                  <a:lnTo>
                    <a:pt x="114" y="1474"/>
                  </a:lnTo>
                  <a:lnTo>
                    <a:pt x="218" y="147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59"/>
            <p:cNvSpPr/>
            <p:nvPr/>
          </p:nvSpPr>
          <p:spPr>
            <a:xfrm>
              <a:off x="1664133" y="3103001"/>
              <a:ext cx="18733" cy="126661"/>
            </a:xfrm>
            <a:custGeom>
              <a:avLst/>
              <a:gdLst/>
              <a:ahLst/>
              <a:cxnLst/>
              <a:rect l="l" t="t" r="r" b="b"/>
              <a:pathLst>
                <a:path w="218" h="1474" extrusionOk="0">
                  <a:moveTo>
                    <a:pt x="0" y="1"/>
                  </a:moveTo>
                  <a:lnTo>
                    <a:pt x="114" y="1474"/>
                  </a:lnTo>
                  <a:lnTo>
                    <a:pt x="218" y="147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59"/>
            <p:cNvSpPr/>
            <p:nvPr/>
          </p:nvSpPr>
          <p:spPr>
            <a:xfrm>
              <a:off x="891388" y="1577775"/>
              <a:ext cx="957164" cy="1752608"/>
            </a:xfrm>
            <a:custGeom>
              <a:avLst/>
              <a:gdLst/>
              <a:ahLst/>
              <a:cxnLst/>
              <a:rect l="l" t="t" r="r" b="b"/>
              <a:pathLst>
                <a:path w="9194" h="16835" extrusionOk="0">
                  <a:moveTo>
                    <a:pt x="9193" y="0"/>
                  </a:moveTo>
                  <a:lnTo>
                    <a:pt x="9193" y="0"/>
                  </a:lnTo>
                  <a:cubicBezTo>
                    <a:pt x="7555" y="1724"/>
                    <a:pt x="5775" y="727"/>
                    <a:pt x="4368" y="2403"/>
                  </a:cubicBezTo>
                  <a:cubicBezTo>
                    <a:pt x="3825" y="3050"/>
                    <a:pt x="3178" y="4047"/>
                    <a:pt x="3707" y="5888"/>
                  </a:cubicBezTo>
                  <a:cubicBezTo>
                    <a:pt x="3929" y="6667"/>
                    <a:pt x="3603" y="7734"/>
                    <a:pt x="2984" y="8324"/>
                  </a:cubicBezTo>
                  <a:cubicBezTo>
                    <a:pt x="2371" y="8919"/>
                    <a:pt x="1823" y="9580"/>
                    <a:pt x="1271" y="10222"/>
                  </a:cubicBezTo>
                  <a:cubicBezTo>
                    <a:pt x="293" y="11341"/>
                    <a:pt x="0" y="12871"/>
                    <a:pt x="317" y="14264"/>
                  </a:cubicBezTo>
                  <a:cubicBezTo>
                    <a:pt x="373" y="14514"/>
                    <a:pt x="454" y="14764"/>
                    <a:pt x="548" y="15005"/>
                  </a:cubicBezTo>
                  <a:cubicBezTo>
                    <a:pt x="996" y="16167"/>
                    <a:pt x="2099" y="16834"/>
                    <a:pt x="3238" y="16834"/>
                  </a:cubicBezTo>
                  <a:cubicBezTo>
                    <a:pt x="3817" y="16834"/>
                    <a:pt x="4405" y="16662"/>
                    <a:pt x="4920" y="16294"/>
                  </a:cubicBezTo>
                  <a:lnTo>
                    <a:pt x="1856" y="16294"/>
                  </a:lnTo>
                  <a:lnTo>
                    <a:pt x="1856" y="14755"/>
                  </a:lnTo>
                  <a:lnTo>
                    <a:pt x="6356" y="14755"/>
                  </a:lnTo>
                  <a:lnTo>
                    <a:pt x="6356" y="15265"/>
                  </a:lnTo>
                  <a:lnTo>
                    <a:pt x="7451" y="14486"/>
                  </a:lnTo>
                  <a:cubicBezTo>
                    <a:pt x="8074" y="13971"/>
                    <a:pt x="8003" y="12947"/>
                    <a:pt x="7314" y="12503"/>
                  </a:cubicBezTo>
                  <a:cubicBezTo>
                    <a:pt x="6951" y="12267"/>
                    <a:pt x="6436" y="12158"/>
                    <a:pt x="6261" y="11790"/>
                  </a:cubicBezTo>
                  <a:cubicBezTo>
                    <a:pt x="6110" y="11464"/>
                    <a:pt x="6294" y="11096"/>
                    <a:pt x="6238" y="10746"/>
                  </a:cubicBezTo>
                  <a:cubicBezTo>
                    <a:pt x="6110" y="10019"/>
                    <a:pt x="4986" y="9708"/>
                    <a:pt x="4816" y="8985"/>
                  </a:cubicBezTo>
                  <a:cubicBezTo>
                    <a:pt x="4670" y="8353"/>
                    <a:pt x="5312" y="7828"/>
                    <a:pt x="5699" y="7286"/>
                  </a:cubicBezTo>
                  <a:cubicBezTo>
                    <a:pt x="6261" y="6502"/>
                    <a:pt x="6318" y="5449"/>
                    <a:pt x="5836" y="4623"/>
                  </a:cubicBezTo>
                  <a:cubicBezTo>
                    <a:pt x="5581" y="4179"/>
                    <a:pt x="5586" y="3367"/>
                    <a:pt x="5714" y="2880"/>
                  </a:cubicBezTo>
                  <a:cubicBezTo>
                    <a:pt x="6044" y="1653"/>
                    <a:pt x="8329" y="1846"/>
                    <a:pt x="9193" y="0"/>
                  </a:cubicBez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1" name="Google Shape;6761;p59"/>
          <p:cNvSpPr/>
          <p:nvPr/>
        </p:nvSpPr>
        <p:spPr>
          <a:xfrm>
            <a:off x="-7175" y="4706100"/>
            <a:ext cx="9151200" cy="43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2" name="Google Shape;6762;p59"/>
          <p:cNvSpPr/>
          <p:nvPr/>
        </p:nvSpPr>
        <p:spPr>
          <a:xfrm flipH="1">
            <a:off x="7614286" y="4706100"/>
            <a:ext cx="760200" cy="437400"/>
          </a:xfrm>
          <a:prstGeom prst="parallelogram">
            <a:avLst>
              <a:gd name="adj" fmla="val 1233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3" name="Google Shape;6763;p59"/>
          <p:cNvSpPr/>
          <p:nvPr/>
        </p:nvSpPr>
        <p:spPr>
          <a:xfrm>
            <a:off x="607232" y="4706100"/>
            <a:ext cx="1725300" cy="437400"/>
          </a:xfrm>
          <a:prstGeom prst="parallelogram">
            <a:avLst>
              <a:gd name="adj" fmla="val 45113"/>
            </a:avLst>
          </a:prstGeom>
          <a:solidFill>
            <a:srgbClr val="191919">
              <a:alpha val="6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4" name="Google Shape;6764;p59"/>
          <p:cNvSpPr/>
          <p:nvPr/>
        </p:nvSpPr>
        <p:spPr>
          <a:xfrm>
            <a:off x="7452403" y="4706100"/>
            <a:ext cx="397500" cy="437400"/>
          </a:xfrm>
          <a:prstGeom prst="parallelogram">
            <a:avLst>
              <a:gd name="adj" fmla="val 45113"/>
            </a:avLst>
          </a:prstGeom>
          <a:solidFill>
            <a:srgbClr val="191919">
              <a:alpha val="6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5" name="Google Shape;6765;p59"/>
          <p:cNvSpPr/>
          <p:nvPr/>
        </p:nvSpPr>
        <p:spPr>
          <a:xfrm flipH="1">
            <a:off x="811932" y="4706100"/>
            <a:ext cx="2059800" cy="437400"/>
          </a:xfrm>
          <a:prstGeom prst="parallelogram">
            <a:avLst>
              <a:gd name="adj" fmla="val 1233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667348" y="555812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Live Demo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005" y="1447712"/>
            <a:ext cx="3345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Greet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product</a:t>
            </a:r>
            <a:r>
              <a:rPr lang="en-US" dirty="0"/>
              <a:t> </a:t>
            </a:r>
            <a:r>
              <a:rPr lang="en-US" dirty="0" smtClean="0"/>
              <a:t>(what are products avail + brand)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all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all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all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all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transactions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products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redirect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5257000" y="3188759"/>
            <a:ext cx="1902600" cy="509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Live Demo!</a:t>
            </a:r>
            <a:endParaRPr dirty="0"/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2013710" y="19197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4598389" y="3053191"/>
            <a:ext cx="548700" cy="5728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2672321" y="20635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5257000" y="20635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 Research</a:t>
            </a:r>
            <a:endParaRPr dirty="0"/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2672321" y="3170482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Tech-Stack</a:t>
            </a:r>
            <a:endParaRPr dirty="0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4598389" y="19197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2013710" y="3026637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372499" y="3357713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Overview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67" name="Google Shape;4567;p43"/>
          <p:cNvSpPr txBox="1">
            <a:spLocks noGrp="1"/>
          </p:cNvSpPr>
          <p:nvPr>
            <p:ph type="title" idx="2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69" name="Google Shape;4569;p43"/>
          <p:cNvSpPr/>
          <p:nvPr/>
        </p:nvSpPr>
        <p:spPr>
          <a:xfrm>
            <a:off x="1369104" y="1810919"/>
            <a:ext cx="2049408" cy="2890250"/>
          </a:xfrm>
          <a:custGeom>
            <a:avLst/>
            <a:gdLst/>
            <a:ahLst/>
            <a:cxnLst/>
            <a:rect l="l" t="t" r="r" b="b"/>
            <a:pathLst>
              <a:path w="25034" h="35304" extrusionOk="0">
                <a:moveTo>
                  <a:pt x="1799" y="1"/>
                </a:moveTo>
                <a:lnTo>
                  <a:pt x="378" y="1261"/>
                </a:lnTo>
                <a:cubicBezTo>
                  <a:pt x="132" y="1478"/>
                  <a:pt x="0" y="1823"/>
                  <a:pt x="61" y="2210"/>
                </a:cubicBezTo>
                <a:lnTo>
                  <a:pt x="5047" y="34100"/>
                </a:lnTo>
                <a:cubicBezTo>
                  <a:pt x="5151" y="34765"/>
                  <a:pt x="5775" y="35304"/>
                  <a:pt x="6440" y="35304"/>
                </a:cubicBezTo>
                <a:lnTo>
                  <a:pt x="22815" y="35304"/>
                </a:lnTo>
                <a:cubicBezTo>
                  <a:pt x="23183" y="35304"/>
                  <a:pt x="23490" y="35138"/>
                  <a:pt x="23669" y="34874"/>
                </a:cubicBezTo>
                <a:lnTo>
                  <a:pt x="25034" y="33684"/>
                </a:lnTo>
                <a:lnTo>
                  <a:pt x="23646" y="32924"/>
                </a:lnTo>
                <a:lnTo>
                  <a:pt x="18839" y="2210"/>
                </a:lnTo>
                <a:cubicBezTo>
                  <a:pt x="18735" y="1544"/>
                  <a:pt x="18117" y="1006"/>
                  <a:pt x="17451" y="1006"/>
                </a:cubicBezTo>
                <a:lnTo>
                  <a:pt x="2210" y="1006"/>
                </a:lnTo>
                <a:lnTo>
                  <a:pt x="17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43"/>
          <p:cNvSpPr/>
          <p:nvPr/>
        </p:nvSpPr>
        <p:spPr>
          <a:xfrm>
            <a:off x="1833277" y="3873443"/>
            <a:ext cx="1585234" cy="827680"/>
          </a:xfrm>
          <a:custGeom>
            <a:avLst/>
            <a:gdLst/>
            <a:ahLst/>
            <a:cxnLst/>
            <a:rect l="l" t="t" r="r" b="b"/>
            <a:pathLst>
              <a:path w="19364" h="10110" extrusionOk="0">
                <a:moveTo>
                  <a:pt x="7385" y="1"/>
                </a:moveTo>
                <a:lnTo>
                  <a:pt x="1" y="9859"/>
                </a:lnTo>
                <a:cubicBezTo>
                  <a:pt x="227" y="10015"/>
                  <a:pt x="496" y="10110"/>
                  <a:pt x="770" y="10110"/>
                </a:cubicBezTo>
                <a:lnTo>
                  <a:pt x="17145" y="10110"/>
                </a:lnTo>
                <a:cubicBezTo>
                  <a:pt x="17513" y="10110"/>
                  <a:pt x="17820" y="9944"/>
                  <a:pt x="17999" y="9680"/>
                </a:cubicBezTo>
                <a:lnTo>
                  <a:pt x="19364" y="8490"/>
                </a:lnTo>
                <a:lnTo>
                  <a:pt x="17976" y="7730"/>
                </a:lnTo>
                <a:lnTo>
                  <a:pt x="167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43"/>
          <p:cNvSpPr/>
          <p:nvPr/>
        </p:nvSpPr>
        <p:spPr>
          <a:xfrm>
            <a:off x="1490837" y="1780792"/>
            <a:ext cx="1962877" cy="2807892"/>
          </a:xfrm>
          <a:custGeom>
            <a:avLst/>
            <a:gdLst/>
            <a:ahLst/>
            <a:cxnLst/>
            <a:rect l="l" t="t" r="r" b="b"/>
            <a:pathLst>
              <a:path w="23977" h="34298" extrusionOk="0">
                <a:moveTo>
                  <a:pt x="1119" y="0"/>
                </a:moveTo>
                <a:cubicBezTo>
                  <a:pt x="454" y="0"/>
                  <a:pt x="0" y="539"/>
                  <a:pt x="104" y="1204"/>
                </a:cubicBezTo>
                <a:lnTo>
                  <a:pt x="5095" y="33094"/>
                </a:lnTo>
                <a:cubicBezTo>
                  <a:pt x="5199" y="33759"/>
                  <a:pt x="5822" y="34298"/>
                  <a:pt x="6483" y="34298"/>
                </a:cubicBezTo>
                <a:lnTo>
                  <a:pt x="22858" y="34298"/>
                </a:lnTo>
                <a:cubicBezTo>
                  <a:pt x="23523" y="34298"/>
                  <a:pt x="23977" y="33759"/>
                  <a:pt x="23873" y="33094"/>
                </a:cubicBezTo>
                <a:lnTo>
                  <a:pt x="18887" y="1204"/>
                </a:lnTo>
                <a:cubicBezTo>
                  <a:pt x="18783" y="539"/>
                  <a:pt x="18160" y="0"/>
                  <a:pt x="17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43"/>
          <p:cNvSpPr/>
          <p:nvPr/>
        </p:nvSpPr>
        <p:spPr>
          <a:xfrm>
            <a:off x="1562714" y="1907520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02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43"/>
          <p:cNvSpPr/>
          <p:nvPr/>
        </p:nvSpPr>
        <p:spPr>
          <a:xfrm>
            <a:off x="1727017" y="2304896"/>
            <a:ext cx="1471196" cy="1689663"/>
          </a:xfrm>
          <a:custGeom>
            <a:avLst/>
            <a:gdLst/>
            <a:ahLst/>
            <a:cxnLst/>
            <a:rect l="l" t="t" r="r" b="b"/>
            <a:pathLst>
              <a:path w="17971" h="20639" extrusionOk="0">
                <a:moveTo>
                  <a:pt x="16006" y="1"/>
                </a:moveTo>
                <a:lnTo>
                  <a:pt x="0" y="8013"/>
                </a:lnTo>
                <a:lnTo>
                  <a:pt x="1969" y="20639"/>
                </a:lnTo>
                <a:lnTo>
                  <a:pt x="17971" y="12626"/>
                </a:lnTo>
                <a:lnTo>
                  <a:pt x="16006" y="1"/>
                </a:lnTo>
                <a:close/>
              </a:path>
            </a:pathLst>
          </a:custGeom>
          <a:solidFill>
            <a:srgbClr val="FFFFFF">
              <a:alpha val="20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43"/>
          <p:cNvSpPr/>
          <p:nvPr/>
        </p:nvSpPr>
        <p:spPr>
          <a:xfrm>
            <a:off x="1562714" y="1907520"/>
            <a:ext cx="1805614" cy="2521928"/>
          </a:xfrm>
          <a:custGeom>
            <a:avLst/>
            <a:gdLst/>
            <a:ahLst/>
            <a:cxnLst/>
            <a:rect l="l" t="t" r="r" b="b"/>
            <a:pathLst>
              <a:path w="22056" h="30805" extrusionOk="0">
                <a:moveTo>
                  <a:pt x="1" y="1"/>
                </a:moveTo>
                <a:lnTo>
                  <a:pt x="48" y="298"/>
                </a:lnTo>
                <a:lnTo>
                  <a:pt x="17046" y="298"/>
                </a:lnTo>
                <a:lnTo>
                  <a:pt x="21800" y="30804"/>
                </a:lnTo>
                <a:lnTo>
                  <a:pt x="22055" y="30804"/>
                </a:lnTo>
                <a:lnTo>
                  <a:pt x="17253" y="1"/>
                </a:ln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43"/>
          <p:cNvSpPr/>
          <p:nvPr/>
        </p:nvSpPr>
        <p:spPr>
          <a:xfrm>
            <a:off x="1740934" y="2243825"/>
            <a:ext cx="1347907" cy="1300383"/>
          </a:xfrm>
          <a:custGeom>
            <a:avLst/>
            <a:gdLst/>
            <a:ahLst/>
            <a:cxnLst/>
            <a:rect l="l" t="t" r="r" b="b"/>
            <a:pathLst>
              <a:path w="16465" h="15884" extrusionOk="0">
                <a:moveTo>
                  <a:pt x="7706" y="1"/>
                </a:moveTo>
                <a:cubicBezTo>
                  <a:pt x="3320" y="1"/>
                  <a:pt x="0" y="3556"/>
                  <a:pt x="293" y="7942"/>
                </a:cubicBezTo>
                <a:cubicBezTo>
                  <a:pt x="581" y="12329"/>
                  <a:pt x="4372" y="15884"/>
                  <a:pt x="8759" y="15884"/>
                </a:cubicBezTo>
                <a:cubicBezTo>
                  <a:pt x="13145" y="15884"/>
                  <a:pt x="16464" y="12329"/>
                  <a:pt x="16176" y="7942"/>
                </a:cubicBezTo>
                <a:cubicBezTo>
                  <a:pt x="15884" y="3556"/>
                  <a:pt x="12092" y="1"/>
                  <a:pt x="7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43"/>
          <p:cNvSpPr/>
          <p:nvPr/>
        </p:nvSpPr>
        <p:spPr>
          <a:xfrm>
            <a:off x="1778428" y="2280173"/>
            <a:ext cx="1272919" cy="1228094"/>
          </a:xfrm>
          <a:custGeom>
            <a:avLst/>
            <a:gdLst/>
            <a:ahLst/>
            <a:cxnLst/>
            <a:rect l="l" t="t" r="r" b="b"/>
            <a:pathLst>
              <a:path w="15549" h="15001" extrusionOk="0">
                <a:moveTo>
                  <a:pt x="7276" y="0"/>
                </a:moveTo>
                <a:cubicBezTo>
                  <a:pt x="3135" y="0"/>
                  <a:pt x="0" y="3358"/>
                  <a:pt x="274" y="7498"/>
                </a:cubicBezTo>
                <a:cubicBezTo>
                  <a:pt x="548" y="11644"/>
                  <a:pt x="4127" y="15001"/>
                  <a:pt x="8272" y="15001"/>
                </a:cubicBezTo>
                <a:cubicBezTo>
                  <a:pt x="12413" y="15001"/>
                  <a:pt x="15548" y="11644"/>
                  <a:pt x="15275" y="7498"/>
                </a:cubicBezTo>
                <a:cubicBezTo>
                  <a:pt x="15001" y="3358"/>
                  <a:pt x="11422" y="0"/>
                  <a:pt x="72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43"/>
          <p:cNvSpPr/>
          <p:nvPr/>
        </p:nvSpPr>
        <p:spPr>
          <a:xfrm>
            <a:off x="2012642" y="3750890"/>
            <a:ext cx="1186715" cy="509543"/>
          </a:xfrm>
          <a:custGeom>
            <a:avLst/>
            <a:gdLst/>
            <a:ahLst/>
            <a:cxnLst/>
            <a:rect l="l" t="t" r="r" b="b"/>
            <a:pathLst>
              <a:path w="14496" h="6224" extrusionOk="0">
                <a:moveTo>
                  <a:pt x="761" y="1"/>
                </a:moveTo>
                <a:cubicBezTo>
                  <a:pt x="345" y="1"/>
                  <a:pt x="1" y="398"/>
                  <a:pt x="62" y="794"/>
                </a:cubicBezTo>
                <a:lnTo>
                  <a:pt x="765" y="5308"/>
                </a:lnTo>
                <a:cubicBezTo>
                  <a:pt x="850" y="5851"/>
                  <a:pt x="1299" y="6224"/>
                  <a:pt x="1861" y="6224"/>
                </a:cubicBezTo>
                <a:lnTo>
                  <a:pt x="13636" y="6224"/>
                </a:lnTo>
                <a:cubicBezTo>
                  <a:pt x="14104" y="6224"/>
                  <a:pt x="14496" y="5780"/>
                  <a:pt x="14430" y="5327"/>
                </a:cubicBezTo>
                <a:lnTo>
                  <a:pt x="13740" y="922"/>
                </a:lnTo>
                <a:cubicBezTo>
                  <a:pt x="13655" y="379"/>
                  <a:pt x="13207" y="1"/>
                  <a:pt x="126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43"/>
          <p:cNvSpPr/>
          <p:nvPr/>
        </p:nvSpPr>
        <p:spPr>
          <a:xfrm>
            <a:off x="2544108" y="2609273"/>
            <a:ext cx="47236" cy="100451"/>
          </a:xfrm>
          <a:custGeom>
            <a:avLst/>
            <a:gdLst/>
            <a:ahLst/>
            <a:cxnLst/>
            <a:rect l="l" t="t" r="r" b="b"/>
            <a:pathLst>
              <a:path w="577" h="1227" extrusionOk="0">
                <a:moveTo>
                  <a:pt x="103" y="0"/>
                </a:moveTo>
                <a:cubicBezTo>
                  <a:pt x="68" y="0"/>
                  <a:pt x="34" y="5"/>
                  <a:pt x="1" y="13"/>
                </a:cubicBezTo>
                <a:cubicBezTo>
                  <a:pt x="5" y="93"/>
                  <a:pt x="15" y="169"/>
                  <a:pt x="20" y="239"/>
                </a:cubicBezTo>
                <a:cubicBezTo>
                  <a:pt x="68" y="202"/>
                  <a:pt x="121" y="183"/>
                  <a:pt x="172" y="183"/>
                </a:cubicBezTo>
                <a:cubicBezTo>
                  <a:pt x="186" y="183"/>
                  <a:pt x="200" y="184"/>
                  <a:pt x="213" y="187"/>
                </a:cubicBezTo>
                <a:cubicBezTo>
                  <a:pt x="374" y="230"/>
                  <a:pt x="421" y="480"/>
                  <a:pt x="331" y="726"/>
                </a:cubicBezTo>
                <a:cubicBezTo>
                  <a:pt x="270" y="891"/>
                  <a:pt x="161" y="1018"/>
                  <a:pt x="53" y="1061"/>
                </a:cubicBezTo>
                <a:cubicBezTo>
                  <a:pt x="48" y="1122"/>
                  <a:pt x="48" y="1174"/>
                  <a:pt x="43" y="1226"/>
                </a:cubicBezTo>
                <a:cubicBezTo>
                  <a:pt x="218" y="1169"/>
                  <a:pt x="378" y="1004"/>
                  <a:pt x="459" y="782"/>
                </a:cubicBezTo>
                <a:cubicBezTo>
                  <a:pt x="577" y="442"/>
                  <a:pt x="473" y="79"/>
                  <a:pt x="194" y="13"/>
                </a:cubicBezTo>
                <a:cubicBezTo>
                  <a:pt x="164" y="4"/>
                  <a:pt x="133" y="0"/>
                  <a:pt x="103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43"/>
          <p:cNvSpPr/>
          <p:nvPr/>
        </p:nvSpPr>
        <p:spPr>
          <a:xfrm>
            <a:off x="2545663" y="2624173"/>
            <a:ext cx="32910" cy="71962"/>
          </a:xfrm>
          <a:custGeom>
            <a:avLst/>
            <a:gdLst/>
            <a:ahLst/>
            <a:cxnLst/>
            <a:rect l="l" t="t" r="r" b="b"/>
            <a:pathLst>
              <a:path w="402" h="879" extrusionOk="0">
                <a:moveTo>
                  <a:pt x="153" y="1"/>
                </a:moveTo>
                <a:cubicBezTo>
                  <a:pt x="102" y="1"/>
                  <a:pt x="49" y="20"/>
                  <a:pt x="1" y="57"/>
                </a:cubicBezTo>
                <a:cubicBezTo>
                  <a:pt x="10" y="185"/>
                  <a:pt x="19" y="308"/>
                  <a:pt x="24" y="416"/>
                </a:cubicBezTo>
                <a:cubicBezTo>
                  <a:pt x="43" y="416"/>
                  <a:pt x="62" y="416"/>
                  <a:pt x="81" y="421"/>
                </a:cubicBezTo>
                <a:cubicBezTo>
                  <a:pt x="180" y="445"/>
                  <a:pt x="218" y="577"/>
                  <a:pt x="175" y="704"/>
                </a:cubicBezTo>
                <a:cubicBezTo>
                  <a:pt x="147" y="784"/>
                  <a:pt x="90" y="841"/>
                  <a:pt x="34" y="865"/>
                </a:cubicBezTo>
                <a:cubicBezTo>
                  <a:pt x="34" y="869"/>
                  <a:pt x="34" y="874"/>
                  <a:pt x="34" y="879"/>
                </a:cubicBezTo>
                <a:cubicBezTo>
                  <a:pt x="142" y="836"/>
                  <a:pt x="251" y="709"/>
                  <a:pt x="312" y="544"/>
                </a:cubicBezTo>
                <a:cubicBezTo>
                  <a:pt x="402" y="298"/>
                  <a:pt x="355" y="48"/>
                  <a:pt x="194" y="5"/>
                </a:cubicBezTo>
                <a:cubicBezTo>
                  <a:pt x="181" y="2"/>
                  <a:pt x="167" y="1"/>
                  <a:pt x="153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43"/>
          <p:cNvSpPr/>
          <p:nvPr/>
        </p:nvSpPr>
        <p:spPr>
          <a:xfrm>
            <a:off x="2547628" y="2658229"/>
            <a:ext cx="15882" cy="36759"/>
          </a:xfrm>
          <a:custGeom>
            <a:avLst/>
            <a:gdLst/>
            <a:ahLst/>
            <a:cxnLst/>
            <a:rect l="l" t="t" r="r" b="b"/>
            <a:pathLst>
              <a:path w="194" h="449" extrusionOk="0">
                <a:moveTo>
                  <a:pt x="0" y="0"/>
                </a:moveTo>
                <a:cubicBezTo>
                  <a:pt x="10" y="170"/>
                  <a:pt x="10" y="317"/>
                  <a:pt x="10" y="449"/>
                </a:cubicBezTo>
                <a:cubicBezTo>
                  <a:pt x="66" y="425"/>
                  <a:pt x="123" y="368"/>
                  <a:pt x="151" y="288"/>
                </a:cubicBezTo>
                <a:cubicBezTo>
                  <a:pt x="194" y="161"/>
                  <a:pt x="156" y="29"/>
                  <a:pt x="57" y="5"/>
                </a:cubicBezTo>
                <a:cubicBezTo>
                  <a:pt x="38" y="0"/>
                  <a:pt x="19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3"/>
          <p:cNvSpPr/>
          <p:nvPr/>
        </p:nvSpPr>
        <p:spPr>
          <a:xfrm>
            <a:off x="2204370" y="2648405"/>
            <a:ext cx="38313" cy="67459"/>
          </a:xfrm>
          <a:custGeom>
            <a:avLst/>
            <a:gdLst/>
            <a:ahLst/>
            <a:cxnLst/>
            <a:rect l="l" t="t" r="r" b="b"/>
            <a:pathLst>
              <a:path w="468" h="824" extrusionOk="0">
                <a:moveTo>
                  <a:pt x="249" y="1"/>
                </a:moveTo>
                <a:cubicBezTo>
                  <a:pt x="240" y="1"/>
                  <a:pt x="231" y="1"/>
                  <a:pt x="222" y="2"/>
                </a:cubicBezTo>
                <a:cubicBezTo>
                  <a:pt x="29" y="30"/>
                  <a:pt x="0" y="285"/>
                  <a:pt x="156" y="540"/>
                </a:cubicBezTo>
                <a:cubicBezTo>
                  <a:pt x="241" y="682"/>
                  <a:pt x="359" y="781"/>
                  <a:pt x="468" y="824"/>
                </a:cubicBezTo>
                <a:cubicBezTo>
                  <a:pt x="411" y="786"/>
                  <a:pt x="350" y="729"/>
                  <a:pt x="307" y="654"/>
                </a:cubicBezTo>
                <a:cubicBezTo>
                  <a:pt x="194" y="474"/>
                  <a:pt x="218" y="290"/>
                  <a:pt x="359" y="267"/>
                </a:cubicBezTo>
                <a:cubicBezTo>
                  <a:pt x="378" y="267"/>
                  <a:pt x="402" y="267"/>
                  <a:pt x="425" y="271"/>
                </a:cubicBezTo>
                <a:cubicBezTo>
                  <a:pt x="406" y="191"/>
                  <a:pt x="388" y="106"/>
                  <a:pt x="373" y="26"/>
                </a:cubicBezTo>
                <a:cubicBezTo>
                  <a:pt x="330" y="10"/>
                  <a:pt x="291" y="1"/>
                  <a:pt x="249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3"/>
          <p:cNvSpPr/>
          <p:nvPr/>
        </p:nvSpPr>
        <p:spPr>
          <a:xfrm>
            <a:off x="2190453" y="2627120"/>
            <a:ext cx="65819" cy="103481"/>
          </a:xfrm>
          <a:custGeom>
            <a:avLst/>
            <a:gdLst/>
            <a:ahLst/>
            <a:cxnLst/>
            <a:rect l="l" t="t" r="r" b="b"/>
            <a:pathLst>
              <a:path w="804" h="1264" extrusionOk="0">
                <a:moveTo>
                  <a:pt x="382" y="1"/>
                </a:moveTo>
                <a:cubicBezTo>
                  <a:pt x="368" y="1"/>
                  <a:pt x="354" y="1"/>
                  <a:pt x="340" y="2"/>
                </a:cubicBezTo>
                <a:cubicBezTo>
                  <a:pt x="43" y="45"/>
                  <a:pt x="0" y="432"/>
                  <a:pt x="232" y="815"/>
                </a:cubicBezTo>
                <a:cubicBezTo>
                  <a:pt x="388" y="1065"/>
                  <a:pt x="610" y="1225"/>
                  <a:pt x="803" y="1263"/>
                </a:cubicBezTo>
                <a:cubicBezTo>
                  <a:pt x="718" y="1041"/>
                  <a:pt x="647" y="791"/>
                  <a:pt x="595" y="531"/>
                </a:cubicBezTo>
                <a:cubicBezTo>
                  <a:pt x="572" y="527"/>
                  <a:pt x="548" y="527"/>
                  <a:pt x="529" y="527"/>
                </a:cubicBezTo>
                <a:cubicBezTo>
                  <a:pt x="388" y="550"/>
                  <a:pt x="364" y="734"/>
                  <a:pt x="477" y="914"/>
                </a:cubicBezTo>
                <a:cubicBezTo>
                  <a:pt x="520" y="989"/>
                  <a:pt x="581" y="1046"/>
                  <a:pt x="638" y="1084"/>
                </a:cubicBezTo>
                <a:cubicBezTo>
                  <a:pt x="529" y="1041"/>
                  <a:pt x="411" y="942"/>
                  <a:pt x="326" y="800"/>
                </a:cubicBezTo>
                <a:cubicBezTo>
                  <a:pt x="170" y="545"/>
                  <a:pt x="199" y="290"/>
                  <a:pt x="392" y="262"/>
                </a:cubicBezTo>
                <a:cubicBezTo>
                  <a:pt x="401" y="261"/>
                  <a:pt x="410" y="261"/>
                  <a:pt x="419" y="261"/>
                </a:cubicBezTo>
                <a:cubicBezTo>
                  <a:pt x="461" y="261"/>
                  <a:pt x="500" y="270"/>
                  <a:pt x="543" y="286"/>
                </a:cubicBezTo>
                <a:cubicBezTo>
                  <a:pt x="529" y="191"/>
                  <a:pt x="510" y="102"/>
                  <a:pt x="496" y="12"/>
                </a:cubicBezTo>
                <a:cubicBezTo>
                  <a:pt x="458" y="5"/>
                  <a:pt x="420" y="1"/>
                  <a:pt x="382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3"/>
          <p:cNvSpPr/>
          <p:nvPr/>
        </p:nvSpPr>
        <p:spPr>
          <a:xfrm>
            <a:off x="2242273" y="2884751"/>
            <a:ext cx="8187" cy="3930"/>
          </a:xfrm>
          <a:custGeom>
            <a:avLst/>
            <a:gdLst/>
            <a:ahLst/>
            <a:cxnLst/>
            <a:rect l="l" t="t" r="r" b="b"/>
            <a:pathLst>
              <a:path w="100" h="48" extrusionOk="0">
                <a:moveTo>
                  <a:pt x="0" y="47"/>
                </a:moveTo>
                <a:cubicBezTo>
                  <a:pt x="33" y="28"/>
                  <a:pt x="66" y="14"/>
                  <a:pt x="99" y="0"/>
                </a:cubicBezTo>
                <a:cubicBezTo>
                  <a:pt x="66" y="14"/>
                  <a:pt x="33" y="28"/>
                  <a:pt x="0" y="47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3"/>
          <p:cNvSpPr/>
          <p:nvPr/>
        </p:nvSpPr>
        <p:spPr>
          <a:xfrm>
            <a:off x="2209773" y="2900551"/>
            <a:ext cx="8596" cy="5076"/>
          </a:xfrm>
          <a:custGeom>
            <a:avLst/>
            <a:gdLst/>
            <a:ahLst/>
            <a:cxnLst/>
            <a:rect l="l" t="t" r="r" b="b"/>
            <a:pathLst>
              <a:path w="105" h="62" extrusionOk="0">
                <a:moveTo>
                  <a:pt x="1" y="62"/>
                </a:moveTo>
                <a:cubicBezTo>
                  <a:pt x="34" y="43"/>
                  <a:pt x="71" y="19"/>
                  <a:pt x="104" y="1"/>
                </a:cubicBezTo>
                <a:cubicBezTo>
                  <a:pt x="71" y="19"/>
                  <a:pt x="34" y="43"/>
                  <a:pt x="1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5" name="Google Shape;4585;p43"/>
          <p:cNvSpPr/>
          <p:nvPr/>
        </p:nvSpPr>
        <p:spPr>
          <a:xfrm>
            <a:off x="2219433" y="2889745"/>
            <a:ext cx="20221" cy="10479"/>
          </a:xfrm>
          <a:custGeom>
            <a:avLst/>
            <a:gdLst/>
            <a:ahLst/>
            <a:cxnLst/>
            <a:rect l="l" t="t" r="r" b="b"/>
            <a:pathLst>
              <a:path w="247" h="128" extrusionOk="0">
                <a:moveTo>
                  <a:pt x="1" y="128"/>
                </a:moveTo>
                <a:cubicBezTo>
                  <a:pt x="76" y="85"/>
                  <a:pt x="161" y="38"/>
                  <a:pt x="246" y="0"/>
                </a:cubicBezTo>
                <a:cubicBezTo>
                  <a:pt x="161" y="38"/>
                  <a:pt x="76" y="85"/>
                  <a:pt x="1" y="128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43"/>
          <p:cNvSpPr/>
          <p:nvPr/>
        </p:nvSpPr>
        <p:spPr>
          <a:xfrm>
            <a:off x="2441286" y="2902843"/>
            <a:ext cx="480138" cy="638321"/>
          </a:xfrm>
          <a:custGeom>
            <a:avLst/>
            <a:gdLst/>
            <a:ahLst/>
            <a:cxnLst/>
            <a:rect l="l" t="t" r="r" b="b"/>
            <a:pathLst>
              <a:path w="5865" h="7797" extrusionOk="0">
                <a:moveTo>
                  <a:pt x="2796" y="1"/>
                </a:moveTo>
                <a:lnTo>
                  <a:pt x="2796" y="1"/>
                </a:lnTo>
                <a:cubicBezTo>
                  <a:pt x="2843" y="20"/>
                  <a:pt x="2895" y="39"/>
                  <a:pt x="2942" y="58"/>
                </a:cubicBezTo>
                <a:cubicBezTo>
                  <a:pt x="2494" y="733"/>
                  <a:pt x="1379" y="1705"/>
                  <a:pt x="10" y="1705"/>
                </a:cubicBezTo>
                <a:lnTo>
                  <a:pt x="1" y="1705"/>
                </a:lnTo>
                <a:lnTo>
                  <a:pt x="978" y="7796"/>
                </a:lnTo>
                <a:cubicBezTo>
                  <a:pt x="1531" y="7744"/>
                  <a:pt x="2059" y="7631"/>
                  <a:pt x="2569" y="7470"/>
                </a:cubicBezTo>
                <a:cubicBezTo>
                  <a:pt x="2985" y="7036"/>
                  <a:pt x="3344" y="6479"/>
                  <a:pt x="3622" y="5832"/>
                </a:cubicBezTo>
                <a:lnTo>
                  <a:pt x="3155" y="2985"/>
                </a:lnTo>
                <a:lnTo>
                  <a:pt x="4104" y="6772"/>
                </a:lnTo>
                <a:cubicBezTo>
                  <a:pt x="4770" y="6370"/>
                  <a:pt x="5364" y="5870"/>
                  <a:pt x="5865" y="5284"/>
                </a:cubicBezTo>
                <a:cubicBezTo>
                  <a:pt x="5242" y="3660"/>
                  <a:pt x="4109" y="837"/>
                  <a:pt x="3651" y="426"/>
                </a:cubicBezTo>
                <a:cubicBezTo>
                  <a:pt x="3537" y="322"/>
                  <a:pt x="3235" y="161"/>
                  <a:pt x="27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43"/>
          <p:cNvSpPr/>
          <p:nvPr/>
        </p:nvSpPr>
        <p:spPr>
          <a:xfrm>
            <a:off x="2200522" y="2906364"/>
            <a:ext cx="7777" cy="5076"/>
          </a:xfrm>
          <a:custGeom>
            <a:avLst/>
            <a:gdLst/>
            <a:ahLst/>
            <a:cxnLst/>
            <a:rect l="l" t="t" r="r" b="b"/>
            <a:pathLst>
              <a:path w="95" h="62" extrusionOk="0">
                <a:moveTo>
                  <a:pt x="0" y="62"/>
                </a:moveTo>
                <a:cubicBezTo>
                  <a:pt x="29" y="38"/>
                  <a:pt x="62" y="19"/>
                  <a:pt x="95" y="0"/>
                </a:cubicBezTo>
                <a:cubicBezTo>
                  <a:pt x="62" y="19"/>
                  <a:pt x="29" y="38"/>
                  <a:pt x="0" y="6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43"/>
          <p:cNvSpPr/>
          <p:nvPr/>
        </p:nvSpPr>
        <p:spPr>
          <a:xfrm>
            <a:off x="2253488" y="2879675"/>
            <a:ext cx="8514" cy="3602"/>
          </a:xfrm>
          <a:custGeom>
            <a:avLst/>
            <a:gdLst/>
            <a:ahLst/>
            <a:cxnLst/>
            <a:rect l="l" t="t" r="r" b="b"/>
            <a:pathLst>
              <a:path w="104" h="44" extrusionOk="0">
                <a:moveTo>
                  <a:pt x="0" y="43"/>
                </a:moveTo>
                <a:cubicBezTo>
                  <a:pt x="33" y="29"/>
                  <a:pt x="71" y="15"/>
                  <a:pt x="104" y="1"/>
                </a:cubicBezTo>
                <a:cubicBezTo>
                  <a:pt x="71" y="15"/>
                  <a:pt x="3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43"/>
          <p:cNvSpPr/>
          <p:nvPr/>
        </p:nvSpPr>
        <p:spPr>
          <a:xfrm>
            <a:off x="2045880" y="2911767"/>
            <a:ext cx="409407" cy="632426"/>
          </a:xfrm>
          <a:custGeom>
            <a:avLst/>
            <a:gdLst/>
            <a:ahLst/>
            <a:cxnLst/>
            <a:rect l="l" t="t" r="r" b="b"/>
            <a:pathLst>
              <a:path w="5001" h="7725" extrusionOk="0">
                <a:moveTo>
                  <a:pt x="1875" y="1"/>
                </a:moveTo>
                <a:lnTo>
                  <a:pt x="1875" y="1"/>
                </a:lnTo>
                <a:cubicBezTo>
                  <a:pt x="1871" y="3"/>
                  <a:pt x="1867" y="6"/>
                  <a:pt x="1863" y="8"/>
                </a:cubicBezTo>
                <a:lnTo>
                  <a:pt x="1863" y="8"/>
                </a:lnTo>
                <a:cubicBezTo>
                  <a:pt x="1867" y="6"/>
                  <a:pt x="1871" y="3"/>
                  <a:pt x="1875" y="1"/>
                </a:cubicBezTo>
                <a:close/>
                <a:moveTo>
                  <a:pt x="1863" y="8"/>
                </a:moveTo>
                <a:cubicBezTo>
                  <a:pt x="1837" y="25"/>
                  <a:pt x="1811" y="41"/>
                  <a:pt x="1786" y="58"/>
                </a:cubicBezTo>
                <a:lnTo>
                  <a:pt x="1786" y="58"/>
                </a:lnTo>
                <a:cubicBezTo>
                  <a:pt x="1811" y="43"/>
                  <a:pt x="1836" y="26"/>
                  <a:pt x="1863" y="8"/>
                </a:cubicBezTo>
                <a:close/>
                <a:moveTo>
                  <a:pt x="1786" y="58"/>
                </a:moveTo>
                <a:cubicBezTo>
                  <a:pt x="1781" y="61"/>
                  <a:pt x="1776" y="64"/>
                  <a:pt x="1771" y="67"/>
                </a:cubicBezTo>
                <a:cubicBezTo>
                  <a:pt x="1771" y="67"/>
                  <a:pt x="1772" y="67"/>
                  <a:pt x="1772" y="67"/>
                </a:cubicBezTo>
                <a:lnTo>
                  <a:pt x="1772" y="67"/>
                </a:lnTo>
                <a:cubicBezTo>
                  <a:pt x="1777" y="64"/>
                  <a:pt x="1782" y="61"/>
                  <a:pt x="1786" y="58"/>
                </a:cubicBezTo>
                <a:close/>
                <a:moveTo>
                  <a:pt x="1772" y="67"/>
                </a:moveTo>
                <a:cubicBezTo>
                  <a:pt x="1430" y="293"/>
                  <a:pt x="1187" y="506"/>
                  <a:pt x="1058" y="605"/>
                </a:cubicBezTo>
                <a:cubicBezTo>
                  <a:pt x="586" y="987"/>
                  <a:pt x="189" y="4189"/>
                  <a:pt x="1" y="6016"/>
                </a:cubicBezTo>
                <a:cubicBezTo>
                  <a:pt x="681" y="6530"/>
                  <a:pt x="1441" y="6946"/>
                  <a:pt x="2253" y="7239"/>
                </a:cubicBezTo>
                <a:lnTo>
                  <a:pt x="2309" y="3938"/>
                </a:lnTo>
                <a:lnTo>
                  <a:pt x="2479" y="6667"/>
                </a:lnTo>
                <a:cubicBezTo>
                  <a:pt x="2725" y="7003"/>
                  <a:pt x="2994" y="7291"/>
                  <a:pt x="3277" y="7531"/>
                </a:cubicBezTo>
                <a:cubicBezTo>
                  <a:pt x="3835" y="7659"/>
                  <a:pt x="4411" y="7725"/>
                  <a:pt x="5001" y="7725"/>
                </a:cubicBezTo>
                <a:lnTo>
                  <a:pt x="4571" y="1582"/>
                </a:lnTo>
                <a:cubicBezTo>
                  <a:pt x="3396" y="1469"/>
                  <a:pt x="2343" y="639"/>
                  <a:pt x="1772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43"/>
          <p:cNvSpPr/>
          <p:nvPr/>
        </p:nvSpPr>
        <p:spPr>
          <a:xfrm>
            <a:off x="2594373" y="2879675"/>
            <a:ext cx="31027" cy="8187"/>
          </a:xfrm>
          <a:custGeom>
            <a:avLst/>
            <a:gdLst/>
            <a:ahLst/>
            <a:cxnLst/>
            <a:rect l="l" t="t" r="r" b="b"/>
            <a:pathLst>
              <a:path w="379" h="100" extrusionOk="0">
                <a:moveTo>
                  <a:pt x="1" y="1"/>
                </a:moveTo>
                <a:cubicBezTo>
                  <a:pt x="133" y="34"/>
                  <a:pt x="260" y="67"/>
                  <a:pt x="378" y="100"/>
                </a:cubicBezTo>
                <a:cubicBezTo>
                  <a:pt x="260" y="67"/>
                  <a:pt x="133" y="34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43"/>
          <p:cNvSpPr/>
          <p:nvPr/>
        </p:nvSpPr>
        <p:spPr>
          <a:xfrm>
            <a:off x="2264704" y="2874272"/>
            <a:ext cx="11625" cy="4339"/>
          </a:xfrm>
          <a:custGeom>
            <a:avLst/>
            <a:gdLst/>
            <a:ahLst/>
            <a:cxnLst/>
            <a:rect l="l" t="t" r="r" b="b"/>
            <a:pathLst>
              <a:path w="142" h="53" extrusionOk="0">
                <a:moveTo>
                  <a:pt x="0" y="52"/>
                </a:moveTo>
                <a:cubicBezTo>
                  <a:pt x="47" y="34"/>
                  <a:pt x="94" y="19"/>
                  <a:pt x="142" y="1"/>
                </a:cubicBezTo>
                <a:cubicBezTo>
                  <a:pt x="94" y="19"/>
                  <a:pt x="47" y="34"/>
                  <a:pt x="0" y="52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2" name="Google Shape;4592;p43"/>
          <p:cNvSpPr/>
          <p:nvPr/>
        </p:nvSpPr>
        <p:spPr>
          <a:xfrm>
            <a:off x="2557616" y="2871161"/>
            <a:ext cx="17110" cy="3602"/>
          </a:xfrm>
          <a:custGeom>
            <a:avLst/>
            <a:gdLst/>
            <a:ahLst/>
            <a:cxnLst/>
            <a:rect l="l" t="t" r="r" b="b"/>
            <a:pathLst>
              <a:path w="209" h="44" extrusionOk="0">
                <a:moveTo>
                  <a:pt x="1" y="1"/>
                </a:moveTo>
                <a:cubicBezTo>
                  <a:pt x="72" y="15"/>
                  <a:pt x="138" y="29"/>
                  <a:pt x="209" y="43"/>
                </a:cubicBezTo>
                <a:cubicBezTo>
                  <a:pt x="138" y="29"/>
                  <a:pt x="72" y="15"/>
                  <a:pt x="1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3" name="Google Shape;4593;p43"/>
          <p:cNvSpPr/>
          <p:nvPr/>
        </p:nvSpPr>
        <p:spPr>
          <a:xfrm>
            <a:off x="2655853" y="2897850"/>
            <a:ext cx="13180" cy="4748"/>
          </a:xfrm>
          <a:custGeom>
            <a:avLst/>
            <a:gdLst/>
            <a:ahLst/>
            <a:cxnLst/>
            <a:rect l="l" t="t" r="r" b="b"/>
            <a:pathLst>
              <a:path w="161" h="58" extrusionOk="0">
                <a:moveTo>
                  <a:pt x="0" y="1"/>
                </a:moveTo>
                <a:cubicBezTo>
                  <a:pt x="57" y="19"/>
                  <a:pt x="109" y="38"/>
                  <a:pt x="161" y="57"/>
                </a:cubicBezTo>
                <a:cubicBezTo>
                  <a:pt x="109" y="38"/>
                  <a:pt x="57" y="19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4" name="Google Shape;4594;p43"/>
          <p:cNvSpPr/>
          <p:nvPr/>
        </p:nvSpPr>
        <p:spPr>
          <a:xfrm>
            <a:off x="2540670" y="2867723"/>
            <a:ext cx="16700" cy="3520"/>
          </a:xfrm>
          <a:custGeom>
            <a:avLst/>
            <a:gdLst/>
            <a:ahLst/>
            <a:cxnLst/>
            <a:rect l="l" t="t" r="r" b="b"/>
            <a:pathLst>
              <a:path w="204" h="43" extrusionOk="0">
                <a:moveTo>
                  <a:pt x="0" y="0"/>
                </a:moveTo>
                <a:cubicBezTo>
                  <a:pt x="71" y="14"/>
                  <a:pt x="137" y="29"/>
                  <a:pt x="203" y="43"/>
                </a:cubicBezTo>
                <a:cubicBezTo>
                  <a:pt x="137" y="29"/>
                  <a:pt x="71" y="14"/>
                  <a:pt x="0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43"/>
          <p:cNvSpPr/>
          <p:nvPr/>
        </p:nvSpPr>
        <p:spPr>
          <a:xfrm>
            <a:off x="2641936" y="2893183"/>
            <a:ext cx="13999" cy="4748"/>
          </a:xfrm>
          <a:custGeom>
            <a:avLst/>
            <a:gdLst/>
            <a:ahLst/>
            <a:cxnLst/>
            <a:rect l="l" t="t" r="r" b="b"/>
            <a:pathLst>
              <a:path w="171" h="58" extrusionOk="0">
                <a:moveTo>
                  <a:pt x="0" y="1"/>
                </a:moveTo>
                <a:cubicBezTo>
                  <a:pt x="57" y="20"/>
                  <a:pt x="114" y="39"/>
                  <a:pt x="170" y="58"/>
                </a:cubicBezTo>
                <a:cubicBezTo>
                  <a:pt x="114" y="39"/>
                  <a:pt x="57" y="20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6" name="Google Shape;4596;p43"/>
          <p:cNvSpPr/>
          <p:nvPr/>
        </p:nvSpPr>
        <p:spPr>
          <a:xfrm>
            <a:off x="2627610" y="2888599"/>
            <a:ext cx="13590" cy="4339"/>
          </a:xfrm>
          <a:custGeom>
            <a:avLst/>
            <a:gdLst/>
            <a:ahLst/>
            <a:cxnLst/>
            <a:rect l="l" t="t" r="r" b="b"/>
            <a:pathLst>
              <a:path w="166" h="53" extrusionOk="0">
                <a:moveTo>
                  <a:pt x="1" y="0"/>
                </a:moveTo>
                <a:cubicBezTo>
                  <a:pt x="57" y="19"/>
                  <a:pt x="114" y="33"/>
                  <a:pt x="166" y="52"/>
                </a:cubicBezTo>
                <a:cubicBezTo>
                  <a:pt x="114" y="33"/>
                  <a:pt x="57" y="19"/>
                  <a:pt x="1" y="0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43"/>
          <p:cNvSpPr/>
          <p:nvPr/>
        </p:nvSpPr>
        <p:spPr>
          <a:xfrm>
            <a:off x="2578164" y="2875418"/>
            <a:ext cx="13180" cy="3602"/>
          </a:xfrm>
          <a:custGeom>
            <a:avLst/>
            <a:gdLst/>
            <a:ahLst/>
            <a:cxnLst/>
            <a:rect l="l" t="t" r="r" b="b"/>
            <a:pathLst>
              <a:path w="161" h="44" extrusionOk="0">
                <a:moveTo>
                  <a:pt x="0" y="1"/>
                </a:moveTo>
                <a:cubicBezTo>
                  <a:pt x="57" y="15"/>
                  <a:pt x="109" y="29"/>
                  <a:pt x="161" y="43"/>
                </a:cubicBezTo>
                <a:cubicBezTo>
                  <a:pt x="109" y="29"/>
                  <a:pt x="57" y="15"/>
                  <a:pt x="0" y="1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43"/>
          <p:cNvSpPr/>
          <p:nvPr/>
        </p:nvSpPr>
        <p:spPr>
          <a:xfrm>
            <a:off x="2277065" y="2870425"/>
            <a:ext cx="11297" cy="3520"/>
          </a:xfrm>
          <a:custGeom>
            <a:avLst/>
            <a:gdLst/>
            <a:ahLst/>
            <a:cxnLst/>
            <a:rect l="l" t="t" r="r" b="b"/>
            <a:pathLst>
              <a:path w="138" h="43" extrusionOk="0">
                <a:moveTo>
                  <a:pt x="0" y="43"/>
                </a:moveTo>
                <a:cubicBezTo>
                  <a:pt x="43" y="29"/>
                  <a:pt x="90" y="14"/>
                  <a:pt x="137" y="0"/>
                </a:cubicBezTo>
                <a:cubicBezTo>
                  <a:pt x="90" y="14"/>
                  <a:pt x="43" y="29"/>
                  <a:pt x="0" y="43"/>
                </a:cubicBezTo>
                <a:close/>
              </a:path>
            </a:pathLst>
          </a:custGeom>
          <a:solidFill>
            <a:srgbClr val="FAE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43"/>
          <p:cNvSpPr/>
          <p:nvPr/>
        </p:nvSpPr>
        <p:spPr>
          <a:xfrm>
            <a:off x="2432035" y="2867723"/>
            <a:ext cx="250179" cy="174787"/>
          </a:xfrm>
          <a:custGeom>
            <a:avLst/>
            <a:gdLst/>
            <a:ahLst/>
            <a:cxnLst/>
            <a:rect l="l" t="t" r="r" b="b"/>
            <a:pathLst>
              <a:path w="3056" h="2135" extrusionOk="0">
                <a:moveTo>
                  <a:pt x="1327" y="0"/>
                </a:moveTo>
                <a:lnTo>
                  <a:pt x="435" y="1771"/>
                </a:lnTo>
                <a:lnTo>
                  <a:pt x="444" y="1733"/>
                </a:lnTo>
                <a:lnTo>
                  <a:pt x="128" y="1251"/>
                </a:lnTo>
                <a:lnTo>
                  <a:pt x="0" y="1417"/>
                </a:lnTo>
                <a:lnTo>
                  <a:pt x="114" y="2134"/>
                </a:lnTo>
                <a:lnTo>
                  <a:pt x="123" y="2134"/>
                </a:lnTo>
                <a:cubicBezTo>
                  <a:pt x="1492" y="2134"/>
                  <a:pt x="2607" y="1162"/>
                  <a:pt x="3055" y="487"/>
                </a:cubicBezTo>
                <a:cubicBezTo>
                  <a:pt x="3008" y="468"/>
                  <a:pt x="2956" y="449"/>
                  <a:pt x="2909" y="430"/>
                </a:cubicBezTo>
                <a:cubicBezTo>
                  <a:pt x="2904" y="425"/>
                  <a:pt x="2900" y="425"/>
                  <a:pt x="2895" y="425"/>
                </a:cubicBezTo>
                <a:cubicBezTo>
                  <a:pt x="2843" y="406"/>
                  <a:pt x="2791" y="387"/>
                  <a:pt x="2734" y="369"/>
                </a:cubicBezTo>
                <a:cubicBezTo>
                  <a:pt x="2678" y="350"/>
                  <a:pt x="2621" y="331"/>
                  <a:pt x="2564" y="312"/>
                </a:cubicBezTo>
                <a:cubicBezTo>
                  <a:pt x="2560" y="307"/>
                  <a:pt x="2555" y="307"/>
                  <a:pt x="2555" y="307"/>
                </a:cubicBezTo>
                <a:cubicBezTo>
                  <a:pt x="2503" y="288"/>
                  <a:pt x="2446" y="274"/>
                  <a:pt x="2390" y="255"/>
                </a:cubicBezTo>
                <a:cubicBezTo>
                  <a:pt x="2380" y="255"/>
                  <a:pt x="2371" y="250"/>
                  <a:pt x="2361" y="246"/>
                </a:cubicBezTo>
                <a:cubicBezTo>
                  <a:pt x="2243" y="213"/>
                  <a:pt x="2116" y="180"/>
                  <a:pt x="1984" y="147"/>
                </a:cubicBezTo>
                <a:cubicBezTo>
                  <a:pt x="1974" y="142"/>
                  <a:pt x="1960" y="137"/>
                  <a:pt x="1946" y="137"/>
                </a:cubicBezTo>
                <a:cubicBezTo>
                  <a:pt x="1894" y="123"/>
                  <a:pt x="1842" y="109"/>
                  <a:pt x="1785" y="95"/>
                </a:cubicBezTo>
                <a:cubicBezTo>
                  <a:pt x="1771" y="95"/>
                  <a:pt x="1757" y="90"/>
                  <a:pt x="1743" y="85"/>
                </a:cubicBezTo>
                <a:cubicBezTo>
                  <a:pt x="1672" y="71"/>
                  <a:pt x="1606" y="57"/>
                  <a:pt x="1535" y="43"/>
                </a:cubicBezTo>
                <a:lnTo>
                  <a:pt x="1530" y="43"/>
                </a:lnTo>
                <a:cubicBezTo>
                  <a:pt x="1464" y="29"/>
                  <a:pt x="1398" y="14"/>
                  <a:pt x="13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43"/>
          <p:cNvSpPr/>
          <p:nvPr/>
        </p:nvSpPr>
        <p:spPr>
          <a:xfrm>
            <a:off x="2190862" y="2869606"/>
            <a:ext cx="229304" cy="171758"/>
          </a:xfrm>
          <a:custGeom>
            <a:avLst/>
            <a:gdLst/>
            <a:ahLst/>
            <a:cxnLst/>
            <a:rect l="l" t="t" r="r" b="b"/>
            <a:pathLst>
              <a:path w="2801" h="2098" extrusionOk="0">
                <a:moveTo>
                  <a:pt x="1218" y="1"/>
                </a:moveTo>
                <a:cubicBezTo>
                  <a:pt x="1209" y="6"/>
                  <a:pt x="1199" y="6"/>
                  <a:pt x="1190" y="10"/>
                </a:cubicBezTo>
                <a:cubicBezTo>
                  <a:pt x="1143" y="24"/>
                  <a:pt x="1096" y="39"/>
                  <a:pt x="1053" y="53"/>
                </a:cubicBezTo>
                <a:cubicBezTo>
                  <a:pt x="1048" y="58"/>
                  <a:pt x="1048" y="58"/>
                  <a:pt x="1044" y="58"/>
                </a:cubicBezTo>
                <a:cubicBezTo>
                  <a:pt x="996" y="76"/>
                  <a:pt x="949" y="91"/>
                  <a:pt x="902" y="109"/>
                </a:cubicBezTo>
                <a:cubicBezTo>
                  <a:pt x="893" y="114"/>
                  <a:pt x="878" y="119"/>
                  <a:pt x="869" y="124"/>
                </a:cubicBezTo>
                <a:cubicBezTo>
                  <a:pt x="836" y="138"/>
                  <a:pt x="798" y="152"/>
                  <a:pt x="765" y="166"/>
                </a:cubicBezTo>
                <a:cubicBezTo>
                  <a:pt x="751" y="176"/>
                  <a:pt x="741" y="180"/>
                  <a:pt x="727" y="185"/>
                </a:cubicBezTo>
                <a:cubicBezTo>
                  <a:pt x="694" y="199"/>
                  <a:pt x="661" y="213"/>
                  <a:pt x="628" y="232"/>
                </a:cubicBezTo>
                <a:cubicBezTo>
                  <a:pt x="619" y="237"/>
                  <a:pt x="605" y="242"/>
                  <a:pt x="595" y="246"/>
                </a:cubicBezTo>
                <a:cubicBezTo>
                  <a:pt x="510" y="284"/>
                  <a:pt x="425" y="331"/>
                  <a:pt x="350" y="374"/>
                </a:cubicBezTo>
                <a:cubicBezTo>
                  <a:pt x="345" y="374"/>
                  <a:pt x="340" y="379"/>
                  <a:pt x="335" y="379"/>
                </a:cubicBezTo>
                <a:cubicBezTo>
                  <a:pt x="302" y="397"/>
                  <a:pt x="265" y="421"/>
                  <a:pt x="232" y="440"/>
                </a:cubicBezTo>
                <a:cubicBezTo>
                  <a:pt x="227" y="445"/>
                  <a:pt x="217" y="445"/>
                  <a:pt x="213" y="449"/>
                </a:cubicBezTo>
                <a:cubicBezTo>
                  <a:pt x="180" y="468"/>
                  <a:pt x="147" y="487"/>
                  <a:pt x="118" y="511"/>
                </a:cubicBezTo>
                <a:cubicBezTo>
                  <a:pt x="114" y="511"/>
                  <a:pt x="109" y="516"/>
                  <a:pt x="104" y="516"/>
                </a:cubicBezTo>
                <a:cubicBezTo>
                  <a:pt x="66" y="539"/>
                  <a:pt x="33" y="563"/>
                  <a:pt x="0" y="582"/>
                </a:cubicBezTo>
                <a:cubicBezTo>
                  <a:pt x="571" y="1153"/>
                  <a:pt x="1624" y="1984"/>
                  <a:pt x="2800" y="2097"/>
                </a:cubicBezTo>
                <a:lnTo>
                  <a:pt x="2753" y="1375"/>
                </a:lnTo>
                <a:lnTo>
                  <a:pt x="2573" y="1195"/>
                </a:lnTo>
                <a:lnTo>
                  <a:pt x="2333" y="1724"/>
                </a:lnTo>
                <a:lnTo>
                  <a:pt x="2347" y="1757"/>
                </a:lnTo>
                <a:lnTo>
                  <a:pt x="12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43"/>
          <p:cNvSpPr/>
          <p:nvPr/>
        </p:nvSpPr>
        <p:spPr>
          <a:xfrm>
            <a:off x="2304899" y="2811236"/>
            <a:ext cx="220381" cy="115269"/>
          </a:xfrm>
          <a:custGeom>
            <a:avLst/>
            <a:gdLst/>
            <a:ahLst/>
            <a:cxnLst/>
            <a:rect l="l" t="t" r="r" b="b"/>
            <a:pathLst>
              <a:path w="2692" h="1408" extrusionOk="0">
                <a:moveTo>
                  <a:pt x="2621" y="1"/>
                </a:moveTo>
                <a:cubicBezTo>
                  <a:pt x="2406" y="284"/>
                  <a:pt x="1825" y="415"/>
                  <a:pt x="1249" y="415"/>
                </a:cubicBezTo>
                <a:cubicBezTo>
                  <a:pt x="747" y="415"/>
                  <a:pt x="248" y="315"/>
                  <a:pt x="0" y="128"/>
                </a:cubicBezTo>
                <a:lnTo>
                  <a:pt x="0" y="128"/>
                </a:lnTo>
                <a:lnTo>
                  <a:pt x="19" y="492"/>
                </a:lnTo>
                <a:lnTo>
                  <a:pt x="1360" y="1408"/>
                </a:lnTo>
                <a:lnTo>
                  <a:pt x="2691" y="459"/>
                </a:lnTo>
                <a:lnTo>
                  <a:pt x="2621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43"/>
          <p:cNvSpPr/>
          <p:nvPr/>
        </p:nvSpPr>
        <p:spPr>
          <a:xfrm>
            <a:off x="2530600" y="2469610"/>
            <a:ext cx="1637" cy="23660"/>
          </a:xfrm>
          <a:custGeom>
            <a:avLst/>
            <a:gdLst/>
            <a:ahLst/>
            <a:cxnLst/>
            <a:rect l="l" t="t" r="r" b="b"/>
            <a:pathLst>
              <a:path w="20" h="289" extrusionOk="0">
                <a:moveTo>
                  <a:pt x="0" y="0"/>
                </a:moveTo>
                <a:cubicBezTo>
                  <a:pt x="10" y="90"/>
                  <a:pt x="15" y="184"/>
                  <a:pt x="19" y="288"/>
                </a:cubicBezTo>
                <a:cubicBezTo>
                  <a:pt x="15" y="184"/>
                  <a:pt x="10" y="90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43"/>
          <p:cNvSpPr/>
          <p:nvPr/>
        </p:nvSpPr>
        <p:spPr>
          <a:xfrm>
            <a:off x="2533302" y="2510134"/>
            <a:ext cx="819" cy="10152"/>
          </a:xfrm>
          <a:custGeom>
            <a:avLst/>
            <a:gdLst/>
            <a:ahLst/>
            <a:cxnLst/>
            <a:rect l="l" t="t" r="r" b="b"/>
            <a:pathLst>
              <a:path w="10" h="124" extrusionOk="0">
                <a:moveTo>
                  <a:pt x="1" y="1"/>
                </a:moveTo>
                <a:cubicBezTo>
                  <a:pt x="5" y="39"/>
                  <a:pt x="5" y="81"/>
                  <a:pt x="10" y="124"/>
                </a:cubicBezTo>
                <a:cubicBezTo>
                  <a:pt x="5" y="81"/>
                  <a:pt x="5" y="39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4" name="Google Shape;4604;p43"/>
          <p:cNvSpPr/>
          <p:nvPr/>
        </p:nvSpPr>
        <p:spPr>
          <a:xfrm>
            <a:off x="2532156" y="2493187"/>
            <a:ext cx="819" cy="12771"/>
          </a:xfrm>
          <a:custGeom>
            <a:avLst/>
            <a:gdLst/>
            <a:ahLst/>
            <a:cxnLst/>
            <a:rect l="l" t="t" r="r" b="b"/>
            <a:pathLst>
              <a:path w="10" h="156" extrusionOk="0">
                <a:moveTo>
                  <a:pt x="0" y="0"/>
                </a:moveTo>
                <a:cubicBezTo>
                  <a:pt x="5" y="52"/>
                  <a:pt x="10" y="104"/>
                  <a:pt x="10" y="156"/>
                </a:cubicBezTo>
                <a:cubicBezTo>
                  <a:pt x="10" y="104"/>
                  <a:pt x="5" y="52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43"/>
          <p:cNvSpPr/>
          <p:nvPr/>
        </p:nvSpPr>
        <p:spPr>
          <a:xfrm>
            <a:off x="2536003" y="2541079"/>
            <a:ext cx="1228" cy="10561"/>
          </a:xfrm>
          <a:custGeom>
            <a:avLst/>
            <a:gdLst/>
            <a:ahLst/>
            <a:cxnLst/>
            <a:rect l="l" t="t" r="r" b="b"/>
            <a:pathLst>
              <a:path w="15" h="129" extrusionOk="0">
                <a:moveTo>
                  <a:pt x="1" y="1"/>
                </a:moveTo>
                <a:cubicBezTo>
                  <a:pt x="5" y="43"/>
                  <a:pt x="10" y="86"/>
                  <a:pt x="15" y="128"/>
                </a:cubicBezTo>
                <a:cubicBezTo>
                  <a:pt x="10" y="86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6" name="Google Shape;4606;p43"/>
          <p:cNvSpPr/>
          <p:nvPr/>
        </p:nvSpPr>
        <p:spPr>
          <a:xfrm>
            <a:off x="2537559" y="2556961"/>
            <a:ext cx="2047" cy="16292"/>
          </a:xfrm>
          <a:custGeom>
            <a:avLst/>
            <a:gdLst/>
            <a:ahLst/>
            <a:cxnLst/>
            <a:rect l="l" t="t" r="r" b="b"/>
            <a:pathLst>
              <a:path w="25" h="199" extrusionOk="0">
                <a:moveTo>
                  <a:pt x="0" y="0"/>
                </a:moveTo>
                <a:cubicBezTo>
                  <a:pt x="10" y="66"/>
                  <a:pt x="15" y="132"/>
                  <a:pt x="24" y="198"/>
                </a:cubicBezTo>
                <a:cubicBezTo>
                  <a:pt x="15" y="132"/>
                  <a:pt x="10" y="66"/>
                  <a:pt x="0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7" name="Google Shape;4607;p43"/>
          <p:cNvSpPr/>
          <p:nvPr/>
        </p:nvSpPr>
        <p:spPr>
          <a:xfrm>
            <a:off x="2534448" y="2525197"/>
            <a:ext cx="901" cy="10152"/>
          </a:xfrm>
          <a:custGeom>
            <a:avLst/>
            <a:gdLst/>
            <a:ahLst/>
            <a:cxnLst/>
            <a:rect l="l" t="t" r="r" b="b"/>
            <a:pathLst>
              <a:path w="11" h="124" extrusionOk="0">
                <a:moveTo>
                  <a:pt x="1" y="1"/>
                </a:moveTo>
                <a:cubicBezTo>
                  <a:pt x="5" y="43"/>
                  <a:pt x="10" y="81"/>
                  <a:pt x="10" y="124"/>
                </a:cubicBezTo>
                <a:cubicBezTo>
                  <a:pt x="10" y="81"/>
                  <a:pt x="5" y="43"/>
                  <a:pt x="1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8" name="Google Shape;4608;p43"/>
          <p:cNvSpPr/>
          <p:nvPr/>
        </p:nvSpPr>
        <p:spPr>
          <a:xfrm>
            <a:off x="2196756" y="2344519"/>
            <a:ext cx="333927" cy="164144"/>
          </a:xfrm>
          <a:custGeom>
            <a:avLst/>
            <a:gdLst/>
            <a:ahLst/>
            <a:cxnLst/>
            <a:rect l="l" t="t" r="r" b="b"/>
            <a:pathLst>
              <a:path w="4079" h="2005" extrusionOk="0">
                <a:moveTo>
                  <a:pt x="2083" y="0"/>
                </a:moveTo>
                <a:cubicBezTo>
                  <a:pt x="1076" y="0"/>
                  <a:pt x="69" y="313"/>
                  <a:pt x="27" y="659"/>
                </a:cubicBezTo>
                <a:cubicBezTo>
                  <a:pt x="0" y="884"/>
                  <a:pt x="42" y="1182"/>
                  <a:pt x="128" y="1680"/>
                </a:cubicBezTo>
                <a:lnTo>
                  <a:pt x="128" y="1680"/>
                </a:lnTo>
                <a:cubicBezTo>
                  <a:pt x="127" y="1680"/>
                  <a:pt x="127" y="1679"/>
                  <a:pt x="126" y="1679"/>
                </a:cubicBezTo>
                <a:lnTo>
                  <a:pt x="126" y="1679"/>
                </a:lnTo>
                <a:cubicBezTo>
                  <a:pt x="131" y="1703"/>
                  <a:pt x="136" y="1731"/>
                  <a:pt x="141" y="1755"/>
                </a:cubicBezTo>
                <a:cubicBezTo>
                  <a:pt x="136" y="1729"/>
                  <a:pt x="132" y="1704"/>
                  <a:pt x="128" y="1680"/>
                </a:cubicBezTo>
                <a:lnTo>
                  <a:pt x="128" y="1680"/>
                </a:lnTo>
                <a:cubicBezTo>
                  <a:pt x="335" y="1817"/>
                  <a:pt x="590" y="1925"/>
                  <a:pt x="877" y="2005"/>
                </a:cubicBezTo>
                <a:cubicBezTo>
                  <a:pt x="882" y="1948"/>
                  <a:pt x="891" y="1887"/>
                  <a:pt x="901" y="1835"/>
                </a:cubicBezTo>
                <a:cubicBezTo>
                  <a:pt x="943" y="1552"/>
                  <a:pt x="1047" y="1334"/>
                  <a:pt x="1184" y="1183"/>
                </a:cubicBezTo>
                <a:cubicBezTo>
                  <a:pt x="1368" y="1405"/>
                  <a:pt x="1746" y="1556"/>
                  <a:pt x="2161" y="1556"/>
                </a:cubicBezTo>
                <a:cubicBezTo>
                  <a:pt x="2544" y="1556"/>
                  <a:pt x="2865" y="1429"/>
                  <a:pt x="3026" y="1235"/>
                </a:cubicBezTo>
                <a:cubicBezTo>
                  <a:pt x="3196" y="1377"/>
                  <a:pt x="3332" y="1547"/>
                  <a:pt x="3399" y="1741"/>
                </a:cubicBezTo>
                <a:cubicBezTo>
                  <a:pt x="3413" y="1778"/>
                  <a:pt x="3427" y="1821"/>
                  <a:pt x="3446" y="1868"/>
                </a:cubicBezTo>
                <a:cubicBezTo>
                  <a:pt x="3687" y="1769"/>
                  <a:pt x="3899" y="1656"/>
                  <a:pt x="4078" y="1523"/>
                </a:cubicBezTo>
                <a:cubicBezTo>
                  <a:pt x="4050" y="1051"/>
                  <a:pt x="4017" y="721"/>
                  <a:pt x="3871" y="560"/>
                </a:cubicBezTo>
                <a:cubicBezTo>
                  <a:pt x="3498" y="155"/>
                  <a:pt x="2791" y="0"/>
                  <a:pt x="2083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43"/>
          <p:cNvSpPr/>
          <p:nvPr/>
        </p:nvSpPr>
        <p:spPr>
          <a:xfrm>
            <a:off x="2208626" y="2490077"/>
            <a:ext cx="7777" cy="44536"/>
          </a:xfrm>
          <a:custGeom>
            <a:avLst/>
            <a:gdLst/>
            <a:ahLst/>
            <a:cxnLst/>
            <a:rect l="l" t="t" r="r" b="b"/>
            <a:pathLst>
              <a:path w="95" h="544" extrusionOk="0">
                <a:moveTo>
                  <a:pt x="95" y="543"/>
                </a:moveTo>
                <a:cubicBezTo>
                  <a:pt x="62" y="340"/>
                  <a:pt x="29" y="161"/>
                  <a:pt x="0" y="0"/>
                </a:cubicBezTo>
                <a:cubicBezTo>
                  <a:pt x="29" y="161"/>
                  <a:pt x="62" y="340"/>
                  <a:pt x="95" y="54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43"/>
          <p:cNvSpPr/>
          <p:nvPr/>
        </p:nvSpPr>
        <p:spPr>
          <a:xfrm>
            <a:off x="2219433" y="2551558"/>
            <a:ext cx="61972" cy="223826"/>
          </a:xfrm>
          <a:custGeom>
            <a:avLst/>
            <a:gdLst/>
            <a:ahLst/>
            <a:cxnLst/>
            <a:rect l="l" t="t" r="r" b="b"/>
            <a:pathLst>
              <a:path w="757" h="2734" extrusionOk="0">
                <a:moveTo>
                  <a:pt x="1" y="0"/>
                </a:moveTo>
                <a:lnTo>
                  <a:pt x="1" y="0"/>
                </a:lnTo>
                <a:cubicBezTo>
                  <a:pt x="39" y="228"/>
                  <a:pt x="77" y="524"/>
                  <a:pt x="127" y="841"/>
                </a:cubicBezTo>
                <a:lnTo>
                  <a:pt x="127" y="841"/>
                </a:lnTo>
                <a:cubicBezTo>
                  <a:pt x="78" y="526"/>
                  <a:pt x="39" y="228"/>
                  <a:pt x="1" y="0"/>
                </a:cubicBezTo>
                <a:close/>
                <a:moveTo>
                  <a:pt x="127" y="841"/>
                </a:moveTo>
                <a:lnTo>
                  <a:pt x="127" y="841"/>
                </a:lnTo>
                <a:cubicBezTo>
                  <a:pt x="132" y="872"/>
                  <a:pt x="137" y="904"/>
                  <a:pt x="142" y="935"/>
                </a:cubicBezTo>
                <a:cubicBezTo>
                  <a:pt x="146" y="957"/>
                  <a:pt x="150" y="979"/>
                  <a:pt x="153" y="1002"/>
                </a:cubicBezTo>
                <a:lnTo>
                  <a:pt x="153" y="1002"/>
                </a:lnTo>
                <a:cubicBezTo>
                  <a:pt x="144" y="948"/>
                  <a:pt x="136" y="894"/>
                  <a:pt x="127" y="841"/>
                </a:cubicBezTo>
                <a:close/>
                <a:moveTo>
                  <a:pt x="153" y="1002"/>
                </a:moveTo>
                <a:cubicBezTo>
                  <a:pt x="164" y="1062"/>
                  <a:pt x="174" y="1124"/>
                  <a:pt x="186" y="1185"/>
                </a:cubicBezTo>
                <a:lnTo>
                  <a:pt x="186" y="1185"/>
                </a:lnTo>
                <a:cubicBezTo>
                  <a:pt x="176" y="1122"/>
                  <a:pt x="164" y="1062"/>
                  <a:pt x="153" y="1002"/>
                </a:cubicBezTo>
                <a:close/>
                <a:moveTo>
                  <a:pt x="186" y="1185"/>
                </a:moveTo>
                <a:cubicBezTo>
                  <a:pt x="187" y="1193"/>
                  <a:pt x="188" y="1201"/>
                  <a:pt x="189" y="1209"/>
                </a:cubicBezTo>
                <a:cubicBezTo>
                  <a:pt x="197" y="1253"/>
                  <a:pt x="207" y="1299"/>
                  <a:pt x="217" y="1345"/>
                </a:cubicBezTo>
                <a:lnTo>
                  <a:pt x="217" y="1345"/>
                </a:lnTo>
                <a:cubicBezTo>
                  <a:pt x="206" y="1292"/>
                  <a:pt x="196" y="1238"/>
                  <a:pt x="186" y="1185"/>
                </a:cubicBezTo>
                <a:close/>
                <a:moveTo>
                  <a:pt x="217" y="1345"/>
                </a:moveTo>
                <a:lnTo>
                  <a:pt x="217" y="1345"/>
                </a:lnTo>
                <a:cubicBezTo>
                  <a:pt x="316" y="1837"/>
                  <a:pt x="455" y="2320"/>
                  <a:pt x="677" y="2633"/>
                </a:cubicBezTo>
                <a:lnTo>
                  <a:pt x="677" y="2633"/>
                </a:lnTo>
                <a:cubicBezTo>
                  <a:pt x="589" y="2508"/>
                  <a:pt x="515" y="2354"/>
                  <a:pt x="449" y="2186"/>
                </a:cubicBezTo>
                <a:cubicBezTo>
                  <a:pt x="364" y="1964"/>
                  <a:pt x="293" y="1714"/>
                  <a:pt x="241" y="1454"/>
                </a:cubicBezTo>
                <a:cubicBezTo>
                  <a:pt x="233" y="1419"/>
                  <a:pt x="225" y="1382"/>
                  <a:pt x="217" y="1345"/>
                </a:cubicBezTo>
                <a:close/>
                <a:moveTo>
                  <a:pt x="677" y="2633"/>
                </a:moveTo>
                <a:cubicBezTo>
                  <a:pt x="702" y="2669"/>
                  <a:pt x="728" y="2703"/>
                  <a:pt x="756" y="2734"/>
                </a:cubicBezTo>
                <a:cubicBezTo>
                  <a:pt x="728" y="2703"/>
                  <a:pt x="702" y="2669"/>
                  <a:pt x="677" y="2633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Google Shape;4611;p43"/>
          <p:cNvSpPr/>
          <p:nvPr/>
        </p:nvSpPr>
        <p:spPr>
          <a:xfrm>
            <a:off x="2478780" y="2469201"/>
            <a:ext cx="69667" cy="303155"/>
          </a:xfrm>
          <a:custGeom>
            <a:avLst/>
            <a:gdLst/>
            <a:ahLst/>
            <a:cxnLst/>
            <a:rect l="l" t="t" r="r" b="b"/>
            <a:pathLst>
              <a:path w="851" h="3703" extrusionOk="0">
                <a:moveTo>
                  <a:pt x="633" y="0"/>
                </a:moveTo>
                <a:cubicBezTo>
                  <a:pt x="454" y="133"/>
                  <a:pt x="242" y="246"/>
                  <a:pt x="1" y="345"/>
                </a:cubicBezTo>
                <a:cubicBezTo>
                  <a:pt x="312" y="1237"/>
                  <a:pt x="714" y="2635"/>
                  <a:pt x="615" y="3702"/>
                </a:cubicBezTo>
                <a:cubicBezTo>
                  <a:pt x="723" y="3631"/>
                  <a:pt x="813" y="3405"/>
                  <a:pt x="841" y="2937"/>
                </a:cubicBezTo>
                <a:cubicBezTo>
                  <a:pt x="846" y="2885"/>
                  <a:pt x="846" y="2833"/>
                  <a:pt x="851" y="2772"/>
                </a:cubicBezTo>
                <a:cubicBezTo>
                  <a:pt x="851" y="2767"/>
                  <a:pt x="851" y="2762"/>
                  <a:pt x="851" y="2758"/>
                </a:cubicBezTo>
                <a:cubicBezTo>
                  <a:pt x="851" y="2626"/>
                  <a:pt x="851" y="2474"/>
                  <a:pt x="841" y="2309"/>
                </a:cubicBezTo>
                <a:cubicBezTo>
                  <a:pt x="836" y="2201"/>
                  <a:pt x="827" y="2078"/>
                  <a:pt x="818" y="1950"/>
                </a:cubicBezTo>
                <a:cubicBezTo>
                  <a:pt x="813" y="1880"/>
                  <a:pt x="803" y="1804"/>
                  <a:pt x="799" y="1724"/>
                </a:cubicBezTo>
                <a:cubicBezTo>
                  <a:pt x="780" y="1582"/>
                  <a:pt x="766" y="1431"/>
                  <a:pt x="742" y="1270"/>
                </a:cubicBezTo>
                <a:cubicBezTo>
                  <a:pt x="733" y="1204"/>
                  <a:pt x="728" y="1138"/>
                  <a:pt x="718" y="1072"/>
                </a:cubicBezTo>
                <a:cubicBezTo>
                  <a:pt x="718" y="1049"/>
                  <a:pt x="714" y="1030"/>
                  <a:pt x="714" y="1006"/>
                </a:cubicBezTo>
                <a:cubicBezTo>
                  <a:pt x="709" y="964"/>
                  <a:pt x="704" y="921"/>
                  <a:pt x="700" y="879"/>
                </a:cubicBezTo>
                <a:cubicBezTo>
                  <a:pt x="695" y="855"/>
                  <a:pt x="695" y="831"/>
                  <a:pt x="690" y="808"/>
                </a:cubicBezTo>
                <a:cubicBezTo>
                  <a:pt x="690" y="765"/>
                  <a:pt x="685" y="727"/>
                  <a:pt x="681" y="685"/>
                </a:cubicBezTo>
                <a:cubicBezTo>
                  <a:pt x="681" y="666"/>
                  <a:pt x="676" y="642"/>
                  <a:pt x="676" y="624"/>
                </a:cubicBezTo>
                <a:cubicBezTo>
                  <a:pt x="671" y="581"/>
                  <a:pt x="671" y="539"/>
                  <a:pt x="667" y="501"/>
                </a:cubicBezTo>
                <a:cubicBezTo>
                  <a:pt x="667" y="482"/>
                  <a:pt x="667" y="468"/>
                  <a:pt x="662" y="449"/>
                </a:cubicBezTo>
                <a:cubicBezTo>
                  <a:pt x="662" y="397"/>
                  <a:pt x="657" y="345"/>
                  <a:pt x="652" y="293"/>
                </a:cubicBezTo>
                <a:cubicBezTo>
                  <a:pt x="648" y="189"/>
                  <a:pt x="643" y="95"/>
                  <a:pt x="633" y="5"/>
                </a:cubicBezTo>
                <a:cubicBezTo>
                  <a:pt x="633" y="5"/>
                  <a:pt x="633" y="0"/>
                  <a:pt x="633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43"/>
          <p:cNvSpPr/>
          <p:nvPr/>
        </p:nvSpPr>
        <p:spPr>
          <a:xfrm>
            <a:off x="2207071" y="2481972"/>
            <a:ext cx="76216" cy="295787"/>
          </a:xfrm>
          <a:custGeom>
            <a:avLst/>
            <a:gdLst/>
            <a:ahLst/>
            <a:cxnLst/>
            <a:rect l="l" t="t" r="r" b="b"/>
            <a:pathLst>
              <a:path w="931" h="3613" extrusionOk="0">
                <a:moveTo>
                  <a:pt x="0" y="0"/>
                </a:moveTo>
                <a:lnTo>
                  <a:pt x="0" y="0"/>
                </a:lnTo>
                <a:cubicBezTo>
                  <a:pt x="5" y="24"/>
                  <a:pt x="10" y="52"/>
                  <a:pt x="15" y="76"/>
                </a:cubicBezTo>
                <a:lnTo>
                  <a:pt x="19" y="99"/>
                </a:lnTo>
                <a:cubicBezTo>
                  <a:pt x="48" y="260"/>
                  <a:pt x="81" y="439"/>
                  <a:pt x="114" y="642"/>
                </a:cubicBezTo>
                <a:cubicBezTo>
                  <a:pt x="119" y="652"/>
                  <a:pt x="119" y="666"/>
                  <a:pt x="119" y="675"/>
                </a:cubicBezTo>
                <a:cubicBezTo>
                  <a:pt x="128" y="732"/>
                  <a:pt x="142" y="789"/>
                  <a:pt x="152" y="850"/>
                </a:cubicBezTo>
                <a:cubicBezTo>
                  <a:pt x="274" y="1582"/>
                  <a:pt x="397" y="3008"/>
                  <a:pt x="907" y="3584"/>
                </a:cubicBezTo>
                <a:cubicBezTo>
                  <a:pt x="916" y="3593"/>
                  <a:pt x="926" y="3603"/>
                  <a:pt x="931" y="3612"/>
                </a:cubicBezTo>
                <a:cubicBezTo>
                  <a:pt x="619" y="2512"/>
                  <a:pt x="657" y="1110"/>
                  <a:pt x="751" y="326"/>
                </a:cubicBezTo>
                <a:cubicBezTo>
                  <a:pt x="463" y="246"/>
                  <a:pt x="208" y="137"/>
                  <a:pt x="0" y="0"/>
                </a:cubicBezTo>
                <a:close/>
              </a:path>
            </a:pathLst>
          </a:custGeom>
          <a:solidFill>
            <a:srgbClr val="96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3" name="Google Shape;4613;p43"/>
          <p:cNvSpPr/>
          <p:nvPr/>
        </p:nvSpPr>
        <p:spPr>
          <a:xfrm>
            <a:off x="2257745" y="2441366"/>
            <a:ext cx="279487" cy="403934"/>
          </a:xfrm>
          <a:custGeom>
            <a:avLst/>
            <a:gdLst/>
            <a:ahLst/>
            <a:cxnLst/>
            <a:rect l="l" t="t" r="r" b="b"/>
            <a:pathLst>
              <a:path w="3414" h="4934" extrusionOk="0">
                <a:moveTo>
                  <a:pt x="2238" y="1196"/>
                </a:moveTo>
                <a:cubicBezTo>
                  <a:pt x="2248" y="1196"/>
                  <a:pt x="2257" y="1197"/>
                  <a:pt x="2266" y="1200"/>
                </a:cubicBezTo>
                <a:lnTo>
                  <a:pt x="2800" y="1370"/>
                </a:lnTo>
                <a:cubicBezTo>
                  <a:pt x="2847" y="1384"/>
                  <a:pt x="2866" y="1431"/>
                  <a:pt x="2847" y="1474"/>
                </a:cubicBezTo>
                <a:lnTo>
                  <a:pt x="2781" y="1639"/>
                </a:lnTo>
                <a:cubicBezTo>
                  <a:pt x="2766" y="1677"/>
                  <a:pt x="2729" y="1700"/>
                  <a:pt x="2691" y="1700"/>
                </a:cubicBezTo>
                <a:cubicBezTo>
                  <a:pt x="2682" y="1700"/>
                  <a:pt x="2672" y="1698"/>
                  <a:pt x="2663" y="1695"/>
                </a:cubicBezTo>
                <a:lnTo>
                  <a:pt x="2129" y="1525"/>
                </a:lnTo>
                <a:cubicBezTo>
                  <a:pt x="2087" y="1511"/>
                  <a:pt x="2063" y="1464"/>
                  <a:pt x="2082" y="1422"/>
                </a:cubicBezTo>
                <a:lnTo>
                  <a:pt x="2153" y="1252"/>
                </a:lnTo>
                <a:cubicBezTo>
                  <a:pt x="2164" y="1217"/>
                  <a:pt x="2200" y="1196"/>
                  <a:pt x="2238" y="1196"/>
                </a:cubicBezTo>
                <a:close/>
                <a:moveTo>
                  <a:pt x="1081" y="1248"/>
                </a:moveTo>
                <a:cubicBezTo>
                  <a:pt x="1110" y="1248"/>
                  <a:pt x="1135" y="1261"/>
                  <a:pt x="1147" y="1285"/>
                </a:cubicBezTo>
                <a:lnTo>
                  <a:pt x="1209" y="1436"/>
                </a:lnTo>
                <a:cubicBezTo>
                  <a:pt x="1228" y="1474"/>
                  <a:pt x="1199" y="1530"/>
                  <a:pt x="1152" y="1554"/>
                </a:cubicBezTo>
                <a:lnTo>
                  <a:pt x="600" y="1870"/>
                </a:lnTo>
                <a:cubicBezTo>
                  <a:pt x="582" y="1879"/>
                  <a:pt x="564" y="1883"/>
                  <a:pt x="548" y="1883"/>
                </a:cubicBezTo>
                <a:cubicBezTo>
                  <a:pt x="519" y="1883"/>
                  <a:pt x="495" y="1870"/>
                  <a:pt x="486" y="1847"/>
                </a:cubicBezTo>
                <a:lnTo>
                  <a:pt x="420" y="1695"/>
                </a:lnTo>
                <a:cubicBezTo>
                  <a:pt x="406" y="1658"/>
                  <a:pt x="430" y="1601"/>
                  <a:pt x="477" y="1577"/>
                </a:cubicBezTo>
                <a:lnTo>
                  <a:pt x="1029" y="1261"/>
                </a:lnTo>
                <a:cubicBezTo>
                  <a:pt x="1047" y="1252"/>
                  <a:pt x="1065" y="1248"/>
                  <a:pt x="1081" y="1248"/>
                </a:cubicBezTo>
                <a:close/>
                <a:moveTo>
                  <a:pt x="2346" y="1865"/>
                </a:moveTo>
                <a:cubicBezTo>
                  <a:pt x="2349" y="1865"/>
                  <a:pt x="2353" y="1865"/>
                  <a:pt x="2356" y="1865"/>
                </a:cubicBezTo>
                <a:cubicBezTo>
                  <a:pt x="2460" y="1875"/>
                  <a:pt x="2545" y="2021"/>
                  <a:pt x="2550" y="2191"/>
                </a:cubicBezTo>
                <a:cubicBezTo>
                  <a:pt x="2550" y="2360"/>
                  <a:pt x="2475" y="2489"/>
                  <a:pt x="2376" y="2489"/>
                </a:cubicBezTo>
                <a:cubicBezTo>
                  <a:pt x="2373" y="2489"/>
                  <a:pt x="2369" y="2489"/>
                  <a:pt x="2366" y="2489"/>
                </a:cubicBezTo>
                <a:cubicBezTo>
                  <a:pt x="2262" y="2479"/>
                  <a:pt x="2177" y="2333"/>
                  <a:pt x="2172" y="2163"/>
                </a:cubicBezTo>
                <a:cubicBezTo>
                  <a:pt x="2172" y="1994"/>
                  <a:pt x="2247" y="1865"/>
                  <a:pt x="2346" y="1865"/>
                </a:cubicBezTo>
                <a:close/>
                <a:moveTo>
                  <a:pt x="986" y="1931"/>
                </a:moveTo>
                <a:cubicBezTo>
                  <a:pt x="989" y="1931"/>
                  <a:pt x="993" y="1931"/>
                  <a:pt x="996" y="1932"/>
                </a:cubicBezTo>
                <a:cubicBezTo>
                  <a:pt x="1114" y="1941"/>
                  <a:pt x="1209" y="2101"/>
                  <a:pt x="1209" y="2295"/>
                </a:cubicBezTo>
                <a:cubicBezTo>
                  <a:pt x="1213" y="2483"/>
                  <a:pt x="1125" y="2626"/>
                  <a:pt x="1016" y="2626"/>
                </a:cubicBezTo>
                <a:cubicBezTo>
                  <a:pt x="1013" y="2626"/>
                  <a:pt x="1009" y="2626"/>
                  <a:pt x="1006" y="2626"/>
                </a:cubicBezTo>
                <a:cubicBezTo>
                  <a:pt x="888" y="2616"/>
                  <a:pt x="793" y="2451"/>
                  <a:pt x="793" y="2262"/>
                </a:cubicBezTo>
                <a:cubicBezTo>
                  <a:pt x="789" y="2074"/>
                  <a:pt x="877" y="1931"/>
                  <a:pt x="986" y="1931"/>
                </a:cubicBezTo>
                <a:close/>
                <a:moveTo>
                  <a:pt x="2011" y="2555"/>
                </a:moveTo>
                <a:lnTo>
                  <a:pt x="2011" y="2555"/>
                </a:lnTo>
                <a:cubicBezTo>
                  <a:pt x="2063" y="2980"/>
                  <a:pt x="2068" y="3220"/>
                  <a:pt x="1964" y="3268"/>
                </a:cubicBezTo>
                <a:cubicBezTo>
                  <a:pt x="1951" y="3273"/>
                  <a:pt x="1936" y="3276"/>
                  <a:pt x="1920" y="3276"/>
                </a:cubicBezTo>
                <a:cubicBezTo>
                  <a:pt x="1790" y="3276"/>
                  <a:pt x="1605" y="3102"/>
                  <a:pt x="1605" y="3102"/>
                </a:cubicBezTo>
                <a:lnTo>
                  <a:pt x="1610" y="3093"/>
                </a:lnTo>
                <a:cubicBezTo>
                  <a:pt x="1662" y="3126"/>
                  <a:pt x="1724" y="3141"/>
                  <a:pt x="1783" y="3141"/>
                </a:cubicBezTo>
                <a:cubicBezTo>
                  <a:pt x="1825" y="3141"/>
                  <a:pt x="1866" y="3133"/>
                  <a:pt x="1898" y="3117"/>
                </a:cubicBezTo>
                <a:cubicBezTo>
                  <a:pt x="2002" y="3069"/>
                  <a:pt x="2021" y="2904"/>
                  <a:pt x="2011" y="2555"/>
                </a:cubicBezTo>
                <a:close/>
                <a:moveTo>
                  <a:pt x="2361" y="3546"/>
                </a:moveTo>
                <a:lnTo>
                  <a:pt x="2389" y="3603"/>
                </a:lnTo>
                <a:cubicBezTo>
                  <a:pt x="2071" y="3729"/>
                  <a:pt x="1813" y="3762"/>
                  <a:pt x="1632" y="3762"/>
                </a:cubicBezTo>
                <a:cubicBezTo>
                  <a:pt x="1447" y="3762"/>
                  <a:pt x="1341" y="3728"/>
                  <a:pt x="1332" y="3726"/>
                </a:cubicBezTo>
                <a:lnTo>
                  <a:pt x="1388" y="3579"/>
                </a:lnTo>
                <a:cubicBezTo>
                  <a:pt x="1391" y="3579"/>
                  <a:pt x="1545" y="3658"/>
                  <a:pt x="1805" y="3658"/>
                </a:cubicBezTo>
                <a:cubicBezTo>
                  <a:pt x="1957" y="3658"/>
                  <a:pt x="2145" y="3632"/>
                  <a:pt x="2361" y="3546"/>
                </a:cubicBezTo>
                <a:close/>
                <a:moveTo>
                  <a:pt x="2072" y="3874"/>
                </a:moveTo>
                <a:cubicBezTo>
                  <a:pt x="2136" y="3874"/>
                  <a:pt x="2183" y="3898"/>
                  <a:pt x="2186" y="3938"/>
                </a:cubicBezTo>
                <a:cubicBezTo>
                  <a:pt x="2191" y="3990"/>
                  <a:pt x="2101" y="3957"/>
                  <a:pt x="1997" y="3985"/>
                </a:cubicBezTo>
                <a:cubicBezTo>
                  <a:pt x="1916" y="4007"/>
                  <a:pt x="1850" y="4057"/>
                  <a:pt x="1821" y="4057"/>
                </a:cubicBezTo>
                <a:cubicBezTo>
                  <a:pt x="1811" y="4057"/>
                  <a:pt x="1805" y="4051"/>
                  <a:pt x="1804" y="4037"/>
                </a:cubicBezTo>
                <a:cubicBezTo>
                  <a:pt x="1799" y="3981"/>
                  <a:pt x="1879" y="3915"/>
                  <a:pt x="1988" y="3886"/>
                </a:cubicBezTo>
                <a:cubicBezTo>
                  <a:pt x="2018" y="3878"/>
                  <a:pt x="2046" y="3874"/>
                  <a:pt x="2072" y="3874"/>
                </a:cubicBezTo>
                <a:close/>
                <a:moveTo>
                  <a:pt x="439" y="0"/>
                </a:moveTo>
                <a:cubicBezTo>
                  <a:pt x="302" y="151"/>
                  <a:pt x="198" y="369"/>
                  <a:pt x="156" y="652"/>
                </a:cubicBezTo>
                <a:cubicBezTo>
                  <a:pt x="146" y="704"/>
                  <a:pt x="137" y="765"/>
                  <a:pt x="132" y="822"/>
                </a:cubicBezTo>
                <a:cubicBezTo>
                  <a:pt x="38" y="1606"/>
                  <a:pt x="0" y="3008"/>
                  <a:pt x="312" y="4108"/>
                </a:cubicBezTo>
                <a:cubicBezTo>
                  <a:pt x="349" y="4236"/>
                  <a:pt x="387" y="4358"/>
                  <a:pt x="434" y="4476"/>
                </a:cubicBezTo>
                <a:cubicBezTo>
                  <a:pt x="458" y="4538"/>
                  <a:pt x="510" y="4594"/>
                  <a:pt x="576" y="4646"/>
                </a:cubicBezTo>
                <a:cubicBezTo>
                  <a:pt x="824" y="4833"/>
                  <a:pt x="1323" y="4933"/>
                  <a:pt x="1825" y="4933"/>
                </a:cubicBezTo>
                <a:cubicBezTo>
                  <a:pt x="2401" y="4933"/>
                  <a:pt x="2982" y="4802"/>
                  <a:pt x="3197" y="4519"/>
                </a:cubicBezTo>
                <a:cubicBezTo>
                  <a:pt x="3234" y="4462"/>
                  <a:pt x="3263" y="4406"/>
                  <a:pt x="3277" y="4344"/>
                </a:cubicBezTo>
                <a:cubicBezTo>
                  <a:pt x="3296" y="4250"/>
                  <a:pt x="3305" y="4146"/>
                  <a:pt x="3315" y="4042"/>
                </a:cubicBezTo>
                <a:cubicBezTo>
                  <a:pt x="3414" y="2975"/>
                  <a:pt x="3012" y="1577"/>
                  <a:pt x="2701" y="685"/>
                </a:cubicBezTo>
                <a:cubicBezTo>
                  <a:pt x="2682" y="638"/>
                  <a:pt x="2668" y="595"/>
                  <a:pt x="2654" y="558"/>
                </a:cubicBezTo>
                <a:cubicBezTo>
                  <a:pt x="2587" y="364"/>
                  <a:pt x="2451" y="194"/>
                  <a:pt x="2281" y="52"/>
                </a:cubicBezTo>
                <a:cubicBezTo>
                  <a:pt x="2120" y="246"/>
                  <a:pt x="1799" y="373"/>
                  <a:pt x="1416" y="373"/>
                </a:cubicBezTo>
                <a:cubicBezTo>
                  <a:pt x="1001" y="373"/>
                  <a:pt x="623" y="222"/>
                  <a:pt x="439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4" name="Google Shape;4614;p43"/>
          <p:cNvSpPr/>
          <p:nvPr/>
        </p:nvSpPr>
        <p:spPr>
          <a:xfrm>
            <a:off x="2286316" y="2848730"/>
            <a:ext cx="255992" cy="164799"/>
          </a:xfrm>
          <a:custGeom>
            <a:avLst/>
            <a:gdLst/>
            <a:ahLst/>
            <a:cxnLst/>
            <a:rect l="l" t="t" r="r" b="b"/>
            <a:pathLst>
              <a:path w="3127" h="2013" extrusionOk="0">
                <a:moveTo>
                  <a:pt x="2918" y="1"/>
                </a:moveTo>
                <a:lnTo>
                  <a:pt x="1587" y="950"/>
                </a:lnTo>
                <a:lnTo>
                  <a:pt x="246" y="34"/>
                </a:lnTo>
                <a:lnTo>
                  <a:pt x="199" y="6"/>
                </a:lnTo>
                <a:lnTo>
                  <a:pt x="0" y="176"/>
                </a:lnTo>
                <a:lnTo>
                  <a:pt x="52" y="256"/>
                </a:lnTo>
                <a:lnTo>
                  <a:pt x="1181" y="2012"/>
                </a:lnTo>
                <a:lnTo>
                  <a:pt x="1167" y="1979"/>
                </a:lnTo>
                <a:lnTo>
                  <a:pt x="1407" y="1450"/>
                </a:lnTo>
                <a:lnTo>
                  <a:pt x="1606" y="1016"/>
                </a:lnTo>
                <a:lnTo>
                  <a:pt x="1908" y="1483"/>
                </a:lnTo>
                <a:lnTo>
                  <a:pt x="2224" y="1965"/>
                </a:lnTo>
                <a:lnTo>
                  <a:pt x="2215" y="2003"/>
                </a:lnTo>
                <a:lnTo>
                  <a:pt x="2215" y="2003"/>
                </a:lnTo>
                <a:lnTo>
                  <a:pt x="3107" y="232"/>
                </a:lnTo>
                <a:lnTo>
                  <a:pt x="3126" y="194"/>
                </a:lnTo>
                <a:lnTo>
                  <a:pt x="29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43"/>
          <p:cNvSpPr/>
          <p:nvPr/>
        </p:nvSpPr>
        <p:spPr>
          <a:xfrm>
            <a:off x="2651596" y="3147131"/>
            <a:ext cx="125663" cy="367339"/>
          </a:xfrm>
          <a:custGeom>
            <a:avLst/>
            <a:gdLst/>
            <a:ahLst/>
            <a:cxnLst/>
            <a:rect l="l" t="t" r="r" b="b"/>
            <a:pathLst>
              <a:path w="1535" h="4487" extrusionOk="0">
                <a:moveTo>
                  <a:pt x="586" y="1"/>
                </a:moveTo>
                <a:lnTo>
                  <a:pt x="1053" y="2848"/>
                </a:lnTo>
                <a:cubicBezTo>
                  <a:pt x="775" y="3495"/>
                  <a:pt x="416" y="4052"/>
                  <a:pt x="0" y="4486"/>
                </a:cubicBezTo>
                <a:cubicBezTo>
                  <a:pt x="543" y="4312"/>
                  <a:pt x="1058" y="4076"/>
                  <a:pt x="1535" y="3788"/>
                </a:cubicBezTo>
                <a:lnTo>
                  <a:pt x="5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6" name="Google Shape;4616;p43"/>
          <p:cNvSpPr/>
          <p:nvPr/>
        </p:nvSpPr>
        <p:spPr>
          <a:xfrm>
            <a:off x="2230239" y="3234154"/>
            <a:ext cx="83993" cy="294232"/>
          </a:xfrm>
          <a:custGeom>
            <a:avLst/>
            <a:gdLst/>
            <a:ahLst/>
            <a:cxnLst/>
            <a:rect l="l" t="t" r="r" b="b"/>
            <a:pathLst>
              <a:path w="1026" h="3594" extrusionOk="0">
                <a:moveTo>
                  <a:pt x="57" y="0"/>
                </a:moveTo>
                <a:lnTo>
                  <a:pt x="1" y="3301"/>
                </a:lnTo>
                <a:cubicBezTo>
                  <a:pt x="331" y="3419"/>
                  <a:pt x="676" y="3518"/>
                  <a:pt x="1025" y="3593"/>
                </a:cubicBezTo>
                <a:cubicBezTo>
                  <a:pt x="742" y="3353"/>
                  <a:pt x="473" y="3065"/>
                  <a:pt x="227" y="2729"/>
                </a:cubicBezTo>
                <a:lnTo>
                  <a:pt x="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7" name="Google Shape;4617;p43"/>
          <p:cNvSpPr/>
          <p:nvPr/>
        </p:nvSpPr>
        <p:spPr>
          <a:xfrm>
            <a:off x="2401500" y="2931906"/>
            <a:ext cx="119932" cy="612287"/>
          </a:xfrm>
          <a:custGeom>
            <a:avLst/>
            <a:gdLst/>
            <a:ahLst/>
            <a:cxnLst/>
            <a:rect l="l" t="t" r="r" b="b"/>
            <a:pathLst>
              <a:path w="1465" h="7479" extrusionOk="0">
                <a:moveTo>
                  <a:pt x="199" y="0"/>
                </a:moveTo>
                <a:lnTo>
                  <a:pt x="0" y="434"/>
                </a:lnTo>
                <a:lnTo>
                  <a:pt x="180" y="614"/>
                </a:lnTo>
                <a:lnTo>
                  <a:pt x="227" y="1336"/>
                </a:lnTo>
                <a:lnTo>
                  <a:pt x="657" y="7479"/>
                </a:lnTo>
                <a:lnTo>
                  <a:pt x="690" y="7479"/>
                </a:lnTo>
                <a:cubicBezTo>
                  <a:pt x="949" y="7479"/>
                  <a:pt x="1209" y="7470"/>
                  <a:pt x="1464" y="7441"/>
                </a:cubicBezTo>
                <a:lnTo>
                  <a:pt x="487" y="1350"/>
                </a:lnTo>
                <a:lnTo>
                  <a:pt x="373" y="633"/>
                </a:lnTo>
                <a:lnTo>
                  <a:pt x="501" y="467"/>
                </a:lnTo>
                <a:lnTo>
                  <a:pt x="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8" name="Google Shape;4618;p43"/>
          <p:cNvSpPr/>
          <p:nvPr/>
        </p:nvSpPr>
        <p:spPr>
          <a:xfrm>
            <a:off x="2426632" y="2539196"/>
            <a:ext cx="65819" cy="41343"/>
          </a:xfrm>
          <a:custGeom>
            <a:avLst/>
            <a:gdLst/>
            <a:ahLst/>
            <a:cxnLst/>
            <a:rect l="l" t="t" r="r" b="b"/>
            <a:pathLst>
              <a:path w="804" h="505" extrusionOk="0">
                <a:moveTo>
                  <a:pt x="175" y="1"/>
                </a:moveTo>
                <a:cubicBezTo>
                  <a:pt x="137" y="1"/>
                  <a:pt x="101" y="22"/>
                  <a:pt x="90" y="57"/>
                </a:cubicBezTo>
                <a:lnTo>
                  <a:pt x="19" y="227"/>
                </a:lnTo>
                <a:cubicBezTo>
                  <a:pt x="0" y="269"/>
                  <a:pt x="24" y="316"/>
                  <a:pt x="66" y="330"/>
                </a:cubicBezTo>
                <a:lnTo>
                  <a:pt x="600" y="500"/>
                </a:lnTo>
                <a:cubicBezTo>
                  <a:pt x="609" y="503"/>
                  <a:pt x="619" y="505"/>
                  <a:pt x="628" y="505"/>
                </a:cubicBezTo>
                <a:cubicBezTo>
                  <a:pt x="666" y="505"/>
                  <a:pt x="703" y="482"/>
                  <a:pt x="718" y="444"/>
                </a:cubicBezTo>
                <a:lnTo>
                  <a:pt x="784" y="279"/>
                </a:lnTo>
                <a:cubicBezTo>
                  <a:pt x="803" y="236"/>
                  <a:pt x="784" y="189"/>
                  <a:pt x="737" y="175"/>
                </a:cubicBezTo>
                <a:lnTo>
                  <a:pt x="203" y="5"/>
                </a:lnTo>
                <a:cubicBezTo>
                  <a:pt x="194" y="2"/>
                  <a:pt x="185" y="1"/>
                  <a:pt x="175" y="1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9" name="Google Shape;4619;p43"/>
          <p:cNvSpPr/>
          <p:nvPr/>
        </p:nvSpPr>
        <p:spPr>
          <a:xfrm>
            <a:off x="2322255" y="2599449"/>
            <a:ext cx="34874" cy="56898"/>
          </a:xfrm>
          <a:custGeom>
            <a:avLst/>
            <a:gdLst/>
            <a:ahLst/>
            <a:cxnLst/>
            <a:rect l="l" t="t" r="r" b="b"/>
            <a:pathLst>
              <a:path w="426" h="695" extrusionOk="0">
                <a:moveTo>
                  <a:pt x="198" y="0"/>
                </a:moveTo>
                <a:cubicBezTo>
                  <a:pt x="89" y="0"/>
                  <a:pt x="1" y="143"/>
                  <a:pt x="5" y="331"/>
                </a:cubicBezTo>
                <a:cubicBezTo>
                  <a:pt x="5" y="520"/>
                  <a:pt x="100" y="685"/>
                  <a:pt x="218" y="695"/>
                </a:cubicBezTo>
                <a:cubicBezTo>
                  <a:pt x="221" y="695"/>
                  <a:pt x="225" y="695"/>
                  <a:pt x="228" y="695"/>
                </a:cubicBezTo>
                <a:cubicBezTo>
                  <a:pt x="337" y="695"/>
                  <a:pt x="425" y="552"/>
                  <a:pt x="421" y="364"/>
                </a:cubicBezTo>
                <a:cubicBezTo>
                  <a:pt x="421" y="170"/>
                  <a:pt x="326" y="10"/>
                  <a:pt x="208" y="1"/>
                </a:cubicBezTo>
                <a:cubicBezTo>
                  <a:pt x="205" y="0"/>
                  <a:pt x="201" y="0"/>
                  <a:pt x="1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0" name="Google Shape;4620;p43"/>
          <p:cNvSpPr/>
          <p:nvPr/>
        </p:nvSpPr>
        <p:spPr>
          <a:xfrm>
            <a:off x="2435473" y="2593964"/>
            <a:ext cx="31027" cy="51249"/>
          </a:xfrm>
          <a:custGeom>
            <a:avLst/>
            <a:gdLst/>
            <a:ahLst/>
            <a:cxnLst/>
            <a:rect l="l" t="t" r="r" b="b"/>
            <a:pathLst>
              <a:path w="379" h="626" extrusionOk="0">
                <a:moveTo>
                  <a:pt x="175" y="1"/>
                </a:moveTo>
                <a:cubicBezTo>
                  <a:pt x="76" y="1"/>
                  <a:pt x="1" y="130"/>
                  <a:pt x="1" y="299"/>
                </a:cubicBezTo>
                <a:cubicBezTo>
                  <a:pt x="6" y="469"/>
                  <a:pt x="91" y="615"/>
                  <a:pt x="195" y="625"/>
                </a:cubicBezTo>
                <a:cubicBezTo>
                  <a:pt x="198" y="625"/>
                  <a:pt x="202" y="625"/>
                  <a:pt x="205" y="625"/>
                </a:cubicBezTo>
                <a:cubicBezTo>
                  <a:pt x="304" y="625"/>
                  <a:pt x="379" y="496"/>
                  <a:pt x="379" y="327"/>
                </a:cubicBezTo>
                <a:cubicBezTo>
                  <a:pt x="374" y="157"/>
                  <a:pt x="289" y="11"/>
                  <a:pt x="185" y="1"/>
                </a:cubicBezTo>
                <a:cubicBezTo>
                  <a:pt x="182" y="1"/>
                  <a:pt x="178" y="1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1" name="Google Shape;4621;p43"/>
          <p:cNvSpPr/>
          <p:nvPr/>
        </p:nvSpPr>
        <p:spPr>
          <a:xfrm>
            <a:off x="2290982" y="2543535"/>
            <a:ext cx="66884" cy="51986"/>
          </a:xfrm>
          <a:custGeom>
            <a:avLst/>
            <a:gdLst/>
            <a:ahLst/>
            <a:cxnLst/>
            <a:rect l="l" t="t" r="r" b="b"/>
            <a:pathLst>
              <a:path w="817" h="635" extrusionOk="0">
                <a:moveTo>
                  <a:pt x="675" y="0"/>
                </a:moveTo>
                <a:cubicBezTo>
                  <a:pt x="659" y="0"/>
                  <a:pt x="641" y="4"/>
                  <a:pt x="623" y="13"/>
                </a:cubicBezTo>
                <a:lnTo>
                  <a:pt x="71" y="329"/>
                </a:lnTo>
                <a:cubicBezTo>
                  <a:pt x="24" y="353"/>
                  <a:pt x="0" y="410"/>
                  <a:pt x="14" y="447"/>
                </a:cubicBezTo>
                <a:lnTo>
                  <a:pt x="80" y="599"/>
                </a:lnTo>
                <a:cubicBezTo>
                  <a:pt x="89" y="622"/>
                  <a:pt x="113" y="635"/>
                  <a:pt x="142" y="635"/>
                </a:cubicBezTo>
                <a:cubicBezTo>
                  <a:pt x="158" y="635"/>
                  <a:pt x="176" y="631"/>
                  <a:pt x="194" y="622"/>
                </a:cubicBezTo>
                <a:lnTo>
                  <a:pt x="746" y="306"/>
                </a:lnTo>
                <a:cubicBezTo>
                  <a:pt x="793" y="282"/>
                  <a:pt x="817" y="226"/>
                  <a:pt x="803" y="188"/>
                </a:cubicBezTo>
                <a:lnTo>
                  <a:pt x="741" y="37"/>
                </a:lnTo>
                <a:cubicBezTo>
                  <a:pt x="729" y="13"/>
                  <a:pt x="704" y="0"/>
                  <a:pt x="675" y="0"/>
                </a:cubicBezTo>
                <a:close/>
              </a:path>
            </a:pathLst>
          </a:custGeom>
          <a:solidFill>
            <a:srgbClr val="A9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2" name="Google Shape;4622;p43"/>
          <p:cNvSpPr/>
          <p:nvPr/>
        </p:nvSpPr>
        <p:spPr>
          <a:xfrm>
            <a:off x="2389138" y="2650451"/>
            <a:ext cx="37985" cy="59108"/>
          </a:xfrm>
          <a:custGeom>
            <a:avLst/>
            <a:gdLst/>
            <a:ahLst/>
            <a:cxnLst/>
            <a:rect l="l" t="t" r="r" b="b"/>
            <a:pathLst>
              <a:path w="464" h="722" extrusionOk="0">
                <a:moveTo>
                  <a:pt x="406" y="1"/>
                </a:moveTo>
                <a:lnTo>
                  <a:pt x="406" y="1"/>
                </a:lnTo>
                <a:cubicBezTo>
                  <a:pt x="416" y="350"/>
                  <a:pt x="397" y="515"/>
                  <a:pt x="293" y="563"/>
                </a:cubicBezTo>
                <a:cubicBezTo>
                  <a:pt x="261" y="579"/>
                  <a:pt x="220" y="587"/>
                  <a:pt x="178" y="587"/>
                </a:cubicBezTo>
                <a:cubicBezTo>
                  <a:pt x="119" y="587"/>
                  <a:pt x="57" y="572"/>
                  <a:pt x="5" y="539"/>
                </a:cubicBezTo>
                <a:lnTo>
                  <a:pt x="0" y="548"/>
                </a:lnTo>
                <a:cubicBezTo>
                  <a:pt x="0" y="548"/>
                  <a:pt x="185" y="722"/>
                  <a:pt x="315" y="722"/>
                </a:cubicBezTo>
                <a:cubicBezTo>
                  <a:pt x="331" y="722"/>
                  <a:pt x="346" y="719"/>
                  <a:pt x="359" y="714"/>
                </a:cubicBezTo>
                <a:cubicBezTo>
                  <a:pt x="463" y="666"/>
                  <a:pt x="458" y="426"/>
                  <a:pt x="40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Google Shape;4623;p43"/>
          <p:cNvSpPr/>
          <p:nvPr/>
        </p:nvSpPr>
        <p:spPr>
          <a:xfrm>
            <a:off x="2366707" y="2731662"/>
            <a:ext cx="86695" cy="17683"/>
          </a:xfrm>
          <a:custGeom>
            <a:avLst/>
            <a:gdLst/>
            <a:ahLst/>
            <a:cxnLst/>
            <a:rect l="l" t="t" r="r" b="b"/>
            <a:pathLst>
              <a:path w="1059" h="216" extrusionOk="0">
                <a:moveTo>
                  <a:pt x="1030" y="0"/>
                </a:moveTo>
                <a:cubicBezTo>
                  <a:pt x="814" y="86"/>
                  <a:pt x="626" y="112"/>
                  <a:pt x="474" y="112"/>
                </a:cubicBezTo>
                <a:cubicBezTo>
                  <a:pt x="214" y="112"/>
                  <a:pt x="60" y="33"/>
                  <a:pt x="57" y="33"/>
                </a:cubicBezTo>
                <a:lnTo>
                  <a:pt x="1" y="180"/>
                </a:lnTo>
                <a:cubicBezTo>
                  <a:pt x="10" y="182"/>
                  <a:pt x="116" y="216"/>
                  <a:pt x="301" y="216"/>
                </a:cubicBezTo>
                <a:cubicBezTo>
                  <a:pt x="482" y="216"/>
                  <a:pt x="740" y="183"/>
                  <a:pt x="1058" y="57"/>
                </a:cubicBezTo>
                <a:lnTo>
                  <a:pt x="103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4" name="Google Shape;4624;p43"/>
          <p:cNvSpPr/>
          <p:nvPr/>
        </p:nvSpPr>
        <p:spPr>
          <a:xfrm>
            <a:off x="2404938" y="2758514"/>
            <a:ext cx="32173" cy="15064"/>
          </a:xfrm>
          <a:custGeom>
            <a:avLst/>
            <a:gdLst/>
            <a:ahLst/>
            <a:cxnLst/>
            <a:rect l="l" t="t" r="r" b="b"/>
            <a:pathLst>
              <a:path w="393" h="184" extrusionOk="0">
                <a:moveTo>
                  <a:pt x="274" y="0"/>
                </a:moveTo>
                <a:cubicBezTo>
                  <a:pt x="248" y="0"/>
                  <a:pt x="220" y="4"/>
                  <a:pt x="190" y="12"/>
                </a:cubicBezTo>
                <a:cubicBezTo>
                  <a:pt x="81" y="41"/>
                  <a:pt x="1" y="107"/>
                  <a:pt x="6" y="163"/>
                </a:cubicBezTo>
                <a:cubicBezTo>
                  <a:pt x="7" y="177"/>
                  <a:pt x="13" y="183"/>
                  <a:pt x="23" y="183"/>
                </a:cubicBezTo>
                <a:cubicBezTo>
                  <a:pt x="52" y="183"/>
                  <a:pt x="118" y="133"/>
                  <a:pt x="199" y="111"/>
                </a:cubicBezTo>
                <a:cubicBezTo>
                  <a:pt x="303" y="83"/>
                  <a:pt x="393" y="116"/>
                  <a:pt x="388" y="64"/>
                </a:cubicBezTo>
                <a:cubicBezTo>
                  <a:pt x="385" y="24"/>
                  <a:pt x="338" y="0"/>
                  <a:pt x="274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5" name="Google Shape;4625;p43"/>
          <p:cNvSpPr/>
          <p:nvPr/>
        </p:nvSpPr>
        <p:spPr>
          <a:xfrm>
            <a:off x="1424772" y="2055615"/>
            <a:ext cx="150386" cy="601153"/>
          </a:xfrm>
          <a:custGeom>
            <a:avLst/>
            <a:gdLst/>
            <a:ahLst/>
            <a:cxnLst/>
            <a:rect l="l" t="t" r="r" b="b"/>
            <a:pathLst>
              <a:path w="1837" h="7343" extrusionOk="0">
                <a:moveTo>
                  <a:pt x="772" y="1"/>
                </a:moveTo>
                <a:cubicBezTo>
                  <a:pt x="659" y="1"/>
                  <a:pt x="0" y="675"/>
                  <a:pt x="0" y="675"/>
                </a:cubicBezTo>
                <a:lnTo>
                  <a:pt x="1043" y="7342"/>
                </a:lnTo>
                <a:cubicBezTo>
                  <a:pt x="1043" y="7342"/>
                  <a:pt x="1837" y="6691"/>
                  <a:pt x="1818" y="6563"/>
                </a:cubicBezTo>
                <a:lnTo>
                  <a:pt x="789" y="14"/>
                </a:lnTo>
                <a:cubicBezTo>
                  <a:pt x="787" y="5"/>
                  <a:pt x="781" y="1"/>
                  <a:pt x="7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6" name="Google Shape;4626;p43"/>
          <p:cNvSpPr/>
          <p:nvPr/>
        </p:nvSpPr>
        <p:spPr>
          <a:xfrm>
            <a:off x="2320290" y="4626443"/>
            <a:ext cx="640184" cy="37168"/>
          </a:xfrm>
          <a:custGeom>
            <a:avLst/>
            <a:gdLst/>
            <a:ahLst/>
            <a:cxnLst/>
            <a:rect l="l" t="t" r="r" b="b"/>
            <a:pathLst>
              <a:path w="7820" h="454" extrusionOk="0">
                <a:moveTo>
                  <a:pt x="383" y="0"/>
                </a:moveTo>
                <a:lnTo>
                  <a:pt x="1" y="454"/>
                </a:lnTo>
                <a:lnTo>
                  <a:pt x="7442" y="454"/>
                </a:lnTo>
                <a:lnTo>
                  <a:pt x="78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43"/>
          <p:cNvSpPr/>
          <p:nvPr/>
        </p:nvSpPr>
        <p:spPr>
          <a:xfrm>
            <a:off x="2990925" y="4621368"/>
            <a:ext cx="58124" cy="48056"/>
          </a:xfrm>
          <a:custGeom>
            <a:avLst/>
            <a:gdLst/>
            <a:ahLst/>
            <a:cxnLst/>
            <a:rect l="l" t="t" r="r" b="b"/>
            <a:pathLst>
              <a:path w="710" h="587" extrusionOk="0">
                <a:moveTo>
                  <a:pt x="572" y="1"/>
                </a:moveTo>
                <a:cubicBezTo>
                  <a:pt x="445" y="1"/>
                  <a:pt x="242" y="133"/>
                  <a:pt x="119" y="294"/>
                </a:cubicBezTo>
                <a:cubicBezTo>
                  <a:pt x="1" y="454"/>
                  <a:pt x="6" y="586"/>
                  <a:pt x="138" y="586"/>
                </a:cubicBezTo>
                <a:cubicBezTo>
                  <a:pt x="265" y="586"/>
                  <a:pt x="468" y="454"/>
                  <a:pt x="591" y="294"/>
                </a:cubicBezTo>
                <a:cubicBezTo>
                  <a:pt x="709" y="133"/>
                  <a:pt x="704" y="1"/>
                  <a:pt x="5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43"/>
          <p:cNvSpPr/>
          <p:nvPr/>
        </p:nvSpPr>
        <p:spPr>
          <a:xfrm>
            <a:off x="3079830" y="4621368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5" y="1"/>
                  <a:pt x="242" y="133"/>
                  <a:pt x="124" y="294"/>
                </a:cubicBezTo>
                <a:cubicBezTo>
                  <a:pt x="1" y="454"/>
                  <a:pt x="10" y="586"/>
                  <a:pt x="138" y="586"/>
                </a:cubicBezTo>
                <a:cubicBezTo>
                  <a:pt x="270" y="586"/>
                  <a:pt x="473" y="454"/>
                  <a:pt x="591" y="294"/>
                </a:cubicBezTo>
                <a:cubicBezTo>
                  <a:pt x="714" y="133"/>
                  <a:pt x="704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43"/>
          <p:cNvSpPr/>
          <p:nvPr/>
        </p:nvSpPr>
        <p:spPr>
          <a:xfrm>
            <a:off x="2187751" y="4609825"/>
            <a:ext cx="87022" cy="71552"/>
          </a:xfrm>
          <a:custGeom>
            <a:avLst/>
            <a:gdLst/>
            <a:ahLst/>
            <a:cxnLst/>
            <a:rect l="l" t="t" r="r" b="b"/>
            <a:pathLst>
              <a:path w="1063" h="874" extrusionOk="0">
                <a:moveTo>
                  <a:pt x="855" y="0"/>
                </a:moveTo>
                <a:cubicBezTo>
                  <a:pt x="661" y="0"/>
                  <a:pt x="359" y="199"/>
                  <a:pt x="180" y="439"/>
                </a:cubicBezTo>
                <a:cubicBezTo>
                  <a:pt x="0" y="680"/>
                  <a:pt x="10" y="874"/>
                  <a:pt x="203" y="874"/>
                </a:cubicBezTo>
                <a:cubicBezTo>
                  <a:pt x="397" y="874"/>
                  <a:pt x="699" y="680"/>
                  <a:pt x="883" y="439"/>
                </a:cubicBezTo>
                <a:cubicBezTo>
                  <a:pt x="1063" y="199"/>
                  <a:pt x="1049" y="0"/>
                  <a:pt x="8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43"/>
          <p:cNvSpPr/>
          <p:nvPr/>
        </p:nvSpPr>
        <p:spPr>
          <a:xfrm>
            <a:off x="3168735" y="4621368"/>
            <a:ext cx="58452" cy="48056"/>
          </a:xfrm>
          <a:custGeom>
            <a:avLst/>
            <a:gdLst/>
            <a:ahLst/>
            <a:cxnLst/>
            <a:rect l="l" t="t" r="r" b="b"/>
            <a:pathLst>
              <a:path w="714" h="587" extrusionOk="0">
                <a:moveTo>
                  <a:pt x="577" y="1"/>
                </a:moveTo>
                <a:cubicBezTo>
                  <a:pt x="449" y="1"/>
                  <a:pt x="246" y="133"/>
                  <a:pt x="124" y="294"/>
                </a:cubicBezTo>
                <a:cubicBezTo>
                  <a:pt x="1" y="454"/>
                  <a:pt x="10" y="586"/>
                  <a:pt x="142" y="586"/>
                </a:cubicBezTo>
                <a:cubicBezTo>
                  <a:pt x="270" y="586"/>
                  <a:pt x="473" y="454"/>
                  <a:pt x="596" y="294"/>
                </a:cubicBezTo>
                <a:cubicBezTo>
                  <a:pt x="714" y="133"/>
                  <a:pt x="709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43"/>
          <p:cNvSpPr/>
          <p:nvPr/>
        </p:nvSpPr>
        <p:spPr>
          <a:xfrm>
            <a:off x="2080672" y="1839163"/>
            <a:ext cx="439943" cy="25952"/>
          </a:xfrm>
          <a:custGeom>
            <a:avLst/>
            <a:gdLst/>
            <a:ahLst/>
            <a:cxnLst/>
            <a:rect l="l" t="t" r="r" b="b"/>
            <a:pathLst>
              <a:path w="5374" h="317" extrusionOk="0">
                <a:moveTo>
                  <a:pt x="199" y="0"/>
                </a:moveTo>
                <a:cubicBezTo>
                  <a:pt x="90" y="0"/>
                  <a:pt x="1" y="104"/>
                  <a:pt x="19" y="208"/>
                </a:cubicBezTo>
                <a:cubicBezTo>
                  <a:pt x="34" y="274"/>
                  <a:pt x="90" y="317"/>
                  <a:pt x="161" y="317"/>
                </a:cubicBezTo>
                <a:lnTo>
                  <a:pt x="5180" y="317"/>
                </a:lnTo>
                <a:cubicBezTo>
                  <a:pt x="5284" y="317"/>
                  <a:pt x="5374" y="213"/>
                  <a:pt x="5355" y="114"/>
                </a:cubicBezTo>
                <a:cubicBezTo>
                  <a:pt x="5345" y="47"/>
                  <a:pt x="5289" y="0"/>
                  <a:pt x="5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43"/>
          <p:cNvSpPr/>
          <p:nvPr/>
        </p:nvSpPr>
        <p:spPr>
          <a:xfrm>
            <a:off x="2553031" y="3623343"/>
            <a:ext cx="49119" cy="65085"/>
          </a:xfrm>
          <a:custGeom>
            <a:avLst/>
            <a:gdLst/>
            <a:ahLst/>
            <a:cxnLst/>
            <a:rect l="l" t="t" r="r" b="b"/>
            <a:pathLst>
              <a:path w="600" h="795" extrusionOk="0">
                <a:moveTo>
                  <a:pt x="255" y="1"/>
                </a:moveTo>
                <a:cubicBezTo>
                  <a:pt x="104" y="1"/>
                  <a:pt x="0" y="176"/>
                  <a:pt x="24" y="397"/>
                </a:cubicBezTo>
                <a:cubicBezTo>
                  <a:pt x="48" y="615"/>
                  <a:pt x="194" y="794"/>
                  <a:pt x="345" y="794"/>
                </a:cubicBezTo>
                <a:cubicBezTo>
                  <a:pt x="496" y="794"/>
                  <a:pt x="600" y="615"/>
                  <a:pt x="576" y="397"/>
                </a:cubicBezTo>
                <a:cubicBezTo>
                  <a:pt x="553" y="176"/>
                  <a:pt x="406" y="1"/>
                  <a:pt x="2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43"/>
          <p:cNvSpPr/>
          <p:nvPr/>
        </p:nvSpPr>
        <p:spPr>
          <a:xfrm>
            <a:off x="2300970" y="3802302"/>
            <a:ext cx="107571" cy="163244"/>
          </a:xfrm>
          <a:custGeom>
            <a:avLst/>
            <a:gdLst/>
            <a:ahLst/>
            <a:cxnLst/>
            <a:rect l="l" t="t" r="r" b="b"/>
            <a:pathLst>
              <a:path w="1314" h="1994" extrusionOk="0">
                <a:moveTo>
                  <a:pt x="553" y="218"/>
                </a:moveTo>
                <a:cubicBezTo>
                  <a:pt x="629" y="218"/>
                  <a:pt x="685" y="232"/>
                  <a:pt x="737" y="261"/>
                </a:cubicBezTo>
                <a:cubicBezTo>
                  <a:pt x="789" y="289"/>
                  <a:pt x="818" y="331"/>
                  <a:pt x="822" y="388"/>
                </a:cubicBezTo>
                <a:lnTo>
                  <a:pt x="988" y="1606"/>
                </a:lnTo>
                <a:cubicBezTo>
                  <a:pt x="992" y="1663"/>
                  <a:pt x="978" y="1705"/>
                  <a:pt x="936" y="1734"/>
                </a:cubicBezTo>
                <a:cubicBezTo>
                  <a:pt x="893" y="1762"/>
                  <a:pt x="837" y="1776"/>
                  <a:pt x="761" y="1776"/>
                </a:cubicBezTo>
                <a:cubicBezTo>
                  <a:pt x="690" y="1776"/>
                  <a:pt x="629" y="1762"/>
                  <a:pt x="582" y="1734"/>
                </a:cubicBezTo>
                <a:cubicBezTo>
                  <a:pt x="530" y="1705"/>
                  <a:pt x="501" y="1663"/>
                  <a:pt x="492" y="1606"/>
                </a:cubicBezTo>
                <a:lnTo>
                  <a:pt x="331" y="388"/>
                </a:lnTo>
                <a:cubicBezTo>
                  <a:pt x="322" y="331"/>
                  <a:pt x="341" y="289"/>
                  <a:pt x="383" y="261"/>
                </a:cubicBezTo>
                <a:cubicBezTo>
                  <a:pt x="426" y="232"/>
                  <a:pt x="482" y="218"/>
                  <a:pt x="553" y="218"/>
                </a:cubicBezTo>
                <a:close/>
                <a:moveTo>
                  <a:pt x="525" y="1"/>
                </a:moveTo>
                <a:cubicBezTo>
                  <a:pt x="445" y="1"/>
                  <a:pt x="369" y="10"/>
                  <a:pt x="303" y="29"/>
                </a:cubicBezTo>
                <a:cubicBezTo>
                  <a:pt x="237" y="43"/>
                  <a:pt x="180" y="72"/>
                  <a:pt x="133" y="105"/>
                </a:cubicBezTo>
                <a:cubicBezTo>
                  <a:pt x="91" y="138"/>
                  <a:pt x="53" y="176"/>
                  <a:pt x="34" y="223"/>
                </a:cubicBezTo>
                <a:cubicBezTo>
                  <a:pt x="10" y="270"/>
                  <a:pt x="1" y="327"/>
                  <a:pt x="10" y="388"/>
                </a:cubicBezTo>
                <a:lnTo>
                  <a:pt x="176" y="1606"/>
                </a:lnTo>
                <a:cubicBezTo>
                  <a:pt x="180" y="1668"/>
                  <a:pt x="204" y="1724"/>
                  <a:pt x="242" y="1772"/>
                </a:cubicBezTo>
                <a:cubicBezTo>
                  <a:pt x="275" y="1819"/>
                  <a:pt x="322" y="1857"/>
                  <a:pt x="374" y="1894"/>
                </a:cubicBezTo>
                <a:cubicBezTo>
                  <a:pt x="431" y="1927"/>
                  <a:pt x="492" y="1951"/>
                  <a:pt x="567" y="1970"/>
                </a:cubicBezTo>
                <a:cubicBezTo>
                  <a:pt x="638" y="1984"/>
                  <a:pt x="714" y="1993"/>
                  <a:pt x="794" y="1993"/>
                </a:cubicBezTo>
                <a:cubicBezTo>
                  <a:pt x="870" y="1993"/>
                  <a:pt x="940" y="1984"/>
                  <a:pt x="1011" y="1970"/>
                </a:cubicBezTo>
                <a:cubicBezTo>
                  <a:pt x="1077" y="1951"/>
                  <a:pt x="1134" y="1927"/>
                  <a:pt x="1181" y="1894"/>
                </a:cubicBezTo>
                <a:cubicBezTo>
                  <a:pt x="1228" y="1857"/>
                  <a:pt x="1261" y="1819"/>
                  <a:pt x="1285" y="1772"/>
                </a:cubicBezTo>
                <a:cubicBezTo>
                  <a:pt x="1309" y="1724"/>
                  <a:pt x="1313" y="1668"/>
                  <a:pt x="1309" y="1606"/>
                </a:cubicBezTo>
                <a:lnTo>
                  <a:pt x="1143" y="388"/>
                </a:lnTo>
                <a:cubicBezTo>
                  <a:pt x="1134" y="327"/>
                  <a:pt x="1115" y="270"/>
                  <a:pt x="1077" y="223"/>
                </a:cubicBezTo>
                <a:cubicBezTo>
                  <a:pt x="1040" y="176"/>
                  <a:pt x="997" y="138"/>
                  <a:pt x="940" y="105"/>
                </a:cubicBezTo>
                <a:cubicBezTo>
                  <a:pt x="884" y="72"/>
                  <a:pt x="818" y="43"/>
                  <a:pt x="747" y="29"/>
                </a:cubicBezTo>
                <a:cubicBezTo>
                  <a:pt x="676" y="10"/>
                  <a:pt x="60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43"/>
          <p:cNvSpPr/>
          <p:nvPr/>
        </p:nvSpPr>
        <p:spPr>
          <a:xfrm>
            <a:off x="2415826" y="3805085"/>
            <a:ext cx="111336" cy="157759"/>
          </a:xfrm>
          <a:custGeom>
            <a:avLst/>
            <a:gdLst/>
            <a:ahLst/>
            <a:cxnLst/>
            <a:rect l="l" t="t" r="r" b="b"/>
            <a:pathLst>
              <a:path w="1360" h="1927" extrusionOk="0">
                <a:moveTo>
                  <a:pt x="0" y="0"/>
                </a:moveTo>
                <a:lnTo>
                  <a:pt x="260" y="1926"/>
                </a:lnTo>
                <a:lnTo>
                  <a:pt x="538" y="1926"/>
                </a:lnTo>
                <a:lnTo>
                  <a:pt x="350" y="510"/>
                </a:lnTo>
                <a:lnTo>
                  <a:pt x="1072" y="1926"/>
                </a:lnTo>
                <a:lnTo>
                  <a:pt x="1360" y="1926"/>
                </a:lnTo>
                <a:lnTo>
                  <a:pt x="1100" y="0"/>
                </a:lnTo>
                <a:lnTo>
                  <a:pt x="822" y="0"/>
                </a:lnTo>
                <a:lnTo>
                  <a:pt x="996" y="1327"/>
                </a:lnTo>
                <a:lnTo>
                  <a:pt x="3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43"/>
          <p:cNvSpPr/>
          <p:nvPr/>
        </p:nvSpPr>
        <p:spPr>
          <a:xfrm>
            <a:off x="2532565" y="3805085"/>
            <a:ext cx="90133" cy="157759"/>
          </a:xfrm>
          <a:custGeom>
            <a:avLst/>
            <a:gdLst/>
            <a:ahLst/>
            <a:cxnLst/>
            <a:rect l="l" t="t" r="r" b="b"/>
            <a:pathLst>
              <a:path w="1101" h="1927" extrusionOk="0">
                <a:moveTo>
                  <a:pt x="0" y="0"/>
                </a:moveTo>
                <a:lnTo>
                  <a:pt x="260" y="1926"/>
                </a:lnTo>
                <a:lnTo>
                  <a:pt x="1100" y="1926"/>
                </a:lnTo>
                <a:lnTo>
                  <a:pt x="1072" y="1709"/>
                </a:lnTo>
                <a:lnTo>
                  <a:pt x="552" y="1709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43"/>
          <p:cNvSpPr/>
          <p:nvPr/>
        </p:nvSpPr>
        <p:spPr>
          <a:xfrm>
            <a:off x="2620242" y="3805085"/>
            <a:ext cx="48055" cy="157759"/>
          </a:xfrm>
          <a:custGeom>
            <a:avLst/>
            <a:gdLst/>
            <a:ahLst/>
            <a:cxnLst/>
            <a:rect l="l" t="t" r="r" b="b"/>
            <a:pathLst>
              <a:path w="587" h="1927" extrusionOk="0">
                <a:moveTo>
                  <a:pt x="1" y="0"/>
                </a:moveTo>
                <a:lnTo>
                  <a:pt x="261" y="1926"/>
                </a:lnTo>
                <a:lnTo>
                  <a:pt x="586" y="1926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3"/>
          <p:cNvSpPr/>
          <p:nvPr/>
        </p:nvSpPr>
        <p:spPr>
          <a:xfrm>
            <a:off x="2673209" y="3805085"/>
            <a:ext cx="111828" cy="157759"/>
          </a:xfrm>
          <a:custGeom>
            <a:avLst/>
            <a:gdLst/>
            <a:ahLst/>
            <a:cxnLst/>
            <a:rect l="l" t="t" r="r" b="b"/>
            <a:pathLst>
              <a:path w="1366" h="1927" extrusionOk="0">
                <a:moveTo>
                  <a:pt x="1" y="0"/>
                </a:moveTo>
                <a:lnTo>
                  <a:pt x="260" y="1926"/>
                </a:lnTo>
                <a:lnTo>
                  <a:pt x="544" y="1926"/>
                </a:lnTo>
                <a:lnTo>
                  <a:pt x="355" y="510"/>
                </a:lnTo>
                <a:lnTo>
                  <a:pt x="355" y="510"/>
                </a:lnTo>
                <a:lnTo>
                  <a:pt x="1073" y="1926"/>
                </a:lnTo>
                <a:lnTo>
                  <a:pt x="1365" y="1926"/>
                </a:lnTo>
                <a:lnTo>
                  <a:pt x="1106" y="0"/>
                </a:lnTo>
                <a:lnTo>
                  <a:pt x="822" y="0"/>
                </a:lnTo>
                <a:lnTo>
                  <a:pt x="1002" y="1327"/>
                </a:lnTo>
                <a:lnTo>
                  <a:pt x="3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8" name="Google Shape;4638;p43"/>
          <p:cNvSpPr/>
          <p:nvPr/>
        </p:nvSpPr>
        <p:spPr>
          <a:xfrm>
            <a:off x="2789948" y="3805085"/>
            <a:ext cx="95946" cy="157759"/>
          </a:xfrm>
          <a:custGeom>
            <a:avLst/>
            <a:gdLst/>
            <a:ahLst/>
            <a:cxnLst/>
            <a:rect l="l" t="t" r="r" b="b"/>
            <a:pathLst>
              <a:path w="1172" h="1927" extrusionOk="0">
                <a:moveTo>
                  <a:pt x="1" y="0"/>
                </a:moveTo>
                <a:lnTo>
                  <a:pt x="260" y="1926"/>
                </a:lnTo>
                <a:lnTo>
                  <a:pt x="1172" y="1926"/>
                </a:lnTo>
                <a:lnTo>
                  <a:pt x="1143" y="1709"/>
                </a:lnTo>
                <a:lnTo>
                  <a:pt x="558" y="1709"/>
                </a:lnTo>
                <a:lnTo>
                  <a:pt x="468" y="1043"/>
                </a:lnTo>
                <a:lnTo>
                  <a:pt x="884" y="1043"/>
                </a:lnTo>
                <a:lnTo>
                  <a:pt x="851" y="826"/>
                </a:lnTo>
                <a:lnTo>
                  <a:pt x="435" y="826"/>
                </a:lnTo>
                <a:lnTo>
                  <a:pt x="355" y="217"/>
                </a:lnTo>
                <a:lnTo>
                  <a:pt x="945" y="217"/>
                </a:lnTo>
                <a:lnTo>
                  <a:pt x="9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9" name="Google Shape;4639;p43"/>
          <p:cNvSpPr/>
          <p:nvPr/>
        </p:nvSpPr>
        <p:spPr>
          <a:xfrm>
            <a:off x="2280504" y="4043887"/>
            <a:ext cx="106424" cy="163244"/>
          </a:xfrm>
          <a:custGeom>
            <a:avLst/>
            <a:gdLst/>
            <a:ahLst/>
            <a:cxnLst/>
            <a:rect l="l" t="t" r="r" b="b"/>
            <a:pathLst>
              <a:path w="1300" h="1994" extrusionOk="0">
                <a:moveTo>
                  <a:pt x="525" y="1"/>
                </a:moveTo>
                <a:cubicBezTo>
                  <a:pt x="355" y="1"/>
                  <a:pt x="223" y="39"/>
                  <a:pt x="133" y="110"/>
                </a:cubicBezTo>
                <a:cubicBezTo>
                  <a:pt x="38" y="185"/>
                  <a:pt x="1" y="289"/>
                  <a:pt x="19" y="416"/>
                </a:cubicBezTo>
                <a:cubicBezTo>
                  <a:pt x="29" y="478"/>
                  <a:pt x="53" y="544"/>
                  <a:pt x="90" y="610"/>
                </a:cubicBezTo>
                <a:cubicBezTo>
                  <a:pt x="128" y="676"/>
                  <a:pt x="194" y="756"/>
                  <a:pt x="284" y="846"/>
                </a:cubicBezTo>
                <a:cubicBezTo>
                  <a:pt x="322" y="879"/>
                  <a:pt x="364" y="917"/>
                  <a:pt x="411" y="955"/>
                </a:cubicBezTo>
                <a:cubicBezTo>
                  <a:pt x="459" y="997"/>
                  <a:pt x="501" y="1035"/>
                  <a:pt x="553" y="1073"/>
                </a:cubicBezTo>
                <a:cubicBezTo>
                  <a:pt x="600" y="1110"/>
                  <a:pt x="643" y="1144"/>
                  <a:pt x="685" y="1181"/>
                </a:cubicBezTo>
                <a:cubicBezTo>
                  <a:pt x="732" y="1214"/>
                  <a:pt x="765" y="1247"/>
                  <a:pt x="794" y="1271"/>
                </a:cubicBezTo>
                <a:cubicBezTo>
                  <a:pt x="855" y="1328"/>
                  <a:pt x="898" y="1380"/>
                  <a:pt x="926" y="1427"/>
                </a:cubicBezTo>
                <a:cubicBezTo>
                  <a:pt x="950" y="1469"/>
                  <a:pt x="964" y="1517"/>
                  <a:pt x="973" y="1559"/>
                </a:cubicBezTo>
                <a:cubicBezTo>
                  <a:pt x="983" y="1635"/>
                  <a:pt x="969" y="1687"/>
                  <a:pt x="931" y="1729"/>
                </a:cubicBezTo>
                <a:cubicBezTo>
                  <a:pt x="893" y="1767"/>
                  <a:pt x="827" y="1786"/>
                  <a:pt x="737" y="1786"/>
                </a:cubicBezTo>
                <a:cubicBezTo>
                  <a:pt x="657" y="1786"/>
                  <a:pt x="591" y="1772"/>
                  <a:pt x="539" y="1734"/>
                </a:cubicBezTo>
                <a:cubicBezTo>
                  <a:pt x="487" y="1701"/>
                  <a:pt x="459" y="1658"/>
                  <a:pt x="454" y="1616"/>
                </a:cubicBezTo>
                <a:lnTo>
                  <a:pt x="449" y="1568"/>
                </a:lnTo>
                <a:lnTo>
                  <a:pt x="142" y="1512"/>
                </a:lnTo>
                <a:lnTo>
                  <a:pt x="156" y="1616"/>
                </a:lnTo>
                <a:cubicBezTo>
                  <a:pt x="161" y="1668"/>
                  <a:pt x="185" y="1720"/>
                  <a:pt x="218" y="1767"/>
                </a:cubicBezTo>
                <a:cubicBezTo>
                  <a:pt x="251" y="1809"/>
                  <a:pt x="293" y="1852"/>
                  <a:pt x="345" y="1885"/>
                </a:cubicBezTo>
                <a:cubicBezTo>
                  <a:pt x="402" y="1918"/>
                  <a:pt x="463" y="1946"/>
                  <a:pt x="539" y="1965"/>
                </a:cubicBezTo>
                <a:cubicBezTo>
                  <a:pt x="614" y="1984"/>
                  <a:pt x="695" y="1993"/>
                  <a:pt x="789" y="1993"/>
                </a:cubicBezTo>
                <a:cubicBezTo>
                  <a:pt x="978" y="1993"/>
                  <a:pt x="1110" y="1951"/>
                  <a:pt x="1190" y="1871"/>
                </a:cubicBezTo>
                <a:cubicBezTo>
                  <a:pt x="1266" y="1786"/>
                  <a:pt x="1299" y="1672"/>
                  <a:pt x="1280" y="1531"/>
                </a:cubicBezTo>
                <a:cubicBezTo>
                  <a:pt x="1271" y="1460"/>
                  <a:pt x="1247" y="1398"/>
                  <a:pt x="1214" y="1342"/>
                </a:cubicBezTo>
                <a:cubicBezTo>
                  <a:pt x="1186" y="1290"/>
                  <a:pt x="1138" y="1233"/>
                  <a:pt x="1072" y="1172"/>
                </a:cubicBezTo>
                <a:cubicBezTo>
                  <a:pt x="1039" y="1134"/>
                  <a:pt x="992" y="1096"/>
                  <a:pt x="945" y="1054"/>
                </a:cubicBezTo>
                <a:cubicBezTo>
                  <a:pt x="893" y="1011"/>
                  <a:pt x="841" y="964"/>
                  <a:pt x="784" y="922"/>
                </a:cubicBezTo>
                <a:cubicBezTo>
                  <a:pt x="732" y="874"/>
                  <a:pt x="681" y="832"/>
                  <a:pt x="629" y="789"/>
                </a:cubicBezTo>
                <a:cubicBezTo>
                  <a:pt x="577" y="752"/>
                  <a:pt x="534" y="714"/>
                  <a:pt x="496" y="681"/>
                </a:cubicBezTo>
                <a:cubicBezTo>
                  <a:pt x="444" y="638"/>
                  <a:pt x="402" y="591"/>
                  <a:pt x="374" y="553"/>
                </a:cubicBezTo>
                <a:cubicBezTo>
                  <a:pt x="345" y="511"/>
                  <a:pt x="326" y="464"/>
                  <a:pt x="317" y="416"/>
                </a:cubicBezTo>
                <a:cubicBezTo>
                  <a:pt x="312" y="360"/>
                  <a:pt x="326" y="313"/>
                  <a:pt x="359" y="270"/>
                </a:cubicBezTo>
                <a:cubicBezTo>
                  <a:pt x="397" y="232"/>
                  <a:pt x="459" y="209"/>
                  <a:pt x="544" y="209"/>
                </a:cubicBezTo>
                <a:cubicBezTo>
                  <a:pt x="619" y="209"/>
                  <a:pt x="681" y="228"/>
                  <a:pt x="728" y="261"/>
                </a:cubicBezTo>
                <a:cubicBezTo>
                  <a:pt x="775" y="294"/>
                  <a:pt x="799" y="336"/>
                  <a:pt x="808" y="393"/>
                </a:cubicBezTo>
                <a:lnTo>
                  <a:pt x="817" y="445"/>
                </a:lnTo>
                <a:lnTo>
                  <a:pt x="1115" y="445"/>
                </a:lnTo>
                <a:lnTo>
                  <a:pt x="1105" y="374"/>
                </a:lnTo>
                <a:cubicBezTo>
                  <a:pt x="1091" y="261"/>
                  <a:pt x="1030" y="171"/>
                  <a:pt x="926" y="105"/>
                </a:cubicBezTo>
                <a:cubicBezTo>
                  <a:pt x="822" y="34"/>
                  <a:pt x="690" y="1"/>
                  <a:pt x="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0" name="Google Shape;4640;p43"/>
          <p:cNvSpPr/>
          <p:nvPr/>
        </p:nvSpPr>
        <p:spPr>
          <a:xfrm>
            <a:off x="2390284" y="4046589"/>
            <a:ext cx="95946" cy="157841"/>
          </a:xfrm>
          <a:custGeom>
            <a:avLst/>
            <a:gdLst/>
            <a:ahLst/>
            <a:cxnLst/>
            <a:rect l="l" t="t" r="r" b="b"/>
            <a:pathLst>
              <a:path w="1172" h="1928" extrusionOk="0">
                <a:moveTo>
                  <a:pt x="1" y="1"/>
                </a:moveTo>
                <a:lnTo>
                  <a:pt x="260" y="1927"/>
                </a:lnTo>
                <a:lnTo>
                  <a:pt x="1171" y="1927"/>
                </a:lnTo>
                <a:lnTo>
                  <a:pt x="1143" y="1705"/>
                </a:lnTo>
                <a:lnTo>
                  <a:pt x="553" y="1705"/>
                </a:lnTo>
                <a:lnTo>
                  <a:pt x="463" y="1044"/>
                </a:lnTo>
                <a:lnTo>
                  <a:pt x="879" y="1044"/>
                </a:lnTo>
                <a:lnTo>
                  <a:pt x="850" y="823"/>
                </a:lnTo>
                <a:lnTo>
                  <a:pt x="435" y="823"/>
                </a:lnTo>
                <a:lnTo>
                  <a:pt x="355" y="218"/>
                </a:lnTo>
                <a:lnTo>
                  <a:pt x="940" y="218"/>
                </a:lnTo>
                <a:lnTo>
                  <a:pt x="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1" name="Google Shape;4641;p43"/>
          <p:cNvSpPr/>
          <p:nvPr/>
        </p:nvSpPr>
        <p:spPr>
          <a:xfrm>
            <a:off x="2486557" y="4046589"/>
            <a:ext cx="113301" cy="157841"/>
          </a:xfrm>
          <a:custGeom>
            <a:avLst/>
            <a:gdLst/>
            <a:ahLst/>
            <a:cxnLst/>
            <a:rect l="l" t="t" r="r" b="b"/>
            <a:pathLst>
              <a:path w="1384" h="1928" extrusionOk="0">
                <a:moveTo>
                  <a:pt x="562" y="213"/>
                </a:moveTo>
                <a:cubicBezTo>
                  <a:pt x="732" y="213"/>
                  <a:pt x="826" y="280"/>
                  <a:pt x="845" y="407"/>
                </a:cubicBezTo>
                <a:lnTo>
                  <a:pt x="878" y="662"/>
                </a:lnTo>
                <a:cubicBezTo>
                  <a:pt x="883" y="723"/>
                  <a:pt x="874" y="766"/>
                  <a:pt x="841" y="794"/>
                </a:cubicBezTo>
                <a:cubicBezTo>
                  <a:pt x="808" y="823"/>
                  <a:pt x="741" y="837"/>
                  <a:pt x="647" y="837"/>
                </a:cubicBezTo>
                <a:lnTo>
                  <a:pt x="430" y="837"/>
                </a:lnTo>
                <a:lnTo>
                  <a:pt x="345" y="213"/>
                </a:lnTo>
                <a:close/>
                <a:moveTo>
                  <a:pt x="0" y="1"/>
                </a:moveTo>
                <a:lnTo>
                  <a:pt x="260" y="1927"/>
                </a:lnTo>
                <a:lnTo>
                  <a:pt x="576" y="1927"/>
                </a:lnTo>
                <a:lnTo>
                  <a:pt x="453" y="1030"/>
                </a:lnTo>
                <a:lnTo>
                  <a:pt x="694" y="1030"/>
                </a:lnTo>
                <a:cubicBezTo>
                  <a:pt x="793" y="1030"/>
                  <a:pt x="860" y="1040"/>
                  <a:pt x="897" y="1068"/>
                </a:cubicBezTo>
                <a:cubicBezTo>
                  <a:pt x="935" y="1092"/>
                  <a:pt x="959" y="1134"/>
                  <a:pt x="968" y="1196"/>
                </a:cubicBezTo>
                <a:lnTo>
                  <a:pt x="1063" y="1927"/>
                </a:lnTo>
                <a:lnTo>
                  <a:pt x="1384" y="1927"/>
                </a:lnTo>
                <a:lnTo>
                  <a:pt x="1289" y="1205"/>
                </a:lnTo>
                <a:cubicBezTo>
                  <a:pt x="1275" y="1125"/>
                  <a:pt x="1251" y="1063"/>
                  <a:pt x="1209" y="1021"/>
                </a:cubicBezTo>
                <a:cubicBezTo>
                  <a:pt x="1162" y="974"/>
                  <a:pt x="1105" y="941"/>
                  <a:pt x="1034" y="922"/>
                </a:cubicBezTo>
                <a:cubicBezTo>
                  <a:pt x="1096" y="903"/>
                  <a:pt x="1138" y="874"/>
                  <a:pt x="1166" y="827"/>
                </a:cubicBezTo>
                <a:cubicBezTo>
                  <a:pt x="1195" y="785"/>
                  <a:pt x="1204" y="728"/>
                  <a:pt x="1195" y="648"/>
                </a:cubicBezTo>
                <a:lnTo>
                  <a:pt x="1157" y="383"/>
                </a:lnTo>
                <a:cubicBezTo>
                  <a:pt x="1138" y="261"/>
                  <a:pt x="1077" y="171"/>
                  <a:pt x="973" y="100"/>
                </a:cubicBezTo>
                <a:cubicBezTo>
                  <a:pt x="864" y="34"/>
                  <a:pt x="727" y="1"/>
                  <a:pt x="5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2" name="Google Shape;4642;p43"/>
          <p:cNvSpPr/>
          <p:nvPr/>
        </p:nvSpPr>
        <p:spPr>
          <a:xfrm>
            <a:off x="2588151" y="4046589"/>
            <a:ext cx="103723" cy="157841"/>
          </a:xfrm>
          <a:custGeom>
            <a:avLst/>
            <a:gdLst/>
            <a:ahLst/>
            <a:cxnLst/>
            <a:rect l="l" t="t" r="r" b="b"/>
            <a:pathLst>
              <a:path w="1267" h="1928" extrusionOk="0">
                <a:moveTo>
                  <a:pt x="1" y="1"/>
                </a:moveTo>
                <a:lnTo>
                  <a:pt x="728" y="1927"/>
                </a:lnTo>
                <a:lnTo>
                  <a:pt x="1049" y="1927"/>
                </a:lnTo>
                <a:lnTo>
                  <a:pt x="1266" y="1"/>
                </a:lnTo>
                <a:lnTo>
                  <a:pt x="950" y="1"/>
                </a:lnTo>
                <a:lnTo>
                  <a:pt x="823" y="1432"/>
                </a:lnTo>
                <a:lnTo>
                  <a:pt x="3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43"/>
          <p:cNvSpPr/>
          <p:nvPr/>
        </p:nvSpPr>
        <p:spPr>
          <a:xfrm>
            <a:off x="2710293" y="4046589"/>
            <a:ext cx="47645" cy="157841"/>
          </a:xfrm>
          <a:custGeom>
            <a:avLst/>
            <a:gdLst/>
            <a:ahLst/>
            <a:cxnLst/>
            <a:rect l="l" t="t" r="r" b="b"/>
            <a:pathLst>
              <a:path w="582" h="1928" extrusionOk="0">
                <a:moveTo>
                  <a:pt x="1" y="1"/>
                </a:moveTo>
                <a:lnTo>
                  <a:pt x="256" y="1927"/>
                </a:lnTo>
                <a:lnTo>
                  <a:pt x="582" y="1927"/>
                </a:lnTo>
                <a:lnTo>
                  <a:pt x="3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43"/>
          <p:cNvSpPr/>
          <p:nvPr/>
        </p:nvSpPr>
        <p:spPr>
          <a:xfrm>
            <a:off x="2764815" y="4043887"/>
            <a:ext cx="104460" cy="163244"/>
          </a:xfrm>
          <a:custGeom>
            <a:avLst/>
            <a:gdLst/>
            <a:ahLst/>
            <a:cxnLst/>
            <a:rect l="l" t="t" r="r" b="b"/>
            <a:pathLst>
              <a:path w="1276" h="1994" extrusionOk="0">
                <a:moveTo>
                  <a:pt x="520" y="1"/>
                </a:moveTo>
                <a:cubicBezTo>
                  <a:pt x="435" y="1"/>
                  <a:pt x="360" y="10"/>
                  <a:pt x="298" y="25"/>
                </a:cubicBezTo>
                <a:cubicBezTo>
                  <a:pt x="232" y="43"/>
                  <a:pt x="175" y="67"/>
                  <a:pt x="128" y="100"/>
                </a:cubicBezTo>
                <a:cubicBezTo>
                  <a:pt x="86" y="133"/>
                  <a:pt x="53" y="176"/>
                  <a:pt x="29" y="223"/>
                </a:cubicBezTo>
                <a:cubicBezTo>
                  <a:pt x="10" y="270"/>
                  <a:pt x="1" y="322"/>
                  <a:pt x="10" y="379"/>
                </a:cubicBezTo>
                <a:lnTo>
                  <a:pt x="175" y="1611"/>
                </a:lnTo>
                <a:cubicBezTo>
                  <a:pt x="185" y="1672"/>
                  <a:pt x="204" y="1724"/>
                  <a:pt x="237" y="1772"/>
                </a:cubicBezTo>
                <a:cubicBezTo>
                  <a:pt x="275" y="1819"/>
                  <a:pt x="317" y="1856"/>
                  <a:pt x="369" y="1890"/>
                </a:cubicBezTo>
                <a:cubicBezTo>
                  <a:pt x="426" y="1923"/>
                  <a:pt x="487" y="1951"/>
                  <a:pt x="553" y="1965"/>
                </a:cubicBezTo>
                <a:cubicBezTo>
                  <a:pt x="619" y="1984"/>
                  <a:pt x="695" y="1993"/>
                  <a:pt x="770" y="1993"/>
                </a:cubicBezTo>
                <a:cubicBezTo>
                  <a:pt x="846" y="1993"/>
                  <a:pt x="917" y="1984"/>
                  <a:pt x="983" y="1965"/>
                </a:cubicBezTo>
                <a:cubicBezTo>
                  <a:pt x="1044" y="1951"/>
                  <a:pt x="1101" y="1923"/>
                  <a:pt x="1143" y="1890"/>
                </a:cubicBezTo>
                <a:cubicBezTo>
                  <a:pt x="1191" y="1856"/>
                  <a:pt x="1224" y="1819"/>
                  <a:pt x="1247" y="1772"/>
                </a:cubicBezTo>
                <a:cubicBezTo>
                  <a:pt x="1271" y="1724"/>
                  <a:pt x="1276" y="1672"/>
                  <a:pt x="1271" y="1611"/>
                </a:cubicBezTo>
                <a:lnTo>
                  <a:pt x="1257" y="1512"/>
                </a:lnTo>
                <a:lnTo>
                  <a:pt x="964" y="1568"/>
                </a:lnTo>
                <a:lnTo>
                  <a:pt x="969" y="1606"/>
                </a:lnTo>
                <a:cubicBezTo>
                  <a:pt x="978" y="1663"/>
                  <a:pt x="959" y="1705"/>
                  <a:pt x="921" y="1734"/>
                </a:cubicBezTo>
                <a:cubicBezTo>
                  <a:pt x="879" y="1762"/>
                  <a:pt x="822" y="1776"/>
                  <a:pt x="751" y="1776"/>
                </a:cubicBezTo>
                <a:cubicBezTo>
                  <a:pt x="681" y="1776"/>
                  <a:pt x="624" y="1762"/>
                  <a:pt x="577" y="1734"/>
                </a:cubicBezTo>
                <a:cubicBezTo>
                  <a:pt x="530" y="1705"/>
                  <a:pt x="501" y="1663"/>
                  <a:pt x="497" y="1606"/>
                </a:cubicBezTo>
                <a:lnTo>
                  <a:pt x="331" y="383"/>
                </a:lnTo>
                <a:cubicBezTo>
                  <a:pt x="322" y="331"/>
                  <a:pt x="341" y="289"/>
                  <a:pt x="378" y="261"/>
                </a:cubicBezTo>
                <a:cubicBezTo>
                  <a:pt x="416" y="232"/>
                  <a:pt x="478" y="218"/>
                  <a:pt x="553" y="218"/>
                </a:cubicBezTo>
                <a:cubicBezTo>
                  <a:pt x="624" y="218"/>
                  <a:pt x="681" y="232"/>
                  <a:pt x="728" y="261"/>
                </a:cubicBezTo>
                <a:cubicBezTo>
                  <a:pt x="770" y="289"/>
                  <a:pt x="799" y="331"/>
                  <a:pt x="808" y="383"/>
                </a:cubicBezTo>
                <a:lnTo>
                  <a:pt x="813" y="445"/>
                </a:lnTo>
                <a:lnTo>
                  <a:pt x="1115" y="445"/>
                </a:lnTo>
                <a:lnTo>
                  <a:pt x="1106" y="379"/>
                </a:lnTo>
                <a:cubicBezTo>
                  <a:pt x="1087" y="261"/>
                  <a:pt x="1030" y="171"/>
                  <a:pt x="921" y="100"/>
                </a:cubicBezTo>
                <a:cubicBezTo>
                  <a:pt x="818" y="34"/>
                  <a:pt x="681" y="1"/>
                  <a:pt x="5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43"/>
          <p:cNvSpPr/>
          <p:nvPr/>
        </p:nvSpPr>
        <p:spPr>
          <a:xfrm>
            <a:off x="2872303" y="4046589"/>
            <a:ext cx="95946" cy="157841"/>
          </a:xfrm>
          <a:custGeom>
            <a:avLst/>
            <a:gdLst/>
            <a:ahLst/>
            <a:cxnLst/>
            <a:rect l="l" t="t" r="r" b="b"/>
            <a:pathLst>
              <a:path w="1172" h="1928" extrusionOk="0">
                <a:moveTo>
                  <a:pt x="0" y="1"/>
                </a:moveTo>
                <a:lnTo>
                  <a:pt x="260" y="1927"/>
                </a:lnTo>
                <a:lnTo>
                  <a:pt x="1171" y="1927"/>
                </a:lnTo>
                <a:lnTo>
                  <a:pt x="1143" y="1705"/>
                </a:lnTo>
                <a:lnTo>
                  <a:pt x="553" y="1705"/>
                </a:lnTo>
                <a:lnTo>
                  <a:pt x="468" y="1044"/>
                </a:lnTo>
                <a:lnTo>
                  <a:pt x="883" y="1044"/>
                </a:lnTo>
                <a:lnTo>
                  <a:pt x="850" y="823"/>
                </a:lnTo>
                <a:lnTo>
                  <a:pt x="435" y="823"/>
                </a:lnTo>
                <a:lnTo>
                  <a:pt x="354" y="218"/>
                </a:lnTo>
                <a:lnTo>
                  <a:pt x="945" y="218"/>
                </a:lnTo>
                <a:lnTo>
                  <a:pt x="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43"/>
          <p:cNvSpPr/>
          <p:nvPr/>
        </p:nvSpPr>
        <p:spPr>
          <a:xfrm>
            <a:off x="1218719" y="2529863"/>
            <a:ext cx="38722" cy="82031"/>
          </a:xfrm>
          <a:custGeom>
            <a:avLst/>
            <a:gdLst/>
            <a:ahLst/>
            <a:cxnLst/>
            <a:rect l="l" t="t" r="r" b="b"/>
            <a:pathLst>
              <a:path w="473" h="1002" extrusionOk="0">
                <a:moveTo>
                  <a:pt x="0" y="1"/>
                </a:moveTo>
                <a:lnTo>
                  <a:pt x="0" y="1002"/>
                </a:lnTo>
                <a:cubicBezTo>
                  <a:pt x="0" y="1002"/>
                  <a:pt x="336" y="898"/>
                  <a:pt x="359" y="855"/>
                </a:cubicBezTo>
                <a:cubicBezTo>
                  <a:pt x="473" y="676"/>
                  <a:pt x="350" y="548"/>
                  <a:pt x="0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43"/>
          <p:cNvSpPr/>
          <p:nvPr/>
        </p:nvSpPr>
        <p:spPr>
          <a:xfrm>
            <a:off x="837557" y="3553348"/>
            <a:ext cx="155871" cy="142613"/>
          </a:xfrm>
          <a:custGeom>
            <a:avLst/>
            <a:gdLst/>
            <a:ahLst/>
            <a:cxnLst/>
            <a:rect l="l" t="t" r="r" b="b"/>
            <a:pathLst>
              <a:path w="1904" h="1742" extrusionOk="0">
                <a:moveTo>
                  <a:pt x="857" y="0"/>
                </a:moveTo>
                <a:cubicBezTo>
                  <a:pt x="824" y="0"/>
                  <a:pt x="790" y="2"/>
                  <a:pt x="756" y="6"/>
                </a:cubicBezTo>
                <a:cubicBezTo>
                  <a:pt x="171" y="72"/>
                  <a:pt x="1" y="686"/>
                  <a:pt x="308" y="1205"/>
                </a:cubicBezTo>
                <a:cubicBezTo>
                  <a:pt x="510" y="1547"/>
                  <a:pt x="870" y="1742"/>
                  <a:pt x="1191" y="1742"/>
                </a:cubicBezTo>
                <a:cubicBezTo>
                  <a:pt x="1237" y="1742"/>
                  <a:pt x="1283" y="1738"/>
                  <a:pt x="1328" y="1729"/>
                </a:cubicBezTo>
                <a:cubicBezTo>
                  <a:pt x="1663" y="1668"/>
                  <a:pt x="1904" y="1356"/>
                  <a:pt x="1866" y="955"/>
                </a:cubicBezTo>
                <a:cubicBezTo>
                  <a:pt x="1817" y="471"/>
                  <a:pt x="1376" y="0"/>
                  <a:pt x="857" y="0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3"/>
          <p:cNvSpPr/>
          <p:nvPr/>
        </p:nvSpPr>
        <p:spPr>
          <a:xfrm>
            <a:off x="996047" y="2386271"/>
            <a:ext cx="244367" cy="325669"/>
          </a:xfrm>
          <a:custGeom>
            <a:avLst/>
            <a:gdLst/>
            <a:ahLst/>
            <a:cxnLst/>
            <a:rect l="l" t="t" r="r" b="b"/>
            <a:pathLst>
              <a:path w="2985" h="3978" extrusionOk="0">
                <a:moveTo>
                  <a:pt x="1158" y="1"/>
                </a:moveTo>
                <a:cubicBezTo>
                  <a:pt x="1001" y="1"/>
                  <a:pt x="841" y="35"/>
                  <a:pt x="681" y="116"/>
                </a:cubicBezTo>
                <a:cubicBezTo>
                  <a:pt x="1" y="456"/>
                  <a:pt x="1233" y="3766"/>
                  <a:pt x="1233" y="3766"/>
                </a:cubicBezTo>
                <a:cubicBezTo>
                  <a:pt x="1233" y="3766"/>
                  <a:pt x="1889" y="3978"/>
                  <a:pt x="2496" y="3978"/>
                </a:cubicBezTo>
                <a:cubicBezTo>
                  <a:pt x="2668" y="3978"/>
                  <a:pt x="2837" y="3961"/>
                  <a:pt x="2985" y="3917"/>
                </a:cubicBezTo>
                <a:cubicBezTo>
                  <a:pt x="2985" y="3917"/>
                  <a:pt x="2956" y="1136"/>
                  <a:pt x="2390" y="603"/>
                </a:cubicBezTo>
                <a:cubicBezTo>
                  <a:pt x="2127" y="354"/>
                  <a:pt x="1663" y="1"/>
                  <a:pt x="115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3"/>
          <p:cNvSpPr/>
          <p:nvPr/>
        </p:nvSpPr>
        <p:spPr>
          <a:xfrm>
            <a:off x="1016595" y="2620734"/>
            <a:ext cx="188699" cy="174378"/>
          </a:xfrm>
          <a:custGeom>
            <a:avLst/>
            <a:gdLst/>
            <a:ahLst/>
            <a:cxnLst/>
            <a:rect l="l" t="t" r="r" b="b"/>
            <a:pathLst>
              <a:path w="2305" h="2130" extrusionOk="0">
                <a:moveTo>
                  <a:pt x="1676" y="0"/>
                </a:moveTo>
                <a:lnTo>
                  <a:pt x="161" y="538"/>
                </a:lnTo>
                <a:lnTo>
                  <a:pt x="0" y="2130"/>
                </a:lnTo>
                <a:lnTo>
                  <a:pt x="2304" y="1676"/>
                </a:lnTo>
                <a:lnTo>
                  <a:pt x="1676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3"/>
          <p:cNvSpPr/>
          <p:nvPr/>
        </p:nvSpPr>
        <p:spPr>
          <a:xfrm>
            <a:off x="996047" y="2705875"/>
            <a:ext cx="229304" cy="105445"/>
          </a:xfrm>
          <a:custGeom>
            <a:avLst/>
            <a:gdLst/>
            <a:ahLst/>
            <a:cxnLst/>
            <a:rect l="l" t="t" r="r" b="b"/>
            <a:pathLst>
              <a:path w="2801" h="1288" extrusionOk="0">
                <a:moveTo>
                  <a:pt x="1482" y="1"/>
                </a:moveTo>
                <a:cubicBezTo>
                  <a:pt x="1439" y="1"/>
                  <a:pt x="1395" y="2"/>
                  <a:pt x="1351" y="4"/>
                </a:cubicBezTo>
                <a:cubicBezTo>
                  <a:pt x="926" y="23"/>
                  <a:pt x="501" y="174"/>
                  <a:pt x="298" y="282"/>
                </a:cubicBezTo>
                <a:lnTo>
                  <a:pt x="1" y="1288"/>
                </a:lnTo>
                <a:lnTo>
                  <a:pt x="1" y="1288"/>
                </a:lnTo>
                <a:lnTo>
                  <a:pt x="2801" y="613"/>
                </a:lnTo>
                <a:lnTo>
                  <a:pt x="2371" y="108"/>
                </a:lnTo>
                <a:cubicBezTo>
                  <a:pt x="2371" y="108"/>
                  <a:pt x="1952" y="1"/>
                  <a:pt x="1482" y="1"/>
                </a:cubicBezTo>
                <a:close/>
              </a:path>
            </a:pathLst>
          </a:custGeom>
          <a:solidFill>
            <a:srgbClr val="EDE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3"/>
          <p:cNvSpPr/>
          <p:nvPr/>
        </p:nvSpPr>
        <p:spPr>
          <a:xfrm>
            <a:off x="661548" y="2779717"/>
            <a:ext cx="462701" cy="641596"/>
          </a:xfrm>
          <a:custGeom>
            <a:avLst/>
            <a:gdLst/>
            <a:ahLst/>
            <a:cxnLst/>
            <a:rect l="l" t="t" r="r" b="b"/>
            <a:pathLst>
              <a:path w="5652" h="7837" extrusionOk="0">
                <a:moveTo>
                  <a:pt x="4323" y="0"/>
                </a:moveTo>
                <a:cubicBezTo>
                  <a:pt x="4209" y="0"/>
                  <a:pt x="4084" y="31"/>
                  <a:pt x="3950" y="98"/>
                </a:cubicBezTo>
                <a:cubicBezTo>
                  <a:pt x="1768" y="1184"/>
                  <a:pt x="12" y="4768"/>
                  <a:pt x="3" y="6736"/>
                </a:cubicBezTo>
                <a:cubicBezTo>
                  <a:pt x="0" y="7551"/>
                  <a:pt x="622" y="7837"/>
                  <a:pt x="1292" y="7837"/>
                </a:cubicBezTo>
                <a:cubicBezTo>
                  <a:pt x="1970" y="7837"/>
                  <a:pt x="2698" y="7543"/>
                  <a:pt x="2878" y="7209"/>
                </a:cubicBezTo>
                <a:cubicBezTo>
                  <a:pt x="3227" y="6552"/>
                  <a:pt x="4214" y="5268"/>
                  <a:pt x="4649" y="4933"/>
                </a:cubicBezTo>
                <a:cubicBezTo>
                  <a:pt x="5648" y="4163"/>
                  <a:pt x="5652" y="0"/>
                  <a:pt x="4323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43"/>
          <p:cNvSpPr/>
          <p:nvPr/>
        </p:nvSpPr>
        <p:spPr>
          <a:xfrm>
            <a:off x="666705" y="3222693"/>
            <a:ext cx="378544" cy="421618"/>
          </a:xfrm>
          <a:custGeom>
            <a:avLst/>
            <a:gdLst/>
            <a:ahLst/>
            <a:cxnLst/>
            <a:rect l="l" t="t" r="r" b="b"/>
            <a:pathLst>
              <a:path w="4624" h="5150" extrusionOk="0">
                <a:moveTo>
                  <a:pt x="2427" y="0"/>
                </a:moveTo>
                <a:cubicBezTo>
                  <a:pt x="1178" y="0"/>
                  <a:pt x="1" y="1703"/>
                  <a:pt x="1" y="1703"/>
                </a:cubicBezTo>
                <a:cubicBezTo>
                  <a:pt x="1049" y="4276"/>
                  <a:pt x="3486" y="5150"/>
                  <a:pt x="3486" y="5150"/>
                </a:cubicBezTo>
                <a:lnTo>
                  <a:pt x="4623" y="3365"/>
                </a:lnTo>
                <a:cubicBezTo>
                  <a:pt x="4623" y="3365"/>
                  <a:pt x="4151" y="457"/>
                  <a:pt x="2806" y="55"/>
                </a:cubicBezTo>
                <a:cubicBezTo>
                  <a:pt x="2679" y="17"/>
                  <a:pt x="2553" y="0"/>
                  <a:pt x="242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43"/>
          <p:cNvSpPr/>
          <p:nvPr/>
        </p:nvSpPr>
        <p:spPr>
          <a:xfrm>
            <a:off x="919504" y="3572341"/>
            <a:ext cx="324022" cy="1073529"/>
          </a:xfrm>
          <a:custGeom>
            <a:avLst/>
            <a:gdLst/>
            <a:ahLst/>
            <a:cxnLst/>
            <a:rect l="l" t="t" r="r" b="b"/>
            <a:pathLst>
              <a:path w="3958" h="13113" extrusionOk="0">
                <a:moveTo>
                  <a:pt x="3009" y="1"/>
                </a:moveTo>
                <a:lnTo>
                  <a:pt x="1" y="511"/>
                </a:lnTo>
                <a:lnTo>
                  <a:pt x="681" y="13112"/>
                </a:lnTo>
                <a:cubicBezTo>
                  <a:pt x="681" y="13112"/>
                  <a:pt x="3613" y="6620"/>
                  <a:pt x="3958" y="2848"/>
                </a:cubicBezTo>
                <a:lnTo>
                  <a:pt x="30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3"/>
          <p:cNvSpPr/>
          <p:nvPr/>
        </p:nvSpPr>
        <p:spPr>
          <a:xfrm>
            <a:off x="904440" y="3572341"/>
            <a:ext cx="267207" cy="1073529"/>
          </a:xfrm>
          <a:custGeom>
            <a:avLst/>
            <a:gdLst/>
            <a:ahLst/>
            <a:cxnLst/>
            <a:rect l="l" t="t" r="r" b="b"/>
            <a:pathLst>
              <a:path w="3264" h="13113" extrusionOk="0">
                <a:moveTo>
                  <a:pt x="3193" y="1"/>
                </a:moveTo>
                <a:lnTo>
                  <a:pt x="1" y="544"/>
                </a:lnTo>
                <a:lnTo>
                  <a:pt x="865" y="13112"/>
                </a:lnTo>
                <a:cubicBezTo>
                  <a:pt x="865" y="13112"/>
                  <a:pt x="879" y="13084"/>
                  <a:pt x="898" y="13037"/>
                </a:cubicBezTo>
                <a:lnTo>
                  <a:pt x="2890" y="2772"/>
                </a:lnTo>
                <a:lnTo>
                  <a:pt x="3263" y="204"/>
                </a:lnTo>
                <a:lnTo>
                  <a:pt x="31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3"/>
          <p:cNvSpPr/>
          <p:nvPr/>
        </p:nvSpPr>
        <p:spPr>
          <a:xfrm>
            <a:off x="997193" y="3474593"/>
            <a:ext cx="507645" cy="1186751"/>
          </a:xfrm>
          <a:custGeom>
            <a:avLst/>
            <a:gdLst/>
            <a:ahLst/>
            <a:cxnLst/>
            <a:rect l="l" t="t" r="r" b="b"/>
            <a:pathLst>
              <a:path w="6201" h="14496" extrusionOk="0">
                <a:moveTo>
                  <a:pt x="5317" y="0"/>
                </a:moveTo>
                <a:lnTo>
                  <a:pt x="1" y="1615"/>
                </a:lnTo>
                <a:lnTo>
                  <a:pt x="1743" y="5416"/>
                </a:lnTo>
                <a:lnTo>
                  <a:pt x="5733" y="14495"/>
                </a:lnTo>
                <a:cubicBezTo>
                  <a:pt x="5733" y="14495"/>
                  <a:pt x="6200" y="3522"/>
                  <a:pt x="5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3"/>
          <p:cNvSpPr/>
          <p:nvPr/>
        </p:nvSpPr>
        <p:spPr>
          <a:xfrm>
            <a:off x="984095" y="3474593"/>
            <a:ext cx="482840" cy="1186751"/>
          </a:xfrm>
          <a:custGeom>
            <a:avLst/>
            <a:gdLst/>
            <a:ahLst/>
            <a:cxnLst/>
            <a:rect l="l" t="t" r="r" b="b"/>
            <a:pathLst>
              <a:path w="5898" h="14496" extrusionOk="0">
                <a:moveTo>
                  <a:pt x="5477" y="0"/>
                </a:moveTo>
                <a:lnTo>
                  <a:pt x="0" y="1700"/>
                </a:lnTo>
                <a:lnTo>
                  <a:pt x="1766" y="5453"/>
                </a:lnTo>
                <a:lnTo>
                  <a:pt x="5893" y="14495"/>
                </a:lnTo>
                <a:cubicBezTo>
                  <a:pt x="5893" y="14495"/>
                  <a:pt x="5893" y="14457"/>
                  <a:pt x="5898" y="14387"/>
                </a:cubicBezTo>
                <a:cubicBezTo>
                  <a:pt x="5558" y="11606"/>
                  <a:pt x="5685" y="2158"/>
                  <a:pt x="5723" y="1426"/>
                </a:cubicBezTo>
                <a:cubicBezTo>
                  <a:pt x="5657" y="874"/>
                  <a:pt x="5577" y="392"/>
                  <a:pt x="5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3"/>
          <p:cNvSpPr/>
          <p:nvPr/>
        </p:nvSpPr>
        <p:spPr>
          <a:xfrm>
            <a:off x="612593" y="2720447"/>
            <a:ext cx="861711" cy="929278"/>
          </a:xfrm>
          <a:custGeom>
            <a:avLst/>
            <a:gdLst/>
            <a:ahLst/>
            <a:cxnLst/>
            <a:rect l="l" t="t" r="r" b="b"/>
            <a:pathLst>
              <a:path w="10526" h="11351" extrusionOk="0">
                <a:moveTo>
                  <a:pt x="6097" y="0"/>
                </a:move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40" y="11351"/>
                  <a:pt x="4684" y="11351"/>
                </a:cubicBezTo>
                <a:cubicBezTo>
                  <a:pt x="6038" y="11351"/>
                  <a:pt x="8335" y="11101"/>
                  <a:pt x="10525" y="9694"/>
                </a:cubicBezTo>
                <a:cubicBezTo>
                  <a:pt x="10525" y="9694"/>
                  <a:pt x="10440" y="2847"/>
                  <a:pt x="9605" y="1440"/>
                </a:cubicBezTo>
                <a:cubicBezTo>
                  <a:pt x="8769" y="33"/>
                  <a:pt x="6097" y="0"/>
                  <a:pt x="60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3"/>
          <p:cNvSpPr/>
          <p:nvPr/>
        </p:nvSpPr>
        <p:spPr>
          <a:xfrm>
            <a:off x="612593" y="2720447"/>
            <a:ext cx="821515" cy="929196"/>
          </a:xfrm>
          <a:custGeom>
            <a:avLst/>
            <a:gdLst/>
            <a:ahLst/>
            <a:cxnLst/>
            <a:rect l="l" t="t" r="r" b="b"/>
            <a:pathLst>
              <a:path w="10035" h="11350" extrusionOk="0">
                <a:moveTo>
                  <a:pt x="6097" y="0"/>
                </a:moveTo>
                <a:lnTo>
                  <a:pt x="6097" y="0"/>
                </a:lnTo>
                <a:cubicBezTo>
                  <a:pt x="1" y="2101"/>
                  <a:pt x="3481" y="11275"/>
                  <a:pt x="3481" y="11275"/>
                </a:cubicBezTo>
                <a:cubicBezTo>
                  <a:pt x="3481" y="11275"/>
                  <a:pt x="3937" y="11350"/>
                  <a:pt x="4676" y="11350"/>
                </a:cubicBezTo>
                <a:cubicBezTo>
                  <a:pt x="5549" y="11350"/>
                  <a:pt x="6815" y="11246"/>
                  <a:pt x="8193" y="10794"/>
                </a:cubicBezTo>
                <a:cubicBezTo>
                  <a:pt x="7924" y="9972"/>
                  <a:pt x="7867" y="8962"/>
                  <a:pt x="8009" y="7852"/>
                </a:cubicBezTo>
                <a:cubicBezTo>
                  <a:pt x="8202" y="6337"/>
                  <a:pt x="8760" y="5803"/>
                  <a:pt x="9930" y="5803"/>
                </a:cubicBezTo>
                <a:cubicBezTo>
                  <a:pt x="9982" y="5803"/>
                  <a:pt x="9982" y="2923"/>
                  <a:pt x="10034" y="2923"/>
                </a:cubicBezTo>
                <a:cubicBezTo>
                  <a:pt x="10034" y="2923"/>
                  <a:pt x="10034" y="2923"/>
                  <a:pt x="10034" y="2923"/>
                </a:cubicBezTo>
                <a:cubicBezTo>
                  <a:pt x="9935" y="2356"/>
                  <a:pt x="9817" y="1884"/>
                  <a:pt x="9675" y="1577"/>
                </a:cubicBezTo>
                <a:cubicBezTo>
                  <a:pt x="9557" y="1582"/>
                  <a:pt x="9439" y="1582"/>
                  <a:pt x="9317" y="1582"/>
                </a:cubicBezTo>
                <a:cubicBezTo>
                  <a:pt x="7414" y="1582"/>
                  <a:pt x="5865" y="1063"/>
                  <a:pt x="5865" y="421"/>
                </a:cubicBezTo>
                <a:cubicBezTo>
                  <a:pt x="5865" y="274"/>
                  <a:pt x="5950" y="133"/>
                  <a:pt x="6097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43"/>
          <p:cNvSpPr/>
          <p:nvPr/>
        </p:nvSpPr>
        <p:spPr>
          <a:xfrm>
            <a:off x="1194651" y="2784957"/>
            <a:ext cx="561348" cy="656823"/>
          </a:xfrm>
          <a:custGeom>
            <a:avLst/>
            <a:gdLst/>
            <a:ahLst/>
            <a:cxnLst/>
            <a:rect l="l" t="t" r="r" b="b"/>
            <a:pathLst>
              <a:path w="6857" h="8023" extrusionOk="0">
                <a:moveTo>
                  <a:pt x="1571" y="1"/>
                </a:moveTo>
                <a:cubicBezTo>
                  <a:pt x="1" y="1"/>
                  <a:pt x="645" y="4782"/>
                  <a:pt x="1857" y="5497"/>
                </a:cubicBezTo>
                <a:cubicBezTo>
                  <a:pt x="2372" y="5799"/>
                  <a:pt x="3557" y="6993"/>
                  <a:pt x="3982" y="7593"/>
                </a:cubicBezTo>
                <a:cubicBezTo>
                  <a:pt x="4161" y="7848"/>
                  <a:pt x="4710" y="8022"/>
                  <a:pt x="5275" y="8022"/>
                </a:cubicBezTo>
                <a:cubicBezTo>
                  <a:pt x="6050" y="8022"/>
                  <a:pt x="6857" y="7695"/>
                  <a:pt x="6791" y="6800"/>
                </a:cubicBezTo>
                <a:cubicBezTo>
                  <a:pt x="6654" y="4864"/>
                  <a:pt x="4549" y="1219"/>
                  <a:pt x="2008" y="105"/>
                </a:cubicBezTo>
                <a:cubicBezTo>
                  <a:pt x="1847" y="34"/>
                  <a:pt x="1701" y="1"/>
                  <a:pt x="1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43"/>
          <p:cNvSpPr/>
          <p:nvPr/>
        </p:nvSpPr>
        <p:spPr>
          <a:xfrm>
            <a:off x="1200954" y="2843327"/>
            <a:ext cx="451895" cy="598370"/>
          </a:xfrm>
          <a:custGeom>
            <a:avLst/>
            <a:gdLst/>
            <a:ahLst/>
            <a:cxnLst/>
            <a:rect l="l" t="t" r="r" b="b"/>
            <a:pathLst>
              <a:path w="5520" h="7309" extrusionOk="0">
                <a:moveTo>
                  <a:pt x="722" y="1"/>
                </a:moveTo>
                <a:cubicBezTo>
                  <a:pt x="702" y="1"/>
                  <a:pt x="399" y="204"/>
                  <a:pt x="379" y="204"/>
                </a:cubicBezTo>
                <a:cubicBezTo>
                  <a:pt x="378" y="204"/>
                  <a:pt x="378" y="204"/>
                  <a:pt x="378" y="204"/>
                </a:cubicBezTo>
                <a:lnTo>
                  <a:pt x="378" y="204"/>
                </a:lnTo>
                <a:cubicBezTo>
                  <a:pt x="0" y="1611"/>
                  <a:pt x="619" y="4293"/>
                  <a:pt x="1511" y="4821"/>
                </a:cubicBezTo>
                <a:cubicBezTo>
                  <a:pt x="2026" y="5124"/>
                  <a:pt x="3480" y="6280"/>
                  <a:pt x="3905" y="6880"/>
                </a:cubicBezTo>
                <a:cubicBezTo>
                  <a:pt x="4081" y="7133"/>
                  <a:pt x="4624" y="7309"/>
                  <a:pt x="5189" y="7309"/>
                </a:cubicBezTo>
                <a:cubicBezTo>
                  <a:pt x="5277" y="7309"/>
                  <a:pt x="5366" y="7305"/>
                  <a:pt x="5454" y="7296"/>
                </a:cubicBezTo>
                <a:cubicBezTo>
                  <a:pt x="5501" y="7163"/>
                  <a:pt x="5520" y="7008"/>
                  <a:pt x="5510" y="6833"/>
                </a:cubicBezTo>
                <a:cubicBezTo>
                  <a:pt x="5369" y="4902"/>
                  <a:pt x="3263" y="1115"/>
                  <a:pt x="723" y="1"/>
                </a:cubicBezTo>
                <a:cubicBezTo>
                  <a:pt x="722" y="1"/>
                  <a:pt x="722" y="1"/>
                  <a:pt x="722" y="1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43"/>
          <p:cNvSpPr/>
          <p:nvPr/>
        </p:nvSpPr>
        <p:spPr>
          <a:xfrm>
            <a:off x="1292151" y="3559406"/>
            <a:ext cx="170197" cy="132953"/>
          </a:xfrm>
          <a:custGeom>
            <a:avLst/>
            <a:gdLst/>
            <a:ahLst/>
            <a:cxnLst/>
            <a:rect l="l" t="t" r="r" b="b"/>
            <a:pathLst>
              <a:path w="2079" h="1624" extrusionOk="0">
                <a:moveTo>
                  <a:pt x="934" y="1"/>
                </a:moveTo>
                <a:cubicBezTo>
                  <a:pt x="797" y="1"/>
                  <a:pt x="659" y="31"/>
                  <a:pt x="529" y="97"/>
                </a:cubicBezTo>
                <a:cubicBezTo>
                  <a:pt x="1" y="362"/>
                  <a:pt x="62" y="999"/>
                  <a:pt x="529" y="1377"/>
                </a:cubicBezTo>
                <a:cubicBezTo>
                  <a:pt x="738" y="1544"/>
                  <a:pt x="991" y="1624"/>
                  <a:pt x="1225" y="1624"/>
                </a:cubicBezTo>
                <a:cubicBezTo>
                  <a:pt x="1388" y="1624"/>
                  <a:pt x="1543" y="1585"/>
                  <a:pt x="1667" y="1509"/>
                </a:cubicBezTo>
                <a:cubicBezTo>
                  <a:pt x="1965" y="1334"/>
                  <a:pt x="2078" y="957"/>
                  <a:pt x="1903" y="598"/>
                </a:cubicBezTo>
                <a:cubicBezTo>
                  <a:pt x="1731" y="254"/>
                  <a:pt x="1334" y="1"/>
                  <a:pt x="934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43"/>
          <p:cNvSpPr/>
          <p:nvPr/>
        </p:nvSpPr>
        <p:spPr>
          <a:xfrm>
            <a:off x="1300665" y="3244059"/>
            <a:ext cx="446901" cy="408764"/>
          </a:xfrm>
          <a:custGeom>
            <a:avLst/>
            <a:gdLst/>
            <a:ahLst/>
            <a:cxnLst/>
            <a:rect l="l" t="t" r="r" b="b"/>
            <a:pathLst>
              <a:path w="5459" h="4993" extrusionOk="0">
                <a:moveTo>
                  <a:pt x="2941" y="0"/>
                </a:moveTo>
                <a:cubicBezTo>
                  <a:pt x="2782" y="0"/>
                  <a:pt x="2623" y="24"/>
                  <a:pt x="2465" y="78"/>
                </a:cubicBezTo>
                <a:cubicBezTo>
                  <a:pt x="1011" y="569"/>
                  <a:pt x="0" y="4327"/>
                  <a:pt x="0" y="4327"/>
                </a:cubicBezTo>
                <a:lnTo>
                  <a:pt x="1771" y="4993"/>
                </a:lnTo>
                <a:cubicBezTo>
                  <a:pt x="1771" y="4993"/>
                  <a:pt x="4255" y="3949"/>
                  <a:pt x="5459" y="1598"/>
                </a:cubicBezTo>
                <a:cubicBezTo>
                  <a:pt x="5459" y="1598"/>
                  <a:pt x="4236" y="0"/>
                  <a:pt x="2941" y="0"/>
                </a:cubicBezTo>
                <a:close/>
              </a:path>
            </a:pathLst>
          </a:custGeom>
          <a:solidFill>
            <a:srgbClr val="FCC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3" name="Google Shape;4663;p43"/>
          <p:cNvSpPr/>
          <p:nvPr/>
        </p:nvSpPr>
        <p:spPr>
          <a:xfrm>
            <a:off x="1300665" y="3235136"/>
            <a:ext cx="318537" cy="414986"/>
          </a:xfrm>
          <a:custGeom>
            <a:avLst/>
            <a:gdLst/>
            <a:ahLst/>
            <a:cxnLst/>
            <a:rect l="l" t="t" r="r" b="b"/>
            <a:pathLst>
              <a:path w="3891" h="5069" extrusionOk="0">
                <a:moveTo>
                  <a:pt x="2749" y="0"/>
                </a:moveTo>
                <a:cubicBezTo>
                  <a:pt x="2634" y="0"/>
                  <a:pt x="2519" y="17"/>
                  <a:pt x="2408" y="54"/>
                </a:cubicBezTo>
                <a:cubicBezTo>
                  <a:pt x="954" y="545"/>
                  <a:pt x="0" y="4436"/>
                  <a:pt x="0" y="4436"/>
                </a:cubicBezTo>
                <a:lnTo>
                  <a:pt x="1677" y="5069"/>
                </a:lnTo>
                <a:lnTo>
                  <a:pt x="1823" y="5059"/>
                </a:lnTo>
                <a:cubicBezTo>
                  <a:pt x="1823" y="5059"/>
                  <a:pt x="3641" y="3062"/>
                  <a:pt x="3891" y="366"/>
                </a:cubicBezTo>
                <a:cubicBezTo>
                  <a:pt x="3548" y="187"/>
                  <a:pt x="3141" y="0"/>
                  <a:pt x="2749" y="0"/>
                </a:cubicBezTo>
                <a:close/>
              </a:path>
            </a:pathLst>
          </a:custGeom>
          <a:solidFill>
            <a:srgbClr val="FFB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4" name="Google Shape;4664;p43"/>
          <p:cNvSpPr/>
          <p:nvPr/>
        </p:nvSpPr>
        <p:spPr>
          <a:xfrm>
            <a:off x="943490" y="2361466"/>
            <a:ext cx="262541" cy="337376"/>
          </a:xfrm>
          <a:custGeom>
            <a:avLst/>
            <a:gdLst/>
            <a:ahLst/>
            <a:cxnLst/>
            <a:rect l="l" t="t" r="r" b="b"/>
            <a:pathLst>
              <a:path w="3207" h="4121" extrusionOk="0">
                <a:moveTo>
                  <a:pt x="1875" y="0"/>
                </a:moveTo>
                <a:cubicBezTo>
                  <a:pt x="1239" y="0"/>
                  <a:pt x="148" y="379"/>
                  <a:pt x="76" y="1382"/>
                </a:cubicBezTo>
                <a:cubicBezTo>
                  <a:pt x="1" y="2445"/>
                  <a:pt x="997" y="4121"/>
                  <a:pt x="997" y="4121"/>
                </a:cubicBezTo>
                <a:cubicBezTo>
                  <a:pt x="1193" y="3769"/>
                  <a:pt x="1500" y="3582"/>
                  <a:pt x="1933" y="3582"/>
                </a:cubicBezTo>
                <a:cubicBezTo>
                  <a:pt x="2179" y="3582"/>
                  <a:pt x="2466" y="3642"/>
                  <a:pt x="2796" y="3767"/>
                </a:cubicBezTo>
                <a:cubicBezTo>
                  <a:pt x="2796" y="3767"/>
                  <a:pt x="2574" y="1661"/>
                  <a:pt x="2890" y="958"/>
                </a:cubicBezTo>
                <a:cubicBezTo>
                  <a:pt x="3207" y="254"/>
                  <a:pt x="2588" y="42"/>
                  <a:pt x="1974" y="4"/>
                </a:cubicBezTo>
                <a:cubicBezTo>
                  <a:pt x="1943" y="2"/>
                  <a:pt x="1910" y="0"/>
                  <a:pt x="1875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5" name="Google Shape;4665;p43"/>
          <p:cNvSpPr/>
          <p:nvPr/>
        </p:nvSpPr>
        <p:spPr>
          <a:xfrm>
            <a:off x="893634" y="4629391"/>
            <a:ext cx="101758" cy="75564"/>
          </a:xfrm>
          <a:custGeom>
            <a:avLst/>
            <a:gdLst/>
            <a:ahLst/>
            <a:cxnLst/>
            <a:rect l="l" t="t" r="r" b="b"/>
            <a:pathLst>
              <a:path w="1243" h="923" extrusionOk="0">
                <a:moveTo>
                  <a:pt x="1000" y="0"/>
                </a:moveTo>
                <a:cubicBezTo>
                  <a:pt x="980" y="0"/>
                  <a:pt x="958" y="10"/>
                  <a:pt x="935" y="30"/>
                </a:cubicBezTo>
                <a:cubicBezTo>
                  <a:pt x="520" y="408"/>
                  <a:pt x="1" y="923"/>
                  <a:pt x="1" y="923"/>
                </a:cubicBezTo>
                <a:lnTo>
                  <a:pt x="1242" y="923"/>
                </a:lnTo>
                <a:cubicBezTo>
                  <a:pt x="1242" y="923"/>
                  <a:pt x="1196" y="0"/>
                  <a:pt x="10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43"/>
          <p:cNvSpPr/>
          <p:nvPr/>
        </p:nvSpPr>
        <p:spPr>
          <a:xfrm>
            <a:off x="1434023" y="4629391"/>
            <a:ext cx="131885" cy="75564"/>
          </a:xfrm>
          <a:custGeom>
            <a:avLst/>
            <a:gdLst/>
            <a:ahLst/>
            <a:cxnLst/>
            <a:rect l="l" t="t" r="r" b="b"/>
            <a:pathLst>
              <a:path w="1611" h="923" extrusionOk="0">
                <a:moveTo>
                  <a:pt x="317" y="0"/>
                </a:moveTo>
                <a:cubicBezTo>
                  <a:pt x="59" y="0"/>
                  <a:pt x="0" y="923"/>
                  <a:pt x="0" y="923"/>
                </a:cubicBezTo>
                <a:lnTo>
                  <a:pt x="1610" y="923"/>
                </a:lnTo>
                <a:cubicBezTo>
                  <a:pt x="1610" y="923"/>
                  <a:pt x="940" y="408"/>
                  <a:pt x="402" y="30"/>
                </a:cubicBezTo>
                <a:cubicBezTo>
                  <a:pt x="371" y="10"/>
                  <a:pt x="343" y="0"/>
                  <a:pt x="3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43"/>
          <p:cNvSpPr/>
          <p:nvPr/>
        </p:nvSpPr>
        <p:spPr>
          <a:xfrm>
            <a:off x="1109430" y="2428677"/>
            <a:ext cx="102822" cy="202950"/>
          </a:xfrm>
          <a:custGeom>
            <a:avLst/>
            <a:gdLst/>
            <a:ahLst/>
            <a:cxnLst/>
            <a:rect l="l" t="t" r="r" b="b"/>
            <a:pathLst>
              <a:path w="1256" h="2479" extrusionOk="0">
                <a:moveTo>
                  <a:pt x="626" y="0"/>
                </a:moveTo>
                <a:cubicBezTo>
                  <a:pt x="1" y="0"/>
                  <a:pt x="684" y="2478"/>
                  <a:pt x="684" y="2478"/>
                </a:cubicBezTo>
                <a:lnTo>
                  <a:pt x="1194" y="2214"/>
                </a:lnTo>
                <a:cubicBezTo>
                  <a:pt x="1194" y="2214"/>
                  <a:pt x="1255" y="217"/>
                  <a:pt x="740" y="23"/>
                </a:cubicBezTo>
                <a:cubicBezTo>
                  <a:pt x="698" y="7"/>
                  <a:pt x="660" y="0"/>
                  <a:pt x="626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8" name="Google Shape;4668;p43"/>
          <p:cNvSpPr/>
          <p:nvPr/>
        </p:nvSpPr>
        <p:spPr>
          <a:xfrm>
            <a:off x="1151426" y="2553441"/>
            <a:ext cx="44535" cy="80476"/>
          </a:xfrm>
          <a:custGeom>
            <a:avLst/>
            <a:gdLst/>
            <a:ahLst/>
            <a:cxnLst/>
            <a:rect l="l" t="t" r="r" b="b"/>
            <a:pathLst>
              <a:path w="544" h="983" extrusionOk="0">
                <a:moveTo>
                  <a:pt x="192" y="0"/>
                </a:moveTo>
                <a:cubicBezTo>
                  <a:pt x="181" y="0"/>
                  <a:pt x="171" y="2"/>
                  <a:pt x="161" y="5"/>
                </a:cubicBezTo>
                <a:cubicBezTo>
                  <a:pt x="43" y="48"/>
                  <a:pt x="1" y="293"/>
                  <a:pt x="62" y="563"/>
                </a:cubicBezTo>
                <a:cubicBezTo>
                  <a:pt x="118" y="808"/>
                  <a:pt x="245" y="983"/>
                  <a:pt x="353" y="983"/>
                </a:cubicBezTo>
                <a:cubicBezTo>
                  <a:pt x="363" y="983"/>
                  <a:pt x="373" y="981"/>
                  <a:pt x="383" y="978"/>
                </a:cubicBezTo>
                <a:cubicBezTo>
                  <a:pt x="501" y="936"/>
                  <a:pt x="544" y="690"/>
                  <a:pt x="482" y="421"/>
                </a:cubicBezTo>
                <a:cubicBezTo>
                  <a:pt x="422" y="175"/>
                  <a:pt x="299" y="0"/>
                  <a:pt x="19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9" name="Google Shape;4669;p43"/>
          <p:cNvSpPr/>
          <p:nvPr/>
        </p:nvSpPr>
        <p:spPr>
          <a:xfrm>
            <a:off x="1163051" y="2576772"/>
            <a:ext cx="25214" cy="43881"/>
          </a:xfrm>
          <a:custGeom>
            <a:avLst/>
            <a:gdLst/>
            <a:ahLst/>
            <a:cxnLst/>
            <a:rect l="l" t="t" r="r" b="b"/>
            <a:pathLst>
              <a:path w="308" h="536" extrusionOk="0">
                <a:moveTo>
                  <a:pt x="115" y="0"/>
                </a:moveTo>
                <a:cubicBezTo>
                  <a:pt x="108" y="0"/>
                  <a:pt x="101" y="1"/>
                  <a:pt x="95" y="4"/>
                </a:cubicBezTo>
                <a:cubicBezTo>
                  <a:pt x="24" y="27"/>
                  <a:pt x="1" y="164"/>
                  <a:pt x="29" y="311"/>
                </a:cubicBezTo>
                <a:cubicBezTo>
                  <a:pt x="59" y="442"/>
                  <a:pt x="131" y="536"/>
                  <a:pt x="193" y="536"/>
                </a:cubicBezTo>
                <a:cubicBezTo>
                  <a:pt x="200" y="536"/>
                  <a:pt x="206" y="535"/>
                  <a:pt x="213" y="532"/>
                </a:cubicBezTo>
                <a:cubicBezTo>
                  <a:pt x="279" y="509"/>
                  <a:pt x="307" y="372"/>
                  <a:pt x="274" y="226"/>
                </a:cubicBezTo>
                <a:cubicBezTo>
                  <a:pt x="245" y="94"/>
                  <a:pt x="176" y="0"/>
                  <a:pt x="115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0" name="Google Shape;4670;p43"/>
          <p:cNvSpPr/>
          <p:nvPr/>
        </p:nvSpPr>
        <p:spPr>
          <a:xfrm>
            <a:off x="1173448" y="2597321"/>
            <a:ext cx="13999" cy="24806"/>
          </a:xfrm>
          <a:custGeom>
            <a:avLst/>
            <a:gdLst/>
            <a:ahLst/>
            <a:cxnLst/>
            <a:rect l="l" t="t" r="r" b="b"/>
            <a:pathLst>
              <a:path w="171" h="303" extrusionOk="0">
                <a:moveTo>
                  <a:pt x="65" y="1"/>
                </a:moveTo>
                <a:cubicBezTo>
                  <a:pt x="61" y="1"/>
                  <a:pt x="57" y="1"/>
                  <a:pt x="53" y="3"/>
                </a:cubicBezTo>
                <a:cubicBezTo>
                  <a:pt x="15" y="17"/>
                  <a:pt x="1" y="93"/>
                  <a:pt x="20" y="173"/>
                </a:cubicBezTo>
                <a:cubicBezTo>
                  <a:pt x="37" y="249"/>
                  <a:pt x="73" y="303"/>
                  <a:pt x="107" y="303"/>
                </a:cubicBezTo>
                <a:cubicBezTo>
                  <a:pt x="111" y="303"/>
                  <a:pt x="115" y="302"/>
                  <a:pt x="119" y="300"/>
                </a:cubicBezTo>
                <a:cubicBezTo>
                  <a:pt x="157" y="286"/>
                  <a:pt x="171" y="211"/>
                  <a:pt x="152" y="126"/>
                </a:cubicBezTo>
                <a:cubicBezTo>
                  <a:pt x="139" y="54"/>
                  <a:pt x="100" y="1"/>
                  <a:pt x="6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1" name="Google Shape;4671;p43"/>
          <p:cNvSpPr/>
          <p:nvPr/>
        </p:nvSpPr>
        <p:spPr>
          <a:xfrm>
            <a:off x="1213316" y="2508169"/>
            <a:ext cx="21285" cy="29145"/>
          </a:xfrm>
          <a:custGeom>
            <a:avLst/>
            <a:gdLst/>
            <a:ahLst/>
            <a:cxnLst/>
            <a:rect l="l" t="t" r="r" b="b"/>
            <a:pathLst>
              <a:path w="260" h="356" extrusionOk="0">
                <a:moveTo>
                  <a:pt x="174" y="0"/>
                </a:moveTo>
                <a:cubicBezTo>
                  <a:pt x="171" y="0"/>
                  <a:pt x="168" y="1"/>
                  <a:pt x="166" y="1"/>
                </a:cubicBezTo>
                <a:lnTo>
                  <a:pt x="48" y="15"/>
                </a:lnTo>
                <a:cubicBezTo>
                  <a:pt x="19" y="20"/>
                  <a:pt x="0" y="48"/>
                  <a:pt x="0" y="72"/>
                </a:cubicBezTo>
                <a:lnTo>
                  <a:pt x="33" y="308"/>
                </a:lnTo>
                <a:cubicBezTo>
                  <a:pt x="38" y="336"/>
                  <a:pt x="62" y="355"/>
                  <a:pt x="90" y="355"/>
                </a:cubicBezTo>
                <a:lnTo>
                  <a:pt x="213" y="336"/>
                </a:lnTo>
                <a:cubicBezTo>
                  <a:pt x="241" y="332"/>
                  <a:pt x="260" y="308"/>
                  <a:pt x="255" y="280"/>
                </a:cubicBezTo>
                <a:lnTo>
                  <a:pt x="227" y="44"/>
                </a:lnTo>
                <a:cubicBezTo>
                  <a:pt x="223" y="18"/>
                  <a:pt x="199" y="0"/>
                  <a:pt x="174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43"/>
          <p:cNvSpPr/>
          <p:nvPr/>
        </p:nvSpPr>
        <p:spPr>
          <a:xfrm>
            <a:off x="3390261" y="2619179"/>
            <a:ext cx="40687" cy="81622"/>
          </a:xfrm>
          <a:custGeom>
            <a:avLst/>
            <a:gdLst/>
            <a:ahLst/>
            <a:cxnLst/>
            <a:rect l="l" t="t" r="r" b="b"/>
            <a:pathLst>
              <a:path w="497" h="997" extrusionOk="0">
                <a:moveTo>
                  <a:pt x="420" y="0"/>
                </a:moveTo>
                <a:cubicBezTo>
                  <a:pt x="114" y="572"/>
                  <a:pt x="0" y="704"/>
                  <a:pt x="128" y="879"/>
                </a:cubicBezTo>
                <a:cubicBezTo>
                  <a:pt x="156" y="916"/>
                  <a:pt x="496" y="997"/>
                  <a:pt x="496" y="997"/>
                </a:cubicBezTo>
                <a:lnTo>
                  <a:pt x="420" y="0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3" name="Google Shape;4673;p43"/>
          <p:cNvSpPr/>
          <p:nvPr/>
        </p:nvSpPr>
        <p:spPr>
          <a:xfrm>
            <a:off x="3401067" y="2482381"/>
            <a:ext cx="260658" cy="310442"/>
          </a:xfrm>
          <a:custGeom>
            <a:avLst/>
            <a:gdLst/>
            <a:ahLst/>
            <a:cxnLst/>
            <a:rect l="l" t="t" r="r" b="b"/>
            <a:pathLst>
              <a:path w="3184" h="3792" extrusionOk="0">
                <a:moveTo>
                  <a:pt x="1823" y="1"/>
                </a:moveTo>
                <a:cubicBezTo>
                  <a:pt x="1353" y="1"/>
                  <a:pt x="674" y="231"/>
                  <a:pt x="501" y="477"/>
                </a:cubicBezTo>
                <a:cubicBezTo>
                  <a:pt x="0" y="1194"/>
                  <a:pt x="369" y="3324"/>
                  <a:pt x="652" y="3758"/>
                </a:cubicBezTo>
                <a:cubicBezTo>
                  <a:pt x="695" y="3781"/>
                  <a:pt x="753" y="3791"/>
                  <a:pt x="823" y="3791"/>
                </a:cubicBezTo>
                <a:cubicBezTo>
                  <a:pt x="1481" y="3791"/>
                  <a:pt x="3184" y="2873"/>
                  <a:pt x="3018" y="2545"/>
                </a:cubicBezTo>
                <a:cubicBezTo>
                  <a:pt x="2687" y="1903"/>
                  <a:pt x="2522" y="373"/>
                  <a:pt x="2220" y="104"/>
                </a:cubicBezTo>
                <a:cubicBezTo>
                  <a:pt x="2139" y="32"/>
                  <a:pt x="1995" y="1"/>
                  <a:pt x="182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4" name="Google Shape;4674;p43"/>
          <p:cNvSpPr/>
          <p:nvPr/>
        </p:nvSpPr>
        <p:spPr>
          <a:xfrm>
            <a:off x="3455589" y="2667070"/>
            <a:ext cx="192546" cy="126240"/>
          </a:xfrm>
          <a:custGeom>
            <a:avLst/>
            <a:gdLst/>
            <a:ahLst/>
            <a:cxnLst/>
            <a:rect l="l" t="t" r="r" b="b"/>
            <a:pathLst>
              <a:path w="2352" h="1542" extrusionOk="0">
                <a:moveTo>
                  <a:pt x="2229" y="1"/>
                </a:moveTo>
                <a:cubicBezTo>
                  <a:pt x="1875" y="72"/>
                  <a:pt x="1487" y="223"/>
                  <a:pt x="1105" y="454"/>
                </a:cubicBezTo>
                <a:cubicBezTo>
                  <a:pt x="609" y="756"/>
                  <a:pt x="222" y="1139"/>
                  <a:pt x="0" y="1507"/>
                </a:cubicBezTo>
                <a:cubicBezTo>
                  <a:pt x="52" y="1530"/>
                  <a:pt x="119" y="1541"/>
                  <a:pt x="199" y="1541"/>
                </a:cubicBezTo>
                <a:cubicBezTo>
                  <a:pt x="837" y="1541"/>
                  <a:pt x="2244" y="845"/>
                  <a:pt x="2333" y="497"/>
                </a:cubicBezTo>
                <a:cubicBezTo>
                  <a:pt x="2352" y="421"/>
                  <a:pt x="2352" y="114"/>
                  <a:pt x="222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5" name="Google Shape;4675;p43"/>
          <p:cNvSpPr/>
          <p:nvPr/>
        </p:nvSpPr>
        <p:spPr>
          <a:xfrm>
            <a:off x="4046161" y="2910866"/>
            <a:ext cx="275312" cy="510035"/>
          </a:xfrm>
          <a:custGeom>
            <a:avLst/>
            <a:gdLst/>
            <a:ahLst/>
            <a:cxnLst/>
            <a:rect l="l" t="t" r="r" b="b"/>
            <a:pathLst>
              <a:path w="3363" h="6230" extrusionOk="0">
                <a:moveTo>
                  <a:pt x="2255" y="1"/>
                </a:moveTo>
                <a:cubicBezTo>
                  <a:pt x="1442" y="1"/>
                  <a:pt x="470" y="1259"/>
                  <a:pt x="289" y="1636"/>
                </a:cubicBezTo>
                <a:cubicBezTo>
                  <a:pt x="1" y="2231"/>
                  <a:pt x="72" y="5611"/>
                  <a:pt x="72" y="5611"/>
                </a:cubicBezTo>
                <a:lnTo>
                  <a:pt x="950" y="6230"/>
                </a:lnTo>
                <a:cubicBezTo>
                  <a:pt x="2418" y="4681"/>
                  <a:pt x="3207" y="2495"/>
                  <a:pt x="3315" y="1589"/>
                </a:cubicBezTo>
                <a:cubicBezTo>
                  <a:pt x="3363" y="1159"/>
                  <a:pt x="2796" y="68"/>
                  <a:pt x="2352" y="7"/>
                </a:cubicBezTo>
                <a:cubicBezTo>
                  <a:pt x="2320" y="3"/>
                  <a:pt x="2288" y="1"/>
                  <a:pt x="2255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6" name="Google Shape;4676;p43"/>
          <p:cNvSpPr/>
          <p:nvPr/>
        </p:nvSpPr>
        <p:spPr>
          <a:xfrm>
            <a:off x="4046161" y="2926421"/>
            <a:ext cx="172490" cy="477124"/>
          </a:xfrm>
          <a:custGeom>
            <a:avLst/>
            <a:gdLst/>
            <a:ahLst/>
            <a:cxnLst/>
            <a:rect l="l" t="t" r="r" b="b"/>
            <a:pathLst>
              <a:path w="2107" h="5828" extrusionOk="0">
                <a:moveTo>
                  <a:pt x="1658" y="1"/>
                </a:moveTo>
                <a:cubicBezTo>
                  <a:pt x="1021" y="364"/>
                  <a:pt x="426" y="1158"/>
                  <a:pt x="289" y="1446"/>
                </a:cubicBezTo>
                <a:cubicBezTo>
                  <a:pt x="1" y="2041"/>
                  <a:pt x="72" y="5421"/>
                  <a:pt x="72" y="5421"/>
                </a:cubicBezTo>
                <a:lnTo>
                  <a:pt x="648" y="5827"/>
                </a:lnTo>
                <a:cubicBezTo>
                  <a:pt x="1809" y="4142"/>
                  <a:pt x="2107" y="2111"/>
                  <a:pt x="2102" y="1238"/>
                </a:cubicBezTo>
                <a:cubicBezTo>
                  <a:pt x="2102" y="955"/>
                  <a:pt x="1989" y="336"/>
                  <a:pt x="1658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7" name="Google Shape;4677;p43"/>
          <p:cNvSpPr/>
          <p:nvPr/>
        </p:nvSpPr>
        <p:spPr>
          <a:xfrm>
            <a:off x="3932942" y="2898504"/>
            <a:ext cx="374205" cy="257883"/>
          </a:xfrm>
          <a:custGeom>
            <a:avLst/>
            <a:gdLst/>
            <a:ahLst/>
            <a:cxnLst/>
            <a:rect l="l" t="t" r="r" b="b"/>
            <a:pathLst>
              <a:path w="4571" h="3150" extrusionOk="0">
                <a:moveTo>
                  <a:pt x="3234" y="1"/>
                </a:moveTo>
                <a:cubicBezTo>
                  <a:pt x="2654" y="1"/>
                  <a:pt x="2051" y="168"/>
                  <a:pt x="1596" y="479"/>
                </a:cubicBezTo>
                <a:cubicBezTo>
                  <a:pt x="510" y="1215"/>
                  <a:pt x="0" y="2537"/>
                  <a:pt x="1308" y="3047"/>
                </a:cubicBezTo>
                <a:cubicBezTo>
                  <a:pt x="1486" y="3117"/>
                  <a:pt x="1678" y="3150"/>
                  <a:pt x="1874" y="3150"/>
                </a:cubicBezTo>
                <a:cubicBezTo>
                  <a:pt x="3115" y="3150"/>
                  <a:pt x="4571" y="1842"/>
                  <a:pt x="4363" y="257"/>
                </a:cubicBezTo>
                <a:cubicBezTo>
                  <a:pt x="4038" y="84"/>
                  <a:pt x="3642" y="1"/>
                  <a:pt x="3234" y="1"/>
                </a:cubicBezTo>
                <a:close/>
              </a:path>
            </a:pathLst>
          </a:custGeom>
          <a:solidFill>
            <a:srgbClr val="D2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8" name="Google Shape;4678;p43"/>
          <p:cNvSpPr/>
          <p:nvPr/>
        </p:nvSpPr>
        <p:spPr>
          <a:xfrm>
            <a:off x="3496931" y="2634979"/>
            <a:ext cx="191810" cy="210809"/>
          </a:xfrm>
          <a:custGeom>
            <a:avLst/>
            <a:gdLst/>
            <a:ahLst/>
            <a:cxnLst/>
            <a:rect l="l" t="t" r="r" b="b"/>
            <a:pathLst>
              <a:path w="2343" h="2575" extrusionOk="0">
                <a:moveTo>
                  <a:pt x="1577" y="1"/>
                </a:moveTo>
                <a:cubicBezTo>
                  <a:pt x="1577" y="1"/>
                  <a:pt x="265" y="237"/>
                  <a:pt x="104" y="1063"/>
                </a:cubicBezTo>
                <a:cubicBezTo>
                  <a:pt x="0" y="1587"/>
                  <a:pt x="312" y="2574"/>
                  <a:pt x="312" y="2574"/>
                </a:cubicBezTo>
                <a:lnTo>
                  <a:pt x="2342" y="1653"/>
                </a:lnTo>
                <a:lnTo>
                  <a:pt x="1577" y="1"/>
                </a:ln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9" name="Google Shape;4679;p43"/>
          <p:cNvSpPr/>
          <p:nvPr/>
        </p:nvSpPr>
        <p:spPr>
          <a:xfrm>
            <a:off x="3741215" y="3355069"/>
            <a:ext cx="549314" cy="1341072"/>
          </a:xfrm>
          <a:custGeom>
            <a:avLst/>
            <a:gdLst/>
            <a:ahLst/>
            <a:cxnLst/>
            <a:rect l="l" t="t" r="r" b="b"/>
            <a:pathLst>
              <a:path w="6710" h="16381" extrusionOk="0">
                <a:moveTo>
                  <a:pt x="3760" y="0"/>
                </a:moveTo>
                <a:cubicBezTo>
                  <a:pt x="2063" y="0"/>
                  <a:pt x="0" y="3372"/>
                  <a:pt x="0" y="3372"/>
                </a:cubicBezTo>
                <a:lnTo>
                  <a:pt x="3527" y="16380"/>
                </a:lnTo>
                <a:lnTo>
                  <a:pt x="3679" y="16380"/>
                </a:lnTo>
                <a:cubicBezTo>
                  <a:pt x="3679" y="16380"/>
                  <a:pt x="6710" y="3953"/>
                  <a:pt x="5034" y="917"/>
                </a:cubicBezTo>
                <a:cubicBezTo>
                  <a:pt x="4671" y="258"/>
                  <a:pt x="4230" y="0"/>
                  <a:pt x="3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0" name="Google Shape;4680;p43"/>
          <p:cNvSpPr/>
          <p:nvPr/>
        </p:nvSpPr>
        <p:spPr>
          <a:xfrm>
            <a:off x="3895039" y="3350485"/>
            <a:ext cx="429546" cy="1339434"/>
          </a:xfrm>
          <a:custGeom>
            <a:avLst/>
            <a:gdLst/>
            <a:ahLst/>
            <a:cxnLst/>
            <a:rect l="l" t="t" r="r" b="b"/>
            <a:pathLst>
              <a:path w="5247" h="16361" extrusionOk="0">
                <a:moveTo>
                  <a:pt x="2242" y="0"/>
                </a:moveTo>
                <a:cubicBezTo>
                  <a:pt x="1516" y="0"/>
                  <a:pt x="707" y="543"/>
                  <a:pt x="1" y="1190"/>
                </a:cubicBezTo>
                <a:cubicBezTo>
                  <a:pt x="468" y="2829"/>
                  <a:pt x="2135" y="3140"/>
                  <a:pt x="1979" y="5492"/>
                </a:cubicBezTo>
                <a:cubicBezTo>
                  <a:pt x="1776" y="8485"/>
                  <a:pt x="1540" y="13504"/>
                  <a:pt x="1615" y="16233"/>
                </a:cubicBezTo>
                <a:lnTo>
                  <a:pt x="1648" y="16361"/>
                </a:lnTo>
                <a:lnTo>
                  <a:pt x="1800" y="16361"/>
                </a:lnTo>
                <a:cubicBezTo>
                  <a:pt x="1800" y="16361"/>
                  <a:pt x="5246" y="3957"/>
                  <a:pt x="3570" y="921"/>
                </a:cubicBezTo>
                <a:cubicBezTo>
                  <a:pt x="3207" y="259"/>
                  <a:pt x="2745" y="0"/>
                  <a:pt x="2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1" name="Google Shape;4681;p43"/>
          <p:cNvSpPr/>
          <p:nvPr/>
        </p:nvSpPr>
        <p:spPr>
          <a:xfrm>
            <a:off x="3701429" y="3364975"/>
            <a:ext cx="495938" cy="1331166"/>
          </a:xfrm>
          <a:custGeom>
            <a:avLst/>
            <a:gdLst/>
            <a:ahLst/>
            <a:cxnLst/>
            <a:rect l="l" t="t" r="r" b="b"/>
            <a:pathLst>
              <a:path w="6058" h="16260" extrusionOk="0">
                <a:moveTo>
                  <a:pt x="4160" y="0"/>
                </a:moveTo>
                <a:cubicBezTo>
                  <a:pt x="2613" y="0"/>
                  <a:pt x="76" y="3265"/>
                  <a:pt x="76" y="3265"/>
                </a:cubicBezTo>
                <a:lnTo>
                  <a:pt x="0" y="16259"/>
                </a:lnTo>
                <a:lnTo>
                  <a:pt x="151" y="16259"/>
                </a:lnTo>
                <a:cubicBezTo>
                  <a:pt x="151" y="16259"/>
                  <a:pt x="6058" y="3936"/>
                  <a:pt x="5151" y="919"/>
                </a:cubicBezTo>
                <a:cubicBezTo>
                  <a:pt x="4951" y="258"/>
                  <a:pt x="4595" y="0"/>
                  <a:pt x="4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2" name="Google Shape;4682;p43"/>
          <p:cNvSpPr/>
          <p:nvPr/>
        </p:nvSpPr>
        <p:spPr>
          <a:xfrm>
            <a:off x="3705276" y="3384132"/>
            <a:ext cx="495201" cy="486702"/>
          </a:xfrm>
          <a:custGeom>
            <a:avLst/>
            <a:gdLst/>
            <a:ahLst/>
            <a:cxnLst/>
            <a:rect l="l" t="t" r="r" b="b"/>
            <a:pathLst>
              <a:path w="6049" h="5945" extrusionOk="0">
                <a:moveTo>
                  <a:pt x="5794" y="0"/>
                </a:moveTo>
                <a:lnTo>
                  <a:pt x="0" y="1988"/>
                </a:lnTo>
                <a:lnTo>
                  <a:pt x="524" y="5945"/>
                </a:lnTo>
                <a:cubicBezTo>
                  <a:pt x="1620" y="1181"/>
                  <a:pt x="6049" y="864"/>
                  <a:pt x="6049" y="864"/>
                </a:cubicBezTo>
                <a:lnTo>
                  <a:pt x="57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43"/>
          <p:cNvSpPr/>
          <p:nvPr/>
        </p:nvSpPr>
        <p:spPr>
          <a:xfrm>
            <a:off x="3680553" y="3450688"/>
            <a:ext cx="189026" cy="1245450"/>
          </a:xfrm>
          <a:custGeom>
            <a:avLst/>
            <a:gdLst/>
            <a:ahLst/>
            <a:cxnLst/>
            <a:rect l="l" t="t" r="r" b="b"/>
            <a:pathLst>
              <a:path w="2309" h="15213" extrusionOk="0">
                <a:moveTo>
                  <a:pt x="1114" y="0"/>
                </a:moveTo>
                <a:cubicBezTo>
                  <a:pt x="137" y="0"/>
                  <a:pt x="0" y="2303"/>
                  <a:pt x="0" y="2303"/>
                </a:cubicBezTo>
                <a:lnTo>
                  <a:pt x="255" y="15212"/>
                </a:lnTo>
                <a:lnTo>
                  <a:pt x="406" y="15212"/>
                </a:lnTo>
                <a:cubicBezTo>
                  <a:pt x="406" y="15212"/>
                  <a:pt x="430" y="15156"/>
                  <a:pt x="482" y="15052"/>
                </a:cubicBezTo>
                <a:cubicBezTo>
                  <a:pt x="614" y="13220"/>
                  <a:pt x="2309" y="5226"/>
                  <a:pt x="1653" y="198"/>
                </a:cubicBezTo>
                <a:cubicBezTo>
                  <a:pt x="1450" y="60"/>
                  <a:pt x="1271" y="0"/>
                  <a:pt x="11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43"/>
          <p:cNvSpPr/>
          <p:nvPr/>
        </p:nvSpPr>
        <p:spPr>
          <a:xfrm>
            <a:off x="3758570" y="2760233"/>
            <a:ext cx="532122" cy="366766"/>
          </a:xfrm>
          <a:custGeom>
            <a:avLst/>
            <a:gdLst/>
            <a:ahLst/>
            <a:cxnLst/>
            <a:rect l="l" t="t" r="r" b="b"/>
            <a:pathLst>
              <a:path w="6500" h="4480" extrusionOk="0">
                <a:moveTo>
                  <a:pt x="1" y="1"/>
                </a:moveTo>
                <a:cubicBezTo>
                  <a:pt x="1" y="1"/>
                  <a:pt x="2560" y="4264"/>
                  <a:pt x="3920" y="4467"/>
                </a:cubicBezTo>
                <a:cubicBezTo>
                  <a:pt x="3977" y="4476"/>
                  <a:pt x="4034" y="4480"/>
                  <a:pt x="4091" y="4480"/>
                </a:cubicBezTo>
                <a:cubicBezTo>
                  <a:pt x="5385" y="4480"/>
                  <a:pt x="6499" y="2398"/>
                  <a:pt x="5993" y="1941"/>
                </a:cubicBezTo>
                <a:cubicBezTo>
                  <a:pt x="5464" y="1460"/>
                  <a:pt x="1701" y="298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43"/>
          <p:cNvSpPr/>
          <p:nvPr/>
        </p:nvSpPr>
        <p:spPr>
          <a:xfrm>
            <a:off x="3838225" y="2882786"/>
            <a:ext cx="375433" cy="244211"/>
          </a:xfrm>
          <a:custGeom>
            <a:avLst/>
            <a:gdLst/>
            <a:ahLst/>
            <a:cxnLst/>
            <a:rect l="l" t="t" r="r" b="b"/>
            <a:pathLst>
              <a:path w="4586" h="2983" extrusionOk="0">
                <a:moveTo>
                  <a:pt x="1" y="0"/>
                </a:moveTo>
                <a:lnTo>
                  <a:pt x="1" y="0"/>
                </a:lnTo>
                <a:cubicBezTo>
                  <a:pt x="869" y="1247"/>
                  <a:pt x="2125" y="2847"/>
                  <a:pt x="2947" y="2970"/>
                </a:cubicBezTo>
                <a:cubicBezTo>
                  <a:pt x="3004" y="2978"/>
                  <a:pt x="3061" y="2982"/>
                  <a:pt x="3118" y="2982"/>
                </a:cubicBezTo>
                <a:cubicBezTo>
                  <a:pt x="3682" y="2982"/>
                  <a:pt x="4208" y="2591"/>
                  <a:pt x="4585" y="2111"/>
                </a:cubicBezTo>
                <a:cubicBezTo>
                  <a:pt x="3768" y="1903"/>
                  <a:pt x="2857" y="1568"/>
                  <a:pt x="1927" y="1115"/>
                </a:cubicBezTo>
                <a:cubicBezTo>
                  <a:pt x="1214" y="770"/>
                  <a:pt x="567" y="388"/>
                  <a:pt x="1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43"/>
          <p:cNvSpPr/>
          <p:nvPr/>
        </p:nvSpPr>
        <p:spPr>
          <a:xfrm>
            <a:off x="3403032" y="2753029"/>
            <a:ext cx="841490" cy="954248"/>
          </a:xfrm>
          <a:custGeom>
            <a:avLst/>
            <a:gdLst/>
            <a:ahLst/>
            <a:cxnLst/>
            <a:rect l="l" t="t" r="r" b="b"/>
            <a:pathLst>
              <a:path w="10279" h="11656" extrusionOk="0">
                <a:moveTo>
                  <a:pt x="3476" y="1"/>
                </a:moveTo>
                <a:cubicBezTo>
                  <a:pt x="1529" y="1"/>
                  <a:pt x="532" y="899"/>
                  <a:pt x="411" y="1751"/>
                </a:cubicBezTo>
                <a:cubicBezTo>
                  <a:pt x="0" y="4584"/>
                  <a:pt x="3102" y="11515"/>
                  <a:pt x="3338" y="11652"/>
                </a:cubicBezTo>
                <a:cubicBezTo>
                  <a:pt x="3343" y="11654"/>
                  <a:pt x="3349" y="11656"/>
                  <a:pt x="3356" y="11656"/>
                </a:cubicBezTo>
                <a:cubicBezTo>
                  <a:pt x="3685" y="11656"/>
                  <a:pt x="6337" y="8631"/>
                  <a:pt x="9490" y="8219"/>
                </a:cubicBezTo>
                <a:cubicBezTo>
                  <a:pt x="10279" y="8115"/>
                  <a:pt x="7531" y="183"/>
                  <a:pt x="3796" y="8"/>
                </a:cubicBezTo>
                <a:cubicBezTo>
                  <a:pt x="3687" y="3"/>
                  <a:pt x="3580" y="1"/>
                  <a:pt x="3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43"/>
          <p:cNvSpPr/>
          <p:nvPr/>
        </p:nvSpPr>
        <p:spPr>
          <a:xfrm>
            <a:off x="3403032" y="2881722"/>
            <a:ext cx="409407" cy="825552"/>
          </a:xfrm>
          <a:custGeom>
            <a:avLst/>
            <a:gdLst/>
            <a:ahLst/>
            <a:cxnLst/>
            <a:rect l="l" t="t" r="r" b="b"/>
            <a:pathLst>
              <a:path w="5001" h="10084" extrusionOk="0">
                <a:moveTo>
                  <a:pt x="684" y="0"/>
                </a:moveTo>
                <a:cubicBezTo>
                  <a:pt x="619" y="0"/>
                  <a:pt x="557" y="9"/>
                  <a:pt x="496" y="28"/>
                </a:cubicBezTo>
                <a:cubicBezTo>
                  <a:pt x="472" y="32"/>
                  <a:pt x="458" y="42"/>
                  <a:pt x="439" y="51"/>
                </a:cubicBezTo>
                <a:cubicBezTo>
                  <a:pt x="425" y="94"/>
                  <a:pt x="416" y="136"/>
                  <a:pt x="411" y="179"/>
                </a:cubicBezTo>
                <a:cubicBezTo>
                  <a:pt x="0" y="3012"/>
                  <a:pt x="3102" y="9943"/>
                  <a:pt x="3338" y="10080"/>
                </a:cubicBezTo>
                <a:cubicBezTo>
                  <a:pt x="3343" y="10083"/>
                  <a:pt x="3349" y="10084"/>
                  <a:pt x="3356" y="10084"/>
                </a:cubicBezTo>
                <a:cubicBezTo>
                  <a:pt x="3504" y="10084"/>
                  <a:pt x="4104" y="9489"/>
                  <a:pt x="5000" y="8795"/>
                </a:cubicBezTo>
                <a:cubicBezTo>
                  <a:pt x="4882" y="7870"/>
                  <a:pt x="4660" y="6836"/>
                  <a:pt x="4339" y="5769"/>
                </a:cubicBezTo>
                <a:cubicBezTo>
                  <a:pt x="3350" y="2473"/>
                  <a:pt x="1761" y="0"/>
                  <a:pt x="6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43"/>
          <p:cNvSpPr/>
          <p:nvPr/>
        </p:nvSpPr>
        <p:spPr>
          <a:xfrm>
            <a:off x="2839476" y="3172181"/>
            <a:ext cx="436832" cy="250596"/>
          </a:xfrm>
          <a:custGeom>
            <a:avLst/>
            <a:gdLst/>
            <a:ahLst/>
            <a:cxnLst/>
            <a:rect l="l" t="t" r="r" b="b"/>
            <a:pathLst>
              <a:path w="5336" h="3061" extrusionOk="0">
                <a:moveTo>
                  <a:pt x="4004" y="1"/>
                </a:moveTo>
                <a:cubicBezTo>
                  <a:pt x="3270" y="1"/>
                  <a:pt x="260" y="1248"/>
                  <a:pt x="260" y="1248"/>
                </a:cubicBezTo>
                <a:lnTo>
                  <a:pt x="0" y="2292"/>
                </a:lnTo>
                <a:cubicBezTo>
                  <a:pt x="1508" y="2904"/>
                  <a:pt x="3442" y="3060"/>
                  <a:pt x="4420" y="3060"/>
                </a:cubicBezTo>
                <a:cubicBezTo>
                  <a:pt x="4725" y="3060"/>
                  <a:pt x="4937" y="3045"/>
                  <a:pt x="5014" y="3024"/>
                </a:cubicBezTo>
                <a:cubicBezTo>
                  <a:pt x="5335" y="2929"/>
                  <a:pt x="4703" y="54"/>
                  <a:pt x="4042" y="2"/>
                </a:cubicBezTo>
                <a:cubicBezTo>
                  <a:pt x="4030" y="1"/>
                  <a:pt x="4017" y="1"/>
                  <a:pt x="4004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43"/>
          <p:cNvSpPr/>
          <p:nvPr/>
        </p:nvSpPr>
        <p:spPr>
          <a:xfrm>
            <a:off x="2839476" y="3247252"/>
            <a:ext cx="431019" cy="175524"/>
          </a:xfrm>
          <a:custGeom>
            <a:avLst/>
            <a:gdLst/>
            <a:ahLst/>
            <a:cxnLst/>
            <a:rect l="l" t="t" r="r" b="b"/>
            <a:pathLst>
              <a:path w="5265" h="2144" extrusionOk="0">
                <a:moveTo>
                  <a:pt x="4712" y="1"/>
                </a:moveTo>
                <a:cubicBezTo>
                  <a:pt x="4259" y="837"/>
                  <a:pt x="0" y="1375"/>
                  <a:pt x="0" y="1375"/>
                </a:cubicBezTo>
                <a:cubicBezTo>
                  <a:pt x="1508" y="1987"/>
                  <a:pt x="3442" y="2143"/>
                  <a:pt x="4420" y="2143"/>
                </a:cubicBezTo>
                <a:cubicBezTo>
                  <a:pt x="4725" y="2143"/>
                  <a:pt x="4937" y="2128"/>
                  <a:pt x="5014" y="2107"/>
                </a:cubicBezTo>
                <a:cubicBezTo>
                  <a:pt x="5265" y="2031"/>
                  <a:pt x="5175" y="813"/>
                  <a:pt x="4712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43"/>
          <p:cNvSpPr/>
          <p:nvPr/>
        </p:nvSpPr>
        <p:spPr>
          <a:xfrm>
            <a:off x="3075983" y="3115694"/>
            <a:ext cx="279815" cy="345808"/>
          </a:xfrm>
          <a:custGeom>
            <a:avLst/>
            <a:gdLst/>
            <a:ahLst/>
            <a:cxnLst/>
            <a:rect l="l" t="t" r="r" b="b"/>
            <a:pathLst>
              <a:path w="3418" h="4224" extrusionOk="0">
                <a:moveTo>
                  <a:pt x="2177" y="0"/>
                </a:moveTo>
                <a:cubicBezTo>
                  <a:pt x="2011" y="0"/>
                  <a:pt x="1827" y="38"/>
                  <a:pt x="1625" y="121"/>
                </a:cubicBezTo>
                <a:cubicBezTo>
                  <a:pt x="326" y="640"/>
                  <a:pt x="1" y="3053"/>
                  <a:pt x="1436" y="4224"/>
                </a:cubicBezTo>
                <a:cubicBezTo>
                  <a:pt x="2300" y="3992"/>
                  <a:pt x="2975" y="3100"/>
                  <a:pt x="3178" y="2184"/>
                </a:cubicBezTo>
                <a:cubicBezTo>
                  <a:pt x="3417" y="1104"/>
                  <a:pt x="3071" y="0"/>
                  <a:pt x="21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43"/>
          <p:cNvSpPr/>
          <p:nvPr/>
        </p:nvSpPr>
        <p:spPr>
          <a:xfrm>
            <a:off x="3142948" y="2805341"/>
            <a:ext cx="524673" cy="612123"/>
          </a:xfrm>
          <a:custGeom>
            <a:avLst/>
            <a:gdLst/>
            <a:ahLst/>
            <a:cxnLst/>
            <a:rect l="l" t="t" r="r" b="b"/>
            <a:pathLst>
              <a:path w="6409" h="7477" extrusionOk="0">
                <a:moveTo>
                  <a:pt x="4404" y="1"/>
                </a:moveTo>
                <a:cubicBezTo>
                  <a:pt x="4351" y="1"/>
                  <a:pt x="4299" y="16"/>
                  <a:pt x="4249" y="49"/>
                </a:cubicBezTo>
                <a:cubicBezTo>
                  <a:pt x="1676" y="1749"/>
                  <a:pt x="368" y="4077"/>
                  <a:pt x="141" y="4733"/>
                </a:cubicBezTo>
                <a:cubicBezTo>
                  <a:pt x="0" y="5151"/>
                  <a:pt x="102" y="7476"/>
                  <a:pt x="899" y="7476"/>
                </a:cubicBezTo>
                <a:cubicBezTo>
                  <a:pt x="903" y="7476"/>
                  <a:pt x="907" y="7476"/>
                  <a:pt x="911" y="7476"/>
                </a:cubicBezTo>
                <a:cubicBezTo>
                  <a:pt x="1718" y="7453"/>
                  <a:pt x="5382" y="5201"/>
                  <a:pt x="5911" y="4521"/>
                </a:cubicBezTo>
                <a:cubicBezTo>
                  <a:pt x="6408" y="3881"/>
                  <a:pt x="5243" y="1"/>
                  <a:pt x="44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43"/>
          <p:cNvSpPr/>
          <p:nvPr/>
        </p:nvSpPr>
        <p:spPr>
          <a:xfrm>
            <a:off x="3152117" y="3091134"/>
            <a:ext cx="493728" cy="326324"/>
          </a:xfrm>
          <a:custGeom>
            <a:avLst/>
            <a:gdLst/>
            <a:ahLst/>
            <a:cxnLst/>
            <a:rect l="l" t="t" r="r" b="b"/>
            <a:pathLst>
              <a:path w="6031" h="3986" extrusionOk="0">
                <a:moveTo>
                  <a:pt x="5884" y="0"/>
                </a:moveTo>
                <a:cubicBezTo>
                  <a:pt x="5719" y="151"/>
                  <a:pt x="5544" y="298"/>
                  <a:pt x="5355" y="435"/>
                </a:cubicBezTo>
                <a:cubicBezTo>
                  <a:pt x="3685" y="1633"/>
                  <a:pt x="1276" y="2259"/>
                  <a:pt x="183" y="2259"/>
                </a:cubicBezTo>
                <a:cubicBezTo>
                  <a:pt x="118" y="2259"/>
                  <a:pt x="57" y="2257"/>
                  <a:pt x="1" y="2252"/>
                </a:cubicBezTo>
                <a:lnTo>
                  <a:pt x="1" y="2252"/>
                </a:lnTo>
                <a:cubicBezTo>
                  <a:pt x="48" y="3045"/>
                  <a:pt x="285" y="3985"/>
                  <a:pt x="787" y="3985"/>
                </a:cubicBezTo>
                <a:cubicBezTo>
                  <a:pt x="791" y="3985"/>
                  <a:pt x="795" y="3985"/>
                  <a:pt x="799" y="3985"/>
                </a:cubicBezTo>
                <a:cubicBezTo>
                  <a:pt x="1606" y="3962"/>
                  <a:pt x="5369" y="1889"/>
                  <a:pt x="5898" y="1204"/>
                </a:cubicBezTo>
                <a:cubicBezTo>
                  <a:pt x="6030" y="1039"/>
                  <a:pt x="5945" y="477"/>
                  <a:pt x="5884" y="0"/>
                </a:cubicBezTo>
                <a:close/>
              </a:path>
            </a:pathLst>
          </a:custGeom>
          <a:solidFill>
            <a:srgbClr val="191919">
              <a:alpha val="12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43"/>
          <p:cNvSpPr/>
          <p:nvPr/>
        </p:nvSpPr>
        <p:spPr>
          <a:xfrm>
            <a:off x="3616781" y="4666312"/>
            <a:ext cx="110518" cy="37086"/>
          </a:xfrm>
          <a:custGeom>
            <a:avLst/>
            <a:gdLst/>
            <a:ahLst/>
            <a:cxnLst/>
            <a:rect l="l" t="t" r="r" b="b"/>
            <a:pathLst>
              <a:path w="1350" h="453" extrusionOk="0">
                <a:moveTo>
                  <a:pt x="1115" y="1"/>
                </a:moveTo>
                <a:cubicBezTo>
                  <a:pt x="1103" y="1"/>
                  <a:pt x="1090" y="2"/>
                  <a:pt x="1077" y="4"/>
                </a:cubicBezTo>
                <a:cubicBezTo>
                  <a:pt x="793" y="52"/>
                  <a:pt x="0" y="453"/>
                  <a:pt x="0" y="453"/>
                </a:cubicBezTo>
                <a:lnTo>
                  <a:pt x="1294" y="453"/>
                </a:lnTo>
                <a:cubicBezTo>
                  <a:pt x="1294" y="453"/>
                  <a:pt x="1349" y="1"/>
                  <a:pt x="11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43"/>
          <p:cNvSpPr/>
          <p:nvPr/>
        </p:nvSpPr>
        <p:spPr>
          <a:xfrm>
            <a:off x="4005229" y="4669423"/>
            <a:ext cx="66147" cy="33975"/>
          </a:xfrm>
          <a:custGeom>
            <a:avLst/>
            <a:gdLst/>
            <a:ahLst/>
            <a:cxnLst/>
            <a:rect l="l" t="t" r="r" b="b"/>
            <a:pathLst>
              <a:path w="808" h="415" extrusionOk="0">
                <a:moveTo>
                  <a:pt x="357" y="1"/>
                </a:moveTo>
                <a:cubicBezTo>
                  <a:pt x="349" y="1"/>
                  <a:pt x="342" y="2"/>
                  <a:pt x="336" y="4"/>
                </a:cubicBezTo>
                <a:cubicBezTo>
                  <a:pt x="199" y="51"/>
                  <a:pt x="0" y="415"/>
                  <a:pt x="0" y="415"/>
                </a:cubicBezTo>
                <a:lnTo>
                  <a:pt x="808" y="415"/>
                </a:lnTo>
                <a:cubicBezTo>
                  <a:pt x="808" y="415"/>
                  <a:pt x="505" y="1"/>
                  <a:pt x="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43"/>
          <p:cNvSpPr/>
          <p:nvPr/>
        </p:nvSpPr>
        <p:spPr>
          <a:xfrm>
            <a:off x="3378636" y="2432443"/>
            <a:ext cx="288820" cy="299635"/>
          </a:xfrm>
          <a:custGeom>
            <a:avLst/>
            <a:gdLst/>
            <a:ahLst/>
            <a:cxnLst/>
            <a:rect l="l" t="t" r="r" b="b"/>
            <a:pathLst>
              <a:path w="3528" h="3660" extrusionOk="0">
                <a:moveTo>
                  <a:pt x="1888" y="1"/>
                </a:moveTo>
                <a:cubicBezTo>
                  <a:pt x="1600" y="1"/>
                  <a:pt x="1293" y="40"/>
                  <a:pt x="992" y="109"/>
                </a:cubicBezTo>
                <a:cubicBezTo>
                  <a:pt x="270" y="279"/>
                  <a:pt x="1" y="1068"/>
                  <a:pt x="657" y="1318"/>
                </a:cubicBezTo>
                <a:cubicBezTo>
                  <a:pt x="1313" y="1568"/>
                  <a:pt x="1280" y="2805"/>
                  <a:pt x="1280" y="2805"/>
                </a:cubicBezTo>
                <a:lnTo>
                  <a:pt x="1658" y="2947"/>
                </a:lnTo>
                <a:lnTo>
                  <a:pt x="2073" y="3660"/>
                </a:lnTo>
                <a:cubicBezTo>
                  <a:pt x="2073" y="3660"/>
                  <a:pt x="2698" y="3124"/>
                  <a:pt x="3118" y="3124"/>
                </a:cubicBezTo>
                <a:cubicBezTo>
                  <a:pt x="3218" y="3124"/>
                  <a:pt x="3306" y="3155"/>
                  <a:pt x="3372" y="3230"/>
                </a:cubicBezTo>
                <a:cubicBezTo>
                  <a:pt x="3372" y="3230"/>
                  <a:pt x="3528" y="969"/>
                  <a:pt x="3140" y="464"/>
                </a:cubicBezTo>
                <a:cubicBezTo>
                  <a:pt x="2889" y="135"/>
                  <a:pt x="2421" y="1"/>
                  <a:pt x="1888" y="1"/>
                </a:cubicBez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43"/>
          <p:cNvSpPr/>
          <p:nvPr/>
        </p:nvSpPr>
        <p:spPr>
          <a:xfrm>
            <a:off x="3491118" y="2601332"/>
            <a:ext cx="51493" cy="83832"/>
          </a:xfrm>
          <a:custGeom>
            <a:avLst/>
            <a:gdLst/>
            <a:ahLst/>
            <a:cxnLst/>
            <a:rect l="l" t="t" r="r" b="b"/>
            <a:pathLst>
              <a:path w="629" h="1024" extrusionOk="0">
                <a:moveTo>
                  <a:pt x="345" y="0"/>
                </a:moveTo>
                <a:cubicBezTo>
                  <a:pt x="214" y="0"/>
                  <a:pt x="89" y="167"/>
                  <a:pt x="48" y="407"/>
                </a:cubicBezTo>
                <a:cubicBezTo>
                  <a:pt x="1" y="686"/>
                  <a:pt x="81" y="955"/>
                  <a:pt x="232" y="1012"/>
                </a:cubicBezTo>
                <a:cubicBezTo>
                  <a:pt x="251" y="1020"/>
                  <a:pt x="271" y="1024"/>
                  <a:pt x="290" y="1024"/>
                </a:cubicBezTo>
                <a:cubicBezTo>
                  <a:pt x="418" y="1024"/>
                  <a:pt x="540" y="857"/>
                  <a:pt x="581" y="620"/>
                </a:cubicBezTo>
                <a:cubicBezTo>
                  <a:pt x="629" y="341"/>
                  <a:pt x="548" y="72"/>
                  <a:pt x="402" y="11"/>
                </a:cubicBezTo>
                <a:cubicBezTo>
                  <a:pt x="383" y="3"/>
                  <a:pt x="364" y="0"/>
                  <a:pt x="345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43"/>
          <p:cNvSpPr/>
          <p:nvPr/>
        </p:nvSpPr>
        <p:spPr>
          <a:xfrm>
            <a:off x="3499223" y="2621389"/>
            <a:ext cx="31027" cy="50676"/>
          </a:xfrm>
          <a:custGeom>
            <a:avLst/>
            <a:gdLst/>
            <a:ahLst/>
            <a:cxnLst/>
            <a:rect l="l" t="t" r="r" b="b"/>
            <a:pathLst>
              <a:path w="379" h="619" extrusionOk="0">
                <a:moveTo>
                  <a:pt x="206" y="0"/>
                </a:moveTo>
                <a:cubicBezTo>
                  <a:pt x="130" y="0"/>
                  <a:pt x="54" y="102"/>
                  <a:pt x="29" y="247"/>
                </a:cubicBezTo>
                <a:cubicBezTo>
                  <a:pt x="1" y="412"/>
                  <a:pt x="48" y="578"/>
                  <a:pt x="138" y="611"/>
                </a:cubicBezTo>
                <a:cubicBezTo>
                  <a:pt x="150" y="616"/>
                  <a:pt x="162" y="618"/>
                  <a:pt x="174" y="618"/>
                </a:cubicBezTo>
                <a:cubicBezTo>
                  <a:pt x="252" y="618"/>
                  <a:pt x="326" y="518"/>
                  <a:pt x="350" y="375"/>
                </a:cubicBezTo>
                <a:cubicBezTo>
                  <a:pt x="378" y="205"/>
                  <a:pt x="327" y="44"/>
                  <a:pt x="237" y="6"/>
                </a:cubicBezTo>
                <a:cubicBezTo>
                  <a:pt x="227" y="2"/>
                  <a:pt x="216" y="0"/>
                  <a:pt x="206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43"/>
          <p:cNvSpPr/>
          <p:nvPr/>
        </p:nvSpPr>
        <p:spPr>
          <a:xfrm>
            <a:off x="3500778" y="2638499"/>
            <a:ext cx="21367" cy="34794"/>
          </a:xfrm>
          <a:custGeom>
            <a:avLst/>
            <a:gdLst/>
            <a:ahLst/>
            <a:cxnLst/>
            <a:rect l="l" t="t" r="r" b="b"/>
            <a:pathLst>
              <a:path w="261" h="425" extrusionOk="0">
                <a:moveTo>
                  <a:pt x="143" y="1"/>
                </a:moveTo>
                <a:cubicBezTo>
                  <a:pt x="89" y="1"/>
                  <a:pt x="36" y="71"/>
                  <a:pt x="20" y="170"/>
                </a:cubicBezTo>
                <a:cubicBezTo>
                  <a:pt x="1" y="284"/>
                  <a:pt x="34" y="397"/>
                  <a:pt x="95" y="421"/>
                </a:cubicBezTo>
                <a:cubicBezTo>
                  <a:pt x="103" y="424"/>
                  <a:pt x="110" y="425"/>
                  <a:pt x="118" y="425"/>
                </a:cubicBezTo>
                <a:cubicBezTo>
                  <a:pt x="172" y="425"/>
                  <a:pt x="225" y="355"/>
                  <a:pt x="241" y="255"/>
                </a:cubicBezTo>
                <a:cubicBezTo>
                  <a:pt x="260" y="142"/>
                  <a:pt x="227" y="29"/>
                  <a:pt x="166" y="5"/>
                </a:cubicBezTo>
                <a:cubicBezTo>
                  <a:pt x="158" y="2"/>
                  <a:pt x="151" y="1"/>
                  <a:pt x="143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43"/>
          <p:cNvSpPr/>
          <p:nvPr/>
        </p:nvSpPr>
        <p:spPr>
          <a:xfrm>
            <a:off x="2717825" y="3273531"/>
            <a:ext cx="75316" cy="79084"/>
          </a:xfrm>
          <a:custGeom>
            <a:avLst/>
            <a:gdLst/>
            <a:ahLst/>
            <a:cxnLst/>
            <a:rect l="l" t="t" r="r" b="b"/>
            <a:pathLst>
              <a:path w="920" h="966" extrusionOk="0">
                <a:moveTo>
                  <a:pt x="374" y="0"/>
                </a:moveTo>
                <a:cubicBezTo>
                  <a:pt x="196" y="0"/>
                  <a:pt x="0" y="239"/>
                  <a:pt x="32" y="388"/>
                </a:cubicBezTo>
                <a:cubicBezTo>
                  <a:pt x="63" y="560"/>
                  <a:pt x="282" y="966"/>
                  <a:pt x="553" y="966"/>
                </a:cubicBezTo>
                <a:cubicBezTo>
                  <a:pt x="573" y="966"/>
                  <a:pt x="593" y="964"/>
                  <a:pt x="613" y="959"/>
                </a:cubicBezTo>
                <a:cubicBezTo>
                  <a:pt x="919" y="889"/>
                  <a:pt x="674" y="166"/>
                  <a:pt x="480" y="34"/>
                </a:cubicBezTo>
                <a:cubicBezTo>
                  <a:pt x="447" y="10"/>
                  <a:pt x="411" y="0"/>
                  <a:pt x="374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43"/>
          <p:cNvSpPr/>
          <p:nvPr/>
        </p:nvSpPr>
        <p:spPr>
          <a:xfrm>
            <a:off x="2732397" y="3252410"/>
            <a:ext cx="75398" cy="79002"/>
          </a:xfrm>
          <a:custGeom>
            <a:avLst/>
            <a:gdLst/>
            <a:ahLst/>
            <a:cxnLst/>
            <a:rect l="l" t="t" r="r" b="b"/>
            <a:pathLst>
              <a:path w="921" h="965" extrusionOk="0">
                <a:moveTo>
                  <a:pt x="376" y="0"/>
                </a:moveTo>
                <a:cubicBezTo>
                  <a:pt x="195" y="0"/>
                  <a:pt x="1" y="238"/>
                  <a:pt x="28" y="391"/>
                </a:cubicBezTo>
                <a:cubicBezTo>
                  <a:pt x="59" y="563"/>
                  <a:pt x="283" y="964"/>
                  <a:pt x="550" y="964"/>
                </a:cubicBezTo>
                <a:cubicBezTo>
                  <a:pt x="570" y="964"/>
                  <a:pt x="589" y="962"/>
                  <a:pt x="609" y="958"/>
                </a:cubicBezTo>
                <a:cubicBezTo>
                  <a:pt x="921" y="892"/>
                  <a:pt x="675" y="169"/>
                  <a:pt x="482" y="32"/>
                </a:cubicBezTo>
                <a:cubicBezTo>
                  <a:pt x="448" y="10"/>
                  <a:pt x="412" y="0"/>
                  <a:pt x="376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43"/>
          <p:cNvSpPr/>
          <p:nvPr/>
        </p:nvSpPr>
        <p:spPr>
          <a:xfrm>
            <a:off x="2699160" y="3200834"/>
            <a:ext cx="130083" cy="68687"/>
          </a:xfrm>
          <a:custGeom>
            <a:avLst/>
            <a:gdLst/>
            <a:ahLst/>
            <a:cxnLst/>
            <a:rect l="l" t="t" r="r" b="b"/>
            <a:pathLst>
              <a:path w="1589" h="839" extrusionOk="0">
                <a:moveTo>
                  <a:pt x="249" y="1"/>
                </a:moveTo>
                <a:cubicBezTo>
                  <a:pt x="239" y="1"/>
                  <a:pt x="228" y="1"/>
                  <a:pt x="217" y="1"/>
                </a:cubicBezTo>
                <a:cubicBezTo>
                  <a:pt x="0" y="6"/>
                  <a:pt x="0" y="280"/>
                  <a:pt x="123" y="303"/>
                </a:cubicBezTo>
                <a:cubicBezTo>
                  <a:pt x="420" y="365"/>
                  <a:pt x="609" y="454"/>
                  <a:pt x="968" y="799"/>
                </a:cubicBezTo>
                <a:cubicBezTo>
                  <a:pt x="996" y="827"/>
                  <a:pt x="1044" y="839"/>
                  <a:pt x="1101" y="839"/>
                </a:cubicBezTo>
                <a:cubicBezTo>
                  <a:pt x="1296" y="839"/>
                  <a:pt x="1588" y="697"/>
                  <a:pt x="1464" y="558"/>
                </a:cubicBezTo>
                <a:cubicBezTo>
                  <a:pt x="1312" y="383"/>
                  <a:pt x="704" y="1"/>
                  <a:pt x="24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43"/>
          <p:cNvSpPr/>
          <p:nvPr/>
        </p:nvSpPr>
        <p:spPr>
          <a:xfrm>
            <a:off x="2728713" y="3242668"/>
            <a:ext cx="163566" cy="118872"/>
          </a:xfrm>
          <a:custGeom>
            <a:avLst/>
            <a:gdLst/>
            <a:ahLst/>
            <a:cxnLst/>
            <a:rect l="l" t="t" r="r" b="b"/>
            <a:pathLst>
              <a:path w="1998" h="1452" extrusionOk="0">
                <a:moveTo>
                  <a:pt x="918" y="0"/>
                </a:moveTo>
                <a:cubicBezTo>
                  <a:pt x="599" y="0"/>
                  <a:pt x="0" y="439"/>
                  <a:pt x="215" y="864"/>
                </a:cubicBezTo>
                <a:cubicBezTo>
                  <a:pt x="398" y="1221"/>
                  <a:pt x="670" y="1452"/>
                  <a:pt x="1120" y="1452"/>
                </a:cubicBezTo>
                <a:cubicBezTo>
                  <a:pt x="1205" y="1452"/>
                  <a:pt x="1297" y="1443"/>
                  <a:pt x="1395" y="1426"/>
                </a:cubicBezTo>
                <a:cubicBezTo>
                  <a:pt x="1762" y="1365"/>
                  <a:pt x="1998" y="359"/>
                  <a:pt x="1679" y="359"/>
                </a:cubicBezTo>
                <a:cubicBezTo>
                  <a:pt x="1677" y="359"/>
                  <a:pt x="1676" y="359"/>
                  <a:pt x="1674" y="359"/>
                </a:cubicBezTo>
                <a:cubicBezTo>
                  <a:pt x="1668" y="359"/>
                  <a:pt x="1662" y="359"/>
                  <a:pt x="1656" y="359"/>
                </a:cubicBezTo>
                <a:cubicBezTo>
                  <a:pt x="1344" y="359"/>
                  <a:pt x="1243" y="9"/>
                  <a:pt x="928" y="0"/>
                </a:cubicBezTo>
                <a:cubicBezTo>
                  <a:pt x="925" y="0"/>
                  <a:pt x="921" y="0"/>
                  <a:pt x="918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43"/>
          <p:cNvSpPr/>
          <p:nvPr/>
        </p:nvSpPr>
        <p:spPr>
          <a:xfrm>
            <a:off x="3422680" y="2627693"/>
            <a:ext cx="9414" cy="29800"/>
          </a:xfrm>
          <a:custGeom>
            <a:avLst/>
            <a:gdLst/>
            <a:ahLst/>
            <a:cxnLst/>
            <a:rect l="l" t="t" r="r" b="b"/>
            <a:pathLst>
              <a:path w="115" h="364" extrusionOk="0">
                <a:moveTo>
                  <a:pt x="43" y="0"/>
                </a:moveTo>
                <a:cubicBezTo>
                  <a:pt x="15" y="0"/>
                  <a:pt x="1" y="80"/>
                  <a:pt x="10" y="180"/>
                </a:cubicBezTo>
                <a:cubicBezTo>
                  <a:pt x="20" y="283"/>
                  <a:pt x="48" y="364"/>
                  <a:pt x="76" y="364"/>
                </a:cubicBezTo>
                <a:cubicBezTo>
                  <a:pt x="100" y="364"/>
                  <a:pt x="114" y="283"/>
                  <a:pt x="105" y="180"/>
                </a:cubicBezTo>
                <a:cubicBezTo>
                  <a:pt x="95" y="80"/>
                  <a:pt x="67" y="0"/>
                  <a:pt x="43" y="0"/>
                </a:cubicBezTo>
                <a:close/>
              </a:path>
            </a:pathLst>
          </a:custGeom>
          <a:solidFill>
            <a:srgbClr val="6030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43"/>
          <p:cNvSpPr/>
          <p:nvPr/>
        </p:nvSpPr>
        <p:spPr>
          <a:xfrm>
            <a:off x="3409172" y="2597894"/>
            <a:ext cx="19811" cy="28326"/>
          </a:xfrm>
          <a:custGeom>
            <a:avLst/>
            <a:gdLst/>
            <a:ahLst/>
            <a:cxnLst/>
            <a:rect l="l" t="t" r="r" b="b"/>
            <a:pathLst>
              <a:path w="242" h="346" extrusionOk="0">
                <a:moveTo>
                  <a:pt x="71" y="1"/>
                </a:moveTo>
                <a:cubicBezTo>
                  <a:pt x="43" y="1"/>
                  <a:pt x="15" y="20"/>
                  <a:pt x="15" y="48"/>
                </a:cubicBezTo>
                <a:lnTo>
                  <a:pt x="1" y="284"/>
                </a:lnTo>
                <a:cubicBezTo>
                  <a:pt x="1" y="317"/>
                  <a:pt x="24" y="341"/>
                  <a:pt x="53" y="341"/>
                </a:cubicBezTo>
                <a:lnTo>
                  <a:pt x="171" y="345"/>
                </a:lnTo>
                <a:cubicBezTo>
                  <a:pt x="173" y="346"/>
                  <a:pt x="175" y="346"/>
                  <a:pt x="178" y="346"/>
                </a:cubicBezTo>
                <a:cubicBezTo>
                  <a:pt x="203" y="346"/>
                  <a:pt x="223" y="324"/>
                  <a:pt x="227" y="298"/>
                </a:cubicBezTo>
                <a:lnTo>
                  <a:pt x="241" y="62"/>
                </a:lnTo>
                <a:cubicBezTo>
                  <a:pt x="241" y="34"/>
                  <a:pt x="218" y="10"/>
                  <a:pt x="189" y="10"/>
                </a:cubicBezTo>
                <a:lnTo>
                  <a:pt x="71" y="1"/>
                </a:lnTo>
                <a:close/>
              </a:path>
            </a:pathLst>
          </a:custGeom>
          <a:solidFill>
            <a:srgbClr val="973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3"/>
          <p:cNvSpPr/>
          <p:nvPr/>
        </p:nvSpPr>
        <p:spPr>
          <a:xfrm>
            <a:off x="1767622" y="2544190"/>
            <a:ext cx="18993" cy="38723"/>
          </a:xfrm>
          <a:custGeom>
            <a:avLst/>
            <a:gdLst/>
            <a:ahLst/>
            <a:cxnLst/>
            <a:rect l="l" t="t" r="r" b="b"/>
            <a:pathLst>
              <a:path w="232" h="473" extrusionOk="0">
                <a:moveTo>
                  <a:pt x="0" y="0"/>
                </a:moveTo>
                <a:lnTo>
                  <a:pt x="10" y="472"/>
                </a:lnTo>
                <a:cubicBezTo>
                  <a:pt x="10" y="472"/>
                  <a:pt x="217" y="369"/>
                  <a:pt x="222" y="321"/>
                </a:cubicBezTo>
                <a:cubicBezTo>
                  <a:pt x="231" y="274"/>
                  <a:pt x="184" y="142"/>
                  <a:pt x="0" y="0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6" name="Google Shape;4706;p43"/>
          <p:cNvSpPr/>
          <p:nvPr/>
        </p:nvSpPr>
        <p:spPr>
          <a:xfrm>
            <a:off x="1316465" y="2941893"/>
            <a:ext cx="319355" cy="801810"/>
          </a:xfrm>
          <a:custGeom>
            <a:avLst/>
            <a:gdLst/>
            <a:ahLst/>
            <a:cxnLst/>
            <a:rect l="l" t="t" r="r" b="b"/>
            <a:pathLst>
              <a:path w="3901" h="9794" extrusionOk="0">
                <a:moveTo>
                  <a:pt x="1894" y="1"/>
                </a:moveTo>
                <a:cubicBezTo>
                  <a:pt x="388" y="4600"/>
                  <a:pt x="1" y="9477"/>
                  <a:pt x="1" y="9477"/>
                </a:cubicBezTo>
                <a:cubicBezTo>
                  <a:pt x="1" y="9477"/>
                  <a:pt x="1602" y="9794"/>
                  <a:pt x="2823" y="9794"/>
                </a:cubicBezTo>
                <a:cubicBezTo>
                  <a:pt x="3262" y="9794"/>
                  <a:pt x="3652" y="9753"/>
                  <a:pt x="3901" y="9642"/>
                </a:cubicBezTo>
                <a:lnTo>
                  <a:pt x="3707" y="5185"/>
                </a:lnTo>
                <a:cubicBezTo>
                  <a:pt x="3707" y="5185"/>
                  <a:pt x="2537" y="5385"/>
                  <a:pt x="1730" y="5385"/>
                </a:cubicBezTo>
                <a:cubicBezTo>
                  <a:pt x="1393" y="5385"/>
                  <a:pt x="1120" y="5350"/>
                  <a:pt x="1021" y="5251"/>
                </a:cubicBezTo>
                <a:cubicBezTo>
                  <a:pt x="686" y="4916"/>
                  <a:pt x="1923" y="752"/>
                  <a:pt x="1923" y="752"/>
                </a:cubicBezTo>
                <a:lnTo>
                  <a:pt x="18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43"/>
          <p:cNvSpPr/>
          <p:nvPr/>
        </p:nvSpPr>
        <p:spPr>
          <a:xfrm>
            <a:off x="1610687" y="2415088"/>
            <a:ext cx="180185" cy="265988"/>
          </a:xfrm>
          <a:custGeom>
            <a:avLst/>
            <a:gdLst/>
            <a:ahLst/>
            <a:cxnLst/>
            <a:rect l="l" t="t" r="r" b="b"/>
            <a:pathLst>
              <a:path w="2201" h="3249" extrusionOk="0">
                <a:moveTo>
                  <a:pt x="1357" y="0"/>
                </a:moveTo>
                <a:cubicBezTo>
                  <a:pt x="870" y="0"/>
                  <a:pt x="82" y="630"/>
                  <a:pt x="61" y="1233"/>
                </a:cubicBezTo>
                <a:cubicBezTo>
                  <a:pt x="0" y="2956"/>
                  <a:pt x="1752" y="3249"/>
                  <a:pt x="1752" y="3249"/>
                </a:cubicBezTo>
                <a:cubicBezTo>
                  <a:pt x="2200" y="2035"/>
                  <a:pt x="1993" y="331"/>
                  <a:pt x="1572" y="57"/>
                </a:cubicBezTo>
                <a:cubicBezTo>
                  <a:pt x="1513" y="18"/>
                  <a:pt x="1439" y="0"/>
                  <a:pt x="135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8" name="Google Shape;4708;p43"/>
          <p:cNvSpPr/>
          <p:nvPr/>
        </p:nvSpPr>
        <p:spPr>
          <a:xfrm>
            <a:off x="1663981" y="2424338"/>
            <a:ext cx="99057" cy="172085"/>
          </a:xfrm>
          <a:custGeom>
            <a:avLst/>
            <a:gdLst/>
            <a:ahLst/>
            <a:cxnLst/>
            <a:rect l="l" t="t" r="r" b="b"/>
            <a:pathLst>
              <a:path w="1210" h="2102" extrusionOk="0">
                <a:moveTo>
                  <a:pt x="827" y="1"/>
                </a:moveTo>
                <a:cubicBezTo>
                  <a:pt x="667" y="1"/>
                  <a:pt x="423" y="80"/>
                  <a:pt x="260" y="506"/>
                </a:cubicBezTo>
                <a:cubicBezTo>
                  <a:pt x="1" y="1181"/>
                  <a:pt x="761" y="2102"/>
                  <a:pt x="761" y="2102"/>
                </a:cubicBezTo>
                <a:cubicBezTo>
                  <a:pt x="1209" y="1658"/>
                  <a:pt x="822" y="241"/>
                  <a:pt x="987" y="29"/>
                </a:cubicBezTo>
                <a:cubicBezTo>
                  <a:pt x="987" y="29"/>
                  <a:pt x="922" y="1"/>
                  <a:pt x="827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9" name="Google Shape;4709;p43"/>
          <p:cNvSpPr/>
          <p:nvPr/>
        </p:nvSpPr>
        <p:spPr>
          <a:xfrm>
            <a:off x="1634264" y="2565802"/>
            <a:ext cx="80801" cy="200330"/>
          </a:xfrm>
          <a:custGeom>
            <a:avLst/>
            <a:gdLst/>
            <a:ahLst/>
            <a:cxnLst/>
            <a:rect l="l" t="t" r="r" b="b"/>
            <a:pathLst>
              <a:path w="987" h="2447" extrusionOk="0">
                <a:moveTo>
                  <a:pt x="0" y="1"/>
                </a:moveTo>
                <a:lnTo>
                  <a:pt x="52" y="2050"/>
                </a:lnTo>
                <a:lnTo>
                  <a:pt x="883" y="2446"/>
                </a:lnTo>
                <a:lnTo>
                  <a:pt x="987" y="1904"/>
                </a:lnTo>
                <a:lnTo>
                  <a:pt x="671" y="482"/>
                </a:lnTo>
                <a:lnTo>
                  <a:pt x="0" y="1"/>
                </a:ln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0" name="Google Shape;4710;p43"/>
          <p:cNvSpPr/>
          <p:nvPr/>
        </p:nvSpPr>
        <p:spPr>
          <a:xfrm>
            <a:off x="1775317" y="2732399"/>
            <a:ext cx="139989" cy="295050"/>
          </a:xfrm>
          <a:custGeom>
            <a:avLst/>
            <a:gdLst/>
            <a:ahLst/>
            <a:cxnLst/>
            <a:rect l="l" t="t" r="r" b="b"/>
            <a:pathLst>
              <a:path w="1710" h="3604" extrusionOk="0">
                <a:moveTo>
                  <a:pt x="0" y="1"/>
                </a:moveTo>
                <a:lnTo>
                  <a:pt x="213" y="3603"/>
                </a:lnTo>
                <a:cubicBezTo>
                  <a:pt x="1219" y="3277"/>
                  <a:pt x="1710" y="2536"/>
                  <a:pt x="1710" y="2536"/>
                </a:cubicBezTo>
                <a:cubicBezTo>
                  <a:pt x="1710" y="2536"/>
                  <a:pt x="1422" y="1516"/>
                  <a:pt x="0" y="1"/>
                </a:cubicBezTo>
                <a:close/>
              </a:path>
            </a:pathLst>
          </a:custGeom>
          <a:solidFill>
            <a:srgbClr val="EAE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43"/>
          <p:cNvSpPr/>
          <p:nvPr/>
        </p:nvSpPr>
        <p:spPr>
          <a:xfrm>
            <a:off x="1468406" y="3178076"/>
            <a:ext cx="441907" cy="1515367"/>
          </a:xfrm>
          <a:custGeom>
            <a:avLst/>
            <a:gdLst/>
            <a:ahLst/>
            <a:cxnLst/>
            <a:rect l="l" t="t" r="r" b="b"/>
            <a:pathLst>
              <a:path w="5398" h="18510" extrusionOk="0">
                <a:moveTo>
                  <a:pt x="1752" y="1"/>
                </a:moveTo>
                <a:cubicBezTo>
                  <a:pt x="1752" y="1"/>
                  <a:pt x="1" y="2253"/>
                  <a:pt x="1" y="5497"/>
                </a:cubicBezTo>
                <a:cubicBezTo>
                  <a:pt x="1" y="8306"/>
                  <a:pt x="2612" y="18509"/>
                  <a:pt x="2612" y="18509"/>
                </a:cubicBezTo>
                <a:lnTo>
                  <a:pt x="2819" y="18509"/>
                </a:lnTo>
                <a:cubicBezTo>
                  <a:pt x="4538" y="12182"/>
                  <a:pt x="5397" y="4075"/>
                  <a:pt x="4741" y="397"/>
                </a:cubicBezTo>
                <a:lnTo>
                  <a:pt x="1752" y="1"/>
                </a:lnTo>
                <a:close/>
              </a:path>
            </a:pathLst>
          </a:custGeom>
          <a:solidFill>
            <a:srgbClr val="4E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2" name="Google Shape;4712;p43"/>
          <p:cNvSpPr/>
          <p:nvPr/>
        </p:nvSpPr>
        <p:spPr>
          <a:xfrm>
            <a:off x="1681418" y="3311435"/>
            <a:ext cx="223819" cy="1382005"/>
          </a:xfrm>
          <a:custGeom>
            <a:avLst/>
            <a:gdLst/>
            <a:ahLst/>
            <a:cxnLst/>
            <a:rect l="l" t="t" r="r" b="b"/>
            <a:pathLst>
              <a:path w="2734" h="16881" extrusionOk="0">
                <a:moveTo>
                  <a:pt x="2290" y="1"/>
                </a:moveTo>
                <a:lnTo>
                  <a:pt x="1077" y="1342"/>
                </a:lnTo>
                <a:cubicBezTo>
                  <a:pt x="1091" y="5855"/>
                  <a:pt x="1091" y="11040"/>
                  <a:pt x="0" y="16847"/>
                </a:cubicBezTo>
                <a:cubicBezTo>
                  <a:pt x="10" y="16871"/>
                  <a:pt x="10" y="16880"/>
                  <a:pt x="10" y="16880"/>
                </a:cubicBezTo>
                <a:lnTo>
                  <a:pt x="217" y="16880"/>
                </a:lnTo>
                <a:cubicBezTo>
                  <a:pt x="1695" y="11441"/>
                  <a:pt x="2734" y="4779"/>
                  <a:pt x="2290" y="1"/>
                </a:cubicBezTo>
                <a:close/>
              </a:path>
            </a:pathLst>
          </a:custGeom>
          <a:solidFill>
            <a:srgbClr val="5F34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3" name="Google Shape;4713;p43"/>
          <p:cNvSpPr/>
          <p:nvPr/>
        </p:nvSpPr>
        <p:spPr>
          <a:xfrm>
            <a:off x="1526776" y="2720037"/>
            <a:ext cx="343342" cy="604755"/>
          </a:xfrm>
          <a:custGeom>
            <a:avLst/>
            <a:gdLst/>
            <a:ahLst/>
            <a:cxnLst/>
            <a:rect l="l" t="t" r="r" b="b"/>
            <a:pathLst>
              <a:path w="4194" h="7387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07" y="7381"/>
                  <a:pt x="222" y="7386"/>
                  <a:pt x="343" y="7386"/>
                </a:cubicBezTo>
                <a:cubicBezTo>
                  <a:pt x="1805" y="7386"/>
                  <a:pt x="4193" y="6682"/>
                  <a:pt x="4193" y="6682"/>
                </a:cubicBezTo>
                <a:cubicBezTo>
                  <a:pt x="4099" y="3112"/>
                  <a:pt x="2895" y="1"/>
                  <a:pt x="28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"/>
          <p:cNvSpPr/>
          <p:nvPr/>
        </p:nvSpPr>
        <p:spPr>
          <a:xfrm>
            <a:off x="1526776" y="2720037"/>
            <a:ext cx="291112" cy="604837"/>
          </a:xfrm>
          <a:custGeom>
            <a:avLst/>
            <a:gdLst/>
            <a:ahLst/>
            <a:cxnLst/>
            <a:rect l="l" t="t" r="r" b="b"/>
            <a:pathLst>
              <a:path w="3556" h="7388" extrusionOk="0">
                <a:moveTo>
                  <a:pt x="2895" y="1"/>
                </a:moveTo>
                <a:lnTo>
                  <a:pt x="1544" y="20"/>
                </a:lnTo>
                <a:cubicBezTo>
                  <a:pt x="1242" y="2678"/>
                  <a:pt x="968" y="5364"/>
                  <a:pt x="1" y="7371"/>
                </a:cubicBezTo>
                <a:cubicBezTo>
                  <a:pt x="110" y="7382"/>
                  <a:pt x="228" y="7387"/>
                  <a:pt x="352" y="7387"/>
                </a:cubicBezTo>
                <a:cubicBezTo>
                  <a:pt x="970" y="7387"/>
                  <a:pt x="1751" y="7261"/>
                  <a:pt x="2446" y="7116"/>
                </a:cubicBezTo>
                <a:cubicBezTo>
                  <a:pt x="2815" y="6332"/>
                  <a:pt x="3131" y="5374"/>
                  <a:pt x="3329" y="4316"/>
                </a:cubicBezTo>
                <a:cubicBezTo>
                  <a:pt x="3471" y="3575"/>
                  <a:pt x="3546" y="2857"/>
                  <a:pt x="3556" y="2201"/>
                </a:cubicBezTo>
                <a:cubicBezTo>
                  <a:pt x="3230" y="865"/>
                  <a:pt x="2895" y="1"/>
                  <a:pt x="28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5" name="Google Shape;4715;p43"/>
          <p:cNvSpPr/>
          <p:nvPr/>
        </p:nvSpPr>
        <p:spPr>
          <a:xfrm>
            <a:off x="1657432" y="4667458"/>
            <a:ext cx="99384" cy="38641"/>
          </a:xfrm>
          <a:custGeom>
            <a:avLst/>
            <a:gdLst/>
            <a:ahLst/>
            <a:cxnLst/>
            <a:rect l="l" t="t" r="r" b="b"/>
            <a:pathLst>
              <a:path w="1214" h="472" extrusionOk="0">
                <a:moveTo>
                  <a:pt x="349" y="0"/>
                </a:moveTo>
                <a:cubicBezTo>
                  <a:pt x="72" y="0"/>
                  <a:pt x="0" y="472"/>
                  <a:pt x="0" y="472"/>
                </a:cubicBezTo>
                <a:lnTo>
                  <a:pt x="1214" y="472"/>
                </a:lnTo>
                <a:cubicBezTo>
                  <a:pt x="1214" y="472"/>
                  <a:pt x="671" y="123"/>
                  <a:pt x="482" y="33"/>
                </a:cubicBezTo>
                <a:cubicBezTo>
                  <a:pt x="433" y="10"/>
                  <a:pt x="389" y="0"/>
                  <a:pt x="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43"/>
          <p:cNvSpPr/>
          <p:nvPr/>
        </p:nvSpPr>
        <p:spPr>
          <a:xfrm>
            <a:off x="1793900" y="3382576"/>
            <a:ext cx="44616" cy="61728"/>
          </a:xfrm>
          <a:custGeom>
            <a:avLst/>
            <a:gdLst/>
            <a:ahLst/>
            <a:cxnLst/>
            <a:rect l="l" t="t" r="r" b="b"/>
            <a:pathLst>
              <a:path w="545" h="754" extrusionOk="0">
                <a:moveTo>
                  <a:pt x="227" y="0"/>
                </a:moveTo>
                <a:lnTo>
                  <a:pt x="43" y="170"/>
                </a:lnTo>
                <a:cubicBezTo>
                  <a:pt x="0" y="307"/>
                  <a:pt x="66" y="680"/>
                  <a:pt x="142" y="737"/>
                </a:cubicBezTo>
                <a:cubicBezTo>
                  <a:pt x="155" y="748"/>
                  <a:pt x="178" y="753"/>
                  <a:pt x="205" y="753"/>
                </a:cubicBezTo>
                <a:cubicBezTo>
                  <a:pt x="327" y="753"/>
                  <a:pt x="544" y="642"/>
                  <a:pt x="463" y="449"/>
                </a:cubicBezTo>
                <a:cubicBezTo>
                  <a:pt x="364" y="208"/>
                  <a:pt x="227" y="0"/>
                  <a:pt x="227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43"/>
          <p:cNvSpPr/>
          <p:nvPr/>
        </p:nvSpPr>
        <p:spPr>
          <a:xfrm>
            <a:off x="1806753" y="3379793"/>
            <a:ext cx="56814" cy="38150"/>
          </a:xfrm>
          <a:custGeom>
            <a:avLst/>
            <a:gdLst/>
            <a:ahLst/>
            <a:cxnLst/>
            <a:rect l="l" t="t" r="r" b="b"/>
            <a:pathLst>
              <a:path w="694" h="466" extrusionOk="0">
                <a:moveTo>
                  <a:pt x="42" y="0"/>
                </a:moveTo>
                <a:cubicBezTo>
                  <a:pt x="1" y="0"/>
                  <a:pt x="25" y="209"/>
                  <a:pt x="70" y="270"/>
                </a:cubicBezTo>
                <a:cubicBezTo>
                  <a:pt x="114" y="331"/>
                  <a:pt x="523" y="466"/>
                  <a:pt x="645" y="466"/>
                </a:cubicBezTo>
                <a:cubicBezTo>
                  <a:pt x="665" y="466"/>
                  <a:pt x="677" y="462"/>
                  <a:pt x="679" y="455"/>
                </a:cubicBezTo>
                <a:cubicBezTo>
                  <a:pt x="693" y="398"/>
                  <a:pt x="240" y="223"/>
                  <a:pt x="65" y="15"/>
                </a:cubicBezTo>
                <a:cubicBezTo>
                  <a:pt x="56" y="5"/>
                  <a:pt x="48" y="0"/>
                  <a:pt x="42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8" name="Google Shape;4718;p43"/>
          <p:cNvSpPr/>
          <p:nvPr/>
        </p:nvSpPr>
        <p:spPr>
          <a:xfrm>
            <a:off x="1801186" y="3426702"/>
            <a:ext cx="16864" cy="54033"/>
          </a:xfrm>
          <a:custGeom>
            <a:avLst/>
            <a:gdLst/>
            <a:ahLst/>
            <a:cxnLst/>
            <a:rect l="l" t="t" r="r" b="b"/>
            <a:pathLst>
              <a:path w="206" h="660" extrusionOk="0">
                <a:moveTo>
                  <a:pt x="86" y="1"/>
                </a:moveTo>
                <a:cubicBezTo>
                  <a:pt x="52" y="1"/>
                  <a:pt x="26" y="73"/>
                  <a:pt x="34" y="127"/>
                </a:cubicBezTo>
                <a:cubicBezTo>
                  <a:pt x="76" y="406"/>
                  <a:pt x="1" y="628"/>
                  <a:pt x="24" y="656"/>
                </a:cubicBezTo>
                <a:cubicBezTo>
                  <a:pt x="26" y="658"/>
                  <a:pt x="28" y="659"/>
                  <a:pt x="31" y="659"/>
                </a:cubicBezTo>
                <a:cubicBezTo>
                  <a:pt x="71" y="659"/>
                  <a:pt x="206" y="395"/>
                  <a:pt x="161" y="151"/>
                </a:cubicBezTo>
                <a:cubicBezTo>
                  <a:pt x="139" y="39"/>
                  <a:pt x="111" y="1"/>
                  <a:pt x="86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9" name="Google Shape;4719;p43"/>
          <p:cNvSpPr/>
          <p:nvPr/>
        </p:nvSpPr>
        <p:spPr>
          <a:xfrm>
            <a:off x="1805443" y="3407709"/>
            <a:ext cx="25624" cy="73026"/>
          </a:xfrm>
          <a:custGeom>
            <a:avLst/>
            <a:gdLst/>
            <a:ahLst/>
            <a:cxnLst/>
            <a:rect l="l" t="t" r="r" b="b"/>
            <a:pathLst>
              <a:path w="313" h="892" extrusionOk="0">
                <a:moveTo>
                  <a:pt x="1" y="0"/>
                </a:moveTo>
                <a:lnTo>
                  <a:pt x="1" y="0"/>
                </a:lnTo>
                <a:cubicBezTo>
                  <a:pt x="227" y="392"/>
                  <a:pt x="142" y="850"/>
                  <a:pt x="180" y="888"/>
                </a:cubicBezTo>
                <a:cubicBezTo>
                  <a:pt x="183" y="890"/>
                  <a:pt x="185" y="891"/>
                  <a:pt x="188" y="891"/>
                </a:cubicBezTo>
                <a:cubicBezTo>
                  <a:pt x="233" y="891"/>
                  <a:pt x="312" y="566"/>
                  <a:pt x="227" y="321"/>
                </a:cubicBezTo>
                <a:cubicBezTo>
                  <a:pt x="152" y="90"/>
                  <a:pt x="1" y="0"/>
                  <a:pt x="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43"/>
          <p:cNvSpPr/>
          <p:nvPr/>
        </p:nvSpPr>
        <p:spPr>
          <a:xfrm>
            <a:off x="1815922" y="3399195"/>
            <a:ext cx="24560" cy="66722"/>
          </a:xfrm>
          <a:custGeom>
            <a:avLst/>
            <a:gdLst/>
            <a:ahLst/>
            <a:cxnLst/>
            <a:rect l="l" t="t" r="r" b="b"/>
            <a:pathLst>
              <a:path w="300" h="815" extrusionOk="0">
                <a:moveTo>
                  <a:pt x="0" y="0"/>
                </a:moveTo>
                <a:lnTo>
                  <a:pt x="0" y="0"/>
                </a:lnTo>
                <a:cubicBezTo>
                  <a:pt x="232" y="435"/>
                  <a:pt x="180" y="789"/>
                  <a:pt x="203" y="812"/>
                </a:cubicBezTo>
                <a:cubicBezTo>
                  <a:pt x="205" y="814"/>
                  <a:pt x="206" y="814"/>
                  <a:pt x="207" y="814"/>
                </a:cubicBezTo>
                <a:cubicBezTo>
                  <a:pt x="238" y="814"/>
                  <a:pt x="299" y="580"/>
                  <a:pt x="232" y="364"/>
                </a:cubicBezTo>
                <a:cubicBezTo>
                  <a:pt x="156" y="100"/>
                  <a:pt x="0" y="0"/>
                  <a:pt x="0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1" name="Google Shape;4721;p43"/>
          <p:cNvSpPr/>
          <p:nvPr/>
        </p:nvSpPr>
        <p:spPr>
          <a:xfrm>
            <a:off x="1765247" y="2500883"/>
            <a:ext cx="10561" cy="18993"/>
          </a:xfrm>
          <a:custGeom>
            <a:avLst/>
            <a:gdLst/>
            <a:ahLst/>
            <a:cxnLst/>
            <a:rect l="l" t="t" r="r" b="b"/>
            <a:pathLst>
              <a:path w="129" h="232" extrusionOk="0">
                <a:moveTo>
                  <a:pt x="86" y="1"/>
                </a:moveTo>
                <a:cubicBezTo>
                  <a:pt x="57" y="1"/>
                  <a:pt x="24" y="52"/>
                  <a:pt x="10" y="119"/>
                </a:cubicBezTo>
                <a:cubicBezTo>
                  <a:pt x="1" y="180"/>
                  <a:pt x="10" y="232"/>
                  <a:pt x="39" y="232"/>
                </a:cubicBezTo>
                <a:cubicBezTo>
                  <a:pt x="72" y="232"/>
                  <a:pt x="105" y="180"/>
                  <a:pt x="114" y="119"/>
                </a:cubicBezTo>
                <a:cubicBezTo>
                  <a:pt x="128" y="52"/>
                  <a:pt x="114" y="1"/>
                  <a:pt x="86" y="1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43"/>
          <p:cNvSpPr/>
          <p:nvPr/>
        </p:nvSpPr>
        <p:spPr>
          <a:xfrm>
            <a:off x="1796929" y="3018847"/>
            <a:ext cx="214650" cy="384695"/>
          </a:xfrm>
          <a:custGeom>
            <a:avLst/>
            <a:gdLst/>
            <a:ahLst/>
            <a:cxnLst/>
            <a:rect l="l" t="t" r="r" b="b"/>
            <a:pathLst>
              <a:path w="2622" h="4699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24" y="4698"/>
                </a:lnTo>
                <a:cubicBezTo>
                  <a:pt x="124" y="4698"/>
                  <a:pt x="2286" y="1998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3"/>
          <p:cNvSpPr/>
          <p:nvPr/>
        </p:nvSpPr>
        <p:spPr>
          <a:xfrm>
            <a:off x="1796929" y="3018847"/>
            <a:ext cx="214650" cy="379620"/>
          </a:xfrm>
          <a:custGeom>
            <a:avLst/>
            <a:gdLst/>
            <a:ahLst/>
            <a:cxnLst/>
            <a:rect l="l" t="t" r="r" b="b"/>
            <a:pathLst>
              <a:path w="2622" h="4637" extrusionOk="0">
                <a:moveTo>
                  <a:pt x="2379" y="1"/>
                </a:moveTo>
                <a:cubicBezTo>
                  <a:pt x="2153" y="1"/>
                  <a:pt x="1803" y="89"/>
                  <a:pt x="1488" y="539"/>
                </a:cubicBezTo>
                <a:cubicBezTo>
                  <a:pt x="974" y="1275"/>
                  <a:pt x="1" y="4627"/>
                  <a:pt x="1" y="4627"/>
                </a:cubicBezTo>
                <a:lnTo>
                  <a:pt x="15" y="4637"/>
                </a:lnTo>
                <a:cubicBezTo>
                  <a:pt x="407" y="3608"/>
                  <a:pt x="1021" y="2087"/>
                  <a:pt x="1380" y="1629"/>
                </a:cubicBezTo>
                <a:cubicBezTo>
                  <a:pt x="1698" y="1235"/>
                  <a:pt x="2024" y="1147"/>
                  <a:pt x="2250" y="1147"/>
                </a:cubicBezTo>
                <a:cubicBezTo>
                  <a:pt x="2262" y="1147"/>
                  <a:pt x="2274" y="1147"/>
                  <a:pt x="2286" y="1148"/>
                </a:cubicBezTo>
                <a:cubicBezTo>
                  <a:pt x="2442" y="770"/>
                  <a:pt x="2560" y="392"/>
                  <a:pt x="2621" y="38"/>
                </a:cubicBezTo>
                <a:cubicBezTo>
                  <a:pt x="2621" y="38"/>
                  <a:pt x="2526" y="1"/>
                  <a:pt x="2379" y="1"/>
                </a:cubicBezTo>
                <a:close/>
              </a:path>
            </a:pathLst>
          </a:custGeom>
          <a:solidFill>
            <a:srgbClr val="FE9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4" name="Google Shape;4724;p43"/>
          <p:cNvSpPr/>
          <p:nvPr/>
        </p:nvSpPr>
        <p:spPr>
          <a:xfrm>
            <a:off x="1717930" y="2711769"/>
            <a:ext cx="291521" cy="390917"/>
          </a:xfrm>
          <a:custGeom>
            <a:avLst/>
            <a:gdLst/>
            <a:ahLst/>
            <a:cxnLst/>
            <a:rect l="l" t="t" r="r" b="b"/>
            <a:pathLst>
              <a:path w="3561" h="4775" extrusionOk="0">
                <a:moveTo>
                  <a:pt x="349" y="1"/>
                </a:moveTo>
                <a:cubicBezTo>
                  <a:pt x="72" y="1"/>
                  <a:pt x="1" y="1076"/>
                  <a:pt x="262" y="1622"/>
                </a:cubicBezTo>
                <a:cubicBezTo>
                  <a:pt x="574" y="2288"/>
                  <a:pt x="2571" y="4677"/>
                  <a:pt x="2925" y="4767"/>
                </a:cubicBezTo>
                <a:cubicBezTo>
                  <a:pt x="2948" y="4772"/>
                  <a:pt x="2970" y="4775"/>
                  <a:pt x="2992" y="4775"/>
                </a:cubicBezTo>
                <a:cubicBezTo>
                  <a:pt x="3314" y="4775"/>
                  <a:pt x="3560" y="4179"/>
                  <a:pt x="3520" y="3794"/>
                </a:cubicBezTo>
                <a:cubicBezTo>
                  <a:pt x="3473" y="3383"/>
                  <a:pt x="1329" y="1287"/>
                  <a:pt x="550" y="158"/>
                </a:cubicBezTo>
                <a:cubicBezTo>
                  <a:pt x="475" y="48"/>
                  <a:pt x="407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43"/>
          <p:cNvSpPr/>
          <p:nvPr/>
        </p:nvSpPr>
        <p:spPr>
          <a:xfrm>
            <a:off x="1725052" y="2770712"/>
            <a:ext cx="279978" cy="331973"/>
          </a:xfrm>
          <a:custGeom>
            <a:avLst/>
            <a:gdLst/>
            <a:ahLst/>
            <a:cxnLst/>
            <a:rect l="l" t="t" r="r" b="b"/>
            <a:pathLst>
              <a:path w="3420" h="4055" extrusionOk="0">
                <a:moveTo>
                  <a:pt x="15" y="0"/>
                </a:moveTo>
                <a:lnTo>
                  <a:pt x="15" y="0"/>
                </a:lnTo>
                <a:cubicBezTo>
                  <a:pt x="10" y="312"/>
                  <a:pt x="1" y="770"/>
                  <a:pt x="114" y="1015"/>
                </a:cubicBezTo>
                <a:cubicBezTo>
                  <a:pt x="430" y="1676"/>
                  <a:pt x="2484" y="3957"/>
                  <a:pt x="2838" y="4047"/>
                </a:cubicBezTo>
                <a:cubicBezTo>
                  <a:pt x="2861" y="4052"/>
                  <a:pt x="2883" y="4055"/>
                  <a:pt x="2905" y="4055"/>
                </a:cubicBezTo>
                <a:cubicBezTo>
                  <a:pt x="3158" y="4055"/>
                  <a:pt x="3363" y="3691"/>
                  <a:pt x="3419" y="3348"/>
                </a:cubicBezTo>
                <a:cubicBezTo>
                  <a:pt x="2801" y="3027"/>
                  <a:pt x="2050" y="2455"/>
                  <a:pt x="1332" y="1709"/>
                </a:cubicBezTo>
                <a:cubicBezTo>
                  <a:pt x="770" y="1124"/>
                  <a:pt x="317" y="529"/>
                  <a:pt x="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43"/>
          <p:cNvSpPr/>
          <p:nvPr/>
        </p:nvSpPr>
        <p:spPr>
          <a:xfrm>
            <a:off x="1319576" y="2332321"/>
            <a:ext cx="480138" cy="958668"/>
          </a:xfrm>
          <a:custGeom>
            <a:avLst/>
            <a:gdLst/>
            <a:ahLst/>
            <a:cxnLst/>
            <a:rect l="l" t="t" r="r" b="b"/>
            <a:pathLst>
              <a:path w="5865" h="11710" extrusionOk="0">
                <a:moveTo>
                  <a:pt x="4015" y="0"/>
                </a:moveTo>
                <a:cubicBezTo>
                  <a:pt x="3988" y="0"/>
                  <a:pt x="3962" y="2"/>
                  <a:pt x="3939" y="6"/>
                </a:cubicBezTo>
                <a:cubicBezTo>
                  <a:pt x="1294" y="426"/>
                  <a:pt x="1309" y="4973"/>
                  <a:pt x="1309" y="4973"/>
                </a:cubicBezTo>
                <a:cubicBezTo>
                  <a:pt x="1309" y="4973"/>
                  <a:pt x="1" y="7017"/>
                  <a:pt x="478" y="9883"/>
                </a:cubicBezTo>
                <a:cubicBezTo>
                  <a:pt x="668" y="11043"/>
                  <a:pt x="1395" y="11710"/>
                  <a:pt x="2229" y="11710"/>
                </a:cubicBezTo>
                <a:cubicBezTo>
                  <a:pt x="3072" y="11710"/>
                  <a:pt x="4025" y="11027"/>
                  <a:pt x="4642" y="9482"/>
                </a:cubicBezTo>
                <a:cubicBezTo>
                  <a:pt x="5865" y="6413"/>
                  <a:pt x="5190" y="4718"/>
                  <a:pt x="5190" y="4718"/>
                </a:cubicBezTo>
                <a:cubicBezTo>
                  <a:pt x="5190" y="4718"/>
                  <a:pt x="4420" y="1932"/>
                  <a:pt x="5194" y="1238"/>
                </a:cubicBezTo>
                <a:cubicBezTo>
                  <a:pt x="5793" y="707"/>
                  <a:pt x="4565" y="0"/>
                  <a:pt x="4015" y="0"/>
                </a:cubicBezTo>
                <a:close/>
              </a:path>
            </a:pathLst>
          </a:custGeom>
          <a:solidFill>
            <a:srgbClr val="A6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43"/>
          <p:cNvSpPr/>
          <p:nvPr/>
        </p:nvSpPr>
        <p:spPr>
          <a:xfrm>
            <a:off x="1690669" y="2544845"/>
            <a:ext cx="45271" cy="68769"/>
          </a:xfrm>
          <a:custGeom>
            <a:avLst/>
            <a:gdLst/>
            <a:ahLst/>
            <a:cxnLst/>
            <a:rect l="l" t="t" r="r" b="b"/>
            <a:pathLst>
              <a:path w="553" h="840" extrusionOk="0">
                <a:moveTo>
                  <a:pt x="198" y="1"/>
                </a:moveTo>
                <a:cubicBezTo>
                  <a:pt x="186" y="1"/>
                  <a:pt x="173" y="3"/>
                  <a:pt x="161" y="6"/>
                </a:cubicBezTo>
                <a:cubicBezTo>
                  <a:pt x="43" y="49"/>
                  <a:pt x="0" y="266"/>
                  <a:pt x="62" y="498"/>
                </a:cubicBezTo>
                <a:cubicBezTo>
                  <a:pt x="116" y="698"/>
                  <a:pt x="237" y="840"/>
                  <a:pt x="346" y="840"/>
                </a:cubicBezTo>
                <a:cubicBezTo>
                  <a:pt x="360" y="840"/>
                  <a:pt x="374" y="838"/>
                  <a:pt x="388" y="833"/>
                </a:cubicBezTo>
                <a:cubicBezTo>
                  <a:pt x="506" y="790"/>
                  <a:pt x="553" y="573"/>
                  <a:pt x="487" y="346"/>
                </a:cubicBezTo>
                <a:cubicBezTo>
                  <a:pt x="432" y="143"/>
                  <a:pt x="308" y="1"/>
                  <a:pt x="198" y="1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43"/>
          <p:cNvSpPr/>
          <p:nvPr/>
        </p:nvSpPr>
        <p:spPr>
          <a:xfrm>
            <a:off x="1701884" y="2557288"/>
            <a:ext cx="31027" cy="47647"/>
          </a:xfrm>
          <a:custGeom>
            <a:avLst/>
            <a:gdLst/>
            <a:ahLst/>
            <a:cxnLst/>
            <a:rect l="l" t="t" r="r" b="b"/>
            <a:pathLst>
              <a:path w="379" h="582" extrusionOk="0">
                <a:moveTo>
                  <a:pt x="136" y="1"/>
                </a:moveTo>
                <a:cubicBezTo>
                  <a:pt x="127" y="1"/>
                  <a:pt x="118" y="2"/>
                  <a:pt x="109" y="6"/>
                </a:cubicBezTo>
                <a:cubicBezTo>
                  <a:pt x="29" y="39"/>
                  <a:pt x="0" y="185"/>
                  <a:pt x="43" y="341"/>
                </a:cubicBezTo>
                <a:cubicBezTo>
                  <a:pt x="81" y="484"/>
                  <a:pt x="163" y="582"/>
                  <a:pt x="238" y="582"/>
                </a:cubicBezTo>
                <a:cubicBezTo>
                  <a:pt x="247" y="582"/>
                  <a:pt x="256" y="580"/>
                  <a:pt x="265" y="577"/>
                </a:cubicBezTo>
                <a:cubicBezTo>
                  <a:pt x="350" y="549"/>
                  <a:pt x="378" y="397"/>
                  <a:pt x="336" y="242"/>
                </a:cubicBezTo>
                <a:cubicBezTo>
                  <a:pt x="298" y="99"/>
                  <a:pt x="211" y="1"/>
                  <a:pt x="136" y="1"/>
                </a:cubicBezTo>
                <a:close/>
              </a:path>
            </a:pathLst>
          </a:custGeom>
          <a:solidFill>
            <a:srgbClr val="EC7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9" name="Google Shape;4729;p43"/>
          <p:cNvSpPr/>
          <p:nvPr/>
        </p:nvSpPr>
        <p:spPr>
          <a:xfrm>
            <a:off x="1712690" y="2577673"/>
            <a:ext cx="18665" cy="28326"/>
          </a:xfrm>
          <a:custGeom>
            <a:avLst/>
            <a:gdLst/>
            <a:ahLst/>
            <a:cxnLst/>
            <a:rect l="l" t="t" r="r" b="b"/>
            <a:pathLst>
              <a:path w="228" h="346" extrusionOk="0">
                <a:moveTo>
                  <a:pt x="81" y="0"/>
                </a:moveTo>
                <a:cubicBezTo>
                  <a:pt x="76" y="0"/>
                  <a:pt x="71" y="1"/>
                  <a:pt x="67" y="2"/>
                </a:cubicBezTo>
                <a:cubicBezTo>
                  <a:pt x="19" y="21"/>
                  <a:pt x="1" y="111"/>
                  <a:pt x="29" y="205"/>
                </a:cubicBezTo>
                <a:cubicBezTo>
                  <a:pt x="50" y="288"/>
                  <a:pt x="99" y="345"/>
                  <a:pt x="143" y="345"/>
                </a:cubicBezTo>
                <a:cubicBezTo>
                  <a:pt x="149" y="345"/>
                  <a:pt x="155" y="344"/>
                  <a:pt x="161" y="342"/>
                </a:cubicBezTo>
                <a:cubicBezTo>
                  <a:pt x="208" y="328"/>
                  <a:pt x="227" y="238"/>
                  <a:pt x="204" y="144"/>
                </a:cubicBezTo>
                <a:cubicBezTo>
                  <a:pt x="178" y="58"/>
                  <a:pt x="125" y="0"/>
                  <a:pt x="81" y="0"/>
                </a:cubicBezTo>
                <a:close/>
              </a:path>
            </a:pathLst>
          </a:custGeom>
          <a:solidFill>
            <a:srgbClr val="FEBA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0" name="Google Shape;4730;p43"/>
          <p:cNvGrpSpPr/>
          <p:nvPr/>
        </p:nvGrpSpPr>
        <p:grpSpPr>
          <a:xfrm flipH="1">
            <a:off x="3339540" y="1337113"/>
            <a:ext cx="986989" cy="846817"/>
            <a:chOff x="3728488" y="875743"/>
            <a:chExt cx="1044543" cy="896197"/>
          </a:xfrm>
        </p:grpSpPr>
        <p:sp>
          <p:nvSpPr>
            <p:cNvPr id="4731" name="Google Shape;4731;p43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3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3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3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3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3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3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3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3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3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3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3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3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3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3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3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3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3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3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3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3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3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3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3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3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3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3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3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3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3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3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3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3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3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3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3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3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3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3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43"/>
          <p:cNvGrpSpPr/>
          <p:nvPr/>
        </p:nvGrpSpPr>
        <p:grpSpPr>
          <a:xfrm flipH="1">
            <a:off x="2360484" y="690151"/>
            <a:ext cx="819604" cy="877579"/>
            <a:chOff x="2640847" y="559632"/>
            <a:chExt cx="867397" cy="928753"/>
          </a:xfrm>
        </p:grpSpPr>
        <p:sp>
          <p:nvSpPr>
            <p:cNvPr id="4771" name="Google Shape;4771;p43"/>
            <p:cNvSpPr/>
            <p:nvPr/>
          </p:nvSpPr>
          <p:spPr>
            <a:xfrm>
              <a:off x="3049383" y="1424307"/>
              <a:ext cx="22167" cy="935"/>
            </a:xfrm>
            <a:custGeom>
              <a:avLst/>
              <a:gdLst/>
              <a:ahLst/>
              <a:cxnLst/>
              <a:rect l="l" t="t" r="r" b="b"/>
              <a:pathLst>
                <a:path w="237" h="10" extrusionOk="0">
                  <a:moveTo>
                    <a:pt x="236" y="10"/>
                  </a:moveTo>
                  <a:cubicBezTo>
                    <a:pt x="156" y="10"/>
                    <a:pt x="76" y="5"/>
                    <a:pt x="0" y="0"/>
                  </a:cubicBezTo>
                  <a:cubicBezTo>
                    <a:pt x="76" y="5"/>
                    <a:pt x="156" y="10"/>
                    <a:pt x="236" y="1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3"/>
            <p:cNvSpPr/>
            <p:nvPr/>
          </p:nvSpPr>
          <p:spPr>
            <a:xfrm>
              <a:off x="3026842" y="1422529"/>
              <a:ext cx="17771" cy="1403"/>
            </a:xfrm>
            <a:custGeom>
              <a:avLst/>
              <a:gdLst/>
              <a:ahLst/>
              <a:cxnLst/>
              <a:rect l="l" t="t" r="r" b="b"/>
              <a:pathLst>
                <a:path w="190" h="15" extrusionOk="0">
                  <a:moveTo>
                    <a:pt x="189" y="14"/>
                  </a:moveTo>
                  <a:cubicBezTo>
                    <a:pt x="128" y="10"/>
                    <a:pt x="67" y="5"/>
                    <a:pt x="0" y="0"/>
                  </a:cubicBezTo>
                  <a:cubicBezTo>
                    <a:pt x="67" y="5"/>
                    <a:pt x="128" y="10"/>
                    <a:pt x="189" y="14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3"/>
            <p:cNvSpPr/>
            <p:nvPr/>
          </p:nvSpPr>
          <p:spPr>
            <a:xfrm>
              <a:off x="3085111" y="1424307"/>
              <a:ext cx="11598" cy="468"/>
            </a:xfrm>
            <a:custGeom>
              <a:avLst/>
              <a:gdLst/>
              <a:ahLst/>
              <a:cxnLst/>
              <a:rect l="l" t="t" r="r" b="b"/>
              <a:pathLst>
                <a:path w="124" h="5" extrusionOk="0">
                  <a:moveTo>
                    <a:pt x="123" y="0"/>
                  </a:moveTo>
                  <a:cubicBezTo>
                    <a:pt x="81" y="5"/>
                    <a:pt x="43" y="5"/>
                    <a:pt x="1" y="5"/>
                  </a:cubicBezTo>
                  <a:cubicBezTo>
                    <a:pt x="43" y="5"/>
                    <a:pt x="81" y="5"/>
                    <a:pt x="123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3"/>
            <p:cNvSpPr/>
            <p:nvPr/>
          </p:nvSpPr>
          <p:spPr>
            <a:xfrm>
              <a:off x="2640847" y="559632"/>
              <a:ext cx="867397" cy="928753"/>
            </a:xfrm>
            <a:custGeom>
              <a:avLst/>
              <a:gdLst/>
              <a:ahLst/>
              <a:cxnLst/>
              <a:rect l="l" t="t" r="r" b="b"/>
              <a:pathLst>
                <a:path w="9274" h="9930" extrusionOk="0">
                  <a:moveTo>
                    <a:pt x="5133" y="9225"/>
                  </a:moveTo>
                  <a:lnTo>
                    <a:pt x="5133" y="9225"/>
                  </a:lnTo>
                  <a:cubicBezTo>
                    <a:pt x="5072" y="9232"/>
                    <a:pt x="5010" y="9237"/>
                    <a:pt x="4948" y="9241"/>
                  </a:cubicBezTo>
                  <a:lnTo>
                    <a:pt x="4948" y="9241"/>
                  </a:lnTo>
                  <a:cubicBezTo>
                    <a:pt x="5010" y="9237"/>
                    <a:pt x="5073" y="9233"/>
                    <a:pt x="5133" y="9226"/>
                  </a:cubicBezTo>
                  <a:cubicBezTo>
                    <a:pt x="5133" y="9226"/>
                    <a:pt x="5133" y="9226"/>
                    <a:pt x="5133" y="9225"/>
                  </a:cubicBezTo>
                  <a:close/>
                  <a:moveTo>
                    <a:pt x="4948" y="9241"/>
                  </a:moveTo>
                  <a:cubicBezTo>
                    <a:pt x="4923" y="9242"/>
                    <a:pt x="4898" y="9244"/>
                    <a:pt x="4873" y="9245"/>
                  </a:cubicBezTo>
                  <a:cubicBezTo>
                    <a:pt x="4898" y="9244"/>
                    <a:pt x="4923" y="9243"/>
                    <a:pt x="4948" y="9241"/>
                  </a:cubicBezTo>
                  <a:close/>
                  <a:moveTo>
                    <a:pt x="4622" y="0"/>
                  </a:moveTo>
                  <a:cubicBezTo>
                    <a:pt x="2083" y="0"/>
                    <a:pt x="20" y="2056"/>
                    <a:pt x="6" y="4599"/>
                  </a:cubicBezTo>
                  <a:cubicBezTo>
                    <a:pt x="1" y="5558"/>
                    <a:pt x="284" y="6450"/>
                    <a:pt x="780" y="7191"/>
                  </a:cubicBezTo>
                  <a:cubicBezTo>
                    <a:pt x="917" y="7097"/>
                    <a:pt x="1054" y="7007"/>
                    <a:pt x="1186" y="6922"/>
                  </a:cubicBezTo>
                  <a:cubicBezTo>
                    <a:pt x="1073" y="6648"/>
                    <a:pt x="988" y="6360"/>
                    <a:pt x="917" y="6072"/>
                  </a:cubicBezTo>
                  <a:cubicBezTo>
                    <a:pt x="851" y="5822"/>
                    <a:pt x="803" y="5553"/>
                    <a:pt x="794" y="5288"/>
                  </a:cubicBezTo>
                  <a:cubicBezTo>
                    <a:pt x="789" y="4953"/>
                    <a:pt x="855" y="4627"/>
                    <a:pt x="1058" y="4363"/>
                  </a:cubicBezTo>
                  <a:cubicBezTo>
                    <a:pt x="1096" y="4316"/>
                    <a:pt x="1139" y="4273"/>
                    <a:pt x="1162" y="4221"/>
                  </a:cubicBezTo>
                  <a:cubicBezTo>
                    <a:pt x="1167" y="4212"/>
                    <a:pt x="1167" y="4203"/>
                    <a:pt x="1172" y="4198"/>
                  </a:cubicBezTo>
                  <a:cubicBezTo>
                    <a:pt x="1181" y="4160"/>
                    <a:pt x="1191" y="4118"/>
                    <a:pt x="1195" y="4080"/>
                  </a:cubicBezTo>
                  <a:cubicBezTo>
                    <a:pt x="1200" y="4066"/>
                    <a:pt x="1205" y="4051"/>
                    <a:pt x="1205" y="4033"/>
                  </a:cubicBezTo>
                  <a:cubicBezTo>
                    <a:pt x="1210" y="4009"/>
                    <a:pt x="1214" y="3990"/>
                    <a:pt x="1219" y="3966"/>
                  </a:cubicBezTo>
                  <a:cubicBezTo>
                    <a:pt x="1224" y="3948"/>
                    <a:pt x="1228" y="3929"/>
                    <a:pt x="1233" y="3910"/>
                  </a:cubicBezTo>
                  <a:cubicBezTo>
                    <a:pt x="1238" y="3891"/>
                    <a:pt x="1243" y="3872"/>
                    <a:pt x="1247" y="3853"/>
                  </a:cubicBezTo>
                  <a:cubicBezTo>
                    <a:pt x="1252" y="3830"/>
                    <a:pt x="1257" y="3811"/>
                    <a:pt x="1261" y="3787"/>
                  </a:cubicBezTo>
                  <a:cubicBezTo>
                    <a:pt x="1266" y="3773"/>
                    <a:pt x="1271" y="3754"/>
                    <a:pt x="1276" y="3740"/>
                  </a:cubicBezTo>
                  <a:cubicBezTo>
                    <a:pt x="1285" y="3716"/>
                    <a:pt x="1290" y="3693"/>
                    <a:pt x="1299" y="3669"/>
                  </a:cubicBezTo>
                  <a:cubicBezTo>
                    <a:pt x="1304" y="3655"/>
                    <a:pt x="1309" y="3641"/>
                    <a:pt x="1313" y="3626"/>
                  </a:cubicBezTo>
                  <a:cubicBezTo>
                    <a:pt x="1318" y="3603"/>
                    <a:pt x="1328" y="3579"/>
                    <a:pt x="1337" y="3556"/>
                  </a:cubicBezTo>
                  <a:cubicBezTo>
                    <a:pt x="1342" y="3541"/>
                    <a:pt x="1346" y="3532"/>
                    <a:pt x="1351" y="3518"/>
                  </a:cubicBezTo>
                  <a:cubicBezTo>
                    <a:pt x="1361" y="3494"/>
                    <a:pt x="1370" y="3466"/>
                    <a:pt x="1380" y="3442"/>
                  </a:cubicBezTo>
                  <a:cubicBezTo>
                    <a:pt x="1384" y="3433"/>
                    <a:pt x="1389" y="3423"/>
                    <a:pt x="1394" y="3409"/>
                  </a:cubicBezTo>
                  <a:cubicBezTo>
                    <a:pt x="1403" y="3386"/>
                    <a:pt x="1417" y="3357"/>
                    <a:pt x="1431" y="3329"/>
                  </a:cubicBezTo>
                  <a:cubicBezTo>
                    <a:pt x="1431" y="3320"/>
                    <a:pt x="1436" y="3315"/>
                    <a:pt x="1441" y="3305"/>
                  </a:cubicBezTo>
                  <a:cubicBezTo>
                    <a:pt x="1455" y="3277"/>
                    <a:pt x="1469" y="3249"/>
                    <a:pt x="1483" y="3216"/>
                  </a:cubicBezTo>
                  <a:cubicBezTo>
                    <a:pt x="1483" y="3211"/>
                    <a:pt x="1488" y="3206"/>
                    <a:pt x="1493" y="3202"/>
                  </a:cubicBezTo>
                  <a:cubicBezTo>
                    <a:pt x="1507" y="3168"/>
                    <a:pt x="1521" y="3140"/>
                    <a:pt x="1540" y="3107"/>
                  </a:cubicBezTo>
                  <a:lnTo>
                    <a:pt x="1545" y="3102"/>
                  </a:lnTo>
                  <a:cubicBezTo>
                    <a:pt x="1573" y="3050"/>
                    <a:pt x="1601" y="3003"/>
                    <a:pt x="1630" y="2956"/>
                  </a:cubicBezTo>
                  <a:cubicBezTo>
                    <a:pt x="1658" y="2914"/>
                    <a:pt x="1686" y="2866"/>
                    <a:pt x="1719" y="2824"/>
                  </a:cubicBezTo>
                  <a:cubicBezTo>
                    <a:pt x="1719" y="2819"/>
                    <a:pt x="1719" y="2819"/>
                    <a:pt x="1719" y="2819"/>
                  </a:cubicBezTo>
                  <a:cubicBezTo>
                    <a:pt x="2177" y="2158"/>
                    <a:pt x="2876" y="1658"/>
                    <a:pt x="3660" y="1478"/>
                  </a:cubicBezTo>
                  <a:cubicBezTo>
                    <a:pt x="3844" y="1436"/>
                    <a:pt x="4038" y="1407"/>
                    <a:pt x="4184" y="1289"/>
                  </a:cubicBezTo>
                  <a:cubicBezTo>
                    <a:pt x="4260" y="1233"/>
                    <a:pt x="4312" y="1162"/>
                    <a:pt x="4382" y="1105"/>
                  </a:cubicBezTo>
                  <a:cubicBezTo>
                    <a:pt x="4543" y="973"/>
                    <a:pt x="4755" y="940"/>
                    <a:pt x="4963" y="921"/>
                  </a:cubicBezTo>
                  <a:cubicBezTo>
                    <a:pt x="5047" y="913"/>
                    <a:pt x="5132" y="908"/>
                    <a:pt x="5217" y="908"/>
                  </a:cubicBezTo>
                  <a:cubicBezTo>
                    <a:pt x="5387" y="908"/>
                    <a:pt x="5557" y="929"/>
                    <a:pt x="5714" y="992"/>
                  </a:cubicBezTo>
                  <a:cubicBezTo>
                    <a:pt x="6096" y="1143"/>
                    <a:pt x="6347" y="1506"/>
                    <a:pt x="6554" y="1861"/>
                  </a:cubicBezTo>
                  <a:cubicBezTo>
                    <a:pt x="6696" y="2101"/>
                    <a:pt x="6833" y="2347"/>
                    <a:pt x="6960" y="2597"/>
                  </a:cubicBezTo>
                  <a:cubicBezTo>
                    <a:pt x="7017" y="2706"/>
                    <a:pt x="7074" y="2824"/>
                    <a:pt x="7060" y="2942"/>
                  </a:cubicBezTo>
                  <a:cubicBezTo>
                    <a:pt x="7045" y="3050"/>
                    <a:pt x="6984" y="3150"/>
                    <a:pt x="6951" y="3253"/>
                  </a:cubicBezTo>
                  <a:cubicBezTo>
                    <a:pt x="6904" y="3409"/>
                    <a:pt x="6932" y="3575"/>
                    <a:pt x="6960" y="3735"/>
                  </a:cubicBezTo>
                  <a:cubicBezTo>
                    <a:pt x="6993" y="3962"/>
                    <a:pt x="7012" y="4198"/>
                    <a:pt x="7008" y="4434"/>
                  </a:cubicBezTo>
                  <a:lnTo>
                    <a:pt x="7008" y="4439"/>
                  </a:lnTo>
                  <a:cubicBezTo>
                    <a:pt x="7008" y="4476"/>
                    <a:pt x="7008" y="4514"/>
                    <a:pt x="7003" y="4557"/>
                  </a:cubicBezTo>
                  <a:cubicBezTo>
                    <a:pt x="7003" y="4599"/>
                    <a:pt x="6998" y="4637"/>
                    <a:pt x="6993" y="4679"/>
                  </a:cubicBezTo>
                  <a:cubicBezTo>
                    <a:pt x="6993" y="4679"/>
                    <a:pt x="6993" y="4684"/>
                    <a:pt x="6993" y="4689"/>
                  </a:cubicBezTo>
                  <a:cubicBezTo>
                    <a:pt x="6979" y="4793"/>
                    <a:pt x="6965" y="4892"/>
                    <a:pt x="6942" y="4991"/>
                  </a:cubicBezTo>
                  <a:cubicBezTo>
                    <a:pt x="6937" y="4996"/>
                    <a:pt x="6937" y="5005"/>
                    <a:pt x="6932" y="5015"/>
                  </a:cubicBezTo>
                  <a:cubicBezTo>
                    <a:pt x="6923" y="5062"/>
                    <a:pt x="6909" y="5109"/>
                    <a:pt x="6894" y="5156"/>
                  </a:cubicBezTo>
                  <a:cubicBezTo>
                    <a:pt x="6894" y="5161"/>
                    <a:pt x="6894" y="5161"/>
                    <a:pt x="6894" y="5161"/>
                  </a:cubicBezTo>
                  <a:cubicBezTo>
                    <a:pt x="6875" y="5203"/>
                    <a:pt x="6861" y="5251"/>
                    <a:pt x="6842" y="5293"/>
                  </a:cubicBezTo>
                  <a:cubicBezTo>
                    <a:pt x="6838" y="5303"/>
                    <a:pt x="6833" y="5312"/>
                    <a:pt x="6828" y="5326"/>
                  </a:cubicBezTo>
                  <a:cubicBezTo>
                    <a:pt x="6809" y="5369"/>
                    <a:pt x="6790" y="5411"/>
                    <a:pt x="6767" y="5454"/>
                  </a:cubicBezTo>
                  <a:cubicBezTo>
                    <a:pt x="6715" y="5548"/>
                    <a:pt x="6639" y="5643"/>
                    <a:pt x="6550" y="5699"/>
                  </a:cubicBezTo>
                  <a:cubicBezTo>
                    <a:pt x="6540" y="5709"/>
                    <a:pt x="6526" y="5718"/>
                    <a:pt x="6512" y="5723"/>
                  </a:cubicBezTo>
                  <a:cubicBezTo>
                    <a:pt x="6479" y="5742"/>
                    <a:pt x="6441" y="5756"/>
                    <a:pt x="6403" y="5761"/>
                  </a:cubicBezTo>
                  <a:cubicBezTo>
                    <a:pt x="6394" y="5761"/>
                    <a:pt x="6380" y="5765"/>
                    <a:pt x="6370" y="5765"/>
                  </a:cubicBezTo>
                  <a:cubicBezTo>
                    <a:pt x="6332" y="5765"/>
                    <a:pt x="6295" y="5756"/>
                    <a:pt x="6262" y="5737"/>
                  </a:cubicBezTo>
                  <a:cubicBezTo>
                    <a:pt x="6219" y="5912"/>
                    <a:pt x="6172" y="6082"/>
                    <a:pt x="6115" y="6247"/>
                  </a:cubicBezTo>
                  <a:cubicBezTo>
                    <a:pt x="5988" y="6620"/>
                    <a:pt x="5827" y="6979"/>
                    <a:pt x="5610" y="7300"/>
                  </a:cubicBezTo>
                  <a:cubicBezTo>
                    <a:pt x="5563" y="7371"/>
                    <a:pt x="5516" y="7437"/>
                    <a:pt x="5468" y="7498"/>
                  </a:cubicBezTo>
                  <a:cubicBezTo>
                    <a:pt x="5303" y="7715"/>
                    <a:pt x="5110" y="7909"/>
                    <a:pt x="4892" y="8074"/>
                  </a:cubicBezTo>
                  <a:cubicBezTo>
                    <a:pt x="4977" y="8442"/>
                    <a:pt x="5062" y="8838"/>
                    <a:pt x="5133" y="9225"/>
                  </a:cubicBezTo>
                  <a:lnTo>
                    <a:pt x="5133" y="9225"/>
                  </a:lnTo>
                  <a:cubicBezTo>
                    <a:pt x="6009" y="9133"/>
                    <a:pt x="6812" y="8793"/>
                    <a:pt x="7470" y="8277"/>
                  </a:cubicBezTo>
                  <a:cubicBezTo>
                    <a:pt x="7810" y="8513"/>
                    <a:pt x="8231" y="8995"/>
                    <a:pt x="8254" y="9930"/>
                  </a:cubicBezTo>
                  <a:cubicBezTo>
                    <a:pt x="8254" y="9930"/>
                    <a:pt x="8958" y="8645"/>
                    <a:pt x="8207" y="7564"/>
                  </a:cubicBezTo>
                  <a:cubicBezTo>
                    <a:pt x="8859" y="6771"/>
                    <a:pt x="9255" y="5761"/>
                    <a:pt x="9260" y="4651"/>
                  </a:cubicBezTo>
                  <a:cubicBezTo>
                    <a:pt x="9274" y="2097"/>
                    <a:pt x="7215" y="14"/>
                    <a:pt x="4656" y="0"/>
                  </a:cubicBezTo>
                  <a:cubicBezTo>
                    <a:pt x="4645" y="0"/>
                    <a:pt x="4633" y="0"/>
                    <a:pt x="4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3"/>
            <p:cNvSpPr/>
            <p:nvPr/>
          </p:nvSpPr>
          <p:spPr>
            <a:xfrm>
              <a:off x="3005237" y="1419443"/>
              <a:ext cx="18612" cy="2712"/>
            </a:xfrm>
            <a:custGeom>
              <a:avLst/>
              <a:gdLst/>
              <a:ahLst/>
              <a:cxnLst/>
              <a:rect l="l" t="t" r="r" b="b"/>
              <a:pathLst>
                <a:path w="199" h="29" extrusionOk="0">
                  <a:moveTo>
                    <a:pt x="198" y="29"/>
                  </a:moveTo>
                  <a:cubicBezTo>
                    <a:pt x="132" y="19"/>
                    <a:pt x="66" y="14"/>
                    <a:pt x="0" y="0"/>
                  </a:cubicBezTo>
                  <a:cubicBezTo>
                    <a:pt x="66" y="14"/>
                    <a:pt x="132" y="19"/>
                    <a:pt x="198" y="2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3"/>
            <p:cNvSpPr/>
            <p:nvPr/>
          </p:nvSpPr>
          <p:spPr>
            <a:xfrm>
              <a:off x="2727829" y="1252026"/>
              <a:ext cx="12533" cy="15526"/>
            </a:xfrm>
            <a:custGeom>
              <a:avLst/>
              <a:gdLst/>
              <a:ahLst/>
              <a:cxnLst/>
              <a:rect l="l" t="t" r="r" b="b"/>
              <a:pathLst>
                <a:path w="134" h="166" extrusionOk="0">
                  <a:moveTo>
                    <a:pt x="133" y="166"/>
                  </a:moveTo>
                  <a:cubicBezTo>
                    <a:pt x="86" y="114"/>
                    <a:pt x="43" y="57"/>
                    <a:pt x="1" y="1"/>
                  </a:cubicBezTo>
                  <a:cubicBezTo>
                    <a:pt x="43" y="57"/>
                    <a:pt x="86" y="114"/>
                    <a:pt x="133" y="166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3"/>
            <p:cNvSpPr/>
            <p:nvPr/>
          </p:nvSpPr>
          <p:spPr>
            <a:xfrm>
              <a:off x="2770292" y="1300661"/>
              <a:ext cx="14217" cy="13281"/>
            </a:xfrm>
            <a:custGeom>
              <a:avLst/>
              <a:gdLst/>
              <a:ahLst/>
              <a:cxnLst/>
              <a:rect l="l" t="t" r="r" b="b"/>
              <a:pathLst>
                <a:path w="152" h="142" extrusionOk="0">
                  <a:moveTo>
                    <a:pt x="151" y="142"/>
                  </a:moveTo>
                  <a:cubicBezTo>
                    <a:pt x="104" y="95"/>
                    <a:pt x="52" y="47"/>
                    <a:pt x="0" y="0"/>
                  </a:cubicBezTo>
                  <a:cubicBezTo>
                    <a:pt x="52" y="47"/>
                    <a:pt x="104" y="95"/>
                    <a:pt x="151" y="142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3"/>
            <p:cNvSpPr/>
            <p:nvPr/>
          </p:nvSpPr>
          <p:spPr>
            <a:xfrm>
              <a:off x="2740643" y="1268394"/>
              <a:ext cx="29743" cy="32361"/>
            </a:xfrm>
            <a:custGeom>
              <a:avLst/>
              <a:gdLst/>
              <a:ahLst/>
              <a:cxnLst/>
              <a:rect l="l" t="t" r="r" b="b"/>
              <a:pathLst>
                <a:path w="318" h="346" extrusionOk="0">
                  <a:moveTo>
                    <a:pt x="317" y="345"/>
                  </a:moveTo>
                  <a:cubicBezTo>
                    <a:pt x="209" y="236"/>
                    <a:pt x="105" y="118"/>
                    <a:pt x="1" y="0"/>
                  </a:cubicBezTo>
                  <a:cubicBezTo>
                    <a:pt x="105" y="118"/>
                    <a:pt x="209" y="236"/>
                    <a:pt x="317" y="345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3"/>
            <p:cNvSpPr/>
            <p:nvPr/>
          </p:nvSpPr>
          <p:spPr>
            <a:xfrm>
              <a:off x="2983538" y="1415421"/>
              <a:ext cx="19548" cy="3648"/>
            </a:xfrm>
            <a:custGeom>
              <a:avLst/>
              <a:gdLst/>
              <a:ahLst/>
              <a:cxnLst/>
              <a:rect l="l" t="t" r="r" b="b"/>
              <a:pathLst>
                <a:path w="209" h="39" extrusionOk="0">
                  <a:moveTo>
                    <a:pt x="209" y="38"/>
                  </a:moveTo>
                  <a:cubicBezTo>
                    <a:pt x="142" y="29"/>
                    <a:pt x="72" y="15"/>
                    <a:pt x="1" y="1"/>
                  </a:cubicBezTo>
                  <a:cubicBezTo>
                    <a:pt x="72" y="15"/>
                    <a:pt x="142" y="29"/>
                    <a:pt x="209" y="3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3"/>
            <p:cNvSpPr/>
            <p:nvPr/>
          </p:nvSpPr>
          <p:spPr>
            <a:xfrm>
              <a:off x="2878505" y="1378384"/>
              <a:ext cx="8044" cy="4022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5" y="43"/>
                  </a:moveTo>
                  <a:cubicBezTo>
                    <a:pt x="57" y="28"/>
                    <a:pt x="28" y="14"/>
                    <a:pt x="0" y="0"/>
                  </a:cubicBezTo>
                  <a:cubicBezTo>
                    <a:pt x="28" y="14"/>
                    <a:pt x="57" y="28"/>
                    <a:pt x="85" y="4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3"/>
            <p:cNvSpPr/>
            <p:nvPr/>
          </p:nvSpPr>
          <p:spPr>
            <a:xfrm>
              <a:off x="2784882" y="1314317"/>
              <a:ext cx="14591" cy="12439"/>
            </a:xfrm>
            <a:custGeom>
              <a:avLst/>
              <a:gdLst/>
              <a:ahLst/>
              <a:cxnLst/>
              <a:rect l="l" t="t" r="r" b="b"/>
              <a:pathLst>
                <a:path w="156" h="133" extrusionOk="0">
                  <a:moveTo>
                    <a:pt x="156" y="133"/>
                  </a:moveTo>
                  <a:cubicBezTo>
                    <a:pt x="104" y="90"/>
                    <a:pt x="52" y="43"/>
                    <a:pt x="0" y="0"/>
                  </a:cubicBezTo>
                  <a:cubicBezTo>
                    <a:pt x="52" y="43"/>
                    <a:pt x="104" y="90"/>
                    <a:pt x="156" y="133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3"/>
            <p:cNvSpPr/>
            <p:nvPr/>
          </p:nvSpPr>
          <p:spPr>
            <a:xfrm>
              <a:off x="2861670" y="1369499"/>
              <a:ext cx="8511" cy="4489"/>
            </a:xfrm>
            <a:custGeom>
              <a:avLst/>
              <a:gdLst/>
              <a:ahLst/>
              <a:cxnLst/>
              <a:rect l="l" t="t" r="r" b="b"/>
              <a:pathLst>
                <a:path w="91" h="48" extrusionOk="0">
                  <a:moveTo>
                    <a:pt x="90" y="48"/>
                  </a:moveTo>
                  <a:cubicBezTo>
                    <a:pt x="57" y="34"/>
                    <a:pt x="29" y="15"/>
                    <a:pt x="1" y="1"/>
                  </a:cubicBezTo>
                  <a:cubicBezTo>
                    <a:pt x="29" y="15"/>
                    <a:pt x="57" y="34"/>
                    <a:pt x="90" y="48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3"/>
            <p:cNvSpPr/>
            <p:nvPr/>
          </p:nvSpPr>
          <p:spPr>
            <a:xfrm>
              <a:off x="2799379" y="1320489"/>
              <a:ext cx="47794" cy="39376"/>
            </a:xfrm>
            <a:custGeom>
              <a:avLst/>
              <a:gdLst/>
              <a:ahLst/>
              <a:cxnLst/>
              <a:rect l="l" t="t" r="r" b="b"/>
              <a:pathLst>
                <a:path w="511" h="421" extrusionOk="0">
                  <a:moveTo>
                    <a:pt x="119" y="1"/>
                  </a:moveTo>
                  <a:cubicBezTo>
                    <a:pt x="81" y="24"/>
                    <a:pt x="39" y="43"/>
                    <a:pt x="1" y="67"/>
                  </a:cubicBezTo>
                  <a:cubicBezTo>
                    <a:pt x="157" y="194"/>
                    <a:pt x="322" y="312"/>
                    <a:pt x="492" y="421"/>
                  </a:cubicBezTo>
                  <a:lnTo>
                    <a:pt x="497" y="421"/>
                  </a:lnTo>
                  <a:cubicBezTo>
                    <a:pt x="501" y="407"/>
                    <a:pt x="506" y="392"/>
                    <a:pt x="511" y="378"/>
                  </a:cubicBezTo>
                  <a:cubicBezTo>
                    <a:pt x="379" y="322"/>
                    <a:pt x="246" y="241"/>
                    <a:pt x="171" y="123"/>
                  </a:cubicBezTo>
                  <a:cubicBezTo>
                    <a:pt x="157" y="100"/>
                    <a:pt x="138" y="67"/>
                    <a:pt x="128" y="38"/>
                  </a:cubicBezTo>
                  <a:cubicBezTo>
                    <a:pt x="124" y="24"/>
                    <a:pt x="124" y="15"/>
                    <a:pt x="119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3"/>
            <p:cNvSpPr/>
            <p:nvPr/>
          </p:nvSpPr>
          <p:spPr>
            <a:xfrm>
              <a:off x="2845302" y="1359772"/>
              <a:ext cx="8979" cy="4957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1" y="1"/>
                  </a:moveTo>
                  <a:cubicBezTo>
                    <a:pt x="34" y="20"/>
                    <a:pt x="62" y="39"/>
                    <a:pt x="95" y="53"/>
                  </a:cubicBezTo>
                  <a:cubicBezTo>
                    <a:pt x="62" y="39"/>
                    <a:pt x="34" y="20"/>
                    <a:pt x="1" y="1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3"/>
            <p:cNvSpPr/>
            <p:nvPr/>
          </p:nvSpPr>
          <p:spPr>
            <a:xfrm>
              <a:off x="2713706" y="1232198"/>
              <a:ext cx="12907" cy="17771"/>
            </a:xfrm>
            <a:custGeom>
              <a:avLst/>
              <a:gdLst/>
              <a:ahLst/>
              <a:cxnLst/>
              <a:rect l="l" t="t" r="r" b="b"/>
              <a:pathLst>
                <a:path w="138" h="190" extrusionOk="0">
                  <a:moveTo>
                    <a:pt x="138" y="189"/>
                  </a:moveTo>
                  <a:cubicBezTo>
                    <a:pt x="91" y="128"/>
                    <a:pt x="43" y="66"/>
                    <a:pt x="1" y="0"/>
                  </a:cubicBezTo>
                  <a:cubicBezTo>
                    <a:pt x="43" y="66"/>
                    <a:pt x="91" y="128"/>
                    <a:pt x="138" y="18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3"/>
            <p:cNvSpPr/>
            <p:nvPr/>
          </p:nvSpPr>
          <p:spPr>
            <a:xfrm>
              <a:off x="2902355" y="1389420"/>
              <a:ext cx="80903" cy="26095"/>
            </a:xfrm>
            <a:custGeom>
              <a:avLst/>
              <a:gdLst/>
              <a:ahLst/>
              <a:cxnLst/>
              <a:rect l="l" t="t" r="r" b="b"/>
              <a:pathLst>
                <a:path w="865" h="279" extrusionOk="0">
                  <a:moveTo>
                    <a:pt x="0" y="0"/>
                  </a:moveTo>
                  <a:cubicBezTo>
                    <a:pt x="274" y="123"/>
                    <a:pt x="562" y="213"/>
                    <a:pt x="864" y="279"/>
                  </a:cubicBezTo>
                  <a:cubicBezTo>
                    <a:pt x="562" y="213"/>
                    <a:pt x="274" y="123"/>
                    <a:pt x="0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3"/>
            <p:cNvSpPr/>
            <p:nvPr/>
          </p:nvSpPr>
          <p:spPr>
            <a:xfrm>
              <a:off x="3290034" y="998095"/>
              <a:ext cx="4957" cy="28340"/>
            </a:xfrm>
            <a:custGeom>
              <a:avLst/>
              <a:gdLst/>
              <a:ahLst/>
              <a:cxnLst/>
              <a:rect l="l" t="t" r="r" b="b"/>
              <a:pathLst>
                <a:path w="53" h="303" extrusionOk="0">
                  <a:moveTo>
                    <a:pt x="52" y="1"/>
                  </a:moveTo>
                  <a:cubicBezTo>
                    <a:pt x="38" y="105"/>
                    <a:pt x="24" y="204"/>
                    <a:pt x="1" y="303"/>
                  </a:cubicBezTo>
                  <a:cubicBezTo>
                    <a:pt x="24" y="204"/>
                    <a:pt x="38" y="105"/>
                    <a:pt x="52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3"/>
            <p:cNvSpPr/>
            <p:nvPr/>
          </p:nvSpPr>
          <p:spPr>
            <a:xfrm>
              <a:off x="2810416" y="1320489"/>
              <a:ext cx="4957" cy="11598"/>
            </a:xfrm>
            <a:custGeom>
              <a:avLst/>
              <a:gdLst/>
              <a:ahLst/>
              <a:cxnLst/>
              <a:rect l="l" t="t" r="r" b="b"/>
              <a:pathLst>
                <a:path w="53" h="124" extrusionOk="0">
                  <a:moveTo>
                    <a:pt x="53" y="123"/>
                  </a:moveTo>
                  <a:cubicBezTo>
                    <a:pt x="39" y="100"/>
                    <a:pt x="20" y="67"/>
                    <a:pt x="10" y="38"/>
                  </a:cubicBezTo>
                  <a:cubicBezTo>
                    <a:pt x="6" y="24"/>
                    <a:pt x="6" y="15"/>
                    <a:pt x="1" y="1"/>
                  </a:cubicBezTo>
                  <a:lnTo>
                    <a:pt x="1" y="1"/>
                  </a:lnTo>
                  <a:cubicBezTo>
                    <a:pt x="6" y="15"/>
                    <a:pt x="6" y="24"/>
                    <a:pt x="10" y="38"/>
                  </a:cubicBezTo>
                  <a:cubicBezTo>
                    <a:pt x="20" y="67"/>
                    <a:pt x="39" y="100"/>
                    <a:pt x="53" y="12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3"/>
            <p:cNvSpPr/>
            <p:nvPr/>
          </p:nvSpPr>
          <p:spPr>
            <a:xfrm>
              <a:off x="3253370" y="1057767"/>
              <a:ext cx="26188" cy="34980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1" y="373"/>
                  </a:moveTo>
                  <a:cubicBezTo>
                    <a:pt x="90" y="317"/>
                    <a:pt x="166" y="222"/>
                    <a:pt x="218" y="128"/>
                  </a:cubicBezTo>
                  <a:cubicBezTo>
                    <a:pt x="241" y="85"/>
                    <a:pt x="260" y="43"/>
                    <a:pt x="279" y="0"/>
                  </a:cubicBezTo>
                  <a:cubicBezTo>
                    <a:pt x="260" y="43"/>
                    <a:pt x="241" y="85"/>
                    <a:pt x="218" y="128"/>
                  </a:cubicBezTo>
                  <a:cubicBezTo>
                    <a:pt x="166" y="222"/>
                    <a:pt x="90" y="317"/>
                    <a:pt x="1" y="37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3"/>
            <p:cNvSpPr/>
            <p:nvPr/>
          </p:nvSpPr>
          <p:spPr>
            <a:xfrm>
              <a:off x="3226434" y="1096207"/>
              <a:ext cx="10288" cy="2712"/>
            </a:xfrm>
            <a:custGeom>
              <a:avLst/>
              <a:gdLst/>
              <a:ahLst/>
              <a:cxnLst/>
              <a:rect l="l" t="t" r="r" b="b"/>
              <a:pathLst>
                <a:path w="110" h="29" extrusionOk="0">
                  <a:moveTo>
                    <a:pt x="1" y="0"/>
                  </a:moveTo>
                  <a:cubicBezTo>
                    <a:pt x="34" y="19"/>
                    <a:pt x="71" y="28"/>
                    <a:pt x="109" y="28"/>
                  </a:cubicBezTo>
                  <a:cubicBezTo>
                    <a:pt x="71" y="28"/>
                    <a:pt x="34" y="19"/>
                    <a:pt x="1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3"/>
            <p:cNvSpPr/>
            <p:nvPr/>
          </p:nvSpPr>
          <p:spPr>
            <a:xfrm>
              <a:off x="2793206" y="823664"/>
              <a:ext cx="8511" cy="12533"/>
            </a:xfrm>
            <a:custGeom>
              <a:avLst/>
              <a:gdLst/>
              <a:ahLst/>
              <a:cxnLst/>
              <a:rect l="l" t="t" r="r" b="b"/>
              <a:pathLst>
                <a:path w="91" h="134" extrusionOk="0">
                  <a:moveTo>
                    <a:pt x="1" y="133"/>
                  </a:moveTo>
                  <a:cubicBezTo>
                    <a:pt x="29" y="91"/>
                    <a:pt x="57" y="43"/>
                    <a:pt x="90" y="1"/>
                  </a:cubicBezTo>
                  <a:cubicBezTo>
                    <a:pt x="57" y="43"/>
                    <a:pt x="29" y="91"/>
                    <a:pt x="1" y="133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3"/>
            <p:cNvSpPr/>
            <p:nvPr/>
          </p:nvSpPr>
          <p:spPr>
            <a:xfrm>
              <a:off x="3294897" y="985749"/>
              <a:ext cx="935" cy="11598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10" y="43"/>
                    <a:pt x="5" y="81"/>
                    <a:pt x="0" y="123"/>
                  </a:cubicBezTo>
                  <a:cubicBezTo>
                    <a:pt x="5" y="81"/>
                    <a:pt x="10" y="43"/>
                    <a:pt x="10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3"/>
            <p:cNvSpPr/>
            <p:nvPr/>
          </p:nvSpPr>
          <p:spPr>
            <a:xfrm>
              <a:off x="3295739" y="974713"/>
              <a:ext cx="561" cy="11130"/>
            </a:xfrm>
            <a:custGeom>
              <a:avLst/>
              <a:gdLst/>
              <a:ahLst/>
              <a:cxnLst/>
              <a:rect l="l" t="t" r="r" b="b"/>
              <a:pathLst>
                <a:path w="6" h="119" extrusionOk="0">
                  <a:moveTo>
                    <a:pt x="6" y="1"/>
                  </a:moveTo>
                  <a:cubicBezTo>
                    <a:pt x="6" y="38"/>
                    <a:pt x="6" y="76"/>
                    <a:pt x="1" y="119"/>
                  </a:cubicBezTo>
                  <a:cubicBezTo>
                    <a:pt x="6" y="76"/>
                    <a:pt x="6" y="38"/>
                    <a:pt x="6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3"/>
            <p:cNvSpPr/>
            <p:nvPr/>
          </p:nvSpPr>
          <p:spPr>
            <a:xfrm>
              <a:off x="2801624" y="644462"/>
              <a:ext cx="500853" cy="358594"/>
            </a:xfrm>
            <a:custGeom>
              <a:avLst/>
              <a:gdLst/>
              <a:ahLst/>
              <a:cxnLst/>
              <a:rect l="l" t="t" r="r" b="b"/>
              <a:pathLst>
                <a:path w="5355" h="3834" extrusionOk="0">
                  <a:moveTo>
                    <a:pt x="3498" y="1"/>
                  </a:moveTo>
                  <a:cubicBezTo>
                    <a:pt x="3413" y="1"/>
                    <a:pt x="3328" y="6"/>
                    <a:pt x="3244" y="14"/>
                  </a:cubicBezTo>
                  <a:cubicBezTo>
                    <a:pt x="3036" y="33"/>
                    <a:pt x="2824" y="66"/>
                    <a:pt x="2663" y="198"/>
                  </a:cubicBezTo>
                  <a:cubicBezTo>
                    <a:pt x="2593" y="255"/>
                    <a:pt x="2541" y="326"/>
                    <a:pt x="2465" y="382"/>
                  </a:cubicBezTo>
                  <a:cubicBezTo>
                    <a:pt x="2319" y="500"/>
                    <a:pt x="2125" y="529"/>
                    <a:pt x="1941" y="571"/>
                  </a:cubicBezTo>
                  <a:cubicBezTo>
                    <a:pt x="1157" y="751"/>
                    <a:pt x="458" y="1251"/>
                    <a:pt x="0" y="1912"/>
                  </a:cubicBezTo>
                  <a:cubicBezTo>
                    <a:pt x="444" y="1275"/>
                    <a:pt x="1110" y="784"/>
                    <a:pt x="1866" y="590"/>
                  </a:cubicBezTo>
                  <a:lnTo>
                    <a:pt x="1866" y="590"/>
                  </a:lnTo>
                  <a:cubicBezTo>
                    <a:pt x="1814" y="760"/>
                    <a:pt x="1776" y="930"/>
                    <a:pt x="1757" y="1114"/>
                  </a:cubicBezTo>
                  <a:cubicBezTo>
                    <a:pt x="1724" y="1473"/>
                    <a:pt x="1757" y="1822"/>
                    <a:pt x="1851" y="2143"/>
                  </a:cubicBezTo>
                  <a:cubicBezTo>
                    <a:pt x="1851" y="2143"/>
                    <a:pt x="1851" y="2148"/>
                    <a:pt x="1851" y="2148"/>
                  </a:cubicBezTo>
                  <a:cubicBezTo>
                    <a:pt x="1908" y="2011"/>
                    <a:pt x="1988" y="1884"/>
                    <a:pt x="2097" y="1780"/>
                  </a:cubicBezTo>
                  <a:cubicBezTo>
                    <a:pt x="2421" y="1349"/>
                    <a:pt x="2843" y="1174"/>
                    <a:pt x="3329" y="1174"/>
                  </a:cubicBezTo>
                  <a:cubicBezTo>
                    <a:pt x="3466" y="1174"/>
                    <a:pt x="3608" y="1187"/>
                    <a:pt x="3754" y="1213"/>
                  </a:cubicBezTo>
                  <a:cubicBezTo>
                    <a:pt x="3901" y="1327"/>
                    <a:pt x="4000" y="1506"/>
                    <a:pt x="4023" y="1700"/>
                  </a:cubicBezTo>
                  <a:cubicBezTo>
                    <a:pt x="4037" y="1794"/>
                    <a:pt x="4033" y="1893"/>
                    <a:pt x="4014" y="1988"/>
                  </a:cubicBezTo>
                  <a:cubicBezTo>
                    <a:pt x="4104" y="2191"/>
                    <a:pt x="4151" y="2427"/>
                    <a:pt x="4141" y="2668"/>
                  </a:cubicBezTo>
                  <a:cubicBezTo>
                    <a:pt x="4137" y="2781"/>
                    <a:pt x="4132" y="2904"/>
                    <a:pt x="4122" y="3026"/>
                  </a:cubicBezTo>
                  <a:lnTo>
                    <a:pt x="4278" y="3159"/>
                  </a:lnTo>
                  <a:cubicBezTo>
                    <a:pt x="4311" y="3182"/>
                    <a:pt x="4311" y="3244"/>
                    <a:pt x="4283" y="3286"/>
                  </a:cubicBezTo>
                  <a:lnTo>
                    <a:pt x="4226" y="3380"/>
                  </a:lnTo>
                  <a:cubicBezTo>
                    <a:pt x="4207" y="3409"/>
                    <a:pt x="4180" y="3427"/>
                    <a:pt x="4153" y="3427"/>
                  </a:cubicBezTo>
                  <a:cubicBezTo>
                    <a:pt x="4141" y="3427"/>
                    <a:pt x="4128" y="3423"/>
                    <a:pt x="4118" y="3414"/>
                  </a:cubicBezTo>
                  <a:lnTo>
                    <a:pt x="4080" y="3380"/>
                  </a:lnTo>
                  <a:cubicBezTo>
                    <a:pt x="4075" y="3423"/>
                    <a:pt x="4066" y="3465"/>
                    <a:pt x="4056" y="3513"/>
                  </a:cubicBezTo>
                  <a:lnTo>
                    <a:pt x="4122" y="3532"/>
                  </a:lnTo>
                  <a:lnTo>
                    <a:pt x="4127" y="3536"/>
                  </a:lnTo>
                  <a:lnTo>
                    <a:pt x="4028" y="3834"/>
                  </a:lnTo>
                  <a:cubicBezTo>
                    <a:pt x="4500" y="3805"/>
                    <a:pt x="4935" y="3607"/>
                    <a:pt x="5284" y="3286"/>
                  </a:cubicBezTo>
                  <a:cubicBezTo>
                    <a:pt x="5289" y="3366"/>
                    <a:pt x="5289" y="3447"/>
                    <a:pt x="5289" y="3527"/>
                  </a:cubicBezTo>
                  <a:cubicBezTo>
                    <a:pt x="5293" y="3291"/>
                    <a:pt x="5274" y="3055"/>
                    <a:pt x="5241" y="2828"/>
                  </a:cubicBezTo>
                  <a:cubicBezTo>
                    <a:pt x="5213" y="2668"/>
                    <a:pt x="5185" y="2502"/>
                    <a:pt x="5232" y="2346"/>
                  </a:cubicBezTo>
                  <a:cubicBezTo>
                    <a:pt x="5265" y="2243"/>
                    <a:pt x="5326" y="2143"/>
                    <a:pt x="5341" y="2035"/>
                  </a:cubicBezTo>
                  <a:cubicBezTo>
                    <a:pt x="5355" y="1917"/>
                    <a:pt x="5298" y="1799"/>
                    <a:pt x="5241" y="1690"/>
                  </a:cubicBezTo>
                  <a:cubicBezTo>
                    <a:pt x="5114" y="1440"/>
                    <a:pt x="4977" y="1194"/>
                    <a:pt x="4835" y="954"/>
                  </a:cubicBezTo>
                  <a:cubicBezTo>
                    <a:pt x="4628" y="599"/>
                    <a:pt x="4377" y="236"/>
                    <a:pt x="3995" y="85"/>
                  </a:cubicBezTo>
                  <a:cubicBezTo>
                    <a:pt x="3838" y="22"/>
                    <a:pt x="3668" y="1"/>
                    <a:pt x="349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3"/>
            <p:cNvSpPr/>
            <p:nvPr/>
          </p:nvSpPr>
          <p:spPr>
            <a:xfrm>
              <a:off x="2715109" y="1054213"/>
              <a:ext cx="36664" cy="152922"/>
            </a:xfrm>
            <a:custGeom>
              <a:avLst/>
              <a:gdLst/>
              <a:ahLst/>
              <a:cxnLst/>
              <a:rect l="l" t="t" r="r" b="b"/>
              <a:pathLst>
                <a:path w="392" h="1635" extrusionOk="0">
                  <a:moveTo>
                    <a:pt x="0" y="0"/>
                  </a:moveTo>
                  <a:cubicBezTo>
                    <a:pt x="9" y="265"/>
                    <a:pt x="57" y="534"/>
                    <a:pt x="123" y="784"/>
                  </a:cubicBezTo>
                  <a:cubicBezTo>
                    <a:pt x="194" y="1072"/>
                    <a:pt x="279" y="1360"/>
                    <a:pt x="392" y="1634"/>
                  </a:cubicBezTo>
                  <a:cubicBezTo>
                    <a:pt x="279" y="1360"/>
                    <a:pt x="194" y="1072"/>
                    <a:pt x="123" y="784"/>
                  </a:cubicBezTo>
                  <a:cubicBezTo>
                    <a:pt x="57" y="534"/>
                    <a:pt x="9" y="265"/>
                    <a:pt x="0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3"/>
            <p:cNvSpPr/>
            <p:nvPr/>
          </p:nvSpPr>
          <p:spPr>
            <a:xfrm>
              <a:off x="2750370" y="936740"/>
              <a:ext cx="3180" cy="15526"/>
            </a:xfrm>
            <a:custGeom>
              <a:avLst/>
              <a:gdLst/>
              <a:ahLst/>
              <a:cxnLst/>
              <a:rect l="l" t="t" r="r" b="b"/>
              <a:pathLst>
                <a:path w="34" h="166" extrusionOk="0">
                  <a:moveTo>
                    <a:pt x="34" y="1"/>
                  </a:moveTo>
                  <a:cubicBezTo>
                    <a:pt x="34" y="19"/>
                    <a:pt x="29" y="34"/>
                    <a:pt x="24" y="48"/>
                  </a:cubicBezTo>
                  <a:cubicBezTo>
                    <a:pt x="20" y="86"/>
                    <a:pt x="10" y="128"/>
                    <a:pt x="1" y="166"/>
                  </a:cubicBezTo>
                  <a:cubicBezTo>
                    <a:pt x="10" y="128"/>
                    <a:pt x="20" y="86"/>
                    <a:pt x="24" y="48"/>
                  </a:cubicBezTo>
                  <a:cubicBezTo>
                    <a:pt x="29" y="34"/>
                    <a:pt x="34" y="19"/>
                    <a:pt x="34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3"/>
            <p:cNvSpPr/>
            <p:nvPr/>
          </p:nvSpPr>
          <p:spPr>
            <a:xfrm>
              <a:off x="3098392" y="1260912"/>
              <a:ext cx="53967" cy="53967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576"/>
                  </a:moveTo>
                  <a:lnTo>
                    <a:pt x="0" y="576"/>
                  </a:lnTo>
                  <a:cubicBezTo>
                    <a:pt x="218" y="411"/>
                    <a:pt x="411" y="217"/>
                    <a:pt x="576" y="0"/>
                  </a:cubicBezTo>
                  <a:cubicBezTo>
                    <a:pt x="411" y="217"/>
                    <a:pt x="218" y="411"/>
                    <a:pt x="0" y="576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3"/>
            <p:cNvSpPr/>
            <p:nvPr/>
          </p:nvSpPr>
          <p:spPr>
            <a:xfrm>
              <a:off x="2714642" y="699645"/>
              <a:ext cx="267683" cy="507494"/>
            </a:xfrm>
            <a:custGeom>
              <a:avLst/>
              <a:gdLst/>
              <a:ahLst/>
              <a:cxnLst/>
              <a:rect l="l" t="t" r="r" b="b"/>
              <a:pathLst>
                <a:path w="2862" h="5426" extrusionOk="0">
                  <a:moveTo>
                    <a:pt x="2796" y="0"/>
                  </a:moveTo>
                  <a:lnTo>
                    <a:pt x="2796" y="0"/>
                  </a:lnTo>
                  <a:cubicBezTo>
                    <a:pt x="2040" y="194"/>
                    <a:pt x="1374" y="685"/>
                    <a:pt x="930" y="1322"/>
                  </a:cubicBezTo>
                  <a:cubicBezTo>
                    <a:pt x="930" y="1322"/>
                    <a:pt x="930" y="1322"/>
                    <a:pt x="930" y="1327"/>
                  </a:cubicBezTo>
                  <a:cubicBezTo>
                    <a:pt x="897" y="1369"/>
                    <a:pt x="869" y="1417"/>
                    <a:pt x="841" y="1459"/>
                  </a:cubicBezTo>
                  <a:cubicBezTo>
                    <a:pt x="812" y="1506"/>
                    <a:pt x="784" y="1553"/>
                    <a:pt x="756" y="1605"/>
                  </a:cubicBezTo>
                  <a:lnTo>
                    <a:pt x="751" y="1610"/>
                  </a:lnTo>
                  <a:cubicBezTo>
                    <a:pt x="732" y="1643"/>
                    <a:pt x="718" y="1671"/>
                    <a:pt x="704" y="1705"/>
                  </a:cubicBezTo>
                  <a:cubicBezTo>
                    <a:pt x="699" y="1709"/>
                    <a:pt x="694" y="1714"/>
                    <a:pt x="694" y="1719"/>
                  </a:cubicBezTo>
                  <a:cubicBezTo>
                    <a:pt x="680" y="1752"/>
                    <a:pt x="666" y="1780"/>
                    <a:pt x="652" y="1808"/>
                  </a:cubicBezTo>
                  <a:cubicBezTo>
                    <a:pt x="647" y="1818"/>
                    <a:pt x="642" y="1823"/>
                    <a:pt x="642" y="1832"/>
                  </a:cubicBezTo>
                  <a:cubicBezTo>
                    <a:pt x="628" y="1860"/>
                    <a:pt x="614" y="1889"/>
                    <a:pt x="605" y="1912"/>
                  </a:cubicBezTo>
                  <a:cubicBezTo>
                    <a:pt x="600" y="1926"/>
                    <a:pt x="595" y="1936"/>
                    <a:pt x="591" y="1945"/>
                  </a:cubicBezTo>
                  <a:cubicBezTo>
                    <a:pt x="581" y="1969"/>
                    <a:pt x="572" y="1997"/>
                    <a:pt x="562" y="2021"/>
                  </a:cubicBezTo>
                  <a:cubicBezTo>
                    <a:pt x="557" y="2035"/>
                    <a:pt x="553" y="2044"/>
                    <a:pt x="548" y="2059"/>
                  </a:cubicBezTo>
                  <a:cubicBezTo>
                    <a:pt x="539" y="2082"/>
                    <a:pt x="529" y="2106"/>
                    <a:pt x="524" y="2129"/>
                  </a:cubicBezTo>
                  <a:cubicBezTo>
                    <a:pt x="520" y="2144"/>
                    <a:pt x="515" y="2158"/>
                    <a:pt x="510" y="2172"/>
                  </a:cubicBezTo>
                  <a:cubicBezTo>
                    <a:pt x="501" y="2196"/>
                    <a:pt x="496" y="2219"/>
                    <a:pt x="487" y="2243"/>
                  </a:cubicBezTo>
                  <a:cubicBezTo>
                    <a:pt x="482" y="2257"/>
                    <a:pt x="477" y="2276"/>
                    <a:pt x="472" y="2290"/>
                  </a:cubicBezTo>
                  <a:cubicBezTo>
                    <a:pt x="468" y="2314"/>
                    <a:pt x="463" y="2333"/>
                    <a:pt x="458" y="2356"/>
                  </a:cubicBezTo>
                  <a:cubicBezTo>
                    <a:pt x="454" y="2375"/>
                    <a:pt x="449" y="2394"/>
                    <a:pt x="444" y="2413"/>
                  </a:cubicBezTo>
                  <a:cubicBezTo>
                    <a:pt x="439" y="2432"/>
                    <a:pt x="435" y="2451"/>
                    <a:pt x="430" y="2469"/>
                  </a:cubicBezTo>
                  <a:cubicBezTo>
                    <a:pt x="425" y="2493"/>
                    <a:pt x="421" y="2512"/>
                    <a:pt x="416" y="2536"/>
                  </a:cubicBezTo>
                  <a:cubicBezTo>
                    <a:pt x="416" y="2554"/>
                    <a:pt x="411" y="2569"/>
                    <a:pt x="406" y="2583"/>
                  </a:cubicBezTo>
                  <a:cubicBezTo>
                    <a:pt x="402" y="2621"/>
                    <a:pt x="392" y="2663"/>
                    <a:pt x="383" y="2701"/>
                  </a:cubicBezTo>
                  <a:cubicBezTo>
                    <a:pt x="378" y="2706"/>
                    <a:pt x="378" y="2715"/>
                    <a:pt x="373" y="2724"/>
                  </a:cubicBezTo>
                  <a:cubicBezTo>
                    <a:pt x="350" y="2776"/>
                    <a:pt x="307" y="2819"/>
                    <a:pt x="269" y="2866"/>
                  </a:cubicBezTo>
                  <a:cubicBezTo>
                    <a:pt x="66" y="3130"/>
                    <a:pt x="0" y="3456"/>
                    <a:pt x="5" y="3791"/>
                  </a:cubicBezTo>
                  <a:cubicBezTo>
                    <a:pt x="14" y="4056"/>
                    <a:pt x="62" y="4325"/>
                    <a:pt x="128" y="4575"/>
                  </a:cubicBezTo>
                  <a:cubicBezTo>
                    <a:pt x="199" y="4863"/>
                    <a:pt x="284" y="5151"/>
                    <a:pt x="397" y="5425"/>
                  </a:cubicBezTo>
                  <a:cubicBezTo>
                    <a:pt x="1091" y="4977"/>
                    <a:pt x="1747" y="4613"/>
                    <a:pt x="2168" y="4481"/>
                  </a:cubicBezTo>
                  <a:cubicBezTo>
                    <a:pt x="2191" y="4467"/>
                    <a:pt x="2215" y="4452"/>
                    <a:pt x="2238" y="4443"/>
                  </a:cubicBezTo>
                  <a:lnTo>
                    <a:pt x="2243" y="4443"/>
                  </a:lnTo>
                  <a:cubicBezTo>
                    <a:pt x="2323" y="4401"/>
                    <a:pt x="2408" y="4372"/>
                    <a:pt x="2489" y="4349"/>
                  </a:cubicBezTo>
                  <a:lnTo>
                    <a:pt x="2862" y="3121"/>
                  </a:lnTo>
                  <a:cubicBezTo>
                    <a:pt x="2862" y="3116"/>
                    <a:pt x="2862" y="3116"/>
                    <a:pt x="2862" y="3112"/>
                  </a:cubicBezTo>
                  <a:cubicBezTo>
                    <a:pt x="2762" y="3225"/>
                    <a:pt x="2677" y="3348"/>
                    <a:pt x="2607" y="3470"/>
                  </a:cubicBezTo>
                  <a:cubicBezTo>
                    <a:pt x="2592" y="3107"/>
                    <a:pt x="2522" y="2611"/>
                    <a:pt x="2550" y="2238"/>
                  </a:cubicBezTo>
                  <a:cubicBezTo>
                    <a:pt x="2569" y="1997"/>
                    <a:pt x="2630" y="1653"/>
                    <a:pt x="2725" y="1426"/>
                  </a:cubicBezTo>
                  <a:cubicBezTo>
                    <a:pt x="2739" y="1468"/>
                    <a:pt x="2758" y="1511"/>
                    <a:pt x="2781" y="1553"/>
                  </a:cubicBezTo>
                  <a:cubicBezTo>
                    <a:pt x="2687" y="1232"/>
                    <a:pt x="2654" y="883"/>
                    <a:pt x="2687" y="524"/>
                  </a:cubicBezTo>
                  <a:cubicBezTo>
                    <a:pt x="2706" y="340"/>
                    <a:pt x="2744" y="170"/>
                    <a:pt x="2796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3"/>
            <p:cNvSpPr/>
            <p:nvPr/>
          </p:nvSpPr>
          <p:spPr>
            <a:xfrm>
              <a:off x="3028152" y="951798"/>
              <a:ext cx="268151" cy="363083"/>
            </a:xfrm>
            <a:custGeom>
              <a:avLst/>
              <a:gdLst/>
              <a:ahLst/>
              <a:cxnLst/>
              <a:rect l="l" t="t" r="r" b="b"/>
              <a:pathLst>
                <a:path w="2867" h="3882" extrusionOk="0">
                  <a:moveTo>
                    <a:pt x="2862" y="0"/>
                  </a:moveTo>
                  <a:cubicBezTo>
                    <a:pt x="2513" y="321"/>
                    <a:pt x="2078" y="519"/>
                    <a:pt x="1606" y="548"/>
                  </a:cubicBezTo>
                  <a:lnTo>
                    <a:pt x="1535" y="756"/>
                  </a:lnTo>
                  <a:cubicBezTo>
                    <a:pt x="1507" y="845"/>
                    <a:pt x="1427" y="907"/>
                    <a:pt x="1342" y="921"/>
                  </a:cubicBezTo>
                  <a:cubicBezTo>
                    <a:pt x="1134" y="1256"/>
                    <a:pt x="808" y="1615"/>
                    <a:pt x="284" y="1988"/>
                  </a:cubicBezTo>
                  <a:cubicBezTo>
                    <a:pt x="284" y="1988"/>
                    <a:pt x="171" y="1846"/>
                    <a:pt x="34" y="1629"/>
                  </a:cubicBezTo>
                  <a:cubicBezTo>
                    <a:pt x="20" y="1738"/>
                    <a:pt x="10" y="1846"/>
                    <a:pt x="1" y="1960"/>
                  </a:cubicBezTo>
                  <a:lnTo>
                    <a:pt x="1" y="1964"/>
                  </a:lnTo>
                  <a:cubicBezTo>
                    <a:pt x="10" y="1969"/>
                    <a:pt x="15" y="1978"/>
                    <a:pt x="24" y="1988"/>
                  </a:cubicBezTo>
                  <a:cubicBezTo>
                    <a:pt x="81" y="2040"/>
                    <a:pt x="138" y="2106"/>
                    <a:pt x="190" y="2186"/>
                  </a:cubicBezTo>
                  <a:cubicBezTo>
                    <a:pt x="190" y="2186"/>
                    <a:pt x="194" y="2191"/>
                    <a:pt x="194" y="2191"/>
                  </a:cubicBezTo>
                  <a:cubicBezTo>
                    <a:pt x="208" y="2214"/>
                    <a:pt x="227" y="2243"/>
                    <a:pt x="241" y="2271"/>
                  </a:cubicBezTo>
                  <a:cubicBezTo>
                    <a:pt x="246" y="2271"/>
                    <a:pt x="246" y="2276"/>
                    <a:pt x="246" y="2276"/>
                  </a:cubicBezTo>
                  <a:cubicBezTo>
                    <a:pt x="251" y="2285"/>
                    <a:pt x="256" y="2295"/>
                    <a:pt x="265" y="2304"/>
                  </a:cubicBezTo>
                  <a:cubicBezTo>
                    <a:pt x="270" y="2318"/>
                    <a:pt x="275" y="2328"/>
                    <a:pt x="279" y="2342"/>
                  </a:cubicBezTo>
                  <a:cubicBezTo>
                    <a:pt x="279" y="2342"/>
                    <a:pt x="284" y="2342"/>
                    <a:pt x="284" y="2347"/>
                  </a:cubicBezTo>
                  <a:cubicBezTo>
                    <a:pt x="416" y="2625"/>
                    <a:pt x="591" y="3211"/>
                    <a:pt x="751" y="3881"/>
                  </a:cubicBezTo>
                  <a:cubicBezTo>
                    <a:pt x="969" y="3716"/>
                    <a:pt x="1162" y="3522"/>
                    <a:pt x="1327" y="3305"/>
                  </a:cubicBezTo>
                  <a:cubicBezTo>
                    <a:pt x="1375" y="3244"/>
                    <a:pt x="1422" y="3178"/>
                    <a:pt x="1469" y="3107"/>
                  </a:cubicBezTo>
                  <a:cubicBezTo>
                    <a:pt x="1686" y="2786"/>
                    <a:pt x="1847" y="2427"/>
                    <a:pt x="1974" y="2054"/>
                  </a:cubicBezTo>
                  <a:cubicBezTo>
                    <a:pt x="2031" y="1889"/>
                    <a:pt x="2078" y="1719"/>
                    <a:pt x="2121" y="1544"/>
                  </a:cubicBezTo>
                  <a:cubicBezTo>
                    <a:pt x="2154" y="1563"/>
                    <a:pt x="2191" y="1572"/>
                    <a:pt x="2229" y="1572"/>
                  </a:cubicBezTo>
                  <a:cubicBezTo>
                    <a:pt x="2239" y="1572"/>
                    <a:pt x="2253" y="1568"/>
                    <a:pt x="2262" y="1568"/>
                  </a:cubicBezTo>
                  <a:cubicBezTo>
                    <a:pt x="2300" y="1563"/>
                    <a:pt x="2338" y="1549"/>
                    <a:pt x="2371" y="1530"/>
                  </a:cubicBezTo>
                  <a:cubicBezTo>
                    <a:pt x="2385" y="1525"/>
                    <a:pt x="2399" y="1516"/>
                    <a:pt x="2409" y="1506"/>
                  </a:cubicBezTo>
                  <a:cubicBezTo>
                    <a:pt x="2498" y="1450"/>
                    <a:pt x="2574" y="1355"/>
                    <a:pt x="2626" y="1261"/>
                  </a:cubicBezTo>
                  <a:cubicBezTo>
                    <a:pt x="2649" y="1218"/>
                    <a:pt x="2668" y="1176"/>
                    <a:pt x="2687" y="1133"/>
                  </a:cubicBezTo>
                  <a:cubicBezTo>
                    <a:pt x="2692" y="1119"/>
                    <a:pt x="2697" y="1110"/>
                    <a:pt x="2701" y="1100"/>
                  </a:cubicBezTo>
                  <a:cubicBezTo>
                    <a:pt x="2720" y="1058"/>
                    <a:pt x="2734" y="1010"/>
                    <a:pt x="2753" y="968"/>
                  </a:cubicBezTo>
                  <a:cubicBezTo>
                    <a:pt x="2753" y="968"/>
                    <a:pt x="2753" y="968"/>
                    <a:pt x="2753" y="963"/>
                  </a:cubicBezTo>
                  <a:cubicBezTo>
                    <a:pt x="2768" y="916"/>
                    <a:pt x="2782" y="869"/>
                    <a:pt x="2791" y="822"/>
                  </a:cubicBezTo>
                  <a:cubicBezTo>
                    <a:pt x="2796" y="812"/>
                    <a:pt x="2796" y="803"/>
                    <a:pt x="2801" y="798"/>
                  </a:cubicBezTo>
                  <a:cubicBezTo>
                    <a:pt x="2824" y="699"/>
                    <a:pt x="2838" y="600"/>
                    <a:pt x="2852" y="496"/>
                  </a:cubicBezTo>
                  <a:cubicBezTo>
                    <a:pt x="2852" y="491"/>
                    <a:pt x="2852" y="486"/>
                    <a:pt x="2852" y="486"/>
                  </a:cubicBezTo>
                  <a:cubicBezTo>
                    <a:pt x="2857" y="444"/>
                    <a:pt x="2862" y="406"/>
                    <a:pt x="2862" y="364"/>
                  </a:cubicBezTo>
                  <a:cubicBezTo>
                    <a:pt x="2867" y="321"/>
                    <a:pt x="2867" y="283"/>
                    <a:pt x="2867" y="246"/>
                  </a:cubicBezTo>
                  <a:lnTo>
                    <a:pt x="2867" y="241"/>
                  </a:lnTo>
                  <a:cubicBezTo>
                    <a:pt x="2867" y="161"/>
                    <a:pt x="2867" y="80"/>
                    <a:pt x="2862" y="0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3"/>
            <p:cNvSpPr/>
            <p:nvPr/>
          </p:nvSpPr>
          <p:spPr>
            <a:xfrm>
              <a:off x="2810416" y="1285136"/>
              <a:ext cx="57989" cy="70802"/>
            </a:xfrm>
            <a:custGeom>
              <a:avLst/>
              <a:gdLst/>
              <a:ahLst/>
              <a:cxnLst/>
              <a:rect l="l" t="t" r="r" b="b"/>
              <a:pathLst>
                <a:path w="620" h="757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45" y="114"/>
                    <a:pt x="237" y="246"/>
                    <a:pt x="1" y="379"/>
                  </a:cubicBezTo>
                  <a:cubicBezTo>
                    <a:pt x="6" y="393"/>
                    <a:pt x="6" y="402"/>
                    <a:pt x="10" y="416"/>
                  </a:cubicBezTo>
                  <a:cubicBezTo>
                    <a:pt x="20" y="445"/>
                    <a:pt x="39" y="478"/>
                    <a:pt x="53" y="501"/>
                  </a:cubicBezTo>
                  <a:cubicBezTo>
                    <a:pt x="128" y="619"/>
                    <a:pt x="261" y="700"/>
                    <a:pt x="393" y="756"/>
                  </a:cubicBezTo>
                  <a:cubicBezTo>
                    <a:pt x="412" y="709"/>
                    <a:pt x="426" y="662"/>
                    <a:pt x="445" y="615"/>
                  </a:cubicBezTo>
                  <a:cubicBezTo>
                    <a:pt x="459" y="572"/>
                    <a:pt x="473" y="534"/>
                    <a:pt x="487" y="492"/>
                  </a:cubicBezTo>
                  <a:cubicBezTo>
                    <a:pt x="520" y="407"/>
                    <a:pt x="549" y="317"/>
                    <a:pt x="577" y="232"/>
                  </a:cubicBezTo>
                  <a:cubicBezTo>
                    <a:pt x="582" y="223"/>
                    <a:pt x="582" y="218"/>
                    <a:pt x="586" y="213"/>
                  </a:cubicBezTo>
                  <a:cubicBezTo>
                    <a:pt x="596" y="142"/>
                    <a:pt x="605" y="72"/>
                    <a:pt x="619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3"/>
            <p:cNvSpPr/>
            <p:nvPr/>
          </p:nvSpPr>
          <p:spPr>
            <a:xfrm>
              <a:off x="3046296" y="1156627"/>
              <a:ext cx="4957" cy="8044"/>
            </a:xfrm>
            <a:custGeom>
              <a:avLst/>
              <a:gdLst/>
              <a:ahLst/>
              <a:cxnLst/>
              <a:rect l="l" t="t" r="r" b="b"/>
              <a:pathLst>
                <a:path w="53" h="86" extrusionOk="0">
                  <a:moveTo>
                    <a:pt x="52" y="86"/>
                  </a:moveTo>
                  <a:cubicBezTo>
                    <a:pt x="52" y="86"/>
                    <a:pt x="52" y="81"/>
                    <a:pt x="47" y="81"/>
                  </a:cubicBezTo>
                  <a:cubicBezTo>
                    <a:pt x="33" y="53"/>
                    <a:pt x="14" y="24"/>
                    <a:pt x="0" y="1"/>
                  </a:cubicBezTo>
                  <a:cubicBezTo>
                    <a:pt x="14" y="24"/>
                    <a:pt x="33" y="53"/>
                    <a:pt x="47" y="81"/>
                  </a:cubicBezTo>
                  <a:cubicBezTo>
                    <a:pt x="52" y="81"/>
                    <a:pt x="52" y="86"/>
                    <a:pt x="52" y="86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3"/>
            <p:cNvSpPr/>
            <p:nvPr/>
          </p:nvSpPr>
          <p:spPr>
            <a:xfrm>
              <a:off x="3065283" y="1278121"/>
              <a:ext cx="31426" cy="146655"/>
            </a:xfrm>
            <a:custGeom>
              <a:avLst/>
              <a:gdLst/>
              <a:ahLst/>
              <a:cxnLst/>
              <a:rect l="l" t="t" r="r" b="b"/>
              <a:pathLst>
                <a:path w="336" h="1568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605"/>
                    <a:pt x="189" y="1209"/>
                    <a:pt x="213" y="1568"/>
                  </a:cubicBezTo>
                  <a:cubicBezTo>
                    <a:pt x="255" y="1568"/>
                    <a:pt x="293" y="1568"/>
                    <a:pt x="335" y="1563"/>
                  </a:cubicBezTo>
                  <a:cubicBezTo>
                    <a:pt x="236" y="1053"/>
                    <a:pt x="132" y="505"/>
                    <a:pt x="0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3"/>
            <p:cNvSpPr/>
            <p:nvPr/>
          </p:nvSpPr>
          <p:spPr>
            <a:xfrm>
              <a:off x="2845302" y="1359772"/>
              <a:ext cx="561" cy="9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cubicBezTo>
                    <a:pt x="6" y="1"/>
                    <a:pt x="6" y="1"/>
                    <a:pt x="1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3"/>
            <p:cNvSpPr/>
            <p:nvPr/>
          </p:nvSpPr>
          <p:spPr>
            <a:xfrm>
              <a:off x="2851943" y="1331058"/>
              <a:ext cx="4115" cy="11598"/>
            </a:xfrm>
            <a:custGeom>
              <a:avLst/>
              <a:gdLst/>
              <a:ahLst/>
              <a:cxnLst/>
              <a:rect l="l" t="t" r="r" b="b"/>
              <a:pathLst>
                <a:path w="44" h="124" extrusionOk="0">
                  <a:moveTo>
                    <a:pt x="43" y="1"/>
                  </a:moveTo>
                  <a:cubicBezTo>
                    <a:pt x="29" y="43"/>
                    <a:pt x="15" y="81"/>
                    <a:pt x="1" y="124"/>
                  </a:cubicBezTo>
                  <a:cubicBezTo>
                    <a:pt x="15" y="81"/>
                    <a:pt x="29" y="43"/>
                    <a:pt x="43" y="1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3"/>
            <p:cNvSpPr/>
            <p:nvPr/>
          </p:nvSpPr>
          <p:spPr>
            <a:xfrm>
              <a:off x="2864288" y="1305057"/>
              <a:ext cx="1029" cy="187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5"/>
                    <a:pt x="6" y="10"/>
                    <a:pt x="1" y="19"/>
                  </a:cubicBezTo>
                  <a:cubicBezTo>
                    <a:pt x="6" y="10"/>
                    <a:pt x="6" y="5"/>
                    <a:pt x="10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3"/>
            <p:cNvSpPr/>
            <p:nvPr/>
          </p:nvSpPr>
          <p:spPr>
            <a:xfrm>
              <a:off x="2713706" y="1115193"/>
              <a:ext cx="407323" cy="310052"/>
            </a:xfrm>
            <a:custGeom>
              <a:avLst/>
              <a:gdLst/>
              <a:ahLst/>
              <a:cxnLst/>
              <a:rect l="l" t="t" r="r" b="b"/>
              <a:pathLst>
                <a:path w="4355" h="3315" extrusionOk="0">
                  <a:moveTo>
                    <a:pt x="2248" y="0"/>
                  </a:moveTo>
                  <a:cubicBezTo>
                    <a:pt x="2225" y="9"/>
                    <a:pt x="2201" y="24"/>
                    <a:pt x="2178" y="38"/>
                  </a:cubicBezTo>
                  <a:cubicBezTo>
                    <a:pt x="2201" y="24"/>
                    <a:pt x="2225" y="14"/>
                    <a:pt x="2253" y="0"/>
                  </a:cubicBezTo>
                  <a:close/>
                  <a:moveTo>
                    <a:pt x="3646" y="600"/>
                  </a:moveTo>
                  <a:cubicBezTo>
                    <a:pt x="3669" y="651"/>
                    <a:pt x="3695" y="713"/>
                    <a:pt x="3723" y="783"/>
                  </a:cubicBezTo>
                  <a:lnTo>
                    <a:pt x="3723" y="783"/>
                  </a:lnTo>
                  <a:cubicBezTo>
                    <a:pt x="3696" y="712"/>
                    <a:pt x="3670" y="651"/>
                    <a:pt x="3646" y="600"/>
                  </a:cubicBezTo>
                  <a:close/>
                  <a:moveTo>
                    <a:pt x="3723" y="783"/>
                  </a:moveTo>
                  <a:lnTo>
                    <a:pt x="3723" y="783"/>
                  </a:lnTo>
                  <a:cubicBezTo>
                    <a:pt x="3740" y="829"/>
                    <a:pt x="3758" y="879"/>
                    <a:pt x="3777" y="932"/>
                  </a:cubicBezTo>
                  <a:lnTo>
                    <a:pt x="3777" y="932"/>
                  </a:lnTo>
                  <a:cubicBezTo>
                    <a:pt x="3777" y="932"/>
                    <a:pt x="3778" y="931"/>
                    <a:pt x="3778" y="930"/>
                  </a:cubicBezTo>
                  <a:cubicBezTo>
                    <a:pt x="3759" y="878"/>
                    <a:pt x="3741" y="828"/>
                    <a:pt x="3723" y="783"/>
                  </a:cubicBezTo>
                  <a:close/>
                  <a:moveTo>
                    <a:pt x="2178" y="38"/>
                  </a:moveTo>
                  <a:lnTo>
                    <a:pt x="2178" y="38"/>
                  </a:lnTo>
                  <a:cubicBezTo>
                    <a:pt x="1757" y="170"/>
                    <a:pt x="1101" y="534"/>
                    <a:pt x="407" y="982"/>
                  </a:cubicBezTo>
                  <a:cubicBezTo>
                    <a:pt x="275" y="1067"/>
                    <a:pt x="138" y="1157"/>
                    <a:pt x="1" y="1251"/>
                  </a:cubicBezTo>
                  <a:cubicBezTo>
                    <a:pt x="43" y="1317"/>
                    <a:pt x="91" y="1379"/>
                    <a:pt x="138" y="1440"/>
                  </a:cubicBezTo>
                  <a:cubicBezTo>
                    <a:pt x="143" y="1450"/>
                    <a:pt x="147" y="1454"/>
                    <a:pt x="152" y="1464"/>
                  </a:cubicBezTo>
                  <a:cubicBezTo>
                    <a:pt x="194" y="1520"/>
                    <a:pt x="237" y="1577"/>
                    <a:pt x="284" y="1629"/>
                  </a:cubicBezTo>
                  <a:cubicBezTo>
                    <a:pt x="284" y="1634"/>
                    <a:pt x="289" y="1634"/>
                    <a:pt x="289" y="1638"/>
                  </a:cubicBezTo>
                  <a:cubicBezTo>
                    <a:pt x="393" y="1756"/>
                    <a:pt x="497" y="1874"/>
                    <a:pt x="605" y="1983"/>
                  </a:cubicBezTo>
                  <a:cubicBezTo>
                    <a:pt x="1002" y="1775"/>
                    <a:pt x="1394" y="1553"/>
                    <a:pt x="1743" y="1350"/>
                  </a:cubicBezTo>
                  <a:cubicBezTo>
                    <a:pt x="1786" y="1162"/>
                    <a:pt x="1828" y="1020"/>
                    <a:pt x="1871" y="963"/>
                  </a:cubicBezTo>
                  <a:cubicBezTo>
                    <a:pt x="1871" y="962"/>
                    <a:pt x="1872" y="962"/>
                    <a:pt x="1873" y="962"/>
                  </a:cubicBezTo>
                  <a:cubicBezTo>
                    <a:pt x="1911" y="962"/>
                    <a:pt x="1971" y="2269"/>
                    <a:pt x="2017" y="2932"/>
                  </a:cubicBezTo>
                  <a:cubicBezTo>
                    <a:pt x="2291" y="3055"/>
                    <a:pt x="2579" y="3145"/>
                    <a:pt x="2881" y="3211"/>
                  </a:cubicBezTo>
                  <a:lnTo>
                    <a:pt x="2886" y="3211"/>
                  </a:lnTo>
                  <a:cubicBezTo>
                    <a:pt x="2957" y="3225"/>
                    <a:pt x="3027" y="3239"/>
                    <a:pt x="3094" y="3248"/>
                  </a:cubicBezTo>
                  <a:cubicBezTo>
                    <a:pt x="3103" y="3253"/>
                    <a:pt x="3112" y="3253"/>
                    <a:pt x="3117" y="3253"/>
                  </a:cubicBezTo>
                  <a:cubicBezTo>
                    <a:pt x="3183" y="3267"/>
                    <a:pt x="3249" y="3272"/>
                    <a:pt x="3315" y="3282"/>
                  </a:cubicBezTo>
                  <a:cubicBezTo>
                    <a:pt x="3325" y="3282"/>
                    <a:pt x="3339" y="3286"/>
                    <a:pt x="3348" y="3286"/>
                  </a:cubicBezTo>
                  <a:cubicBezTo>
                    <a:pt x="3415" y="3291"/>
                    <a:pt x="3476" y="3296"/>
                    <a:pt x="3537" y="3300"/>
                  </a:cubicBezTo>
                  <a:cubicBezTo>
                    <a:pt x="3552" y="3300"/>
                    <a:pt x="3570" y="3305"/>
                    <a:pt x="3589" y="3305"/>
                  </a:cubicBezTo>
                  <a:cubicBezTo>
                    <a:pt x="3665" y="3310"/>
                    <a:pt x="3745" y="3315"/>
                    <a:pt x="3825" y="3315"/>
                  </a:cubicBezTo>
                  <a:cubicBezTo>
                    <a:pt x="3877" y="3315"/>
                    <a:pt x="3925" y="3310"/>
                    <a:pt x="3972" y="3310"/>
                  </a:cubicBezTo>
                  <a:cubicBezTo>
                    <a:pt x="3948" y="2951"/>
                    <a:pt x="3863" y="2347"/>
                    <a:pt x="3759" y="1742"/>
                  </a:cubicBezTo>
                  <a:lnTo>
                    <a:pt x="3759" y="1742"/>
                  </a:lnTo>
                  <a:cubicBezTo>
                    <a:pt x="3891" y="2247"/>
                    <a:pt x="3995" y="2795"/>
                    <a:pt x="4094" y="3305"/>
                  </a:cubicBezTo>
                  <a:cubicBezTo>
                    <a:pt x="4179" y="3300"/>
                    <a:pt x="4269" y="3296"/>
                    <a:pt x="4354" y="3286"/>
                  </a:cubicBezTo>
                  <a:cubicBezTo>
                    <a:pt x="4283" y="2899"/>
                    <a:pt x="4198" y="2502"/>
                    <a:pt x="4113" y="2134"/>
                  </a:cubicBezTo>
                  <a:cubicBezTo>
                    <a:pt x="4002" y="1667"/>
                    <a:pt x="3883" y="1242"/>
                    <a:pt x="3777" y="932"/>
                  </a:cubicBezTo>
                  <a:lnTo>
                    <a:pt x="3777" y="932"/>
                  </a:lnTo>
                  <a:cubicBezTo>
                    <a:pt x="3692" y="1059"/>
                    <a:pt x="3589" y="1162"/>
                    <a:pt x="3457" y="1228"/>
                  </a:cubicBezTo>
                  <a:cubicBezTo>
                    <a:pt x="3337" y="1290"/>
                    <a:pt x="3205" y="1320"/>
                    <a:pt x="3069" y="1320"/>
                  </a:cubicBezTo>
                  <a:cubicBezTo>
                    <a:pt x="2564" y="1320"/>
                    <a:pt x="1992" y="915"/>
                    <a:pt x="1653" y="264"/>
                  </a:cubicBezTo>
                  <a:cubicBezTo>
                    <a:pt x="1653" y="264"/>
                    <a:pt x="1653" y="264"/>
                    <a:pt x="1653" y="260"/>
                  </a:cubicBezTo>
                  <a:cubicBezTo>
                    <a:pt x="1852" y="161"/>
                    <a:pt x="2031" y="85"/>
                    <a:pt x="2178" y="38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3"/>
            <p:cNvSpPr/>
            <p:nvPr/>
          </p:nvSpPr>
          <p:spPr>
            <a:xfrm>
              <a:off x="2924428" y="1106308"/>
              <a:ext cx="23008" cy="8979"/>
            </a:xfrm>
            <a:custGeom>
              <a:avLst/>
              <a:gdLst/>
              <a:ahLst/>
              <a:cxnLst/>
              <a:rect l="l" t="t" r="r" b="b"/>
              <a:pathLst>
                <a:path w="246" h="96" extrusionOk="0">
                  <a:moveTo>
                    <a:pt x="246" y="1"/>
                  </a:moveTo>
                  <a:cubicBezTo>
                    <a:pt x="241" y="2"/>
                    <a:pt x="236" y="3"/>
                    <a:pt x="232" y="5"/>
                  </a:cubicBezTo>
                  <a:lnTo>
                    <a:pt x="232" y="5"/>
                  </a:lnTo>
                  <a:cubicBezTo>
                    <a:pt x="237" y="4"/>
                    <a:pt x="242" y="3"/>
                    <a:pt x="246" y="1"/>
                  </a:cubicBezTo>
                  <a:close/>
                  <a:moveTo>
                    <a:pt x="232" y="5"/>
                  </a:moveTo>
                  <a:cubicBezTo>
                    <a:pt x="224" y="6"/>
                    <a:pt x="216" y="7"/>
                    <a:pt x="208" y="10"/>
                  </a:cubicBezTo>
                  <a:cubicBezTo>
                    <a:pt x="208" y="10"/>
                    <a:pt x="206" y="12"/>
                    <a:pt x="203" y="13"/>
                  </a:cubicBezTo>
                  <a:lnTo>
                    <a:pt x="203" y="13"/>
                  </a:lnTo>
                  <a:cubicBezTo>
                    <a:pt x="213" y="10"/>
                    <a:pt x="222" y="8"/>
                    <a:pt x="232" y="5"/>
                  </a:cubicBezTo>
                  <a:close/>
                  <a:moveTo>
                    <a:pt x="203" y="13"/>
                  </a:moveTo>
                  <a:cubicBezTo>
                    <a:pt x="202" y="14"/>
                    <a:pt x="200" y="14"/>
                    <a:pt x="199" y="15"/>
                  </a:cubicBezTo>
                  <a:lnTo>
                    <a:pt x="199" y="15"/>
                  </a:lnTo>
                  <a:cubicBezTo>
                    <a:pt x="200" y="15"/>
                    <a:pt x="202" y="14"/>
                    <a:pt x="203" y="13"/>
                  </a:cubicBezTo>
                  <a:close/>
                  <a:moveTo>
                    <a:pt x="199" y="15"/>
                  </a:moveTo>
                  <a:cubicBezTo>
                    <a:pt x="199" y="15"/>
                    <a:pt x="199" y="15"/>
                    <a:pt x="198" y="15"/>
                  </a:cubicBezTo>
                  <a:cubicBezTo>
                    <a:pt x="194" y="16"/>
                    <a:pt x="189" y="18"/>
                    <a:pt x="184" y="20"/>
                  </a:cubicBezTo>
                  <a:lnTo>
                    <a:pt x="184" y="20"/>
                  </a:lnTo>
                  <a:cubicBezTo>
                    <a:pt x="189" y="18"/>
                    <a:pt x="194" y="16"/>
                    <a:pt x="199" y="15"/>
                  </a:cubicBezTo>
                  <a:close/>
                  <a:moveTo>
                    <a:pt x="184" y="20"/>
                  </a:moveTo>
                  <a:cubicBezTo>
                    <a:pt x="179" y="21"/>
                    <a:pt x="173" y="23"/>
                    <a:pt x="168" y="25"/>
                  </a:cubicBezTo>
                  <a:lnTo>
                    <a:pt x="168" y="25"/>
                  </a:lnTo>
                  <a:cubicBezTo>
                    <a:pt x="173" y="23"/>
                    <a:pt x="179" y="21"/>
                    <a:pt x="184" y="20"/>
                  </a:cubicBezTo>
                  <a:close/>
                  <a:moveTo>
                    <a:pt x="168" y="25"/>
                  </a:moveTo>
                  <a:lnTo>
                    <a:pt x="168" y="25"/>
                  </a:lnTo>
                  <a:cubicBezTo>
                    <a:pt x="149" y="31"/>
                    <a:pt x="130" y="37"/>
                    <a:pt x="109" y="43"/>
                  </a:cubicBezTo>
                  <a:cubicBezTo>
                    <a:pt x="109" y="43"/>
                    <a:pt x="109" y="45"/>
                    <a:pt x="109" y="46"/>
                  </a:cubicBezTo>
                  <a:lnTo>
                    <a:pt x="109" y="46"/>
                  </a:lnTo>
                  <a:cubicBezTo>
                    <a:pt x="129" y="38"/>
                    <a:pt x="148" y="31"/>
                    <a:pt x="168" y="25"/>
                  </a:cubicBezTo>
                  <a:close/>
                  <a:moveTo>
                    <a:pt x="109" y="46"/>
                  </a:moveTo>
                  <a:cubicBezTo>
                    <a:pt x="87" y="54"/>
                    <a:pt x="65" y="63"/>
                    <a:pt x="44" y="73"/>
                  </a:cubicBezTo>
                  <a:lnTo>
                    <a:pt x="44" y="73"/>
                  </a:lnTo>
                  <a:cubicBezTo>
                    <a:pt x="65" y="64"/>
                    <a:pt x="87" y="56"/>
                    <a:pt x="109" y="48"/>
                  </a:cubicBezTo>
                  <a:cubicBezTo>
                    <a:pt x="109" y="48"/>
                    <a:pt x="109" y="47"/>
                    <a:pt x="109" y="46"/>
                  </a:cubicBezTo>
                  <a:close/>
                  <a:moveTo>
                    <a:pt x="44" y="73"/>
                  </a:moveTo>
                  <a:cubicBezTo>
                    <a:pt x="29" y="80"/>
                    <a:pt x="14" y="87"/>
                    <a:pt x="0" y="95"/>
                  </a:cubicBezTo>
                  <a:cubicBezTo>
                    <a:pt x="15" y="87"/>
                    <a:pt x="29" y="80"/>
                    <a:pt x="44" y="73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3"/>
            <p:cNvSpPr/>
            <p:nvPr/>
          </p:nvSpPr>
          <p:spPr>
            <a:xfrm>
              <a:off x="3028152" y="1135489"/>
              <a:ext cx="17771" cy="20857"/>
            </a:xfrm>
            <a:custGeom>
              <a:avLst/>
              <a:gdLst/>
              <a:ahLst/>
              <a:cxnLst/>
              <a:rect l="l" t="t" r="r" b="b"/>
              <a:pathLst>
                <a:path w="190" h="22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"/>
                    <a:pt x="20" y="19"/>
                    <a:pt x="29" y="33"/>
                  </a:cubicBezTo>
                  <a:cubicBezTo>
                    <a:pt x="86" y="85"/>
                    <a:pt x="138" y="147"/>
                    <a:pt x="190" y="222"/>
                  </a:cubicBezTo>
                  <a:cubicBezTo>
                    <a:pt x="138" y="142"/>
                    <a:pt x="81" y="76"/>
                    <a:pt x="24" y="24"/>
                  </a:cubicBezTo>
                  <a:cubicBezTo>
                    <a:pt x="15" y="14"/>
                    <a:pt x="10" y="5"/>
                    <a:pt x="1" y="0"/>
                  </a:cubicBezTo>
                  <a:close/>
                </a:path>
              </a:pathLst>
            </a:custGeom>
            <a:solidFill>
              <a:srgbClr val="FBC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3"/>
            <p:cNvSpPr/>
            <p:nvPr/>
          </p:nvSpPr>
          <p:spPr>
            <a:xfrm>
              <a:off x="2770292" y="1205168"/>
              <a:ext cx="132064" cy="184348"/>
            </a:xfrm>
            <a:custGeom>
              <a:avLst/>
              <a:gdLst/>
              <a:ahLst/>
              <a:cxnLst/>
              <a:rect l="l" t="t" r="r" b="b"/>
              <a:pathLst>
                <a:path w="1412" h="1971" extrusionOk="0">
                  <a:moveTo>
                    <a:pt x="1268" y="0"/>
                  </a:moveTo>
                  <a:cubicBezTo>
                    <a:pt x="1267" y="0"/>
                    <a:pt x="1266" y="0"/>
                    <a:pt x="1266" y="1"/>
                  </a:cubicBezTo>
                  <a:cubicBezTo>
                    <a:pt x="1223" y="58"/>
                    <a:pt x="1181" y="200"/>
                    <a:pt x="1138" y="388"/>
                  </a:cubicBezTo>
                  <a:cubicBezTo>
                    <a:pt x="789" y="591"/>
                    <a:pt x="397" y="813"/>
                    <a:pt x="0" y="1021"/>
                  </a:cubicBezTo>
                  <a:cubicBezTo>
                    <a:pt x="52" y="1068"/>
                    <a:pt x="104" y="1116"/>
                    <a:pt x="151" y="1163"/>
                  </a:cubicBezTo>
                  <a:cubicBezTo>
                    <a:pt x="156" y="1163"/>
                    <a:pt x="156" y="1163"/>
                    <a:pt x="156" y="1167"/>
                  </a:cubicBezTo>
                  <a:cubicBezTo>
                    <a:pt x="208" y="1210"/>
                    <a:pt x="260" y="1257"/>
                    <a:pt x="312" y="1300"/>
                  </a:cubicBezTo>
                  <a:cubicBezTo>
                    <a:pt x="350" y="1276"/>
                    <a:pt x="392" y="1257"/>
                    <a:pt x="430" y="1234"/>
                  </a:cubicBezTo>
                  <a:cubicBezTo>
                    <a:pt x="666" y="1101"/>
                    <a:pt x="874" y="969"/>
                    <a:pt x="1048" y="856"/>
                  </a:cubicBezTo>
                  <a:lnTo>
                    <a:pt x="1048" y="856"/>
                  </a:lnTo>
                  <a:cubicBezTo>
                    <a:pt x="1034" y="927"/>
                    <a:pt x="1025" y="997"/>
                    <a:pt x="1015" y="1068"/>
                  </a:cubicBezTo>
                  <a:cubicBezTo>
                    <a:pt x="1011" y="1073"/>
                    <a:pt x="1011" y="1078"/>
                    <a:pt x="1006" y="1087"/>
                  </a:cubicBezTo>
                  <a:cubicBezTo>
                    <a:pt x="978" y="1172"/>
                    <a:pt x="949" y="1262"/>
                    <a:pt x="916" y="1347"/>
                  </a:cubicBezTo>
                  <a:cubicBezTo>
                    <a:pt x="902" y="1389"/>
                    <a:pt x="888" y="1427"/>
                    <a:pt x="874" y="1470"/>
                  </a:cubicBezTo>
                  <a:cubicBezTo>
                    <a:pt x="855" y="1517"/>
                    <a:pt x="841" y="1564"/>
                    <a:pt x="822" y="1611"/>
                  </a:cubicBezTo>
                  <a:cubicBezTo>
                    <a:pt x="817" y="1625"/>
                    <a:pt x="812" y="1640"/>
                    <a:pt x="808" y="1654"/>
                  </a:cubicBezTo>
                  <a:lnTo>
                    <a:pt x="803" y="1654"/>
                  </a:lnTo>
                  <a:cubicBezTo>
                    <a:pt x="836" y="1673"/>
                    <a:pt x="864" y="1692"/>
                    <a:pt x="893" y="1706"/>
                  </a:cubicBezTo>
                  <a:cubicBezTo>
                    <a:pt x="921" y="1725"/>
                    <a:pt x="949" y="1739"/>
                    <a:pt x="978" y="1758"/>
                  </a:cubicBezTo>
                  <a:cubicBezTo>
                    <a:pt x="1006" y="1772"/>
                    <a:pt x="1034" y="1791"/>
                    <a:pt x="1067" y="1805"/>
                  </a:cubicBezTo>
                  <a:cubicBezTo>
                    <a:pt x="1096" y="1819"/>
                    <a:pt x="1129" y="1838"/>
                    <a:pt x="1162" y="1852"/>
                  </a:cubicBezTo>
                  <a:cubicBezTo>
                    <a:pt x="1185" y="1866"/>
                    <a:pt x="1214" y="1880"/>
                    <a:pt x="1242" y="1895"/>
                  </a:cubicBezTo>
                  <a:cubicBezTo>
                    <a:pt x="1299" y="1923"/>
                    <a:pt x="1355" y="1947"/>
                    <a:pt x="1412" y="1970"/>
                  </a:cubicBezTo>
                  <a:cubicBezTo>
                    <a:pt x="1366" y="1307"/>
                    <a:pt x="1306" y="0"/>
                    <a:pt x="1268" y="0"/>
                  </a:cubicBez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3"/>
            <p:cNvSpPr/>
            <p:nvPr/>
          </p:nvSpPr>
          <p:spPr>
            <a:xfrm>
              <a:off x="2868310" y="1115193"/>
              <a:ext cx="198845" cy="123460"/>
            </a:xfrm>
            <a:custGeom>
              <a:avLst/>
              <a:gdLst/>
              <a:ahLst/>
              <a:cxnLst/>
              <a:rect l="l" t="t" r="r" b="b"/>
              <a:pathLst>
                <a:path w="2126" h="1320" extrusionOk="0">
                  <a:moveTo>
                    <a:pt x="1710" y="217"/>
                  </a:moveTo>
                  <a:lnTo>
                    <a:pt x="1710" y="217"/>
                  </a:lnTo>
                  <a:cubicBezTo>
                    <a:pt x="1719" y="227"/>
                    <a:pt x="1728" y="237"/>
                    <a:pt x="1736" y="248"/>
                  </a:cubicBezTo>
                  <a:lnTo>
                    <a:pt x="1736" y="248"/>
                  </a:lnTo>
                  <a:cubicBezTo>
                    <a:pt x="1727" y="235"/>
                    <a:pt x="1718" y="226"/>
                    <a:pt x="1710" y="217"/>
                  </a:cubicBezTo>
                  <a:close/>
                  <a:moveTo>
                    <a:pt x="1736" y="248"/>
                  </a:moveTo>
                  <a:lnTo>
                    <a:pt x="1736" y="248"/>
                  </a:lnTo>
                  <a:cubicBezTo>
                    <a:pt x="1737" y="248"/>
                    <a:pt x="1737" y="249"/>
                    <a:pt x="1738" y="250"/>
                  </a:cubicBezTo>
                  <a:cubicBezTo>
                    <a:pt x="1739" y="251"/>
                    <a:pt x="1739" y="251"/>
                    <a:pt x="1740" y="252"/>
                  </a:cubicBezTo>
                  <a:lnTo>
                    <a:pt x="1740" y="252"/>
                  </a:lnTo>
                  <a:cubicBezTo>
                    <a:pt x="1739" y="250"/>
                    <a:pt x="1737" y="249"/>
                    <a:pt x="1736" y="248"/>
                  </a:cubicBezTo>
                  <a:close/>
                  <a:moveTo>
                    <a:pt x="600" y="0"/>
                  </a:moveTo>
                  <a:cubicBezTo>
                    <a:pt x="572" y="14"/>
                    <a:pt x="548" y="24"/>
                    <a:pt x="525" y="38"/>
                  </a:cubicBezTo>
                  <a:cubicBezTo>
                    <a:pt x="378" y="85"/>
                    <a:pt x="199" y="161"/>
                    <a:pt x="0" y="26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339" y="915"/>
                    <a:pt x="911" y="1320"/>
                    <a:pt x="1416" y="1320"/>
                  </a:cubicBezTo>
                  <a:cubicBezTo>
                    <a:pt x="1552" y="1320"/>
                    <a:pt x="1684" y="1290"/>
                    <a:pt x="1804" y="1228"/>
                  </a:cubicBezTo>
                  <a:cubicBezTo>
                    <a:pt x="1936" y="1162"/>
                    <a:pt x="2040" y="1058"/>
                    <a:pt x="2125" y="930"/>
                  </a:cubicBezTo>
                  <a:cubicBezTo>
                    <a:pt x="2078" y="798"/>
                    <a:pt x="2031" y="685"/>
                    <a:pt x="1993" y="600"/>
                  </a:cubicBezTo>
                  <a:cubicBezTo>
                    <a:pt x="1993" y="595"/>
                    <a:pt x="1988" y="595"/>
                    <a:pt x="1988" y="595"/>
                  </a:cubicBezTo>
                  <a:cubicBezTo>
                    <a:pt x="1984" y="581"/>
                    <a:pt x="1979" y="571"/>
                    <a:pt x="1974" y="557"/>
                  </a:cubicBezTo>
                  <a:cubicBezTo>
                    <a:pt x="1965" y="548"/>
                    <a:pt x="1960" y="538"/>
                    <a:pt x="1955" y="529"/>
                  </a:cubicBezTo>
                  <a:cubicBezTo>
                    <a:pt x="1955" y="529"/>
                    <a:pt x="1955" y="524"/>
                    <a:pt x="1950" y="524"/>
                  </a:cubicBezTo>
                  <a:cubicBezTo>
                    <a:pt x="1936" y="496"/>
                    <a:pt x="1917" y="467"/>
                    <a:pt x="1903" y="444"/>
                  </a:cubicBezTo>
                  <a:cubicBezTo>
                    <a:pt x="1903" y="444"/>
                    <a:pt x="1899" y="439"/>
                    <a:pt x="1899" y="439"/>
                  </a:cubicBezTo>
                  <a:cubicBezTo>
                    <a:pt x="1847" y="364"/>
                    <a:pt x="1796" y="303"/>
                    <a:pt x="1740" y="252"/>
                  </a:cubicBezTo>
                  <a:lnTo>
                    <a:pt x="1740" y="252"/>
                  </a:lnTo>
                  <a:cubicBezTo>
                    <a:pt x="1773" y="292"/>
                    <a:pt x="1798" y="330"/>
                    <a:pt x="1809" y="359"/>
                  </a:cubicBezTo>
                  <a:lnTo>
                    <a:pt x="1398" y="911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B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3"/>
            <p:cNvSpPr/>
            <p:nvPr/>
          </p:nvSpPr>
          <p:spPr>
            <a:xfrm>
              <a:off x="2924428" y="1106308"/>
              <a:ext cx="113078" cy="94185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246" y="1"/>
                  </a:moveTo>
                  <a:cubicBezTo>
                    <a:pt x="236" y="5"/>
                    <a:pt x="222" y="5"/>
                    <a:pt x="208" y="10"/>
                  </a:cubicBezTo>
                  <a:cubicBezTo>
                    <a:pt x="208" y="10"/>
                    <a:pt x="203" y="15"/>
                    <a:pt x="198" y="15"/>
                  </a:cubicBezTo>
                  <a:cubicBezTo>
                    <a:pt x="170" y="24"/>
                    <a:pt x="142" y="34"/>
                    <a:pt x="109" y="43"/>
                  </a:cubicBezTo>
                  <a:cubicBezTo>
                    <a:pt x="109" y="43"/>
                    <a:pt x="109" y="48"/>
                    <a:pt x="109" y="48"/>
                  </a:cubicBezTo>
                  <a:cubicBezTo>
                    <a:pt x="71" y="62"/>
                    <a:pt x="33" y="76"/>
                    <a:pt x="0" y="95"/>
                  </a:cubicBezTo>
                  <a:lnTo>
                    <a:pt x="798" y="1006"/>
                  </a:lnTo>
                  <a:lnTo>
                    <a:pt x="1209" y="454"/>
                  </a:lnTo>
                  <a:cubicBezTo>
                    <a:pt x="1195" y="416"/>
                    <a:pt x="1157" y="364"/>
                    <a:pt x="1110" y="312"/>
                  </a:cubicBezTo>
                  <a:lnTo>
                    <a:pt x="779" y="69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3"/>
            <p:cNvSpPr/>
            <p:nvPr/>
          </p:nvSpPr>
          <p:spPr>
            <a:xfrm>
              <a:off x="2947342" y="991455"/>
              <a:ext cx="83990" cy="179391"/>
            </a:xfrm>
            <a:custGeom>
              <a:avLst/>
              <a:gdLst/>
              <a:ahLst/>
              <a:cxnLst/>
              <a:rect l="l" t="t" r="r" b="b"/>
              <a:pathLst>
                <a:path w="898" h="1918" extrusionOk="0">
                  <a:moveTo>
                    <a:pt x="374" y="1"/>
                  </a:moveTo>
                  <a:lnTo>
                    <a:pt x="1" y="1229"/>
                  </a:lnTo>
                  <a:lnTo>
                    <a:pt x="534" y="1918"/>
                  </a:lnTo>
                  <a:lnTo>
                    <a:pt x="865" y="1540"/>
                  </a:lnTo>
                  <a:lnTo>
                    <a:pt x="865" y="1536"/>
                  </a:lnTo>
                  <a:cubicBezTo>
                    <a:pt x="874" y="1422"/>
                    <a:pt x="884" y="1314"/>
                    <a:pt x="898" y="1205"/>
                  </a:cubicBezTo>
                  <a:cubicBezTo>
                    <a:pt x="695" y="893"/>
                    <a:pt x="435" y="426"/>
                    <a:pt x="374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3"/>
            <p:cNvSpPr/>
            <p:nvPr/>
          </p:nvSpPr>
          <p:spPr>
            <a:xfrm>
              <a:off x="3045829" y="830304"/>
              <a:ext cx="144036" cy="142727"/>
            </a:xfrm>
            <a:custGeom>
              <a:avLst/>
              <a:gdLst/>
              <a:ahLst/>
              <a:cxnLst/>
              <a:rect l="l" t="t" r="r" b="b"/>
              <a:pathLst>
                <a:path w="1540" h="1526" extrusionOk="0">
                  <a:moveTo>
                    <a:pt x="1403" y="1"/>
                  </a:moveTo>
                  <a:cubicBezTo>
                    <a:pt x="1379" y="100"/>
                    <a:pt x="1341" y="194"/>
                    <a:pt x="1285" y="274"/>
                  </a:cubicBezTo>
                  <a:cubicBezTo>
                    <a:pt x="1129" y="515"/>
                    <a:pt x="869" y="643"/>
                    <a:pt x="619" y="770"/>
                  </a:cubicBezTo>
                  <a:lnTo>
                    <a:pt x="841" y="789"/>
                  </a:lnTo>
                  <a:cubicBezTo>
                    <a:pt x="893" y="799"/>
                    <a:pt x="931" y="846"/>
                    <a:pt x="917" y="898"/>
                  </a:cubicBezTo>
                  <a:lnTo>
                    <a:pt x="893" y="1006"/>
                  </a:lnTo>
                  <a:cubicBezTo>
                    <a:pt x="884" y="1055"/>
                    <a:pt x="833" y="1092"/>
                    <a:pt x="784" y="1092"/>
                  </a:cubicBezTo>
                  <a:cubicBezTo>
                    <a:pt x="781" y="1092"/>
                    <a:pt x="778" y="1092"/>
                    <a:pt x="775" y="1091"/>
                  </a:cubicBezTo>
                  <a:lnTo>
                    <a:pt x="331" y="1039"/>
                  </a:lnTo>
                  <a:cubicBezTo>
                    <a:pt x="284" y="1035"/>
                    <a:pt x="251" y="1002"/>
                    <a:pt x="251" y="954"/>
                  </a:cubicBezTo>
                  <a:cubicBezTo>
                    <a:pt x="218" y="973"/>
                    <a:pt x="185" y="992"/>
                    <a:pt x="147" y="1011"/>
                  </a:cubicBezTo>
                  <a:lnTo>
                    <a:pt x="152" y="1011"/>
                  </a:lnTo>
                  <a:cubicBezTo>
                    <a:pt x="100" y="1039"/>
                    <a:pt x="48" y="1072"/>
                    <a:pt x="1" y="1105"/>
                  </a:cubicBezTo>
                  <a:lnTo>
                    <a:pt x="326" y="1200"/>
                  </a:lnTo>
                  <a:cubicBezTo>
                    <a:pt x="351" y="1160"/>
                    <a:pt x="382" y="1136"/>
                    <a:pt x="408" y="1136"/>
                  </a:cubicBezTo>
                  <a:cubicBezTo>
                    <a:pt x="412" y="1136"/>
                    <a:pt x="417" y="1137"/>
                    <a:pt x="421" y="1139"/>
                  </a:cubicBezTo>
                  <a:cubicBezTo>
                    <a:pt x="444" y="1143"/>
                    <a:pt x="463" y="1186"/>
                    <a:pt x="463" y="1238"/>
                  </a:cubicBezTo>
                  <a:lnTo>
                    <a:pt x="987" y="1393"/>
                  </a:lnTo>
                  <a:lnTo>
                    <a:pt x="987" y="1389"/>
                  </a:lnTo>
                  <a:lnTo>
                    <a:pt x="1157" y="1441"/>
                  </a:lnTo>
                  <a:lnTo>
                    <a:pt x="1247" y="1469"/>
                  </a:lnTo>
                  <a:cubicBezTo>
                    <a:pt x="1277" y="1426"/>
                    <a:pt x="1312" y="1402"/>
                    <a:pt x="1339" y="1402"/>
                  </a:cubicBezTo>
                  <a:cubicBezTo>
                    <a:pt x="1341" y="1402"/>
                    <a:pt x="1344" y="1403"/>
                    <a:pt x="1346" y="1403"/>
                  </a:cubicBezTo>
                  <a:cubicBezTo>
                    <a:pt x="1374" y="1412"/>
                    <a:pt x="1389" y="1455"/>
                    <a:pt x="1389" y="1507"/>
                  </a:cubicBezTo>
                  <a:lnTo>
                    <a:pt x="1445" y="1526"/>
                  </a:lnTo>
                  <a:cubicBezTo>
                    <a:pt x="1455" y="1478"/>
                    <a:pt x="1464" y="1436"/>
                    <a:pt x="1469" y="1393"/>
                  </a:cubicBezTo>
                  <a:lnTo>
                    <a:pt x="1252" y="1214"/>
                  </a:lnTo>
                  <a:cubicBezTo>
                    <a:pt x="1223" y="1186"/>
                    <a:pt x="1219" y="1129"/>
                    <a:pt x="1247" y="1082"/>
                  </a:cubicBezTo>
                  <a:lnTo>
                    <a:pt x="1304" y="987"/>
                  </a:lnTo>
                  <a:cubicBezTo>
                    <a:pt x="1323" y="959"/>
                    <a:pt x="1350" y="941"/>
                    <a:pt x="1376" y="941"/>
                  </a:cubicBezTo>
                  <a:cubicBezTo>
                    <a:pt x="1389" y="941"/>
                    <a:pt x="1401" y="945"/>
                    <a:pt x="1412" y="954"/>
                  </a:cubicBezTo>
                  <a:lnTo>
                    <a:pt x="1511" y="1039"/>
                  </a:lnTo>
                  <a:cubicBezTo>
                    <a:pt x="1521" y="917"/>
                    <a:pt x="1526" y="794"/>
                    <a:pt x="1530" y="681"/>
                  </a:cubicBezTo>
                  <a:cubicBezTo>
                    <a:pt x="1540" y="440"/>
                    <a:pt x="1493" y="204"/>
                    <a:pt x="140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3"/>
            <p:cNvSpPr/>
            <p:nvPr/>
          </p:nvSpPr>
          <p:spPr>
            <a:xfrm>
              <a:off x="2966329" y="893904"/>
              <a:ext cx="187341" cy="243833"/>
            </a:xfrm>
            <a:custGeom>
              <a:avLst/>
              <a:gdLst/>
              <a:ahLst/>
              <a:cxnLst/>
              <a:rect l="l" t="t" r="r" b="b"/>
              <a:pathLst>
                <a:path w="2003" h="2607" extrusionOk="0">
                  <a:moveTo>
                    <a:pt x="280" y="170"/>
                  </a:moveTo>
                  <a:cubicBezTo>
                    <a:pt x="281" y="170"/>
                    <a:pt x="283" y="170"/>
                    <a:pt x="284" y="171"/>
                  </a:cubicBezTo>
                  <a:cubicBezTo>
                    <a:pt x="378" y="175"/>
                    <a:pt x="444" y="331"/>
                    <a:pt x="435" y="515"/>
                  </a:cubicBezTo>
                  <a:cubicBezTo>
                    <a:pt x="426" y="652"/>
                    <a:pt x="378" y="765"/>
                    <a:pt x="317" y="817"/>
                  </a:cubicBezTo>
                  <a:cubicBezTo>
                    <a:pt x="336" y="780"/>
                    <a:pt x="350" y="732"/>
                    <a:pt x="350" y="676"/>
                  </a:cubicBezTo>
                  <a:cubicBezTo>
                    <a:pt x="359" y="558"/>
                    <a:pt x="317" y="459"/>
                    <a:pt x="256" y="459"/>
                  </a:cubicBezTo>
                  <a:cubicBezTo>
                    <a:pt x="254" y="458"/>
                    <a:pt x="253" y="458"/>
                    <a:pt x="252" y="458"/>
                  </a:cubicBezTo>
                  <a:cubicBezTo>
                    <a:pt x="196" y="458"/>
                    <a:pt x="147" y="551"/>
                    <a:pt x="138" y="666"/>
                  </a:cubicBezTo>
                  <a:cubicBezTo>
                    <a:pt x="138" y="695"/>
                    <a:pt x="138" y="723"/>
                    <a:pt x="142" y="747"/>
                  </a:cubicBezTo>
                  <a:cubicBezTo>
                    <a:pt x="114" y="680"/>
                    <a:pt x="95" y="595"/>
                    <a:pt x="100" y="496"/>
                  </a:cubicBezTo>
                  <a:cubicBezTo>
                    <a:pt x="109" y="315"/>
                    <a:pt x="192" y="170"/>
                    <a:pt x="280" y="170"/>
                  </a:cubicBezTo>
                  <a:close/>
                  <a:moveTo>
                    <a:pt x="978" y="1544"/>
                  </a:moveTo>
                  <a:lnTo>
                    <a:pt x="1587" y="1771"/>
                  </a:lnTo>
                  <a:cubicBezTo>
                    <a:pt x="1587" y="1771"/>
                    <a:pt x="1463" y="2051"/>
                    <a:pt x="1240" y="2051"/>
                  </a:cubicBezTo>
                  <a:cubicBezTo>
                    <a:pt x="1221" y="2051"/>
                    <a:pt x="1202" y="2049"/>
                    <a:pt x="1181" y="2045"/>
                  </a:cubicBezTo>
                  <a:cubicBezTo>
                    <a:pt x="917" y="1984"/>
                    <a:pt x="978" y="1545"/>
                    <a:pt x="978" y="1544"/>
                  </a:cubicBezTo>
                  <a:close/>
                  <a:moveTo>
                    <a:pt x="285" y="0"/>
                  </a:moveTo>
                  <a:cubicBezTo>
                    <a:pt x="151" y="0"/>
                    <a:pt x="33" y="219"/>
                    <a:pt x="15" y="492"/>
                  </a:cubicBezTo>
                  <a:cubicBezTo>
                    <a:pt x="1" y="742"/>
                    <a:pt x="81" y="954"/>
                    <a:pt x="194" y="1002"/>
                  </a:cubicBezTo>
                  <a:cubicBezTo>
                    <a:pt x="185" y="1011"/>
                    <a:pt x="175" y="1020"/>
                    <a:pt x="171" y="1035"/>
                  </a:cubicBezTo>
                  <a:cubicBezTo>
                    <a:pt x="171" y="1039"/>
                    <a:pt x="171" y="1039"/>
                    <a:pt x="171" y="1044"/>
                  </a:cubicBezTo>
                  <a:cubicBezTo>
                    <a:pt x="232" y="1469"/>
                    <a:pt x="492" y="1936"/>
                    <a:pt x="695" y="2248"/>
                  </a:cubicBezTo>
                  <a:cubicBezTo>
                    <a:pt x="832" y="2465"/>
                    <a:pt x="945" y="2607"/>
                    <a:pt x="945" y="2607"/>
                  </a:cubicBezTo>
                  <a:cubicBezTo>
                    <a:pt x="1469" y="2234"/>
                    <a:pt x="1795" y="1875"/>
                    <a:pt x="2003" y="1540"/>
                  </a:cubicBezTo>
                  <a:lnTo>
                    <a:pt x="2003" y="1540"/>
                  </a:lnTo>
                  <a:cubicBezTo>
                    <a:pt x="1989" y="1542"/>
                    <a:pt x="1974" y="1543"/>
                    <a:pt x="1960" y="1543"/>
                  </a:cubicBezTo>
                  <a:cubicBezTo>
                    <a:pt x="1939" y="1543"/>
                    <a:pt x="1918" y="1541"/>
                    <a:pt x="1899" y="1535"/>
                  </a:cubicBezTo>
                  <a:lnTo>
                    <a:pt x="1818" y="1511"/>
                  </a:lnTo>
                  <a:cubicBezTo>
                    <a:pt x="1762" y="1493"/>
                    <a:pt x="1719" y="1455"/>
                    <a:pt x="1691" y="1408"/>
                  </a:cubicBezTo>
                  <a:cubicBezTo>
                    <a:pt x="1672" y="1451"/>
                    <a:pt x="1639" y="1478"/>
                    <a:pt x="1587" y="1478"/>
                  </a:cubicBezTo>
                  <a:cubicBezTo>
                    <a:pt x="1548" y="1478"/>
                    <a:pt x="1499" y="1463"/>
                    <a:pt x="1436" y="1426"/>
                  </a:cubicBezTo>
                  <a:cubicBezTo>
                    <a:pt x="1436" y="1417"/>
                    <a:pt x="1441" y="1412"/>
                    <a:pt x="1441" y="1403"/>
                  </a:cubicBezTo>
                  <a:cubicBezTo>
                    <a:pt x="1471" y="1415"/>
                    <a:pt x="1497" y="1420"/>
                    <a:pt x="1520" y="1420"/>
                  </a:cubicBezTo>
                  <a:cubicBezTo>
                    <a:pt x="1673" y="1420"/>
                    <a:pt x="1658" y="1167"/>
                    <a:pt x="1625" y="1006"/>
                  </a:cubicBezTo>
                  <a:cubicBezTo>
                    <a:pt x="1648" y="978"/>
                    <a:pt x="1667" y="959"/>
                    <a:pt x="1667" y="959"/>
                  </a:cubicBezTo>
                  <a:cubicBezTo>
                    <a:pt x="1677" y="987"/>
                    <a:pt x="1691" y="1049"/>
                    <a:pt x="1705" y="1120"/>
                  </a:cubicBezTo>
                  <a:lnTo>
                    <a:pt x="1795" y="841"/>
                  </a:lnTo>
                  <a:lnTo>
                    <a:pt x="1644" y="794"/>
                  </a:lnTo>
                  <a:lnTo>
                    <a:pt x="1512" y="1205"/>
                  </a:lnTo>
                  <a:cubicBezTo>
                    <a:pt x="1476" y="1308"/>
                    <a:pt x="1383" y="1378"/>
                    <a:pt x="1290" y="1378"/>
                  </a:cubicBezTo>
                  <a:cubicBezTo>
                    <a:pt x="1273" y="1378"/>
                    <a:pt x="1255" y="1375"/>
                    <a:pt x="1238" y="1370"/>
                  </a:cubicBezTo>
                  <a:lnTo>
                    <a:pt x="1020" y="1304"/>
                  </a:lnTo>
                  <a:cubicBezTo>
                    <a:pt x="912" y="1271"/>
                    <a:pt x="851" y="1143"/>
                    <a:pt x="888" y="1020"/>
                  </a:cubicBezTo>
                  <a:lnTo>
                    <a:pt x="1016" y="614"/>
                  </a:lnTo>
                  <a:lnTo>
                    <a:pt x="709" y="525"/>
                  </a:lnTo>
                  <a:cubicBezTo>
                    <a:pt x="633" y="581"/>
                    <a:pt x="563" y="638"/>
                    <a:pt x="492" y="699"/>
                  </a:cubicBezTo>
                  <a:cubicBezTo>
                    <a:pt x="506" y="643"/>
                    <a:pt x="515" y="581"/>
                    <a:pt x="520" y="520"/>
                  </a:cubicBezTo>
                  <a:cubicBezTo>
                    <a:pt x="520" y="501"/>
                    <a:pt x="520" y="487"/>
                    <a:pt x="520" y="468"/>
                  </a:cubicBezTo>
                  <a:cubicBezTo>
                    <a:pt x="520" y="421"/>
                    <a:pt x="515" y="374"/>
                    <a:pt x="511" y="326"/>
                  </a:cubicBezTo>
                  <a:cubicBezTo>
                    <a:pt x="482" y="142"/>
                    <a:pt x="402" y="5"/>
                    <a:pt x="293" y="1"/>
                  </a:cubicBezTo>
                  <a:cubicBezTo>
                    <a:pt x="291" y="0"/>
                    <a:pt x="288" y="0"/>
                    <a:pt x="2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3"/>
            <p:cNvSpPr/>
            <p:nvPr/>
          </p:nvSpPr>
          <p:spPr>
            <a:xfrm>
              <a:off x="2974747" y="754172"/>
              <a:ext cx="204550" cy="170786"/>
            </a:xfrm>
            <a:custGeom>
              <a:avLst/>
              <a:gdLst/>
              <a:ahLst/>
              <a:cxnLst/>
              <a:rect l="l" t="t" r="r" b="b"/>
              <a:pathLst>
                <a:path w="2187" h="1826" extrusionOk="0">
                  <a:moveTo>
                    <a:pt x="1478" y="1"/>
                  </a:moveTo>
                  <a:cubicBezTo>
                    <a:pt x="992" y="1"/>
                    <a:pt x="570" y="176"/>
                    <a:pt x="246" y="607"/>
                  </a:cubicBezTo>
                  <a:cubicBezTo>
                    <a:pt x="137" y="711"/>
                    <a:pt x="57" y="838"/>
                    <a:pt x="0" y="975"/>
                  </a:cubicBezTo>
                  <a:cubicBezTo>
                    <a:pt x="194" y="1367"/>
                    <a:pt x="543" y="1740"/>
                    <a:pt x="907" y="1825"/>
                  </a:cubicBezTo>
                  <a:cubicBezTo>
                    <a:pt x="945" y="1806"/>
                    <a:pt x="978" y="1787"/>
                    <a:pt x="1011" y="1768"/>
                  </a:cubicBezTo>
                  <a:cubicBezTo>
                    <a:pt x="1011" y="1764"/>
                    <a:pt x="1011" y="1754"/>
                    <a:pt x="1011" y="1750"/>
                  </a:cubicBezTo>
                  <a:lnTo>
                    <a:pt x="1034" y="1646"/>
                  </a:lnTo>
                  <a:cubicBezTo>
                    <a:pt x="1043" y="1595"/>
                    <a:pt x="1089" y="1559"/>
                    <a:pt x="1136" y="1559"/>
                  </a:cubicBezTo>
                  <a:cubicBezTo>
                    <a:pt x="1142" y="1559"/>
                    <a:pt x="1147" y="1560"/>
                    <a:pt x="1152" y="1561"/>
                  </a:cubicBezTo>
                  <a:lnTo>
                    <a:pt x="1379" y="1584"/>
                  </a:lnTo>
                  <a:cubicBezTo>
                    <a:pt x="1629" y="1457"/>
                    <a:pt x="1889" y="1329"/>
                    <a:pt x="2045" y="1088"/>
                  </a:cubicBezTo>
                  <a:cubicBezTo>
                    <a:pt x="2101" y="1008"/>
                    <a:pt x="2139" y="914"/>
                    <a:pt x="2163" y="815"/>
                  </a:cubicBezTo>
                  <a:cubicBezTo>
                    <a:pt x="2182" y="720"/>
                    <a:pt x="2186" y="621"/>
                    <a:pt x="2172" y="527"/>
                  </a:cubicBezTo>
                  <a:cubicBezTo>
                    <a:pt x="2149" y="333"/>
                    <a:pt x="2050" y="154"/>
                    <a:pt x="1903" y="40"/>
                  </a:cubicBezTo>
                  <a:cubicBezTo>
                    <a:pt x="1757" y="14"/>
                    <a:pt x="1615" y="1"/>
                    <a:pt x="147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3"/>
            <p:cNvSpPr/>
            <p:nvPr/>
          </p:nvSpPr>
          <p:spPr>
            <a:xfrm>
              <a:off x="2950429" y="832923"/>
              <a:ext cx="109617" cy="191362"/>
            </a:xfrm>
            <a:custGeom>
              <a:avLst/>
              <a:gdLst/>
              <a:ahLst/>
              <a:cxnLst/>
              <a:rect l="l" t="t" r="r" b="b"/>
              <a:pathLst>
                <a:path w="1172" h="2046" extrusionOk="0">
                  <a:moveTo>
                    <a:pt x="204" y="1"/>
                  </a:moveTo>
                  <a:cubicBezTo>
                    <a:pt x="109" y="228"/>
                    <a:pt x="48" y="572"/>
                    <a:pt x="29" y="813"/>
                  </a:cubicBezTo>
                  <a:cubicBezTo>
                    <a:pt x="1" y="1186"/>
                    <a:pt x="71" y="1682"/>
                    <a:pt x="86" y="2045"/>
                  </a:cubicBezTo>
                  <a:cubicBezTo>
                    <a:pt x="156" y="1923"/>
                    <a:pt x="241" y="1800"/>
                    <a:pt x="341" y="1687"/>
                  </a:cubicBezTo>
                  <a:cubicBezTo>
                    <a:pt x="345" y="1672"/>
                    <a:pt x="355" y="1663"/>
                    <a:pt x="364" y="1654"/>
                  </a:cubicBezTo>
                  <a:cubicBezTo>
                    <a:pt x="251" y="1606"/>
                    <a:pt x="171" y="1394"/>
                    <a:pt x="185" y="1144"/>
                  </a:cubicBezTo>
                  <a:cubicBezTo>
                    <a:pt x="203" y="871"/>
                    <a:pt x="321" y="652"/>
                    <a:pt x="455" y="652"/>
                  </a:cubicBezTo>
                  <a:cubicBezTo>
                    <a:pt x="458" y="652"/>
                    <a:pt x="461" y="652"/>
                    <a:pt x="463" y="653"/>
                  </a:cubicBezTo>
                  <a:cubicBezTo>
                    <a:pt x="572" y="657"/>
                    <a:pt x="652" y="794"/>
                    <a:pt x="681" y="978"/>
                  </a:cubicBezTo>
                  <a:lnTo>
                    <a:pt x="1021" y="1077"/>
                  </a:lnTo>
                  <a:cubicBezTo>
                    <a:pt x="1068" y="1044"/>
                    <a:pt x="1120" y="1011"/>
                    <a:pt x="1172" y="983"/>
                  </a:cubicBezTo>
                  <a:lnTo>
                    <a:pt x="1167" y="983"/>
                  </a:lnTo>
                  <a:cubicBezTo>
                    <a:pt x="803" y="898"/>
                    <a:pt x="454" y="525"/>
                    <a:pt x="260" y="133"/>
                  </a:cubicBezTo>
                  <a:cubicBezTo>
                    <a:pt x="260" y="133"/>
                    <a:pt x="260" y="128"/>
                    <a:pt x="260" y="128"/>
                  </a:cubicBezTo>
                  <a:cubicBezTo>
                    <a:pt x="237" y="86"/>
                    <a:pt x="218" y="43"/>
                    <a:pt x="204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3"/>
            <p:cNvSpPr/>
            <p:nvPr/>
          </p:nvSpPr>
          <p:spPr>
            <a:xfrm>
              <a:off x="3012252" y="937582"/>
              <a:ext cx="20390" cy="21792"/>
            </a:xfrm>
            <a:custGeom>
              <a:avLst/>
              <a:gdLst/>
              <a:ahLst/>
              <a:cxnLst/>
              <a:rect l="l" t="t" r="r" b="b"/>
              <a:pathLst>
                <a:path w="218" h="233" extrusionOk="0">
                  <a:moveTo>
                    <a:pt x="29" y="1"/>
                  </a:moveTo>
                  <a:cubicBezTo>
                    <a:pt x="29" y="20"/>
                    <a:pt x="29" y="34"/>
                    <a:pt x="29" y="53"/>
                  </a:cubicBezTo>
                  <a:cubicBezTo>
                    <a:pt x="24" y="114"/>
                    <a:pt x="15" y="176"/>
                    <a:pt x="1" y="232"/>
                  </a:cubicBezTo>
                  <a:cubicBezTo>
                    <a:pt x="72" y="171"/>
                    <a:pt x="142" y="114"/>
                    <a:pt x="218" y="58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3"/>
            <p:cNvSpPr/>
            <p:nvPr/>
          </p:nvSpPr>
          <p:spPr>
            <a:xfrm>
              <a:off x="3076319" y="936553"/>
              <a:ext cx="12907" cy="9540"/>
            </a:xfrm>
            <a:custGeom>
              <a:avLst/>
              <a:gdLst/>
              <a:ahLst/>
              <a:cxnLst/>
              <a:rect l="l" t="t" r="r" b="b"/>
              <a:pathLst>
                <a:path w="138" h="102" extrusionOk="0">
                  <a:moveTo>
                    <a:pt x="82" y="0"/>
                  </a:moveTo>
                  <a:cubicBezTo>
                    <a:pt x="56" y="0"/>
                    <a:pt x="25" y="24"/>
                    <a:pt x="0" y="64"/>
                  </a:cubicBezTo>
                  <a:lnTo>
                    <a:pt x="137" y="102"/>
                  </a:lnTo>
                  <a:cubicBezTo>
                    <a:pt x="137" y="50"/>
                    <a:pt x="118" y="7"/>
                    <a:pt x="95" y="3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3"/>
            <p:cNvSpPr/>
            <p:nvPr/>
          </p:nvSpPr>
          <p:spPr>
            <a:xfrm>
              <a:off x="3162460" y="961432"/>
              <a:ext cx="13281" cy="9821"/>
            </a:xfrm>
            <a:custGeom>
              <a:avLst/>
              <a:gdLst/>
              <a:ahLst/>
              <a:cxnLst/>
              <a:rect l="l" t="t" r="r" b="b"/>
              <a:pathLst>
                <a:path w="142" h="105" extrusionOk="0">
                  <a:moveTo>
                    <a:pt x="92" y="0"/>
                  </a:moveTo>
                  <a:cubicBezTo>
                    <a:pt x="65" y="0"/>
                    <a:pt x="30" y="24"/>
                    <a:pt x="0" y="67"/>
                  </a:cubicBezTo>
                  <a:lnTo>
                    <a:pt x="142" y="105"/>
                  </a:lnTo>
                  <a:cubicBezTo>
                    <a:pt x="142" y="53"/>
                    <a:pt x="127" y="10"/>
                    <a:pt x="99" y="1"/>
                  </a:cubicBezTo>
                  <a:cubicBezTo>
                    <a:pt x="97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3"/>
            <p:cNvSpPr/>
            <p:nvPr/>
          </p:nvSpPr>
          <p:spPr>
            <a:xfrm>
              <a:off x="3069211" y="899983"/>
              <a:ext cx="63694" cy="32455"/>
            </a:xfrm>
            <a:custGeom>
              <a:avLst/>
              <a:gdLst/>
              <a:ahLst/>
              <a:cxnLst/>
              <a:rect l="l" t="t" r="r" b="b"/>
              <a:pathLst>
                <a:path w="681" h="347" extrusionOk="0">
                  <a:moveTo>
                    <a:pt x="126" y="0"/>
                  </a:moveTo>
                  <a:cubicBezTo>
                    <a:pt x="79" y="0"/>
                    <a:pt x="33" y="36"/>
                    <a:pt x="24" y="87"/>
                  </a:cubicBezTo>
                  <a:lnTo>
                    <a:pt x="1" y="191"/>
                  </a:lnTo>
                  <a:cubicBezTo>
                    <a:pt x="1" y="195"/>
                    <a:pt x="1" y="205"/>
                    <a:pt x="1" y="209"/>
                  </a:cubicBezTo>
                  <a:cubicBezTo>
                    <a:pt x="1" y="257"/>
                    <a:pt x="34" y="290"/>
                    <a:pt x="81" y="294"/>
                  </a:cubicBezTo>
                  <a:lnTo>
                    <a:pt x="525" y="346"/>
                  </a:lnTo>
                  <a:cubicBezTo>
                    <a:pt x="528" y="347"/>
                    <a:pt x="531" y="347"/>
                    <a:pt x="534" y="347"/>
                  </a:cubicBezTo>
                  <a:cubicBezTo>
                    <a:pt x="583" y="347"/>
                    <a:pt x="634" y="310"/>
                    <a:pt x="643" y="257"/>
                  </a:cubicBezTo>
                  <a:lnTo>
                    <a:pt x="667" y="153"/>
                  </a:lnTo>
                  <a:cubicBezTo>
                    <a:pt x="681" y="101"/>
                    <a:pt x="643" y="54"/>
                    <a:pt x="591" y="44"/>
                  </a:cubicBezTo>
                  <a:lnTo>
                    <a:pt x="369" y="25"/>
                  </a:lnTo>
                  <a:lnTo>
                    <a:pt x="142" y="2"/>
                  </a:lnTo>
                  <a:cubicBezTo>
                    <a:pt x="137" y="1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3"/>
            <p:cNvSpPr/>
            <p:nvPr/>
          </p:nvSpPr>
          <p:spPr>
            <a:xfrm>
              <a:off x="3159747" y="918222"/>
              <a:ext cx="45175" cy="46859"/>
            </a:xfrm>
            <a:custGeom>
              <a:avLst/>
              <a:gdLst/>
              <a:ahLst/>
              <a:cxnLst/>
              <a:rect l="l" t="t" r="r" b="b"/>
              <a:pathLst>
                <a:path w="483" h="501" extrusionOk="0">
                  <a:moveTo>
                    <a:pt x="158" y="1"/>
                  </a:moveTo>
                  <a:cubicBezTo>
                    <a:pt x="132" y="1"/>
                    <a:pt x="105" y="19"/>
                    <a:pt x="86" y="47"/>
                  </a:cubicBezTo>
                  <a:lnTo>
                    <a:pt x="29" y="142"/>
                  </a:lnTo>
                  <a:cubicBezTo>
                    <a:pt x="1" y="189"/>
                    <a:pt x="5" y="246"/>
                    <a:pt x="34" y="274"/>
                  </a:cubicBezTo>
                  <a:lnTo>
                    <a:pt x="251" y="453"/>
                  </a:lnTo>
                  <a:lnTo>
                    <a:pt x="289" y="487"/>
                  </a:lnTo>
                  <a:cubicBezTo>
                    <a:pt x="299" y="496"/>
                    <a:pt x="312" y="500"/>
                    <a:pt x="324" y="500"/>
                  </a:cubicBezTo>
                  <a:cubicBezTo>
                    <a:pt x="351" y="500"/>
                    <a:pt x="378" y="482"/>
                    <a:pt x="397" y="453"/>
                  </a:cubicBezTo>
                  <a:lnTo>
                    <a:pt x="454" y="359"/>
                  </a:lnTo>
                  <a:cubicBezTo>
                    <a:pt x="482" y="317"/>
                    <a:pt x="482" y="255"/>
                    <a:pt x="449" y="232"/>
                  </a:cubicBezTo>
                  <a:lnTo>
                    <a:pt x="293" y="99"/>
                  </a:lnTo>
                  <a:lnTo>
                    <a:pt x="194" y="14"/>
                  </a:lnTo>
                  <a:cubicBezTo>
                    <a:pt x="183" y="5"/>
                    <a:pt x="171" y="1"/>
                    <a:pt x="158" y="1"/>
                  </a:cubicBezTo>
                  <a:close/>
                </a:path>
              </a:pathLst>
            </a:custGeom>
            <a:solidFill>
              <a:srgbClr val="A0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3"/>
            <p:cNvSpPr/>
            <p:nvPr/>
          </p:nvSpPr>
          <p:spPr>
            <a:xfrm>
              <a:off x="3014029" y="924395"/>
              <a:ext cx="173685" cy="113826"/>
            </a:xfrm>
            <a:custGeom>
              <a:avLst/>
              <a:gdLst/>
              <a:ahLst/>
              <a:cxnLst/>
              <a:rect l="l" t="t" r="r" b="b"/>
              <a:pathLst>
                <a:path w="1857" h="1217" extrusionOk="0">
                  <a:moveTo>
                    <a:pt x="629" y="293"/>
                  </a:moveTo>
                  <a:lnTo>
                    <a:pt x="803" y="345"/>
                  </a:lnTo>
                  <a:cubicBezTo>
                    <a:pt x="803" y="345"/>
                    <a:pt x="803" y="350"/>
                    <a:pt x="803" y="350"/>
                  </a:cubicBezTo>
                  <a:lnTo>
                    <a:pt x="1039" y="421"/>
                  </a:lnTo>
                  <a:lnTo>
                    <a:pt x="921" y="789"/>
                  </a:lnTo>
                  <a:cubicBezTo>
                    <a:pt x="898" y="861"/>
                    <a:pt x="827" y="906"/>
                    <a:pt x="748" y="906"/>
                  </a:cubicBezTo>
                  <a:cubicBezTo>
                    <a:pt x="729" y="906"/>
                    <a:pt x="709" y="903"/>
                    <a:pt x="690" y="897"/>
                  </a:cubicBezTo>
                  <a:lnTo>
                    <a:pt x="624" y="879"/>
                  </a:lnTo>
                  <a:cubicBezTo>
                    <a:pt x="525" y="850"/>
                    <a:pt x="468" y="751"/>
                    <a:pt x="496" y="657"/>
                  </a:cubicBezTo>
                  <a:lnTo>
                    <a:pt x="610" y="293"/>
                  </a:lnTo>
                  <a:lnTo>
                    <a:pt x="629" y="298"/>
                  </a:lnTo>
                  <a:cubicBezTo>
                    <a:pt x="629" y="298"/>
                    <a:pt x="629" y="298"/>
                    <a:pt x="629" y="293"/>
                  </a:cubicBezTo>
                  <a:close/>
                  <a:moveTo>
                    <a:pt x="1389" y="520"/>
                  </a:moveTo>
                  <a:lnTo>
                    <a:pt x="1658" y="595"/>
                  </a:lnTo>
                  <a:lnTo>
                    <a:pt x="1724" y="619"/>
                  </a:lnTo>
                  <a:lnTo>
                    <a:pt x="1776" y="633"/>
                  </a:lnTo>
                  <a:lnTo>
                    <a:pt x="1648" y="997"/>
                  </a:lnTo>
                  <a:cubicBezTo>
                    <a:pt x="1625" y="1074"/>
                    <a:pt x="1555" y="1122"/>
                    <a:pt x="1481" y="1122"/>
                  </a:cubicBezTo>
                  <a:cubicBezTo>
                    <a:pt x="1465" y="1122"/>
                    <a:pt x="1448" y="1120"/>
                    <a:pt x="1431" y="1115"/>
                  </a:cubicBezTo>
                  <a:lnTo>
                    <a:pt x="1379" y="1096"/>
                  </a:lnTo>
                  <a:cubicBezTo>
                    <a:pt x="1290" y="1072"/>
                    <a:pt x="1238" y="973"/>
                    <a:pt x="1271" y="883"/>
                  </a:cubicBezTo>
                  <a:lnTo>
                    <a:pt x="1389" y="520"/>
                  </a:lnTo>
                  <a:close/>
                  <a:moveTo>
                    <a:pt x="1" y="0"/>
                  </a:moveTo>
                  <a:cubicBezTo>
                    <a:pt x="5" y="48"/>
                    <a:pt x="10" y="95"/>
                    <a:pt x="10" y="142"/>
                  </a:cubicBezTo>
                  <a:lnTo>
                    <a:pt x="199" y="199"/>
                  </a:lnTo>
                  <a:lnTo>
                    <a:pt x="506" y="288"/>
                  </a:lnTo>
                  <a:lnTo>
                    <a:pt x="378" y="694"/>
                  </a:lnTo>
                  <a:cubicBezTo>
                    <a:pt x="341" y="817"/>
                    <a:pt x="402" y="945"/>
                    <a:pt x="510" y="978"/>
                  </a:cubicBezTo>
                  <a:lnTo>
                    <a:pt x="728" y="1044"/>
                  </a:lnTo>
                  <a:cubicBezTo>
                    <a:pt x="745" y="1049"/>
                    <a:pt x="763" y="1052"/>
                    <a:pt x="780" y="1052"/>
                  </a:cubicBezTo>
                  <a:cubicBezTo>
                    <a:pt x="873" y="1052"/>
                    <a:pt x="966" y="982"/>
                    <a:pt x="1002" y="879"/>
                  </a:cubicBezTo>
                  <a:lnTo>
                    <a:pt x="1134" y="468"/>
                  </a:lnTo>
                  <a:lnTo>
                    <a:pt x="1285" y="515"/>
                  </a:lnTo>
                  <a:lnTo>
                    <a:pt x="1195" y="794"/>
                  </a:lnTo>
                  <a:cubicBezTo>
                    <a:pt x="1209" y="893"/>
                    <a:pt x="1214" y="1011"/>
                    <a:pt x="1181" y="1082"/>
                  </a:cubicBezTo>
                  <a:cubicBezTo>
                    <a:pt x="1209" y="1129"/>
                    <a:pt x="1252" y="1167"/>
                    <a:pt x="1308" y="1185"/>
                  </a:cubicBezTo>
                  <a:lnTo>
                    <a:pt x="1389" y="1209"/>
                  </a:lnTo>
                  <a:cubicBezTo>
                    <a:pt x="1408" y="1215"/>
                    <a:pt x="1429" y="1217"/>
                    <a:pt x="1450" y="1217"/>
                  </a:cubicBezTo>
                  <a:cubicBezTo>
                    <a:pt x="1464" y="1217"/>
                    <a:pt x="1479" y="1216"/>
                    <a:pt x="1493" y="1214"/>
                  </a:cubicBezTo>
                  <a:cubicBezTo>
                    <a:pt x="1578" y="1200"/>
                    <a:pt x="1658" y="1138"/>
                    <a:pt x="1686" y="1049"/>
                  </a:cubicBezTo>
                  <a:lnTo>
                    <a:pt x="1757" y="841"/>
                  </a:lnTo>
                  <a:lnTo>
                    <a:pt x="1856" y="543"/>
                  </a:lnTo>
                  <a:lnTo>
                    <a:pt x="1851" y="539"/>
                  </a:lnTo>
                  <a:lnTo>
                    <a:pt x="1785" y="520"/>
                  </a:lnTo>
                  <a:lnTo>
                    <a:pt x="1729" y="501"/>
                  </a:lnTo>
                  <a:lnTo>
                    <a:pt x="1587" y="463"/>
                  </a:lnTo>
                  <a:lnTo>
                    <a:pt x="1497" y="435"/>
                  </a:lnTo>
                  <a:lnTo>
                    <a:pt x="1327" y="383"/>
                  </a:lnTo>
                  <a:lnTo>
                    <a:pt x="1327" y="387"/>
                  </a:lnTo>
                  <a:lnTo>
                    <a:pt x="803" y="232"/>
                  </a:lnTo>
                  <a:lnTo>
                    <a:pt x="666" y="194"/>
                  </a:lnTo>
                  <a:lnTo>
                    <a:pt x="341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3"/>
            <p:cNvSpPr/>
            <p:nvPr/>
          </p:nvSpPr>
          <p:spPr>
            <a:xfrm>
              <a:off x="3129724" y="972936"/>
              <a:ext cx="50413" cy="56492"/>
            </a:xfrm>
            <a:custGeom>
              <a:avLst/>
              <a:gdLst/>
              <a:ahLst/>
              <a:cxnLst/>
              <a:rect l="l" t="t" r="r" b="b"/>
              <a:pathLst>
                <a:path w="539" h="604" extrusionOk="0">
                  <a:moveTo>
                    <a:pt x="152" y="1"/>
                  </a:moveTo>
                  <a:lnTo>
                    <a:pt x="34" y="364"/>
                  </a:lnTo>
                  <a:cubicBezTo>
                    <a:pt x="1" y="454"/>
                    <a:pt x="53" y="553"/>
                    <a:pt x="138" y="577"/>
                  </a:cubicBezTo>
                  <a:lnTo>
                    <a:pt x="194" y="596"/>
                  </a:lnTo>
                  <a:cubicBezTo>
                    <a:pt x="211" y="601"/>
                    <a:pt x="228" y="603"/>
                    <a:pt x="244" y="603"/>
                  </a:cubicBezTo>
                  <a:cubicBezTo>
                    <a:pt x="318" y="603"/>
                    <a:pt x="388" y="555"/>
                    <a:pt x="411" y="478"/>
                  </a:cubicBezTo>
                  <a:lnTo>
                    <a:pt x="539" y="114"/>
                  </a:lnTo>
                  <a:lnTo>
                    <a:pt x="487" y="100"/>
                  </a:lnTo>
                  <a:cubicBezTo>
                    <a:pt x="487" y="105"/>
                    <a:pt x="487" y="109"/>
                    <a:pt x="487" y="114"/>
                  </a:cubicBezTo>
                  <a:cubicBezTo>
                    <a:pt x="448" y="223"/>
                    <a:pt x="384" y="304"/>
                    <a:pt x="333" y="304"/>
                  </a:cubicBezTo>
                  <a:cubicBezTo>
                    <a:pt x="329" y="304"/>
                    <a:pt x="325" y="304"/>
                    <a:pt x="322" y="303"/>
                  </a:cubicBezTo>
                  <a:cubicBezTo>
                    <a:pt x="274" y="289"/>
                    <a:pt x="265" y="180"/>
                    <a:pt x="308" y="62"/>
                  </a:cubicBezTo>
                  <a:cubicBezTo>
                    <a:pt x="308" y="57"/>
                    <a:pt x="312" y="53"/>
                    <a:pt x="312" y="48"/>
                  </a:cubicBezTo>
                  <a:lnTo>
                    <a:pt x="421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3"/>
            <p:cNvSpPr/>
            <p:nvPr/>
          </p:nvSpPr>
          <p:spPr>
            <a:xfrm>
              <a:off x="3057800" y="951798"/>
              <a:ext cx="53499" cy="57334"/>
            </a:xfrm>
            <a:custGeom>
              <a:avLst/>
              <a:gdLst/>
              <a:ahLst/>
              <a:cxnLst/>
              <a:rect l="l" t="t" r="r" b="b"/>
              <a:pathLst>
                <a:path w="572" h="613" extrusionOk="0">
                  <a:moveTo>
                    <a:pt x="142" y="0"/>
                  </a:moveTo>
                  <a:lnTo>
                    <a:pt x="28" y="364"/>
                  </a:lnTo>
                  <a:cubicBezTo>
                    <a:pt x="0" y="458"/>
                    <a:pt x="57" y="557"/>
                    <a:pt x="156" y="586"/>
                  </a:cubicBezTo>
                  <a:lnTo>
                    <a:pt x="222" y="604"/>
                  </a:lnTo>
                  <a:cubicBezTo>
                    <a:pt x="241" y="610"/>
                    <a:pt x="261" y="613"/>
                    <a:pt x="280" y="613"/>
                  </a:cubicBezTo>
                  <a:cubicBezTo>
                    <a:pt x="359" y="613"/>
                    <a:pt x="430" y="568"/>
                    <a:pt x="453" y="496"/>
                  </a:cubicBezTo>
                  <a:lnTo>
                    <a:pt x="571" y="128"/>
                  </a:lnTo>
                  <a:lnTo>
                    <a:pt x="335" y="57"/>
                  </a:lnTo>
                  <a:cubicBezTo>
                    <a:pt x="331" y="61"/>
                    <a:pt x="331" y="66"/>
                    <a:pt x="331" y="71"/>
                  </a:cubicBezTo>
                  <a:cubicBezTo>
                    <a:pt x="295" y="185"/>
                    <a:pt x="232" y="266"/>
                    <a:pt x="185" y="266"/>
                  </a:cubicBezTo>
                  <a:cubicBezTo>
                    <a:pt x="182" y="266"/>
                    <a:pt x="178" y="266"/>
                    <a:pt x="175" y="264"/>
                  </a:cubicBezTo>
                  <a:cubicBezTo>
                    <a:pt x="123" y="250"/>
                    <a:pt x="113" y="142"/>
                    <a:pt x="151" y="19"/>
                  </a:cubicBezTo>
                  <a:cubicBezTo>
                    <a:pt x="156" y="14"/>
                    <a:pt x="156" y="10"/>
                    <a:pt x="161" y="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3"/>
            <p:cNvSpPr/>
            <p:nvPr/>
          </p:nvSpPr>
          <p:spPr>
            <a:xfrm>
              <a:off x="3068837" y="951798"/>
              <a:ext cx="20390" cy="24879"/>
            </a:xfrm>
            <a:custGeom>
              <a:avLst/>
              <a:gdLst/>
              <a:ahLst/>
              <a:cxnLst/>
              <a:rect l="l" t="t" r="r" b="b"/>
              <a:pathLst>
                <a:path w="218" h="266" extrusionOk="0">
                  <a:moveTo>
                    <a:pt x="43" y="0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38" y="10"/>
                    <a:pt x="38" y="14"/>
                    <a:pt x="33" y="19"/>
                  </a:cubicBezTo>
                  <a:cubicBezTo>
                    <a:pt x="0" y="142"/>
                    <a:pt x="5" y="250"/>
                    <a:pt x="57" y="264"/>
                  </a:cubicBezTo>
                  <a:cubicBezTo>
                    <a:pt x="60" y="266"/>
                    <a:pt x="64" y="266"/>
                    <a:pt x="67" y="266"/>
                  </a:cubicBezTo>
                  <a:cubicBezTo>
                    <a:pt x="114" y="266"/>
                    <a:pt x="177" y="185"/>
                    <a:pt x="213" y="71"/>
                  </a:cubicBezTo>
                  <a:cubicBezTo>
                    <a:pt x="213" y="66"/>
                    <a:pt x="213" y="61"/>
                    <a:pt x="217" y="57"/>
                  </a:cubicBezTo>
                  <a:cubicBezTo>
                    <a:pt x="217" y="57"/>
                    <a:pt x="217" y="52"/>
                    <a:pt x="217" y="5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3"/>
            <p:cNvSpPr/>
            <p:nvPr/>
          </p:nvSpPr>
          <p:spPr>
            <a:xfrm>
              <a:off x="3154510" y="977332"/>
              <a:ext cx="20764" cy="24131"/>
            </a:xfrm>
            <a:custGeom>
              <a:avLst/>
              <a:gdLst/>
              <a:ahLst/>
              <a:cxnLst/>
              <a:rect l="l" t="t" r="r" b="b"/>
              <a:pathLst>
                <a:path w="222" h="258" extrusionOk="0">
                  <a:moveTo>
                    <a:pt x="47" y="1"/>
                  </a:moveTo>
                  <a:cubicBezTo>
                    <a:pt x="47" y="6"/>
                    <a:pt x="43" y="10"/>
                    <a:pt x="43" y="15"/>
                  </a:cubicBezTo>
                  <a:cubicBezTo>
                    <a:pt x="0" y="133"/>
                    <a:pt x="9" y="242"/>
                    <a:pt x="57" y="256"/>
                  </a:cubicBezTo>
                  <a:cubicBezTo>
                    <a:pt x="60" y="257"/>
                    <a:pt x="64" y="257"/>
                    <a:pt x="68" y="257"/>
                  </a:cubicBezTo>
                  <a:cubicBezTo>
                    <a:pt x="119" y="257"/>
                    <a:pt x="183" y="176"/>
                    <a:pt x="222" y="67"/>
                  </a:cubicBezTo>
                  <a:cubicBezTo>
                    <a:pt x="222" y="62"/>
                    <a:pt x="222" y="58"/>
                    <a:pt x="222" y="53"/>
                  </a:cubicBezTo>
                  <a:lnTo>
                    <a:pt x="156" y="2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3"/>
            <p:cNvSpPr/>
            <p:nvPr/>
          </p:nvSpPr>
          <p:spPr>
            <a:xfrm>
              <a:off x="3100543" y="983598"/>
              <a:ext cx="27030" cy="48636"/>
            </a:xfrm>
            <a:custGeom>
              <a:avLst/>
              <a:gdLst/>
              <a:ahLst/>
              <a:cxnLst/>
              <a:rect l="l" t="t" r="r" b="b"/>
              <a:pathLst>
                <a:path w="289" h="520" extrusionOk="0">
                  <a:moveTo>
                    <a:pt x="232" y="0"/>
                  </a:moveTo>
                  <a:cubicBezTo>
                    <a:pt x="232" y="0"/>
                    <a:pt x="213" y="19"/>
                    <a:pt x="190" y="47"/>
                  </a:cubicBezTo>
                  <a:cubicBezTo>
                    <a:pt x="223" y="208"/>
                    <a:pt x="238" y="460"/>
                    <a:pt x="83" y="460"/>
                  </a:cubicBezTo>
                  <a:cubicBezTo>
                    <a:pt x="61" y="460"/>
                    <a:pt x="35" y="455"/>
                    <a:pt x="6" y="444"/>
                  </a:cubicBezTo>
                  <a:cubicBezTo>
                    <a:pt x="6" y="453"/>
                    <a:pt x="1" y="458"/>
                    <a:pt x="1" y="467"/>
                  </a:cubicBezTo>
                  <a:cubicBezTo>
                    <a:pt x="64" y="504"/>
                    <a:pt x="113" y="519"/>
                    <a:pt x="152" y="519"/>
                  </a:cubicBezTo>
                  <a:cubicBezTo>
                    <a:pt x="204" y="519"/>
                    <a:pt x="237" y="492"/>
                    <a:pt x="256" y="449"/>
                  </a:cubicBezTo>
                  <a:cubicBezTo>
                    <a:pt x="289" y="373"/>
                    <a:pt x="284" y="260"/>
                    <a:pt x="270" y="161"/>
                  </a:cubicBezTo>
                  <a:cubicBezTo>
                    <a:pt x="256" y="90"/>
                    <a:pt x="242" y="28"/>
                    <a:pt x="232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3"/>
            <p:cNvSpPr/>
            <p:nvPr/>
          </p:nvSpPr>
          <p:spPr>
            <a:xfrm>
              <a:off x="3052002" y="1038313"/>
              <a:ext cx="62852" cy="47513"/>
            </a:xfrm>
            <a:custGeom>
              <a:avLst/>
              <a:gdLst/>
              <a:ahLst/>
              <a:cxnLst/>
              <a:rect l="l" t="t" r="r" b="b"/>
              <a:pathLst>
                <a:path w="672" h="508" extrusionOk="0">
                  <a:moveTo>
                    <a:pt x="114" y="34"/>
                  </a:moveTo>
                  <a:lnTo>
                    <a:pt x="619" y="227"/>
                  </a:lnTo>
                  <a:cubicBezTo>
                    <a:pt x="619" y="227"/>
                    <a:pt x="581" y="312"/>
                    <a:pt x="511" y="378"/>
                  </a:cubicBezTo>
                  <a:lnTo>
                    <a:pt x="109" y="185"/>
                  </a:lnTo>
                  <a:cubicBezTo>
                    <a:pt x="104" y="104"/>
                    <a:pt x="114" y="34"/>
                    <a:pt x="114" y="34"/>
                  </a:cubicBezTo>
                  <a:close/>
                  <a:moveTo>
                    <a:pt x="62" y="0"/>
                  </a:moveTo>
                  <a:lnTo>
                    <a:pt x="62" y="0"/>
                  </a:lnTo>
                  <a:cubicBezTo>
                    <a:pt x="62" y="1"/>
                    <a:pt x="1" y="440"/>
                    <a:pt x="265" y="501"/>
                  </a:cubicBezTo>
                  <a:cubicBezTo>
                    <a:pt x="286" y="505"/>
                    <a:pt x="305" y="507"/>
                    <a:pt x="324" y="507"/>
                  </a:cubicBezTo>
                  <a:cubicBezTo>
                    <a:pt x="547" y="507"/>
                    <a:pt x="671" y="227"/>
                    <a:pt x="671" y="22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2F10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3"/>
            <p:cNvSpPr/>
            <p:nvPr/>
          </p:nvSpPr>
          <p:spPr>
            <a:xfrm>
              <a:off x="3061729" y="1041399"/>
              <a:ext cx="48261" cy="32361"/>
            </a:xfrm>
            <a:custGeom>
              <a:avLst/>
              <a:gdLst/>
              <a:ahLst/>
              <a:cxnLst/>
              <a:rect l="l" t="t" r="r" b="b"/>
              <a:pathLst>
                <a:path w="516" h="346" extrusionOk="0">
                  <a:moveTo>
                    <a:pt x="10" y="1"/>
                  </a:moveTo>
                  <a:cubicBezTo>
                    <a:pt x="10" y="1"/>
                    <a:pt x="0" y="71"/>
                    <a:pt x="5" y="152"/>
                  </a:cubicBezTo>
                  <a:lnTo>
                    <a:pt x="407" y="345"/>
                  </a:lnTo>
                  <a:cubicBezTo>
                    <a:pt x="477" y="279"/>
                    <a:pt x="515" y="194"/>
                    <a:pt x="515" y="19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EF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3"/>
            <p:cNvSpPr/>
            <p:nvPr/>
          </p:nvSpPr>
          <p:spPr>
            <a:xfrm>
              <a:off x="2975214" y="909804"/>
              <a:ext cx="32735" cy="60607"/>
            </a:xfrm>
            <a:custGeom>
              <a:avLst/>
              <a:gdLst/>
              <a:ahLst/>
              <a:cxnLst/>
              <a:rect l="l" t="t" r="r" b="b"/>
              <a:pathLst>
                <a:path w="350" h="648" extrusionOk="0">
                  <a:moveTo>
                    <a:pt x="185" y="0"/>
                  </a:moveTo>
                  <a:cubicBezTo>
                    <a:pt x="97" y="0"/>
                    <a:pt x="14" y="145"/>
                    <a:pt x="5" y="326"/>
                  </a:cubicBezTo>
                  <a:cubicBezTo>
                    <a:pt x="0" y="425"/>
                    <a:pt x="19" y="510"/>
                    <a:pt x="47" y="577"/>
                  </a:cubicBezTo>
                  <a:cubicBezTo>
                    <a:pt x="43" y="553"/>
                    <a:pt x="43" y="525"/>
                    <a:pt x="43" y="496"/>
                  </a:cubicBezTo>
                  <a:cubicBezTo>
                    <a:pt x="52" y="381"/>
                    <a:pt x="101" y="288"/>
                    <a:pt x="157" y="288"/>
                  </a:cubicBezTo>
                  <a:cubicBezTo>
                    <a:pt x="158" y="288"/>
                    <a:pt x="159" y="288"/>
                    <a:pt x="161" y="289"/>
                  </a:cubicBezTo>
                  <a:cubicBezTo>
                    <a:pt x="222" y="289"/>
                    <a:pt x="264" y="388"/>
                    <a:pt x="255" y="506"/>
                  </a:cubicBezTo>
                  <a:cubicBezTo>
                    <a:pt x="255" y="562"/>
                    <a:pt x="241" y="610"/>
                    <a:pt x="222" y="647"/>
                  </a:cubicBezTo>
                  <a:cubicBezTo>
                    <a:pt x="283" y="595"/>
                    <a:pt x="331" y="482"/>
                    <a:pt x="340" y="345"/>
                  </a:cubicBezTo>
                  <a:cubicBezTo>
                    <a:pt x="349" y="161"/>
                    <a:pt x="283" y="5"/>
                    <a:pt x="189" y="1"/>
                  </a:cubicBezTo>
                  <a:cubicBezTo>
                    <a:pt x="188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1" name="Google Shape;4831;p43"/>
          <p:cNvGrpSpPr/>
          <p:nvPr/>
        </p:nvGrpSpPr>
        <p:grpSpPr>
          <a:xfrm>
            <a:off x="-7175" y="4706100"/>
            <a:ext cx="9154973" cy="437400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0" name="Google Shape;4840;p44"/>
          <p:cNvSpPr txBox="1">
            <a:spLocks noGrp="1"/>
          </p:cNvSpPr>
          <p:nvPr>
            <p:ph type="title"/>
          </p:nvPr>
        </p:nvSpPr>
        <p:spPr>
          <a:xfrm>
            <a:off x="2014380" y="3765637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Marcus</a:t>
            </a:r>
            <a:endParaRPr dirty="0"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Introduction!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Marcus Y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90" y="1860637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59821" y="1205229"/>
            <a:ext cx="1310816" cy="1310816"/>
            <a:chOff x="1189367" y="1142934"/>
            <a:chExt cx="1498828" cy="1498828"/>
          </a:xfrm>
        </p:grpSpPr>
        <p:pic>
          <p:nvPicPr>
            <p:cNvPr id="1028" name="Picture 4" descr="Download Nanyang Technological University (NTU) Logo in SVG ...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t="20946" r="9373" b="23375"/>
            <a:stretch/>
          </p:blipFill>
          <p:spPr bwMode="auto">
            <a:xfrm>
              <a:off x="1211866" y="1566715"/>
              <a:ext cx="1453830" cy="651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189367" y="1142934"/>
              <a:ext cx="1498828" cy="1498828"/>
            </a:xfrm>
            <a:prstGeom prst="ellipse">
              <a:avLst/>
            </a:prstGeom>
            <a:noFill/>
            <a:ln w="571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1028" idx="1"/>
            <a:endCxn id="1026" idx="6"/>
          </p:cNvCxnSpPr>
          <p:nvPr/>
        </p:nvCxnSpPr>
        <p:spPr>
          <a:xfrm flipH="1">
            <a:off x="4019290" y="1860637"/>
            <a:ext cx="760208" cy="952500"/>
          </a:xfrm>
          <a:prstGeom prst="line">
            <a:avLst/>
          </a:prstGeom>
          <a:ln w="571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9" idx="2"/>
            <a:endCxn id="1026" idx="6"/>
          </p:cNvCxnSpPr>
          <p:nvPr/>
        </p:nvCxnSpPr>
        <p:spPr>
          <a:xfrm flipH="1">
            <a:off x="4019290" y="2813137"/>
            <a:ext cx="2210555" cy="0"/>
          </a:xfrm>
          <a:prstGeom prst="line">
            <a:avLst/>
          </a:prstGeom>
          <a:ln w="571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29845" y="2157729"/>
            <a:ext cx="1310816" cy="1310816"/>
            <a:chOff x="1169632" y="3204983"/>
            <a:chExt cx="1310816" cy="1310816"/>
          </a:xfrm>
        </p:grpSpPr>
        <p:sp>
          <p:nvSpPr>
            <p:cNvPr id="69" name="Oval 68"/>
            <p:cNvSpPr/>
            <p:nvPr/>
          </p:nvSpPr>
          <p:spPr>
            <a:xfrm>
              <a:off x="1169632" y="3204983"/>
              <a:ext cx="1310816" cy="1310816"/>
            </a:xfrm>
            <a:prstGeom prst="ellipse">
              <a:avLst/>
            </a:prstGeom>
            <a:noFill/>
            <a:ln w="571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Football PNG Pictures, American Football.PNG HD - Free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219" y="3427570"/>
              <a:ext cx="865642" cy="86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Oval 76"/>
          <p:cNvSpPr/>
          <p:nvPr/>
        </p:nvSpPr>
        <p:spPr>
          <a:xfrm>
            <a:off x="4734949" y="3337896"/>
            <a:ext cx="1310816" cy="1310816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7" idx="2"/>
            <a:endCxn id="1026" idx="6"/>
          </p:cNvCxnSpPr>
          <p:nvPr/>
        </p:nvCxnSpPr>
        <p:spPr>
          <a:xfrm flipH="1" flipV="1">
            <a:off x="4019290" y="2813137"/>
            <a:ext cx="715659" cy="1180167"/>
          </a:xfrm>
          <a:prstGeom prst="line">
            <a:avLst/>
          </a:prstGeom>
          <a:ln w="571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ta 2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39" y="3588346"/>
            <a:ext cx="809916" cy="80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0" name="Google Shape;4840;p44"/>
          <p:cNvSpPr txBox="1">
            <a:spLocks noGrp="1"/>
          </p:cNvSpPr>
          <p:nvPr>
            <p:ph type="title"/>
          </p:nvPr>
        </p:nvSpPr>
        <p:spPr>
          <a:xfrm>
            <a:off x="4750617" y="3298817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Abstraction</a:t>
            </a:r>
            <a:endParaRPr dirty="0"/>
          </a:p>
        </p:txBody>
      </p:sp>
      <p:sp>
        <p:nvSpPr>
          <p:cNvPr id="4841" name="Google Shape;4841;p44"/>
          <p:cNvSpPr txBox="1">
            <a:spLocks noGrp="1"/>
          </p:cNvSpPr>
          <p:nvPr>
            <p:ph type="subTitle" idx="1"/>
          </p:nvPr>
        </p:nvSpPr>
        <p:spPr>
          <a:xfrm>
            <a:off x="4750639" y="3821126"/>
            <a:ext cx="2270700" cy="686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All achieved without the need for complex UI/UX processes</a:t>
            </a:r>
            <a:endParaRPr dirty="0"/>
          </a:p>
        </p:txBody>
      </p:sp>
      <p:sp>
        <p:nvSpPr>
          <p:cNvPr id="4842" name="Google Shape;4842;p44"/>
          <p:cNvSpPr txBox="1">
            <a:spLocks noGrp="1"/>
          </p:cNvSpPr>
          <p:nvPr>
            <p:ph type="title" idx="2"/>
          </p:nvPr>
        </p:nvSpPr>
        <p:spPr>
          <a:xfrm>
            <a:off x="1763128" y="323366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User-Friendly</a:t>
            </a:r>
            <a:endParaRPr sz="1800" dirty="0"/>
          </a:p>
        </p:txBody>
      </p:sp>
      <p:sp>
        <p:nvSpPr>
          <p:cNvPr id="4843" name="Google Shape;4843;p44"/>
          <p:cNvSpPr txBox="1">
            <a:spLocks noGrp="1"/>
          </p:cNvSpPr>
          <p:nvPr>
            <p:ph type="subTitle" idx="3"/>
          </p:nvPr>
        </p:nvSpPr>
        <p:spPr>
          <a:xfrm>
            <a:off x="1763113" y="375596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to handle queries and deliver insights from a database backed analytical tool</a:t>
            </a:r>
            <a:endParaRPr dirty="0"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>
                <a:solidFill>
                  <a:schemeClr val="accent3"/>
                </a:solidFill>
              </a:rPr>
              <a:t>Goal: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4845" name="Google Shape;4845;p44"/>
          <p:cNvGrpSpPr/>
          <p:nvPr/>
        </p:nvGrpSpPr>
        <p:grpSpPr>
          <a:xfrm>
            <a:off x="5418126" y="2195101"/>
            <a:ext cx="1046387" cy="950341"/>
            <a:chOff x="2753925" y="1681034"/>
            <a:chExt cx="1046387" cy="950341"/>
          </a:xfrm>
        </p:grpSpPr>
        <p:sp>
          <p:nvSpPr>
            <p:cNvPr id="4846" name="Google Shape;4846;p44"/>
            <p:cNvSpPr/>
            <p:nvPr/>
          </p:nvSpPr>
          <p:spPr>
            <a:xfrm>
              <a:off x="2753925" y="1695675"/>
              <a:ext cx="935700" cy="93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44"/>
            <p:cNvSpPr/>
            <p:nvPr/>
          </p:nvSpPr>
          <p:spPr>
            <a:xfrm rot="-2848816">
              <a:off x="3439639" y="1742881"/>
              <a:ext cx="299132" cy="298556"/>
            </a:xfrm>
            <a:custGeom>
              <a:avLst/>
              <a:gdLst/>
              <a:ahLst/>
              <a:cxnLst/>
              <a:rect l="l" t="t" r="r" b="b"/>
              <a:pathLst>
                <a:path w="9869" h="9850" extrusionOk="0">
                  <a:moveTo>
                    <a:pt x="758" y="1"/>
                  </a:moveTo>
                  <a:cubicBezTo>
                    <a:pt x="606" y="1"/>
                    <a:pt x="450" y="4"/>
                    <a:pt x="293" y="10"/>
                  </a:cubicBezTo>
                  <a:lnTo>
                    <a:pt x="0" y="3678"/>
                  </a:lnTo>
                  <a:cubicBezTo>
                    <a:pt x="542" y="3631"/>
                    <a:pt x="1054" y="3608"/>
                    <a:pt x="1538" y="3608"/>
                  </a:cubicBezTo>
                  <a:cubicBezTo>
                    <a:pt x="9612" y="3608"/>
                    <a:pt x="9868" y="9849"/>
                    <a:pt x="9868" y="9849"/>
                  </a:cubicBezTo>
                  <a:cubicBezTo>
                    <a:pt x="9868" y="9849"/>
                    <a:pt x="9772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1" name="Google Shape;4851;p44"/>
          <p:cNvGrpSpPr/>
          <p:nvPr/>
        </p:nvGrpSpPr>
        <p:grpSpPr>
          <a:xfrm rot="738181">
            <a:off x="5654068" y="2429260"/>
            <a:ext cx="482479" cy="482131"/>
            <a:chOff x="1749879" y="1970906"/>
            <a:chExt cx="364436" cy="364174"/>
          </a:xfrm>
        </p:grpSpPr>
        <p:sp>
          <p:nvSpPr>
            <p:cNvPr id="4852" name="Google Shape;4852;p44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44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44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44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44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44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44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44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44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44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44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44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44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44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18918" y="2160079"/>
            <a:ext cx="1046388" cy="950341"/>
            <a:chOff x="5442668" y="1711169"/>
            <a:chExt cx="1046388" cy="950341"/>
          </a:xfrm>
        </p:grpSpPr>
        <p:grpSp>
          <p:nvGrpSpPr>
            <p:cNvPr id="4848" name="Google Shape;4848;p44"/>
            <p:cNvGrpSpPr/>
            <p:nvPr/>
          </p:nvGrpSpPr>
          <p:grpSpPr>
            <a:xfrm rot="2210475">
              <a:off x="5442668" y="1711169"/>
              <a:ext cx="1046388" cy="950341"/>
              <a:chOff x="2753925" y="1681034"/>
              <a:chExt cx="1046387" cy="950341"/>
            </a:xfrm>
          </p:grpSpPr>
          <p:sp>
            <p:nvSpPr>
              <p:cNvPr id="4849" name="Google Shape;4849;p44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44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6" name="Google Shape;4866;p44"/>
            <p:cNvGrpSpPr/>
            <p:nvPr/>
          </p:nvGrpSpPr>
          <p:grpSpPr>
            <a:xfrm rot="-607817">
              <a:off x="5645677" y="1973151"/>
              <a:ext cx="537890" cy="457085"/>
              <a:chOff x="2659157" y="2017412"/>
              <a:chExt cx="319190" cy="271240"/>
            </a:xfrm>
          </p:grpSpPr>
          <p:sp>
            <p:nvSpPr>
              <p:cNvPr id="4867" name="Google Shape;4867;p44"/>
              <p:cNvSpPr/>
              <p:nvPr/>
            </p:nvSpPr>
            <p:spPr>
              <a:xfrm>
                <a:off x="2808183" y="2086765"/>
                <a:ext cx="164125" cy="149314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5686" extrusionOk="0">
                    <a:moveTo>
                      <a:pt x="3934" y="1"/>
                    </a:moveTo>
                    <a:lnTo>
                      <a:pt x="2728" y="919"/>
                    </a:lnTo>
                    <a:lnTo>
                      <a:pt x="1733" y="584"/>
                    </a:lnTo>
                    <a:lnTo>
                      <a:pt x="0" y="1991"/>
                    </a:lnTo>
                    <a:lnTo>
                      <a:pt x="2670" y="5685"/>
                    </a:lnTo>
                    <a:lnTo>
                      <a:pt x="6250" y="3140"/>
                    </a:lnTo>
                    <a:lnTo>
                      <a:pt x="393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44"/>
              <p:cNvSpPr/>
              <p:nvPr/>
            </p:nvSpPr>
            <p:spPr>
              <a:xfrm>
                <a:off x="2881816" y="2017412"/>
                <a:ext cx="96532" cy="177334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6753" extrusionOk="0">
                    <a:moveTo>
                      <a:pt x="3675" y="0"/>
                    </a:moveTo>
                    <a:lnTo>
                      <a:pt x="106" y="2536"/>
                    </a:lnTo>
                    <a:cubicBezTo>
                      <a:pt x="10" y="2594"/>
                      <a:pt x="0" y="2718"/>
                      <a:pt x="58" y="2804"/>
                    </a:cubicBezTo>
                    <a:lnTo>
                      <a:pt x="3063" y="6680"/>
                    </a:lnTo>
                    <a:cubicBezTo>
                      <a:pt x="3101" y="6729"/>
                      <a:pt x="3153" y="6753"/>
                      <a:pt x="3208" y="6753"/>
                    </a:cubicBezTo>
                    <a:cubicBezTo>
                      <a:pt x="3250" y="6753"/>
                      <a:pt x="3293" y="6738"/>
                      <a:pt x="3331" y="6709"/>
                    </a:cubicBezTo>
                    <a:lnTo>
                      <a:pt x="3675" y="6441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44"/>
              <p:cNvSpPr/>
              <p:nvPr/>
            </p:nvSpPr>
            <p:spPr>
              <a:xfrm>
                <a:off x="2947650" y="2150603"/>
                <a:ext cx="30698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683" extrusionOk="0">
                    <a:moveTo>
                      <a:pt x="1168" y="0"/>
                    </a:moveTo>
                    <a:lnTo>
                      <a:pt x="1" y="890"/>
                    </a:lnTo>
                    <a:lnTo>
                      <a:pt x="556" y="1608"/>
                    </a:lnTo>
                    <a:cubicBezTo>
                      <a:pt x="595" y="1658"/>
                      <a:pt x="650" y="1683"/>
                      <a:pt x="707" y="1683"/>
                    </a:cubicBezTo>
                    <a:cubicBezTo>
                      <a:pt x="747" y="1683"/>
                      <a:pt x="788" y="1670"/>
                      <a:pt x="824" y="1646"/>
                    </a:cubicBezTo>
                    <a:lnTo>
                      <a:pt x="1168" y="1369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44"/>
              <p:cNvSpPr/>
              <p:nvPr/>
            </p:nvSpPr>
            <p:spPr>
              <a:xfrm>
                <a:off x="2818976" y="2136029"/>
                <a:ext cx="124682" cy="8303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3162" extrusionOk="0">
                    <a:moveTo>
                      <a:pt x="546" y="0"/>
                    </a:moveTo>
                    <a:lnTo>
                      <a:pt x="1" y="1005"/>
                    </a:lnTo>
                    <a:lnTo>
                      <a:pt x="3829" y="3092"/>
                    </a:lnTo>
                    <a:cubicBezTo>
                      <a:pt x="3916" y="3139"/>
                      <a:pt x="4009" y="3162"/>
                      <a:pt x="4101" y="3162"/>
                    </a:cubicBezTo>
                    <a:cubicBezTo>
                      <a:pt x="4303" y="3162"/>
                      <a:pt x="4499" y="3053"/>
                      <a:pt x="4604" y="2862"/>
                    </a:cubicBezTo>
                    <a:cubicBezTo>
                      <a:pt x="4748" y="2584"/>
                      <a:pt x="4652" y="2240"/>
                      <a:pt x="4374" y="2087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44"/>
              <p:cNvSpPr/>
              <p:nvPr/>
            </p:nvSpPr>
            <p:spPr>
              <a:xfrm>
                <a:off x="2867741" y="2177730"/>
                <a:ext cx="73160" cy="4136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75" extrusionOk="0">
                    <a:moveTo>
                      <a:pt x="240" y="1"/>
                    </a:moveTo>
                    <a:lnTo>
                      <a:pt x="1" y="432"/>
                    </a:lnTo>
                    <a:lnTo>
                      <a:pt x="1972" y="1504"/>
                    </a:lnTo>
                    <a:cubicBezTo>
                      <a:pt x="2058" y="1552"/>
                      <a:pt x="2152" y="1575"/>
                      <a:pt x="2244" y="1575"/>
                    </a:cubicBezTo>
                    <a:cubicBezTo>
                      <a:pt x="2478" y="1575"/>
                      <a:pt x="2703" y="1428"/>
                      <a:pt x="2785" y="1188"/>
                    </a:cubicBezTo>
                    <a:lnTo>
                      <a:pt x="2785" y="1188"/>
                    </a:lnTo>
                    <a:cubicBezTo>
                      <a:pt x="2729" y="1205"/>
                      <a:pt x="2672" y="1214"/>
                      <a:pt x="2615" y="1214"/>
                    </a:cubicBezTo>
                    <a:cubicBezTo>
                      <a:pt x="2517" y="1214"/>
                      <a:pt x="2421" y="1188"/>
                      <a:pt x="2336" y="1140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44"/>
              <p:cNvSpPr/>
              <p:nvPr/>
            </p:nvSpPr>
            <p:spPr>
              <a:xfrm>
                <a:off x="2795867" y="2157641"/>
                <a:ext cx="124919" cy="82798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153" extrusionOk="0">
                    <a:moveTo>
                      <a:pt x="546" y="0"/>
                    </a:moveTo>
                    <a:lnTo>
                      <a:pt x="0" y="996"/>
                    </a:lnTo>
                    <a:lnTo>
                      <a:pt x="3829" y="3082"/>
                    </a:lnTo>
                    <a:cubicBezTo>
                      <a:pt x="3916" y="3130"/>
                      <a:pt x="4010" y="3153"/>
                      <a:pt x="4102" y="3153"/>
                    </a:cubicBezTo>
                    <a:cubicBezTo>
                      <a:pt x="4304" y="3153"/>
                      <a:pt x="4499" y="3046"/>
                      <a:pt x="4604" y="2862"/>
                    </a:cubicBezTo>
                    <a:cubicBezTo>
                      <a:pt x="4757" y="2584"/>
                      <a:pt x="4652" y="2240"/>
                      <a:pt x="4374" y="2087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44"/>
              <p:cNvSpPr/>
              <p:nvPr/>
            </p:nvSpPr>
            <p:spPr>
              <a:xfrm>
                <a:off x="2852667" y="2204620"/>
                <a:ext cx="65099" cy="3584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1365" extrusionOk="0">
                    <a:moveTo>
                      <a:pt x="220" y="1"/>
                    </a:moveTo>
                    <a:lnTo>
                      <a:pt x="0" y="384"/>
                    </a:lnTo>
                    <a:lnTo>
                      <a:pt x="1666" y="1293"/>
                    </a:lnTo>
                    <a:cubicBezTo>
                      <a:pt x="1752" y="1342"/>
                      <a:pt x="1845" y="1364"/>
                      <a:pt x="1937" y="1364"/>
                    </a:cubicBezTo>
                    <a:cubicBezTo>
                      <a:pt x="2171" y="1364"/>
                      <a:pt x="2397" y="1218"/>
                      <a:pt x="2479" y="977"/>
                    </a:cubicBezTo>
                    <a:lnTo>
                      <a:pt x="2479" y="977"/>
                    </a:lnTo>
                    <a:cubicBezTo>
                      <a:pt x="2405" y="1012"/>
                      <a:pt x="2325" y="1029"/>
                      <a:pt x="2245" y="1029"/>
                    </a:cubicBezTo>
                    <a:cubicBezTo>
                      <a:pt x="2150" y="1029"/>
                      <a:pt x="2055" y="1005"/>
                      <a:pt x="1972" y="958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44"/>
              <p:cNvSpPr/>
              <p:nvPr/>
            </p:nvSpPr>
            <p:spPr>
              <a:xfrm>
                <a:off x="2772732" y="2178990"/>
                <a:ext cx="124945" cy="83060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3163" extrusionOk="0">
                    <a:moveTo>
                      <a:pt x="546" y="1"/>
                    </a:moveTo>
                    <a:lnTo>
                      <a:pt x="1" y="1006"/>
                    </a:lnTo>
                    <a:lnTo>
                      <a:pt x="3829" y="3092"/>
                    </a:lnTo>
                    <a:cubicBezTo>
                      <a:pt x="3916" y="3140"/>
                      <a:pt x="4009" y="3163"/>
                      <a:pt x="4101" y="3163"/>
                    </a:cubicBezTo>
                    <a:cubicBezTo>
                      <a:pt x="4303" y="3163"/>
                      <a:pt x="4499" y="3053"/>
                      <a:pt x="4604" y="2862"/>
                    </a:cubicBezTo>
                    <a:cubicBezTo>
                      <a:pt x="4757" y="2585"/>
                      <a:pt x="4652" y="2240"/>
                      <a:pt x="4375" y="2097"/>
                    </a:cubicBezTo>
                    <a:lnTo>
                      <a:pt x="546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44"/>
              <p:cNvSpPr/>
              <p:nvPr/>
            </p:nvSpPr>
            <p:spPr>
              <a:xfrm>
                <a:off x="2837594" y="2231011"/>
                <a:ext cx="56800" cy="3101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181" extrusionOk="0">
                    <a:moveTo>
                      <a:pt x="211" y="1"/>
                    </a:moveTo>
                    <a:lnTo>
                      <a:pt x="0" y="365"/>
                    </a:lnTo>
                    <a:lnTo>
                      <a:pt x="1359" y="1111"/>
                    </a:lnTo>
                    <a:cubicBezTo>
                      <a:pt x="1445" y="1158"/>
                      <a:pt x="1539" y="1181"/>
                      <a:pt x="1631" y="1181"/>
                    </a:cubicBezTo>
                    <a:cubicBezTo>
                      <a:pt x="1856" y="1181"/>
                      <a:pt x="2075" y="1048"/>
                      <a:pt x="2163" y="824"/>
                    </a:cubicBezTo>
                    <a:lnTo>
                      <a:pt x="2163" y="824"/>
                    </a:lnTo>
                    <a:cubicBezTo>
                      <a:pt x="2092" y="853"/>
                      <a:pt x="2019" y="868"/>
                      <a:pt x="1946" y="868"/>
                    </a:cubicBezTo>
                    <a:cubicBezTo>
                      <a:pt x="1853" y="868"/>
                      <a:pt x="1761" y="844"/>
                      <a:pt x="1675" y="795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44"/>
              <p:cNvSpPr/>
              <p:nvPr/>
            </p:nvSpPr>
            <p:spPr>
              <a:xfrm>
                <a:off x="2749623" y="2200602"/>
                <a:ext cx="124919" cy="8295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159" extrusionOk="0">
                    <a:moveTo>
                      <a:pt x="546" y="1"/>
                    </a:moveTo>
                    <a:lnTo>
                      <a:pt x="0" y="996"/>
                    </a:lnTo>
                    <a:lnTo>
                      <a:pt x="3829" y="3092"/>
                    </a:lnTo>
                    <a:cubicBezTo>
                      <a:pt x="3915" y="3137"/>
                      <a:pt x="4008" y="3158"/>
                      <a:pt x="4100" y="3158"/>
                    </a:cubicBezTo>
                    <a:cubicBezTo>
                      <a:pt x="4302" y="3158"/>
                      <a:pt x="4498" y="3053"/>
                      <a:pt x="4604" y="2862"/>
                    </a:cubicBezTo>
                    <a:cubicBezTo>
                      <a:pt x="4757" y="2585"/>
                      <a:pt x="4652" y="2240"/>
                      <a:pt x="4374" y="2087"/>
                    </a:cubicBezTo>
                    <a:lnTo>
                      <a:pt x="546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44"/>
              <p:cNvSpPr/>
              <p:nvPr/>
            </p:nvSpPr>
            <p:spPr>
              <a:xfrm>
                <a:off x="2822495" y="2255906"/>
                <a:ext cx="49054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047" extrusionOk="0">
                    <a:moveTo>
                      <a:pt x="240" y="0"/>
                    </a:moveTo>
                    <a:lnTo>
                      <a:pt x="1" y="402"/>
                    </a:lnTo>
                    <a:lnTo>
                      <a:pt x="1054" y="976"/>
                    </a:lnTo>
                    <a:cubicBezTo>
                      <a:pt x="1140" y="1024"/>
                      <a:pt x="1234" y="1047"/>
                      <a:pt x="1326" y="1047"/>
                    </a:cubicBezTo>
                    <a:cubicBezTo>
                      <a:pt x="1528" y="1047"/>
                      <a:pt x="1724" y="938"/>
                      <a:pt x="1829" y="747"/>
                    </a:cubicBezTo>
                    <a:cubicBezTo>
                      <a:pt x="1848" y="728"/>
                      <a:pt x="1857" y="699"/>
                      <a:pt x="1867" y="670"/>
                    </a:cubicBezTo>
                    <a:lnTo>
                      <a:pt x="1867" y="670"/>
                    </a:lnTo>
                    <a:cubicBezTo>
                      <a:pt x="1801" y="695"/>
                      <a:pt x="1732" y="707"/>
                      <a:pt x="1663" y="707"/>
                    </a:cubicBezTo>
                    <a:cubicBezTo>
                      <a:pt x="1572" y="707"/>
                      <a:pt x="1480" y="685"/>
                      <a:pt x="1398" y="642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44"/>
              <p:cNvSpPr/>
              <p:nvPr/>
            </p:nvSpPr>
            <p:spPr>
              <a:xfrm>
                <a:off x="2673968" y="2097059"/>
                <a:ext cx="159109" cy="14403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5485" extrusionOk="0">
                    <a:moveTo>
                      <a:pt x="1896" y="1"/>
                    </a:moveTo>
                    <a:lnTo>
                      <a:pt x="1" y="3418"/>
                    </a:lnTo>
                    <a:lnTo>
                      <a:pt x="3877" y="5485"/>
                    </a:lnTo>
                    <a:lnTo>
                      <a:pt x="6059" y="1484"/>
                    </a:lnTo>
                    <a:lnTo>
                      <a:pt x="4145" y="680"/>
                    </a:lnTo>
                    <a:cubicBezTo>
                      <a:pt x="4106" y="661"/>
                      <a:pt x="4078" y="661"/>
                      <a:pt x="4039" y="661"/>
                    </a:cubicBezTo>
                    <a:lnTo>
                      <a:pt x="3274" y="757"/>
                    </a:lnTo>
                    <a:cubicBezTo>
                      <a:pt x="3226" y="757"/>
                      <a:pt x="3188" y="747"/>
                      <a:pt x="3149" y="728"/>
                    </a:cubicBezTo>
                    <a:lnTo>
                      <a:pt x="1896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44"/>
              <p:cNvSpPr/>
              <p:nvPr/>
            </p:nvSpPr>
            <p:spPr>
              <a:xfrm>
                <a:off x="2659157" y="2039261"/>
                <a:ext cx="98528" cy="170191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481" extrusionOk="0">
                    <a:moveTo>
                      <a:pt x="0" y="1"/>
                    </a:moveTo>
                    <a:lnTo>
                      <a:pt x="0" y="5810"/>
                    </a:lnTo>
                    <a:lnTo>
                      <a:pt x="1101" y="6451"/>
                    </a:lnTo>
                    <a:cubicBezTo>
                      <a:pt x="1133" y="6471"/>
                      <a:pt x="1170" y="6480"/>
                      <a:pt x="1207" y="6480"/>
                    </a:cubicBezTo>
                    <a:cubicBezTo>
                      <a:pt x="1279" y="6480"/>
                      <a:pt x="1350" y="6444"/>
                      <a:pt x="1388" y="6375"/>
                    </a:cubicBezTo>
                    <a:lnTo>
                      <a:pt x="3694" y="2384"/>
                    </a:lnTo>
                    <a:cubicBezTo>
                      <a:pt x="3752" y="2288"/>
                      <a:pt x="3713" y="2154"/>
                      <a:pt x="3618" y="209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F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44"/>
              <p:cNvSpPr/>
              <p:nvPr/>
            </p:nvSpPr>
            <p:spPr>
              <a:xfrm>
                <a:off x="2659157" y="2039261"/>
                <a:ext cx="75918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6059" extrusionOk="0">
                    <a:moveTo>
                      <a:pt x="0" y="1"/>
                    </a:moveTo>
                    <a:lnTo>
                      <a:pt x="0" y="5810"/>
                    </a:lnTo>
                    <a:lnTo>
                      <a:pt x="431" y="6059"/>
                    </a:lnTo>
                    <a:lnTo>
                      <a:pt x="2890" y="16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44"/>
              <p:cNvSpPr/>
              <p:nvPr/>
            </p:nvSpPr>
            <p:spPr>
              <a:xfrm>
                <a:off x="2659157" y="2159138"/>
                <a:ext cx="47268" cy="50314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916" extrusionOk="0">
                    <a:moveTo>
                      <a:pt x="0" y="1"/>
                    </a:moveTo>
                    <a:lnTo>
                      <a:pt x="0" y="1245"/>
                    </a:lnTo>
                    <a:lnTo>
                      <a:pt x="1101" y="1886"/>
                    </a:lnTo>
                    <a:cubicBezTo>
                      <a:pt x="1133" y="1906"/>
                      <a:pt x="1170" y="1915"/>
                      <a:pt x="1207" y="1915"/>
                    </a:cubicBezTo>
                    <a:cubicBezTo>
                      <a:pt x="1279" y="1915"/>
                      <a:pt x="1350" y="1879"/>
                      <a:pt x="1388" y="1810"/>
                    </a:cubicBezTo>
                    <a:lnTo>
                      <a:pt x="1799" y="10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44"/>
              <p:cNvSpPr/>
              <p:nvPr/>
            </p:nvSpPr>
            <p:spPr>
              <a:xfrm>
                <a:off x="2659157" y="2159138"/>
                <a:ext cx="24894" cy="39232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494" extrusionOk="0">
                    <a:moveTo>
                      <a:pt x="0" y="1"/>
                    </a:moveTo>
                    <a:lnTo>
                      <a:pt x="0" y="1245"/>
                    </a:lnTo>
                    <a:lnTo>
                      <a:pt x="431" y="1494"/>
                    </a:lnTo>
                    <a:lnTo>
                      <a:pt x="948" y="5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44"/>
              <p:cNvSpPr/>
              <p:nvPr/>
            </p:nvSpPr>
            <p:spPr>
              <a:xfrm>
                <a:off x="2706898" y="2179463"/>
                <a:ext cx="67121" cy="53859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51" extrusionOk="0">
                    <a:moveTo>
                      <a:pt x="1902" y="1"/>
                    </a:moveTo>
                    <a:cubicBezTo>
                      <a:pt x="1788" y="1"/>
                      <a:pt x="1672" y="35"/>
                      <a:pt x="1570" y="107"/>
                    </a:cubicBezTo>
                    <a:lnTo>
                      <a:pt x="316" y="1016"/>
                    </a:lnTo>
                    <a:cubicBezTo>
                      <a:pt x="58" y="1198"/>
                      <a:pt x="1" y="1562"/>
                      <a:pt x="192" y="1811"/>
                    </a:cubicBezTo>
                    <a:cubicBezTo>
                      <a:pt x="302" y="1968"/>
                      <a:pt x="477" y="2051"/>
                      <a:pt x="654" y="2051"/>
                    </a:cubicBezTo>
                    <a:cubicBezTo>
                      <a:pt x="769" y="2051"/>
                      <a:pt x="885" y="2016"/>
                      <a:pt x="986" y="1945"/>
                    </a:cubicBezTo>
                    <a:lnTo>
                      <a:pt x="2240" y="1045"/>
                    </a:lnTo>
                    <a:cubicBezTo>
                      <a:pt x="2508" y="854"/>
                      <a:pt x="2556" y="490"/>
                      <a:pt x="2364" y="232"/>
                    </a:cubicBezTo>
                    <a:cubicBezTo>
                      <a:pt x="2249" y="81"/>
                      <a:pt x="2077" y="1"/>
                      <a:pt x="1902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44"/>
              <p:cNvSpPr/>
              <p:nvPr/>
            </p:nvSpPr>
            <p:spPr>
              <a:xfrm>
                <a:off x="2710154" y="2180513"/>
                <a:ext cx="63864" cy="52914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015" extrusionOk="0">
                    <a:moveTo>
                      <a:pt x="2001" y="0"/>
                    </a:moveTo>
                    <a:lnTo>
                      <a:pt x="2001" y="0"/>
                    </a:lnTo>
                    <a:cubicBezTo>
                      <a:pt x="2097" y="249"/>
                      <a:pt x="2011" y="527"/>
                      <a:pt x="1800" y="680"/>
                    </a:cubicBezTo>
                    <a:lnTo>
                      <a:pt x="546" y="1589"/>
                    </a:lnTo>
                    <a:cubicBezTo>
                      <a:pt x="445" y="1661"/>
                      <a:pt x="329" y="1699"/>
                      <a:pt x="211" y="1699"/>
                    </a:cubicBezTo>
                    <a:cubicBezTo>
                      <a:pt x="141" y="1699"/>
                      <a:pt x="69" y="1685"/>
                      <a:pt x="1" y="1656"/>
                    </a:cubicBezTo>
                    <a:lnTo>
                      <a:pt x="1" y="1656"/>
                    </a:lnTo>
                    <a:cubicBezTo>
                      <a:pt x="89" y="1883"/>
                      <a:pt x="303" y="2015"/>
                      <a:pt x="525" y="2015"/>
                    </a:cubicBezTo>
                    <a:cubicBezTo>
                      <a:pt x="640" y="2015"/>
                      <a:pt x="758" y="1980"/>
                      <a:pt x="862" y="1905"/>
                    </a:cubicBezTo>
                    <a:lnTo>
                      <a:pt x="2116" y="1005"/>
                    </a:lnTo>
                    <a:cubicBezTo>
                      <a:pt x="2384" y="814"/>
                      <a:pt x="2432" y="440"/>
                      <a:pt x="2240" y="192"/>
                    </a:cubicBezTo>
                    <a:cubicBezTo>
                      <a:pt x="2173" y="106"/>
                      <a:pt x="2097" y="39"/>
                      <a:pt x="2001" y="0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44"/>
              <p:cNvSpPr/>
              <p:nvPr/>
            </p:nvSpPr>
            <p:spPr>
              <a:xfrm>
                <a:off x="2732528" y="2203254"/>
                <a:ext cx="59847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48" extrusionOk="0">
                    <a:moveTo>
                      <a:pt x="1629" y="1"/>
                    </a:moveTo>
                    <a:cubicBezTo>
                      <a:pt x="1512" y="1"/>
                      <a:pt x="1394" y="37"/>
                      <a:pt x="1293" y="110"/>
                    </a:cubicBezTo>
                    <a:lnTo>
                      <a:pt x="326" y="809"/>
                    </a:lnTo>
                    <a:cubicBezTo>
                      <a:pt x="68" y="1000"/>
                      <a:pt x="1" y="1364"/>
                      <a:pt x="192" y="1623"/>
                    </a:cubicBezTo>
                    <a:cubicBezTo>
                      <a:pt x="306" y="1770"/>
                      <a:pt x="473" y="1847"/>
                      <a:pt x="643" y="1847"/>
                    </a:cubicBezTo>
                    <a:cubicBezTo>
                      <a:pt x="759" y="1847"/>
                      <a:pt x="876" y="1811"/>
                      <a:pt x="977" y="1737"/>
                    </a:cubicBezTo>
                    <a:lnTo>
                      <a:pt x="1963" y="1039"/>
                    </a:lnTo>
                    <a:cubicBezTo>
                      <a:pt x="2221" y="847"/>
                      <a:pt x="2278" y="484"/>
                      <a:pt x="2077" y="225"/>
                    </a:cubicBezTo>
                    <a:cubicBezTo>
                      <a:pt x="1969" y="77"/>
                      <a:pt x="1801" y="1"/>
                      <a:pt x="1629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44"/>
              <p:cNvSpPr/>
              <p:nvPr/>
            </p:nvSpPr>
            <p:spPr>
              <a:xfrm>
                <a:off x="2735810" y="2204384"/>
                <a:ext cx="56564" cy="47399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05" extrusionOk="0">
                    <a:moveTo>
                      <a:pt x="1713" y="0"/>
                    </a:moveTo>
                    <a:lnTo>
                      <a:pt x="1713" y="0"/>
                    </a:lnTo>
                    <a:cubicBezTo>
                      <a:pt x="1809" y="240"/>
                      <a:pt x="1732" y="517"/>
                      <a:pt x="1522" y="670"/>
                    </a:cubicBezTo>
                    <a:lnTo>
                      <a:pt x="546" y="1379"/>
                    </a:lnTo>
                    <a:cubicBezTo>
                      <a:pt x="444" y="1450"/>
                      <a:pt x="328" y="1488"/>
                      <a:pt x="211" y="1488"/>
                    </a:cubicBezTo>
                    <a:cubicBezTo>
                      <a:pt x="140" y="1488"/>
                      <a:pt x="69" y="1474"/>
                      <a:pt x="0" y="1446"/>
                    </a:cubicBezTo>
                    <a:lnTo>
                      <a:pt x="0" y="1446"/>
                    </a:lnTo>
                    <a:cubicBezTo>
                      <a:pt x="19" y="1493"/>
                      <a:pt x="38" y="1541"/>
                      <a:pt x="67" y="1580"/>
                    </a:cubicBezTo>
                    <a:cubicBezTo>
                      <a:pt x="181" y="1727"/>
                      <a:pt x="348" y="1804"/>
                      <a:pt x="520" y="1804"/>
                    </a:cubicBezTo>
                    <a:cubicBezTo>
                      <a:pt x="637" y="1804"/>
                      <a:pt x="756" y="1768"/>
                      <a:pt x="861" y="1694"/>
                    </a:cubicBezTo>
                    <a:lnTo>
                      <a:pt x="1838" y="996"/>
                    </a:lnTo>
                    <a:cubicBezTo>
                      <a:pt x="2096" y="804"/>
                      <a:pt x="2153" y="441"/>
                      <a:pt x="1952" y="182"/>
                    </a:cubicBezTo>
                    <a:cubicBezTo>
                      <a:pt x="1895" y="106"/>
                      <a:pt x="1809" y="39"/>
                      <a:pt x="1713" y="0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44"/>
              <p:cNvSpPr/>
              <p:nvPr/>
            </p:nvSpPr>
            <p:spPr>
              <a:xfrm>
                <a:off x="2758158" y="2226967"/>
                <a:ext cx="52310" cy="43303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649" extrusionOk="0">
                    <a:moveTo>
                      <a:pt x="1340" y="1"/>
                    </a:moveTo>
                    <a:cubicBezTo>
                      <a:pt x="1227" y="1"/>
                      <a:pt x="1114" y="35"/>
                      <a:pt x="1015" y="107"/>
                    </a:cubicBezTo>
                    <a:lnTo>
                      <a:pt x="317" y="614"/>
                    </a:lnTo>
                    <a:cubicBezTo>
                      <a:pt x="58" y="796"/>
                      <a:pt x="1" y="1160"/>
                      <a:pt x="183" y="1409"/>
                    </a:cubicBezTo>
                    <a:cubicBezTo>
                      <a:pt x="299" y="1566"/>
                      <a:pt x="475" y="1648"/>
                      <a:pt x="652" y="1648"/>
                    </a:cubicBezTo>
                    <a:cubicBezTo>
                      <a:pt x="766" y="1648"/>
                      <a:pt x="879" y="1614"/>
                      <a:pt x="977" y="1543"/>
                    </a:cubicBezTo>
                    <a:lnTo>
                      <a:pt x="1676" y="1035"/>
                    </a:lnTo>
                    <a:cubicBezTo>
                      <a:pt x="1944" y="844"/>
                      <a:pt x="1991" y="480"/>
                      <a:pt x="1800" y="231"/>
                    </a:cubicBezTo>
                    <a:cubicBezTo>
                      <a:pt x="1684" y="81"/>
                      <a:pt x="1513" y="1"/>
                      <a:pt x="1340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44"/>
              <p:cNvSpPr/>
              <p:nvPr/>
            </p:nvSpPr>
            <p:spPr>
              <a:xfrm>
                <a:off x="2761178" y="2228018"/>
                <a:ext cx="49290" cy="4225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609" extrusionOk="0">
                    <a:moveTo>
                      <a:pt x="1417" y="0"/>
                    </a:moveTo>
                    <a:cubicBezTo>
                      <a:pt x="1503" y="230"/>
                      <a:pt x="1417" y="498"/>
                      <a:pt x="1216" y="651"/>
                    </a:cubicBezTo>
                    <a:lnTo>
                      <a:pt x="517" y="1148"/>
                    </a:lnTo>
                    <a:cubicBezTo>
                      <a:pt x="419" y="1222"/>
                      <a:pt x="305" y="1261"/>
                      <a:pt x="190" y="1261"/>
                    </a:cubicBezTo>
                    <a:cubicBezTo>
                      <a:pt x="126" y="1261"/>
                      <a:pt x="62" y="1249"/>
                      <a:pt x="1" y="1225"/>
                    </a:cubicBezTo>
                    <a:lnTo>
                      <a:pt x="1" y="1225"/>
                    </a:lnTo>
                    <a:cubicBezTo>
                      <a:pt x="20" y="1273"/>
                      <a:pt x="39" y="1321"/>
                      <a:pt x="68" y="1369"/>
                    </a:cubicBezTo>
                    <a:cubicBezTo>
                      <a:pt x="184" y="1526"/>
                      <a:pt x="360" y="1608"/>
                      <a:pt x="539" y="1608"/>
                    </a:cubicBezTo>
                    <a:cubicBezTo>
                      <a:pt x="654" y="1608"/>
                      <a:pt x="770" y="1574"/>
                      <a:pt x="872" y="1503"/>
                    </a:cubicBezTo>
                    <a:lnTo>
                      <a:pt x="1561" y="995"/>
                    </a:lnTo>
                    <a:cubicBezTo>
                      <a:pt x="1829" y="804"/>
                      <a:pt x="1876" y="440"/>
                      <a:pt x="1685" y="182"/>
                    </a:cubicBezTo>
                    <a:cubicBezTo>
                      <a:pt x="1618" y="96"/>
                      <a:pt x="1522" y="29"/>
                      <a:pt x="1417" y="0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44"/>
              <p:cNvSpPr/>
              <p:nvPr/>
            </p:nvSpPr>
            <p:spPr>
              <a:xfrm>
                <a:off x="2783814" y="2250706"/>
                <a:ext cx="45010" cy="3791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44" extrusionOk="0">
                    <a:moveTo>
                      <a:pt x="1057" y="0"/>
                    </a:moveTo>
                    <a:cubicBezTo>
                      <a:pt x="942" y="0"/>
                      <a:pt x="826" y="34"/>
                      <a:pt x="727" y="103"/>
                    </a:cubicBezTo>
                    <a:lnTo>
                      <a:pt x="316" y="409"/>
                    </a:lnTo>
                    <a:cubicBezTo>
                      <a:pt x="57" y="600"/>
                      <a:pt x="0" y="954"/>
                      <a:pt x="182" y="1203"/>
                    </a:cubicBezTo>
                    <a:cubicBezTo>
                      <a:pt x="298" y="1360"/>
                      <a:pt x="475" y="1443"/>
                      <a:pt x="651" y="1443"/>
                    </a:cubicBezTo>
                    <a:cubicBezTo>
                      <a:pt x="765" y="1443"/>
                      <a:pt x="879" y="1409"/>
                      <a:pt x="976" y="1337"/>
                    </a:cubicBezTo>
                    <a:lnTo>
                      <a:pt x="1397" y="1031"/>
                    </a:lnTo>
                    <a:cubicBezTo>
                      <a:pt x="1656" y="849"/>
                      <a:pt x="1713" y="485"/>
                      <a:pt x="1512" y="227"/>
                    </a:cubicBezTo>
                    <a:cubicBezTo>
                      <a:pt x="1403" y="77"/>
                      <a:pt x="1231" y="0"/>
                      <a:pt x="105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44"/>
              <p:cNvSpPr/>
              <p:nvPr/>
            </p:nvSpPr>
            <p:spPr>
              <a:xfrm>
                <a:off x="2786807" y="2251888"/>
                <a:ext cx="42016" cy="36764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400" extrusionOk="0">
                    <a:moveTo>
                      <a:pt x="1149" y="0"/>
                    </a:moveTo>
                    <a:lnTo>
                      <a:pt x="1149" y="0"/>
                    </a:lnTo>
                    <a:cubicBezTo>
                      <a:pt x="1245" y="239"/>
                      <a:pt x="1168" y="517"/>
                      <a:pt x="958" y="661"/>
                    </a:cubicBezTo>
                    <a:lnTo>
                      <a:pt x="537" y="967"/>
                    </a:lnTo>
                    <a:cubicBezTo>
                      <a:pt x="442" y="1038"/>
                      <a:pt x="329" y="1072"/>
                      <a:pt x="213" y="1072"/>
                    </a:cubicBezTo>
                    <a:cubicBezTo>
                      <a:pt x="142" y="1072"/>
                      <a:pt x="70" y="1059"/>
                      <a:pt x="1" y="1034"/>
                    </a:cubicBezTo>
                    <a:lnTo>
                      <a:pt x="1" y="1034"/>
                    </a:lnTo>
                    <a:cubicBezTo>
                      <a:pt x="90" y="1263"/>
                      <a:pt x="311" y="1400"/>
                      <a:pt x="537" y="1400"/>
                    </a:cubicBezTo>
                    <a:cubicBezTo>
                      <a:pt x="650" y="1400"/>
                      <a:pt x="763" y="1366"/>
                      <a:pt x="862" y="1292"/>
                    </a:cubicBezTo>
                    <a:lnTo>
                      <a:pt x="1283" y="986"/>
                    </a:lnTo>
                    <a:cubicBezTo>
                      <a:pt x="1542" y="804"/>
                      <a:pt x="1599" y="431"/>
                      <a:pt x="1398" y="182"/>
                    </a:cubicBezTo>
                    <a:cubicBezTo>
                      <a:pt x="1331" y="96"/>
                      <a:pt x="1255" y="38"/>
                      <a:pt x="1149" y="0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44"/>
              <p:cNvSpPr/>
              <p:nvPr/>
            </p:nvSpPr>
            <p:spPr>
              <a:xfrm>
                <a:off x="2788829" y="2102101"/>
                <a:ext cx="64862" cy="99788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800" extrusionOk="0">
                    <a:moveTo>
                      <a:pt x="527" y="0"/>
                    </a:moveTo>
                    <a:cubicBezTo>
                      <a:pt x="441" y="0"/>
                      <a:pt x="364" y="58"/>
                      <a:pt x="345" y="144"/>
                    </a:cubicBezTo>
                    <a:lnTo>
                      <a:pt x="0" y="1522"/>
                    </a:lnTo>
                    <a:lnTo>
                      <a:pt x="0" y="3034"/>
                    </a:lnTo>
                    <a:cubicBezTo>
                      <a:pt x="0" y="3455"/>
                      <a:pt x="345" y="3800"/>
                      <a:pt x="766" y="3800"/>
                    </a:cubicBezTo>
                    <a:cubicBezTo>
                      <a:pt x="1178" y="3800"/>
                      <a:pt x="1522" y="3455"/>
                      <a:pt x="1522" y="3034"/>
                    </a:cubicBezTo>
                    <a:lnTo>
                      <a:pt x="1522" y="1895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44"/>
              <p:cNvSpPr/>
              <p:nvPr/>
            </p:nvSpPr>
            <p:spPr>
              <a:xfrm>
                <a:off x="2788829" y="2102101"/>
                <a:ext cx="27415" cy="9978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800" extrusionOk="0">
                    <a:moveTo>
                      <a:pt x="527" y="0"/>
                    </a:moveTo>
                    <a:cubicBezTo>
                      <a:pt x="441" y="0"/>
                      <a:pt x="364" y="58"/>
                      <a:pt x="335" y="144"/>
                    </a:cubicBezTo>
                    <a:lnTo>
                      <a:pt x="0" y="1512"/>
                    </a:lnTo>
                    <a:lnTo>
                      <a:pt x="0" y="3034"/>
                    </a:lnTo>
                    <a:cubicBezTo>
                      <a:pt x="0" y="3455"/>
                      <a:pt x="335" y="3800"/>
                      <a:pt x="756" y="3800"/>
                    </a:cubicBezTo>
                    <a:cubicBezTo>
                      <a:pt x="852" y="3800"/>
                      <a:pt x="948" y="3781"/>
                      <a:pt x="1044" y="3742"/>
                    </a:cubicBezTo>
                    <a:cubicBezTo>
                      <a:pt x="756" y="3627"/>
                      <a:pt x="565" y="3350"/>
                      <a:pt x="565" y="3034"/>
                    </a:cubicBezTo>
                    <a:lnTo>
                      <a:pt x="565" y="1522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4841;p44"/>
          <p:cNvSpPr txBox="1">
            <a:spLocks/>
          </p:cNvSpPr>
          <p:nvPr/>
        </p:nvSpPr>
        <p:spPr>
          <a:xfrm>
            <a:off x="576527" y="1448278"/>
            <a:ext cx="8319815" cy="44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/>
            <a:r>
              <a:rPr lang="en-US" sz="2000" dirty="0" smtClean="0"/>
              <a:t>Create an </a:t>
            </a:r>
            <a:r>
              <a:rPr lang="en-US" sz="2000" dirty="0" smtClean="0">
                <a:solidFill>
                  <a:schemeClr val="accent3"/>
                </a:solidFill>
              </a:rPr>
              <a:t>Intelligent </a:t>
            </a:r>
            <a:r>
              <a:rPr lang="en-US" sz="2000" dirty="0" err="1">
                <a:solidFill>
                  <a:schemeClr val="accent3"/>
                </a:solidFill>
              </a:rPr>
              <a:t>Chatbot</a:t>
            </a:r>
            <a:r>
              <a:rPr lang="en-US" sz="2000" dirty="0">
                <a:solidFill>
                  <a:schemeClr val="accent3"/>
                </a:solidFill>
              </a:rPr>
              <a:t> Assistant</a:t>
            </a:r>
            <a:r>
              <a:rPr lang="en-US" sz="2000" dirty="0"/>
              <a:t> for the ES Division as part of a larger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6995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</a:t>
            </a:r>
            <a:r>
              <a:rPr lang="en" dirty="0" smtClean="0">
                <a:solidFill>
                  <a:schemeClr val="accent3"/>
                </a:solidFill>
              </a:rPr>
              <a:t>Functionalities: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62" name="Google Shape;3767;p38"/>
          <p:cNvGrpSpPr/>
          <p:nvPr/>
        </p:nvGrpSpPr>
        <p:grpSpPr>
          <a:xfrm>
            <a:off x="3654866" y="1892348"/>
            <a:ext cx="1566475" cy="2173084"/>
            <a:chOff x="6213220" y="1748052"/>
            <a:chExt cx="2136826" cy="2964301"/>
          </a:xfrm>
        </p:grpSpPr>
        <p:sp>
          <p:nvSpPr>
            <p:cNvPr id="63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72322" y="1598555"/>
            <a:ext cx="2118251" cy="10094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Barlow Condensed" panose="020B0604020202020204" charset="0"/>
                <a:ea typeface="Black Han Sans" panose="02000000000000000000" charset="-127"/>
              </a:rPr>
              <a:t>Basic conversations with users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Barlow Condensed" panose="020B0604020202020204" charset="0"/>
              <a:ea typeface="Black Han Sans" panose="02000000000000000000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90573" y="2103300"/>
            <a:ext cx="1296802" cy="564223"/>
            <a:chOff x="2690573" y="2103300"/>
            <a:chExt cx="1296802" cy="564223"/>
          </a:xfrm>
        </p:grpSpPr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2690573" y="2103300"/>
              <a:ext cx="1218191" cy="4856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95277" y="2575425"/>
              <a:ext cx="92098" cy="9209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Rounded Rectangle 222"/>
          <p:cNvSpPr/>
          <p:nvPr/>
        </p:nvSpPr>
        <p:spPr>
          <a:xfrm>
            <a:off x="5718289" y="1266152"/>
            <a:ext cx="2118251" cy="10094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Barlow Condensed" panose="020B0604020202020204" charset="0"/>
                <a:ea typeface="Black Han Sans" panose="02000000000000000000" charset="-127"/>
              </a:rPr>
              <a:t>Perform data-retrieval via SQLite Database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Barlow Condensed" panose="020B0604020202020204" charset="0"/>
              <a:ea typeface="Black Han Sans" panose="02000000000000000000" charset="-127"/>
            </a:endParaRPr>
          </a:p>
        </p:txBody>
      </p:sp>
      <p:cxnSp>
        <p:nvCxnSpPr>
          <p:cNvPr id="225" name="Straight Connector 224"/>
          <p:cNvCxnSpPr>
            <a:stCxn id="223" idx="1"/>
            <a:endCxn id="226" idx="0"/>
          </p:cNvCxnSpPr>
          <p:nvPr/>
        </p:nvCxnSpPr>
        <p:spPr>
          <a:xfrm flipH="1">
            <a:off x="4959511" y="1770897"/>
            <a:ext cx="758778" cy="5794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4913462" y="2350385"/>
            <a:ext cx="92098" cy="9209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76039" y="3078970"/>
            <a:ext cx="2118251" cy="10094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Barlow Condensed" panose="020B0604020202020204" charset="0"/>
                <a:ea typeface="Black Han Sans" panose="02000000000000000000" charset="-127"/>
              </a:rPr>
              <a:t>Different user privileges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Barlow Condensed" panose="020B0604020202020204" charset="0"/>
              <a:ea typeface="Black Han Sans" panose="02000000000000000000" charset="-127"/>
            </a:endParaRPr>
          </a:p>
        </p:txBody>
      </p:sp>
      <p:cxnSp>
        <p:nvCxnSpPr>
          <p:cNvPr id="233" name="Straight Connector 232"/>
          <p:cNvCxnSpPr>
            <a:stCxn id="232" idx="1"/>
            <a:endCxn id="234" idx="0"/>
          </p:cNvCxnSpPr>
          <p:nvPr/>
        </p:nvCxnSpPr>
        <p:spPr>
          <a:xfrm flipH="1" flipV="1">
            <a:off x="4887174" y="3019701"/>
            <a:ext cx="888865" cy="5640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Oval 233"/>
          <p:cNvSpPr/>
          <p:nvPr/>
        </p:nvSpPr>
        <p:spPr>
          <a:xfrm>
            <a:off x="4841125" y="3019701"/>
            <a:ext cx="92098" cy="9209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p48"/>
          <p:cNvSpPr txBox="1">
            <a:spLocks noGrp="1"/>
          </p:cNvSpPr>
          <p:nvPr>
            <p:ph type="title"/>
          </p:nvPr>
        </p:nvSpPr>
        <p:spPr>
          <a:xfrm flipH="1">
            <a:off x="710269" y="2693710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 </a:t>
            </a:r>
            <a:r>
              <a:rPr lang="en" dirty="0" smtClean="0">
                <a:solidFill>
                  <a:schemeClr val="accent3"/>
                </a:solidFill>
              </a:rPr>
              <a:t>Research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395" name="Google Shape;5395;p48"/>
          <p:cNvSpPr txBox="1">
            <a:spLocks noGrp="1"/>
          </p:cNvSpPr>
          <p:nvPr>
            <p:ph type="title" idx="2"/>
          </p:nvPr>
        </p:nvSpPr>
        <p:spPr>
          <a:xfrm>
            <a:off x="927669" y="1528051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397" name="Google Shape;5397;p48"/>
          <p:cNvGrpSpPr/>
          <p:nvPr/>
        </p:nvGrpSpPr>
        <p:grpSpPr>
          <a:xfrm>
            <a:off x="5742825" y="1200184"/>
            <a:ext cx="2681179" cy="3422769"/>
            <a:chOff x="5557575" y="1200184"/>
            <a:chExt cx="2681179" cy="3422769"/>
          </a:xfrm>
        </p:grpSpPr>
        <p:sp>
          <p:nvSpPr>
            <p:cNvPr id="5398" name="Google Shape;5398;p48"/>
            <p:cNvSpPr/>
            <p:nvPr/>
          </p:nvSpPr>
          <p:spPr>
            <a:xfrm>
              <a:off x="6438528" y="2623725"/>
              <a:ext cx="135528" cy="321542"/>
            </a:xfrm>
            <a:custGeom>
              <a:avLst/>
              <a:gdLst/>
              <a:ahLst/>
              <a:cxnLst/>
              <a:rect l="l" t="t" r="r" b="b"/>
              <a:pathLst>
                <a:path w="1659" h="3936" extrusionOk="0">
                  <a:moveTo>
                    <a:pt x="13" y="0"/>
                  </a:moveTo>
                  <a:cubicBezTo>
                    <a:pt x="3" y="0"/>
                    <a:pt x="0" y="13"/>
                    <a:pt x="6" y="40"/>
                  </a:cubicBezTo>
                  <a:cubicBezTo>
                    <a:pt x="91" y="413"/>
                    <a:pt x="1257" y="3911"/>
                    <a:pt x="1257" y="3911"/>
                  </a:cubicBezTo>
                  <a:lnTo>
                    <a:pt x="1658" y="3935"/>
                  </a:lnTo>
                  <a:cubicBezTo>
                    <a:pt x="1549" y="2215"/>
                    <a:pt x="146" y="0"/>
                    <a:pt x="13" y="0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48"/>
            <p:cNvSpPr/>
            <p:nvPr/>
          </p:nvSpPr>
          <p:spPr>
            <a:xfrm>
              <a:off x="6610323" y="1628815"/>
              <a:ext cx="66661" cy="1439504"/>
            </a:xfrm>
            <a:custGeom>
              <a:avLst/>
              <a:gdLst/>
              <a:ahLst/>
              <a:cxnLst/>
              <a:rect l="l" t="t" r="r" b="b"/>
              <a:pathLst>
                <a:path w="816" h="17621" extrusionOk="0">
                  <a:moveTo>
                    <a:pt x="252" y="1"/>
                  </a:moveTo>
                  <a:cubicBezTo>
                    <a:pt x="0" y="1"/>
                    <a:pt x="30" y="14971"/>
                    <a:pt x="410" y="17620"/>
                  </a:cubicBezTo>
                  <a:lnTo>
                    <a:pt x="816" y="17611"/>
                  </a:lnTo>
                  <a:cubicBezTo>
                    <a:pt x="500" y="4749"/>
                    <a:pt x="500" y="4768"/>
                    <a:pt x="377" y="991"/>
                  </a:cubicBezTo>
                  <a:cubicBezTo>
                    <a:pt x="330" y="304"/>
                    <a:pt x="288" y="1"/>
                    <a:pt x="252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48"/>
            <p:cNvSpPr/>
            <p:nvPr/>
          </p:nvSpPr>
          <p:spPr>
            <a:xfrm>
              <a:off x="6686949" y="2035226"/>
              <a:ext cx="151948" cy="1002612"/>
            </a:xfrm>
            <a:custGeom>
              <a:avLst/>
              <a:gdLst/>
              <a:ahLst/>
              <a:cxnLst/>
              <a:rect l="l" t="t" r="r" b="b"/>
              <a:pathLst>
                <a:path w="1860" h="12273" extrusionOk="0">
                  <a:moveTo>
                    <a:pt x="1832" y="1"/>
                  </a:moveTo>
                  <a:cubicBezTo>
                    <a:pt x="1646" y="1"/>
                    <a:pt x="30" y="10308"/>
                    <a:pt x="1" y="12192"/>
                  </a:cubicBezTo>
                  <a:lnTo>
                    <a:pt x="468" y="12272"/>
                  </a:lnTo>
                  <a:cubicBezTo>
                    <a:pt x="468" y="12272"/>
                    <a:pt x="1479" y="3471"/>
                    <a:pt x="1814" y="709"/>
                  </a:cubicBezTo>
                  <a:cubicBezTo>
                    <a:pt x="1856" y="218"/>
                    <a:pt x="1859" y="1"/>
                    <a:pt x="1832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48"/>
            <p:cNvSpPr/>
            <p:nvPr/>
          </p:nvSpPr>
          <p:spPr>
            <a:xfrm>
              <a:off x="6693485" y="2841757"/>
              <a:ext cx="53754" cy="107344"/>
            </a:xfrm>
            <a:custGeom>
              <a:avLst/>
              <a:gdLst/>
              <a:ahLst/>
              <a:cxnLst/>
              <a:rect l="l" t="t" r="r" b="b"/>
              <a:pathLst>
                <a:path w="658" h="1314" extrusionOk="0">
                  <a:moveTo>
                    <a:pt x="143" y="1"/>
                  </a:moveTo>
                  <a:cubicBezTo>
                    <a:pt x="86" y="454"/>
                    <a:pt x="39" y="874"/>
                    <a:pt x="1" y="1233"/>
                  </a:cubicBezTo>
                  <a:lnTo>
                    <a:pt x="516" y="1313"/>
                  </a:lnTo>
                  <a:cubicBezTo>
                    <a:pt x="553" y="964"/>
                    <a:pt x="601" y="548"/>
                    <a:pt x="657" y="81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48"/>
            <p:cNvSpPr/>
            <p:nvPr/>
          </p:nvSpPr>
          <p:spPr>
            <a:xfrm>
              <a:off x="6717420" y="2646598"/>
              <a:ext cx="52202" cy="106935"/>
            </a:xfrm>
            <a:custGeom>
              <a:avLst/>
              <a:gdLst/>
              <a:ahLst/>
              <a:cxnLst/>
              <a:rect l="l" t="t" r="r" b="b"/>
              <a:pathLst>
                <a:path w="639" h="1309" extrusionOk="0">
                  <a:moveTo>
                    <a:pt x="171" y="1"/>
                  </a:moveTo>
                  <a:cubicBezTo>
                    <a:pt x="114" y="421"/>
                    <a:pt x="57" y="832"/>
                    <a:pt x="1" y="1228"/>
                  </a:cubicBezTo>
                  <a:lnTo>
                    <a:pt x="496" y="1308"/>
                  </a:lnTo>
                  <a:cubicBezTo>
                    <a:pt x="544" y="912"/>
                    <a:pt x="591" y="496"/>
                    <a:pt x="638" y="76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48"/>
            <p:cNvSpPr/>
            <p:nvPr/>
          </p:nvSpPr>
          <p:spPr>
            <a:xfrm>
              <a:off x="6743643" y="2461487"/>
              <a:ext cx="47545" cy="106119"/>
            </a:xfrm>
            <a:custGeom>
              <a:avLst/>
              <a:gdLst/>
              <a:ahLst/>
              <a:cxnLst/>
              <a:rect l="l" t="t" r="r" b="b"/>
              <a:pathLst>
                <a:path w="582" h="1299" extrusionOk="0">
                  <a:moveTo>
                    <a:pt x="190" y="0"/>
                  </a:moveTo>
                  <a:cubicBezTo>
                    <a:pt x="124" y="406"/>
                    <a:pt x="62" y="817"/>
                    <a:pt x="1" y="1228"/>
                  </a:cubicBezTo>
                  <a:lnTo>
                    <a:pt x="440" y="1299"/>
                  </a:lnTo>
                  <a:cubicBezTo>
                    <a:pt x="487" y="888"/>
                    <a:pt x="534" y="472"/>
                    <a:pt x="582" y="66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48"/>
            <p:cNvSpPr/>
            <p:nvPr/>
          </p:nvSpPr>
          <p:spPr>
            <a:xfrm>
              <a:off x="6773378" y="2270168"/>
              <a:ext cx="40193" cy="104566"/>
            </a:xfrm>
            <a:custGeom>
              <a:avLst/>
              <a:gdLst/>
              <a:ahLst/>
              <a:cxnLst/>
              <a:rect l="l" t="t" r="r" b="b"/>
              <a:pathLst>
                <a:path w="492" h="1280" extrusionOk="0">
                  <a:moveTo>
                    <a:pt x="199" y="0"/>
                  </a:moveTo>
                  <a:cubicBezTo>
                    <a:pt x="133" y="388"/>
                    <a:pt x="66" y="798"/>
                    <a:pt x="0" y="1223"/>
                  </a:cubicBezTo>
                  <a:lnTo>
                    <a:pt x="350" y="1280"/>
                  </a:lnTo>
                  <a:cubicBezTo>
                    <a:pt x="397" y="850"/>
                    <a:pt x="444" y="439"/>
                    <a:pt x="491" y="48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48"/>
            <p:cNvSpPr/>
            <p:nvPr/>
          </p:nvSpPr>
          <p:spPr>
            <a:xfrm>
              <a:off x="6806136" y="2075009"/>
              <a:ext cx="30145" cy="102687"/>
            </a:xfrm>
            <a:custGeom>
              <a:avLst/>
              <a:gdLst/>
              <a:ahLst/>
              <a:cxnLst/>
              <a:rect l="l" t="t" r="r" b="b"/>
              <a:pathLst>
                <a:path w="369" h="1257" extrusionOk="0">
                  <a:moveTo>
                    <a:pt x="232" y="0"/>
                  </a:moveTo>
                  <a:cubicBezTo>
                    <a:pt x="171" y="298"/>
                    <a:pt x="90" y="713"/>
                    <a:pt x="1" y="1218"/>
                  </a:cubicBezTo>
                  <a:lnTo>
                    <a:pt x="232" y="1256"/>
                  </a:lnTo>
                  <a:cubicBezTo>
                    <a:pt x="275" y="855"/>
                    <a:pt x="317" y="505"/>
                    <a:pt x="355" y="222"/>
                  </a:cubicBezTo>
                  <a:cubicBezTo>
                    <a:pt x="360" y="147"/>
                    <a:pt x="364" y="85"/>
                    <a:pt x="369" y="24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838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48"/>
            <p:cNvSpPr/>
            <p:nvPr/>
          </p:nvSpPr>
          <p:spPr>
            <a:xfrm>
              <a:off x="6430440" y="2768726"/>
              <a:ext cx="179070" cy="298749"/>
            </a:xfrm>
            <a:custGeom>
              <a:avLst/>
              <a:gdLst/>
              <a:ahLst/>
              <a:cxnLst/>
              <a:rect l="l" t="t" r="r" b="b"/>
              <a:pathLst>
                <a:path w="2192" h="3657" extrusionOk="0">
                  <a:moveTo>
                    <a:pt x="14" y="0"/>
                  </a:moveTo>
                  <a:cubicBezTo>
                    <a:pt x="2" y="0"/>
                    <a:pt x="0" y="13"/>
                    <a:pt x="10" y="40"/>
                  </a:cubicBezTo>
                  <a:cubicBezTo>
                    <a:pt x="142" y="394"/>
                    <a:pt x="1790" y="3657"/>
                    <a:pt x="1790" y="3657"/>
                  </a:cubicBezTo>
                  <a:lnTo>
                    <a:pt x="2192" y="3619"/>
                  </a:lnTo>
                  <a:cubicBezTo>
                    <a:pt x="1842" y="1943"/>
                    <a:pt x="161" y="0"/>
                    <a:pt x="14" y="0"/>
                  </a:cubicBezTo>
                  <a:close/>
                </a:path>
              </a:pathLst>
            </a:custGeom>
            <a:solidFill>
              <a:srgbClr val="86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48"/>
            <p:cNvSpPr/>
            <p:nvPr/>
          </p:nvSpPr>
          <p:spPr>
            <a:xfrm>
              <a:off x="6381753" y="1986783"/>
              <a:ext cx="242055" cy="1056856"/>
            </a:xfrm>
            <a:custGeom>
              <a:avLst/>
              <a:gdLst/>
              <a:ahLst/>
              <a:cxnLst/>
              <a:rect l="l" t="t" r="r" b="b"/>
              <a:pathLst>
                <a:path w="2963" h="12937" extrusionOk="0">
                  <a:moveTo>
                    <a:pt x="12" y="0"/>
                  </a:moveTo>
                  <a:cubicBezTo>
                    <a:pt x="0" y="0"/>
                    <a:pt x="1" y="44"/>
                    <a:pt x="16" y="136"/>
                  </a:cubicBezTo>
                  <a:cubicBezTo>
                    <a:pt x="214" y="1397"/>
                    <a:pt x="2632" y="12936"/>
                    <a:pt x="2632" y="12936"/>
                  </a:cubicBezTo>
                  <a:lnTo>
                    <a:pt x="2962" y="12879"/>
                  </a:lnTo>
                  <a:cubicBezTo>
                    <a:pt x="2297" y="7067"/>
                    <a:pt x="159" y="0"/>
                    <a:pt x="12" y="0"/>
                  </a:cubicBezTo>
                  <a:close/>
                </a:path>
              </a:pathLst>
            </a:custGeom>
            <a:solidFill>
              <a:srgbClr val="86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48"/>
            <p:cNvSpPr/>
            <p:nvPr/>
          </p:nvSpPr>
          <p:spPr>
            <a:xfrm>
              <a:off x="6556244" y="2841757"/>
              <a:ext cx="52120" cy="87248"/>
            </a:xfrm>
            <a:custGeom>
              <a:avLst/>
              <a:gdLst/>
              <a:ahLst/>
              <a:cxnLst/>
              <a:rect l="l" t="t" r="r" b="b"/>
              <a:pathLst>
                <a:path w="638" h="1068" extrusionOk="0">
                  <a:moveTo>
                    <a:pt x="482" y="1"/>
                  </a:moveTo>
                  <a:lnTo>
                    <a:pt x="0" y="95"/>
                  </a:lnTo>
                  <a:cubicBezTo>
                    <a:pt x="76" y="449"/>
                    <a:pt x="142" y="775"/>
                    <a:pt x="203" y="1068"/>
                  </a:cubicBezTo>
                  <a:lnTo>
                    <a:pt x="637" y="983"/>
                  </a:lnTo>
                  <a:cubicBezTo>
                    <a:pt x="586" y="657"/>
                    <a:pt x="538" y="326"/>
                    <a:pt x="482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48"/>
            <p:cNvSpPr/>
            <p:nvPr/>
          </p:nvSpPr>
          <p:spPr>
            <a:xfrm>
              <a:off x="6522261" y="2676660"/>
              <a:ext cx="58328" cy="88065"/>
            </a:xfrm>
            <a:custGeom>
              <a:avLst/>
              <a:gdLst/>
              <a:ahLst/>
              <a:cxnLst/>
              <a:rect l="l" t="t" r="r" b="b"/>
              <a:pathLst>
                <a:path w="714" h="1078" extrusionOk="0">
                  <a:moveTo>
                    <a:pt x="525" y="1"/>
                  </a:moveTo>
                  <a:lnTo>
                    <a:pt x="1" y="105"/>
                  </a:lnTo>
                  <a:cubicBezTo>
                    <a:pt x="67" y="440"/>
                    <a:pt x="138" y="766"/>
                    <a:pt x="204" y="1077"/>
                  </a:cubicBezTo>
                  <a:lnTo>
                    <a:pt x="714" y="978"/>
                  </a:lnTo>
                  <a:cubicBezTo>
                    <a:pt x="652" y="652"/>
                    <a:pt x="591" y="327"/>
                    <a:pt x="525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48"/>
            <p:cNvSpPr/>
            <p:nvPr/>
          </p:nvSpPr>
          <p:spPr>
            <a:xfrm>
              <a:off x="6487134" y="2508133"/>
              <a:ext cx="59554" cy="87656"/>
            </a:xfrm>
            <a:custGeom>
              <a:avLst/>
              <a:gdLst/>
              <a:ahLst/>
              <a:cxnLst/>
              <a:rect l="l" t="t" r="r" b="b"/>
              <a:pathLst>
                <a:path w="729" h="1073" extrusionOk="0">
                  <a:moveTo>
                    <a:pt x="516" y="1"/>
                  </a:moveTo>
                  <a:lnTo>
                    <a:pt x="1" y="100"/>
                  </a:lnTo>
                  <a:cubicBezTo>
                    <a:pt x="67" y="425"/>
                    <a:pt x="133" y="751"/>
                    <a:pt x="204" y="1072"/>
                  </a:cubicBezTo>
                  <a:lnTo>
                    <a:pt x="728" y="968"/>
                  </a:lnTo>
                  <a:cubicBezTo>
                    <a:pt x="657" y="643"/>
                    <a:pt x="586" y="317"/>
                    <a:pt x="516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48"/>
            <p:cNvSpPr/>
            <p:nvPr/>
          </p:nvSpPr>
          <p:spPr>
            <a:xfrm>
              <a:off x="6453967" y="2348101"/>
              <a:ext cx="56450" cy="86839"/>
            </a:xfrm>
            <a:custGeom>
              <a:avLst/>
              <a:gdLst/>
              <a:ahLst/>
              <a:cxnLst/>
              <a:rect l="l" t="t" r="r" b="b"/>
              <a:pathLst>
                <a:path w="691" h="1063" extrusionOk="0">
                  <a:moveTo>
                    <a:pt x="449" y="0"/>
                  </a:moveTo>
                  <a:lnTo>
                    <a:pt x="1" y="90"/>
                  </a:lnTo>
                  <a:cubicBezTo>
                    <a:pt x="67" y="411"/>
                    <a:pt x="133" y="737"/>
                    <a:pt x="199" y="1062"/>
                  </a:cubicBezTo>
                  <a:lnTo>
                    <a:pt x="690" y="968"/>
                  </a:lnTo>
                  <a:cubicBezTo>
                    <a:pt x="610" y="638"/>
                    <a:pt x="530" y="312"/>
                    <a:pt x="449" y="0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48"/>
            <p:cNvSpPr/>
            <p:nvPr/>
          </p:nvSpPr>
          <p:spPr>
            <a:xfrm>
              <a:off x="6421618" y="2190274"/>
              <a:ext cx="48689" cy="84960"/>
            </a:xfrm>
            <a:custGeom>
              <a:avLst/>
              <a:gdLst/>
              <a:ahLst/>
              <a:cxnLst/>
              <a:rect l="l" t="t" r="r" b="b"/>
              <a:pathLst>
                <a:path w="596" h="1040" extrusionOk="0">
                  <a:moveTo>
                    <a:pt x="331" y="1"/>
                  </a:moveTo>
                  <a:lnTo>
                    <a:pt x="0" y="67"/>
                  </a:lnTo>
                  <a:cubicBezTo>
                    <a:pt x="62" y="374"/>
                    <a:pt x="128" y="700"/>
                    <a:pt x="199" y="1040"/>
                  </a:cubicBezTo>
                  <a:lnTo>
                    <a:pt x="595" y="964"/>
                  </a:lnTo>
                  <a:cubicBezTo>
                    <a:pt x="505" y="624"/>
                    <a:pt x="416" y="303"/>
                    <a:pt x="331" y="1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48"/>
            <p:cNvSpPr/>
            <p:nvPr/>
          </p:nvSpPr>
          <p:spPr>
            <a:xfrm>
              <a:off x="6394578" y="2058017"/>
              <a:ext cx="38641" cy="82591"/>
            </a:xfrm>
            <a:custGeom>
              <a:avLst/>
              <a:gdLst/>
              <a:ahLst/>
              <a:cxnLst/>
              <a:rect l="l" t="t" r="r" b="b"/>
              <a:pathLst>
                <a:path w="473" h="1011" extrusionOk="0">
                  <a:moveTo>
                    <a:pt x="180" y="0"/>
                  </a:moveTo>
                  <a:lnTo>
                    <a:pt x="1" y="34"/>
                  </a:lnTo>
                  <a:cubicBezTo>
                    <a:pt x="53" y="307"/>
                    <a:pt x="119" y="638"/>
                    <a:pt x="194" y="1011"/>
                  </a:cubicBezTo>
                  <a:lnTo>
                    <a:pt x="473" y="954"/>
                  </a:lnTo>
                  <a:cubicBezTo>
                    <a:pt x="364" y="586"/>
                    <a:pt x="265" y="265"/>
                    <a:pt x="180" y="0"/>
                  </a:cubicBezTo>
                  <a:close/>
                </a:path>
              </a:pathLst>
            </a:custGeom>
            <a:solidFill>
              <a:srgbClr val="727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48"/>
            <p:cNvSpPr/>
            <p:nvPr/>
          </p:nvSpPr>
          <p:spPr>
            <a:xfrm>
              <a:off x="6503880" y="2101967"/>
              <a:ext cx="166571" cy="1075073"/>
            </a:xfrm>
            <a:custGeom>
              <a:avLst/>
              <a:gdLst/>
              <a:ahLst/>
              <a:cxnLst/>
              <a:rect l="l" t="t" r="r" b="b"/>
              <a:pathLst>
                <a:path w="2039" h="13160" extrusionOk="0">
                  <a:moveTo>
                    <a:pt x="12" y="1"/>
                  </a:moveTo>
                  <a:cubicBezTo>
                    <a:pt x="2" y="1"/>
                    <a:pt x="0" y="43"/>
                    <a:pt x="8" y="133"/>
                  </a:cubicBezTo>
                  <a:cubicBezTo>
                    <a:pt x="126" y="1398"/>
                    <a:pt x="1642" y="13122"/>
                    <a:pt x="1642" y="13122"/>
                  </a:cubicBezTo>
                  <a:lnTo>
                    <a:pt x="2039" y="13160"/>
                  </a:lnTo>
                  <a:cubicBezTo>
                    <a:pt x="1758" y="7322"/>
                    <a:pt x="145" y="1"/>
                    <a:pt x="12" y="1"/>
                  </a:cubicBezTo>
                  <a:close/>
                </a:path>
              </a:pathLst>
            </a:custGeom>
            <a:solidFill>
              <a:srgbClr val="A9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48"/>
            <p:cNvSpPr/>
            <p:nvPr/>
          </p:nvSpPr>
          <p:spPr>
            <a:xfrm>
              <a:off x="6601746" y="2884563"/>
              <a:ext cx="52528" cy="89208"/>
            </a:xfrm>
            <a:custGeom>
              <a:avLst/>
              <a:gdLst/>
              <a:ahLst/>
              <a:cxnLst/>
              <a:rect l="l" t="t" r="r" b="b"/>
              <a:pathLst>
                <a:path w="643" h="1092" extrusionOk="0">
                  <a:moveTo>
                    <a:pt x="538" y="1"/>
                  </a:moveTo>
                  <a:lnTo>
                    <a:pt x="0" y="114"/>
                  </a:lnTo>
                  <a:cubicBezTo>
                    <a:pt x="47" y="459"/>
                    <a:pt x="90" y="785"/>
                    <a:pt x="128" y="1091"/>
                  </a:cubicBezTo>
                  <a:lnTo>
                    <a:pt x="642" y="983"/>
                  </a:lnTo>
                  <a:cubicBezTo>
                    <a:pt x="609" y="657"/>
                    <a:pt x="576" y="327"/>
                    <a:pt x="538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48"/>
            <p:cNvSpPr/>
            <p:nvPr/>
          </p:nvSpPr>
          <p:spPr>
            <a:xfrm>
              <a:off x="6579363" y="2707539"/>
              <a:ext cx="54489" cy="89208"/>
            </a:xfrm>
            <a:custGeom>
              <a:avLst/>
              <a:gdLst/>
              <a:ahLst/>
              <a:cxnLst/>
              <a:rect l="l" t="t" r="r" b="b"/>
              <a:pathLst>
                <a:path w="667" h="1092" extrusionOk="0">
                  <a:moveTo>
                    <a:pt x="534" y="1"/>
                  </a:moveTo>
                  <a:lnTo>
                    <a:pt x="0" y="114"/>
                  </a:lnTo>
                  <a:cubicBezTo>
                    <a:pt x="43" y="444"/>
                    <a:pt x="85" y="770"/>
                    <a:pt x="123" y="1091"/>
                  </a:cubicBezTo>
                  <a:lnTo>
                    <a:pt x="666" y="978"/>
                  </a:lnTo>
                  <a:cubicBezTo>
                    <a:pt x="624" y="647"/>
                    <a:pt x="576" y="326"/>
                    <a:pt x="534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48"/>
            <p:cNvSpPr/>
            <p:nvPr/>
          </p:nvSpPr>
          <p:spPr>
            <a:xfrm>
              <a:off x="6554692" y="2516220"/>
              <a:ext cx="50976" cy="87656"/>
            </a:xfrm>
            <a:custGeom>
              <a:avLst/>
              <a:gdLst/>
              <a:ahLst/>
              <a:cxnLst/>
              <a:rect l="l" t="t" r="r" b="b"/>
              <a:pathLst>
                <a:path w="624" h="1073" extrusionOk="0">
                  <a:moveTo>
                    <a:pt x="468" y="1"/>
                  </a:moveTo>
                  <a:lnTo>
                    <a:pt x="0" y="100"/>
                  </a:lnTo>
                  <a:cubicBezTo>
                    <a:pt x="43" y="421"/>
                    <a:pt x="85" y="747"/>
                    <a:pt x="128" y="1072"/>
                  </a:cubicBezTo>
                  <a:lnTo>
                    <a:pt x="623" y="969"/>
                  </a:lnTo>
                  <a:cubicBezTo>
                    <a:pt x="572" y="638"/>
                    <a:pt x="520" y="317"/>
                    <a:pt x="468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48"/>
            <p:cNvSpPr/>
            <p:nvPr/>
          </p:nvSpPr>
          <p:spPr>
            <a:xfrm>
              <a:off x="6530757" y="2326453"/>
              <a:ext cx="42153" cy="85369"/>
            </a:xfrm>
            <a:custGeom>
              <a:avLst/>
              <a:gdLst/>
              <a:ahLst/>
              <a:cxnLst/>
              <a:rect l="l" t="t" r="r" b="b"/>
              <a:pathLst>
                <a:path w="516" h="1045" extrusionOk="0">
                  <a:moveTo>
                    <a:pt x="331" y="1"/>
                  </a:moveTo>
                  <a:lnTo>
                    <a:pt x="0" y="67"/>
                  </a:lnTo>
                  <a:cubicBezTo>
                    <a:pt x="38" y="378"/>
                    <a:pt x="81" y="704"/>
                    <a:pt x="123" y="1044"/>
                  </a:cubicBezTo>
                  <a:lnTo>
                    <a:pt x="515" y="964"/>
                  </a:lnTo>
                  <a:cubicBezTo>
                    <a:pt x="454" y="624"/>
                    <a:pt x="392" y="303"/>
                    <a:pt x="331" y="1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48"/>
            <p:cNvSpPr/>
            <p:nvPr/>
          </p:nvSpPr>
          <p:spPr>
            <a:xfrm>
              <a:off x="6509517" y="2155638"/>
              <a:ext cx="29409" cy="82183"/>
            </a:xfrm>
            <a:custGeom>
              <a:avLst/>
              <a:gdLst/>
              <a:ahLst/>
              <a:cxnLst/>
              <a:rect l="l" t="t" r="r" b="b"/>
              <a:pathLst>
                <a:path w="360" h="1006" extrusionOk="0">
                  <a:moveTo>
                    <a:pt x="142" y="0"/>
                  </a:moveTo>
                  <a:lnTo>
                    <a:pt x="1" y="28"/>
                  </a:lnTo>
                  <a:cubicBezTo>
                    <a:pt x="29" y="288"/>
                    <a:pt x="72" y="623"/>
                    <a:pt x="119" y="1006"/>
                  </a:cubicBezTo>
                  <a:lnTo>
                    <a:pt x="360" y="954"/>
                  </a:lnTo>
                  <a:cubicBezTo>
                    <a:pt x="275" y="576"/>
                    <a:pt x="204" y="255"/>
                    <a:pt x="142" y="0"/>
                  </a:cubicBez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48"/>
            <p:cNvSpPr/>
            <p:nvPr/>
          </p:nvSpPr>
          <p:spPr>
            <a:xfrm>
              <a:off x="6715541" y="1734849"/>
              <a:ext cx="291234" cy="1307979"/>
            </a:xfrm>
            <a:custGeom>
              <a:avLst/>
              <a:gdLst/>
              <a:ahLst/>
              <a:cxnLst/>
              <a:rect l="l" t="t" r="r" b="b"/>
              <a:pathLst>
                <a:path w="3565" h="16011" extrusionOk="0">
                  <a:moveTo>
                    <a:pt x="3554" y="0"/>
                  </a:moveTo>
                  <a:cubicBezTo>
                    <a:pt x="3422" y="0"/>
                    <a:pt x="977" y="8839"/>
                    <a:pt x="0" y="16011"/>
                  </a:cubicBezTo>
                  <a:lnTo>
                    <a:pt x="392" y="16011"/>
                  </a:lnTo>
                  <a:cubicBezTo>
                    <a:pt x="392" y="16011"/>
                    <a:pt x="3272" y="1709"/>
                    <a:pt x="3541" y="165"/>
                  </a:cubicBezTo>
                  <a:cubicBezTo>
                    <a:pt x="3561" y="53"/>
                    <a:pt x="3564" y="0"/>
                    <a:pt x="3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48"/>
            <p:cNvSpPr/>
            <p:nvPr/>
          </p:nvSpPr>
          <p:spPr>
            <a:xfrm>
              <a:off x="6717420" y="2586882"/>
              <a:ext cx="169267" cy="545052"/>
            </a:xfrm>
            <a:custGeom>
              <a:avLst/>
              <a:gdLst/>
              <a:ahLst/>
              <a:cxnLst/>
              <a:rect l="l" t="t" r="r" b="b"/>
              <a:pathLst>
                <a:path w="2072" h="6672" extrusionOk="0">
                  <a:moveTo>
                    <a:pt x="2063" y="1"/>
                  </a:moveTo>
                  <a:cubicBezTo>
                    <a:pt x="1979" y="1"/>
                    <a:pt x="1187" y="1427"/>
                    <a:pt x="1" y="6671"/>
                  </a:cubicBezTo>
                  <a:lnTo>
                    <a:pt x="430" y="6582"/>
                  </a:lnTo>
                  <a:cubicBezTo>
                    <a:pt x="430" y="6582"/>
                    <a:pt x="2026" y="297"/>
                    <a:pt x="2069" y="28"/>
                  </a:cubicBezTo>
                  <a:cubicBezTo>
                    <a:pt x="2072" y="10"/>
                    <a:pt x="2070" y="1"/>
                    <a:pt x="2063" y="1"/>
                  </a:cubicBezTo>
                  <a:close/>
                </a:path>
              </a:pathLst>
            </a:custGeom>
            <a:solidFill>
              <a:srgbClr val="86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48"/>
            <p:cNvSpPr/>
            <p:nvPr/>
          </p:nvSpPr>
          <p:spPr>
            <a:xfrm>
              <a:off x="6644143" y="1571468"/>
              <a:ext cx="155869" cy="1584018"/>
            </a:xfrm>
            <a:custGeom>
              <a:avLst/>
              <a:gdLst/>
              <a:ahLst/>
              <a:cxnLst/>
              <a:rect l="l" t="t" r="r" b="b"/>
              <a:pathLst>
                <a:path w="1908" h="19390" extrusionOk="0">
                  <a:moveTo>
                    <a:pt x="1856" y="1"/>
                  </a:moveTo>
                  <a:cubicBezTo>
                    <a:pt x="1572" y="1"/>
                    <a:pt x="0" y="16683"/>
                    <a:pt x="142" y="19389"/>
                  </a:cubicBezTo>
                  <a:lnTo>
                    <a:pt x="596" y="19356"/>
                  </a:lnTo>
                  <a:cubicBezTo>
                    <a:pt x="596" y="19356"/>
                    <a:pt x="1667" y="4880"/>
                    <a:pt x="1894" y="923"/>
                  </a:cubicBezTo>
                  <a:cubicBezTo>
                    <a:pt x="1908" y="286"/>
                    <a:pt x="1893" y="1"/>
                    <a:pt x="1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48"/>
            <p:cNvSpPr/>
            <p:nvPr/>
          </p:nvSpPr>
          <p:spPr>
            <a:xfrm>
              <a:off x="6431257" y="2899267"/>
              <a:ext cx="417040" cy="486070"/>
            </a:xfrm>
            <a:custGeom>
              <a:avLst/>
              <a:gdLst/>
              <a:ahLst/>
              <a:cxnLst/>
              <a:rect l="l" t="t" r="r" b="b"/>
              <a:pathLst>
                <a:path w="5105" h="5950" extrusionOk="0">
                  <a:moveTo>
                    <a:pt x="0" y="0"/>
                  </a:moveTo>
                  <a:lnTo>
                    <a:pt x="652" y="5812"/>
                  </a:lnTo>
                  <a:lnTo>
                    <a:pt x="4103" y="5949"/>
                  </a:lnTo>
                  <a:lnTo>
                    <a:pt x="5104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B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48"/>
            <p:cNvSpPr/>
            <p:nvPr/>
          </p:nvSpPr>
          <p:spPr>
            <a:xfrm>
              <a:off x="6498734" y="2919281"/>
              <a:ext cx="349562" cy="433869"/>
            </a:xfrm>
            <a:custGeom>
              <a:avLst/>
              <a:gdLst/>
              <a:ahLst/>
              <a:cxnLst/>
              <a:rect l="l" t="t" r="r" b="b"/>
              <a:pathLst>
                <a:path w="4279" h="5311" extrusionOk="0">
                  <a:moveTo>
                    <a:pt x="270" y="1"/>
                  </a:moveTo>
                  <a:cubicBezTo>
                    <a:pt x="166" y="383"/>
                    <a:pt x="104" y="794"/>
                    <a:pt x="86" y="1224"/>
                  </a:cubicBezTo>
                  <a:cubicBezTo>
                    <a:pt x="1" y="3419"/>
                    <a:pt x="1143" y="5251"/>
                    <a:pt x="2640" y="5308"/>
                  </a:cubicBezTo>
                  <a:cubicBezTo>
                    <a:pt x="2673" y="5310"/>
                    <a:pt x="2705" y="5310"/>
                    <a:pt x="2738" y="5310"/>
                  </a:cubicBezTo>
                  <a:cubicBezTo>
                    <a:pt x="2962" y="5310"/>
                    <a:pt x="3176" y="5268"/>
                    <a:pt x="3386" y="5190"/>
                  </a:cubicBezTo>
                  <a:lnTo>
                    <a:pt x="4278" y="90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48"/>
            <p:cNvSpPr/>
            <p:nvPr/>
          </p:nvSpPr>
          <p:spPr>
            <a:xfrm>
              <a:off x="6638343" y="3188942"/>
              <a:ext cx="490" cy="1961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6" y="0"/>
                  </a:moveTo>
                  <a:lnTo>
                    <a:pt x="1" y="24"/>
                  </a:lnTo>
                  <a:lnTo>
                    <a:pt x="6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48"/>
            <p:cNvSpPr/>
            <p:nvPr/>
          </p:nvSpPr>
          <p:spPr>
            <a:xfrm>
              <a:off x="6638343" y="3190413"/>
              <a:ext cx="82" cy="1307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0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48"/>
            <p:cNvSpPr/>
            <p:nvPr/>
          </p:nvSpPr>
          <p:spPr>
            <a:xfrm>
              <a:off x="6672735" y="3003423"/>
              <a:ext cx="3104" cy="122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3" y="0"/>
                  </a:moveTo>
                  <a:lnTo>
                    <a:pt x="0" y="14"/>
                  </a:lnTo>
                  <a:lnTo>
                    <a:pt x="38" y="1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48"/>
            <p:cNvSpPr/>
            <p:nvPr/>
          </p:nvSpPr>
          <p:spPr>
            <a:xfrm>
              <a:off x="6543827" y="3179303"/>
              <a:ext cx="899" cy="1225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" y="0"/>
                  </a:moveTo>
                  <a:lnTo>
                    <a:pt x="6" y="14"/>
                  </a:lnTo>
                  <a:lnTo>
                    <a:pt x="1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48"/>
            <p:cNvSpPr/>
            <p:nvPr/>
          </p:nvSpPr>
          <p:spPr>
            <a:xfrm>
              <a:off x="6665791" y="3007589"/>
              <a:ext cx="1961" cy="1307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0" y="1"/>
                  </a:moveTo>
                  <a:lnTo>
                    <a:pt x="5" y="15"/>
                  </a:lnTo>
                  <a:lnTo>
                    <a:pt x="24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48"/>
            <p:cNvSpPr/>
            <p:nvPr/>
          </p:nvSpPr>
          <p:spPr>
            <a:xfrm>
              <a:off x="6543827" y="3190086"/>
              <a:ext cx="1307" cy="6209"/>
            </a:xfrm>
            <a:custGeom>
              <a:avLst/>
              <a:gdLst/>
              <a:ahLst/>
              <a:cxnLst/>
              <a:rect l="l" t="t" r="r" b="b"/>
              <a:pathLst>
                <a:path w="16" h="76" extrusionOk="0">
                  <a:moveTo>
                    <a:pt x="6" y="0"/>
                  </a:moveTo>
                  <a:lnTo>
                    <a:pt x="1" y="76"/>
                  </a:lnTo>
                  <a:lnTo>
                    <a:pt x="15" y="7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48"/>
            <p:cNvSpPr/>
            <p:nvPr/>
          </p:nvSpPr>
          <p:spPr>
            <a:xfrm>
              <a:off x="6650679" y="2988718"/>
              <a:ext cx="4003" cy="3594"/>
            </a:xfrm>
            <a:custGeom>
              <a:avLst/>
              <a:gdLst/>
              <a:ahLst/>
              <a:cxnLst/>
              <a:rect l="l" t="t" r="r" b="b"/>
              <a:pathLst>
                <a:path w="49" h="44" extrusionOk="0">
                  <a:moveTo>
                    <a:pt x="24" y="1"/>
                  </a:moveTo>
                  <a:lnTo>
                    <a:pt x="1" y="43"/>
                  </a:lnTo>
                  <a:lnTo>
                    <a:pt x="48" y="38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48"/>
            <p:cNvSpPr/>
            <p:nvPr/>
          </p:nvSpPr>
          <p:spPr>
            <a:xfrm>
              <a:off x="6656887" y="3122528"/>
              <a:ext cx="8169" cy="6699"/>
            </a:xfrm>
            <a:custGeom>
              <a:avLst/>
              <a:gdLst/>
              <a:ahLst/>
              <a:cxnLst/>
              <a:rect l="l" t="t" r="r" b="b"/>
              <a:pathLst>
                <a:path w="100" h="82" extrusionOk="0">
                  <a:moveTo>
                    <a:pt x="0" y="1"/>
                  </a:moveTo>
                  <a:lnTo>
                    <a:pt x="90" y="81"/>
                  </a:lnTo>
                  <a:lnTo>
                    <a:pt x="85" y="77"/>
                  </a:lnTo>
                  <a:lnTo>
                    <a:pt x="10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48"/>
            <p:cNvSpPr/>
            <p:nvPr/>
          </p:nvSpPr>
          <p:spPr>
            <a:xfrm>
              <a:off x="6668487" y="3210508"/>
              <a:ext cx="10457" cy="8986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113" y="0"/>
                  </a:moveTo>
                  <a:lnTo>
                    <a:pt x="0" y="19"/>
                  </a:lnTo>
                  <a:lnTo>
                    <a:pt x="33" y="85"/>
                  </a:lnTo>
                  <a:lnTo>
                    <a:pt x="43" y="81"/>
                  </a:lnTo>
                  <a:lnTo>
                    <a:pt x="128" y="109"/>
                  </a:lnTo>
                  <a:lnTo>
                    <a:pt x="128" y="10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48"/>
            <p:cNvSpPr/>
            <p:nvPr/>
          </p:nvSpPr>
          <p:spPr>
            <a:xfrm>
              <a:off x="6657296" y="3113297"/>
              <a:ext cx="817" cy="2042"/>
            </a:xfrm>
            <a:custGeom>
              <a:avLst/>
              <a:gdLst/>
              <a:ahLst/>
              <a:cxnLst/>
              <a:rect l="l" t="t" r="r" b="b"/>
              <a:pathLst>
                <a:path w="10" h="25" extrusionOk="0">
                  <a:moveTo>
                    <a:pt x="0" y="24"/>
                  </a:moveTo>
                  <a:lnTo>
                    <a:pt x="1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48"/>
            <p:cNvSpPr/>
            <p:nvPr/>
          </p:nvSpPr>
          <p:spPr>
            <a:xfrm>
              <a:off x="6651904" y="3120240"/>
              <a:ext cx="2369" cy="2042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1"/>
                  </a:moveTo>
                  <a:lnTo>
                    <a:pt x="0" y="20"/>
                  </a:lnTo>
                  <a:lnTo>
                    <a:pt x="2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48"/>
            <p:cNvSpPr/>
            <p:nvPr/>
          </p:nvSpPr>
          <p:spPr>
            <a:xfrm>
              <a:off x="6652639" y="3121057"/>
              <a:ext cx="490" cy="40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0" y="0"/>
                  </a:moveTo>
                  <a:lnTo>
                    <a:pt x="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48"/>
            <p:cNvSpPr/>
            <p:nvPr/>
          </p:nvSpPr>
          <p:spPr>
            <a:xfrm>
              <a:off x="6649943" y="3126776"/>
              <a:ext cx="490" cy="49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0" y="1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48"/>
            <p:cNvSpPr/>
            <p:nvPr/>
          </p:nvSpPr>
          <p:spPr>
            <a:xfrm>
              <a:off x="6631073" y="3063139"/>
              <a:ext cx="1552" cy="1225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9" y="1"/>
                  </a:moveTo>
                  <a:lnTo>
                    <a:pt x="0" y="10"/>
                  </a:lnTo>
                  <a:lnTo>
                    <a:pt x="10" y="1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48"/>
            <p:cNvSpPr/>
            <p:nvPr/>
          </p:nvSpPr>
          <p:spPr>
            <a:xfrm>
              <a:off x="6621433" y="3057012"/>
              <a:ext cx="8496" cy="2778"/>
            </a:xfrm>
            <a:custGeom>
              <a:avLst/>
              <a:gdLst/>
              <a:ahLst/>
              <a:cxnLst/>
              <a:rect l="l" t="t" r="r" b="b"/>
              <a:pathLst>
                <a:path w="104" h="34" extrusionOk="0">
                  <a:moveTo>
                    <a:pt x="0" y="0"/>
                  </a:moveTo>
                  <a:lnTo>
                    <a:pt x="19" y="33"/>
                  </a:lnTo>
                  <a:lnTo>
                    <a:pt x="10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48"/>
            <p:cNvSpPr/>
            <p:nvPr/>
          </p:nvSpPr>
          <p:spPr>
            <a:xfrm>
              <a:off x="6597906" y="3061995"/>
              <a:ext cx="10457" cy="8578"/>
            </a:xfrm>
            <a:custGeom>
              <a:avLst/>
              <a:gdLst/>
              <a:ahLst/>
              <a:cxnLst/>
              <a:rect l="l" t="t" r="r" b="b"/>
              <a:pathLst>
                <a:path w="128" h="105" extrusionOk="0">
                  <a:moveTo>
                    <a:pt x="85" y="1"/>
                  </a:moveTo>
                  <a:lnTo>
                    <a:pt x="0" y="72"/>
                  </a:lnTo>
                  <a:lnTo>
                    <a:pt x="118" y="105"/>
                  </a:lnTo>
                  <a:lnTo>
                    <a:pt x="104" y="81"/>
                  </a:lnTo>
                  <a:lnTo>
                    <a:pt x="123" y="62"/>
                  </a:lnTo>
                  <a:lnTo>
                    <a:pt x="127" y="53"/>
                  </a:lnTo>
                  <a:lnTo>
                    <a:pt x="80" y="15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48"/>
            <p:cNvSpPr/>
            <p:nvPr/>
          </p:nvSpPr>
          <p:spPr>
            <a:xfrm>
              <a:off x="6595946" y="3042307"/>
              <a:ext cx="6617" cy="2042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0" y="24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48"/>
            <p:cNvSpPr/>
            <p:nvPr/>
          </p:nvSpPr>
          <p:spPr>
            <a:xfrm>
              <a:off x="6597498" y="3041981"/>
              <a:ext cx="1961" cy="1634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0" y="19"/>
                  </a:moveTo>
                  <a:lnTo>
                    <a:pt x="5" y="0"/>
                  </a:lnTo>
                  <a:lnTo>
                    <a:pt x="24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48"/>
            <p:cNvSpPr/>
            <p:nvPr/>
          </p:nvSpPr>
          <p:spPr>
            <a:xfrm>
              <a:off x="6566619" y="3271858"/>
              <a:ext cx="12417" cy="14705"/>
            </a:xfrm>
            <a:custGeom>
              <a:avLst/>
              <a:gdLst/>
              <a:ahLst/>
              <a:cxnLst/>
              <a:rect l="l" t="t" r="r" b="b"/>
              <a:pathLst>
                <a:path w="152" h="180" extrusionOk="0">
                  <a:moveTo>
                    <a:pt x="1" y="0"/>
                  </a:moveTo>
                  <a:lnTo>
                    <a:pt x="147" y="180"/>
                  </a:lnTo>
                  <a:lnTo>
                    <a:pt x="152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48"/>
            <p:cNvSpPr/>
            <p:nvPr/>
          </p:nvSpPr>
          <p:spPr>
            <a:xfrm>
              <a:off x="6588185" y="3041164"/>
              <a:ext cx="899" cy="1225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" y="1"/>
                  </a:moveTo>
                  <a:lnTo>
                    <a:pt x="1" y="15"/>
                  </a:lnTo>
                  <a:lnTo>
                    <a:pt x="10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48"/>
            <p:cNvSpPr/>
            <p:nvPr/>
          </p:nvSpPr>
          <p:spPr>
            <a:xfrm>
              <a:off x="6576667" y="3038468"/>
              <a:ext cx="7434" cy="5147"/>
            </a:xfrm>
            <a:custGeom>
              <a:avLst/>
              <a:gdLst/>
              <a:ahLst/>
              <a:cxnLst/>
              <a:rect l="l" t="t" r="r" b="b"/>
              <a:pathLst>
                <a:path w="91" h="63" extrusionOk="0">
                  <a:moveTo>
                    <a:pt x="81" y="1"/>
                  </a:moveTo>
                  <a:lnTo>
                    <a:pt x="74" y="10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1" y="1"/>
                  </a:lnTo>
                  <a:close/>
                  <a:moveTo>
                    <a:pt x="74" y="10"/>
                  </a:moveTo>
                  <a:lnTo>
                    <a:pt x="5" y="20"/>
                  </a:lnTo>
                  <a:lnTo>
                    <a:pt x="0" y="53"/>
                  </a:lnTo>
                  <a:lnTo>
                    <a:pt x="24" y="62"/>
                  </a:lnTo>
                  <a:lnTo>
                    <a:pt x="90" y="20"/>
                  </a:lnTo>
                  <a:lnTo>
                    <a:pt x="71" y="15"/>
                  </a:lnTo>
                  <a:lnTo>
                    <a:pt x="74" y="1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48"/>
            <p:cNvSpPr/>
            <p:nvPr/>
          </p:nvSpPr>
          <p:spPr>
            <a:xfrm>
              <a:off x="6579771" y="3040755"/>
              <a:ext cx="1552" cy="82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1"/>
                  </a:move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48"/>
            <p:cNvSpPr/>
            <p:nvPr/>
          </p:nvSpPr>
          <p:spPr>
            <a:xfrm>
              <a:off x="6564331" y="3037733"/>
              <a:ext cx="8578" cy="6617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104" y="0"/>
                  </a:moveTo>
                  <a:lnTo>
                    <a:pt x="0" y="52"/>
                  </a:lnTo>
                  <a:lnTo>
                    <a:pt x="29" y="80"/>
                  </a:lnTo>
                  <a:lnTo>
                    <a:pt x="90" y="3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48"/>
            <p:cNvSpPr/>
            <p:nvPr/>
          </p:nvSpPr>
          <p:spPr>
            <a:xfrm>
              <a:off x="6569315" y="3041164"/>
              <a:ext cx="490" cy="49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1" y="1"/>
                  </a:moveTo>
                  <a:lnTo>
                    <a:pt x="5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48"/>
            <p:cNvSpPr/>
            <p:nvPr/>
          </p:nvSpPr>
          <p:spPr>
            <a:xfrm>
              <a:off x="6506086" y="2983327"/>
              <a:ext cx="10865" cy="11274"/>
            </a:xfrm>
            <a:custGeom>
              <a:avLst/>
              <a:gdLst/>
              <a:ahLst/>
              <a:cxnLst/>
              <a:rect l="l" t="t" r="r" b="b"/>
              <a:pathLst>
                <a:path w="133" h="138" extrusionOk="0">
                  <a:moveTo>
                    <a:pt x="132" y="0"/>
                  </a:moveTo>
                  <a:lnTo>
                    <a:pt x="0" y="128"/>
                  </a:lnTo>
                  <a:lnTo>
                    <a:pt x="19" y="13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48"/>
            <p:cNvSpPr/>
            <p:nvPr/>
          </p:nvSpPr>
          <p:spPr>
            <a:xfrm>
              <a:off x="6501838" y="3097857"/>
              <a:ext cx="2778" cy="8986"/>
            </a:xfrm>
            <a:custGeom>
              <a:avLst/>
              <a:gdLst/>
              <a:ahLst/>
              <a:cxnLst/>
              <a:rect l="l" t="t" r="r" b="b"/>
              <a:pathLst>
                <a:path w="34" h="110" extrusionOk="0">
                  <a:moveTo>
                    <a:pt x="24" y="1"/>
                  </a:moveTo>
                  <a:lnTo>
                    <a:pt x="10" y="24"/>
                  </a:lnTo>
                  <a:lnTo>
                    <a:pt x="0" y="20"/>
                  </a:lnTo>
                  <a:lnTo>
                    <a:pt x="19" y="109"/>
                  </a:lnTo>
                  <a:lnTo>
                    <a:pt x="33" y="9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48"/>
            <p:cNvSpPr/>
            <p:nvPr/>
          </p:nvSpPr>
          <p:spPr>
            <a:xfrm>
              <a:off x="6514909" y="3064364"/>
              <a:ext cx="490" cy="1961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1" y="24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48"/>
            <p:cNvSpPr/>
            <p:nvPr/>
          </p:nvSpPr>
          <p:spPr>
            <a:xfrm>
              <a:off x="6498734" y="3146463"/>
              <a:ext cx="3186" cy="12417"/>
            </a:xfrm>
            <a:custGeom>
              <a:avLst/>
              <a:gdLst/>
              <a:ahLst/>
              <a:cxnLst/>
              <a:rect l="l" t="t" r="r" b="b"/>
              <a:pathLst>
                <a:path w="39" h="152" extrusionOk="0">
                  <a:moveTo>
                    <a:pt x="29" y="1"/>
                  </a:moveTo>
                  <a:lnTo>
                    <a:pt x="5" y="48"/>
                  </a:lnTo>
                  <a:lnTo>
                    <a:pt x="1" y="48"/>
                  </a:lnTo>
                  <a:lnTo>
                    <a:pt x="38" y="152"/>
                  </a:lnTo>
                  <a:lnTo>
                    <a:pt x="34" y="10"/>
                  </a:lnTo>
                  <a:lnTo>
                    <a:pt x="34" y="29"/>
                  </a:lnTo>
                  <a:lnTo>
                    <a:pt x="24" y="2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48"/>
            <p:cNvSpPr/>
            <p:nvPr/>
          </p:nvSpPr>
          <p:spPr>
            <a:xfrm>
              <a:off x="6490238" y="3182734"/>
              <a:ext cx="3921" cy="6617"/>
            </a:xfrm>
            <a:custGeom>
              <a:avLst/>
              <a:gdLst/>
              <a:ahLst/>
              <a:cxnLst/>
              <a:rect l="l" t="t" r="r" b="b"/>
              <a:pathLst>
                <a:path w="48" h="81" extrusionOk="0">
                  <a:moveTo>
                    <a:pt x="1" y="1"/>
                  </a:moveTo>
                  <a:lnTo>
                    <a:pt x="43" y="81"/>
                  </a:lnTo>
                  <a:lnTo>
                    <a:pt x="48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48"/>
            <p:cNvSpPr/>
            <p:nvPr/>
          </p:nvSpPr>
          <p:spPr>
            <a:xfrm>
              <a:off x="6487134" y="3190821"/>
              <a:ext cx="1634" cy="3921"/>
            </a:xfrm>
            <a:custGeom>
              <a:avLst/>
              <a:gdLst/>
              <a:ahLst/>
              <a:cxnLst/>
              <a:rect l="l" t="t" r="r" b="b"/>
              <a:pathLst>
                <a:path w="20" h="48" extrusionOk="0">
                  <a:moveTo>
                    <a:pt x="1" y="1"/>
                  </a:moveTo>
                  <a:lnTo>
                    <a:pt x="1" y="34"/>
                  </a:lnTo>
                  <a:lnTo>
                    <a:pt x="10" y="29"/>
                  </a:lnTo>
                  <a:lnTo>
                    <a:pt x="1" y="1"/>
                  </a:lnTo>
                  <a:close/>
                  <a:moveTo>
                    <a:pt x="20" y="24"/>
                  </a:moveTo>
                  <a:lnTo>
                    <a:pt x="10" y="29"/>
                  </a:lnTo>
                  <a:lnTo>
                    <a:pt x="15" y="48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48"/>
            <p:cNvSpPr/>
            <p:nvPr/>
          </p:nvSpPr>
          <p:spPr>
            <a:xfrm>
              <a:off x="6672327" y="3128328"/>
              <a:ext cx="2369" cy="490"/>
            </a:xfrm>
            <a:custGeom>
              <a:avLst/>
              <a:gdLst/>
              <a:ahLst/>
              <a:cxnLst/>
              <a:rect l="l" t="t" r="r" b="b"/>
              <a:pathLst>
                <a:path w="29" h="6" extrusionOk="0">
                  <a:moveTo>
                    <a:pt x="0" y="6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48"/>
            <p:cNvSpPr/>
            <p:nvPr/>
          </p:nvSpPr>
          <p:spPr>
            <a:xfrm>
              <a:off x="6489830" y="3222435"/>
              <a:ext cx="4738" cy="6699"/>
            </a:xfrm>
            <a:custGeom>
              <a:avLst/>
              <a:gdLst/>
              <a:ahLst/>
              <a:cxnLst/>
              <a:rect l="l" t="t" r="r" b="b"/>
              <a:pathLst>
                <a:path w="58" h="82" extrusionOk="0">
                  <a:moveTo>
                    <a:pt x="1" y="1"/>
                  </a:moveTo>
                  <a:lnTo>
                    <a:pt x="58" y="8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48"/>
            <p:cNvSpPr/>
            <p:nvPr/>
          </p:nvSpPr>
          <p:spPr>
            <a:xfrm>
              <a:off x="6511069" y="3288768"/>
              <a:ext cx="8169" cy="9721"/>
            </a:xfrm>
            <a:custGeom>
              <a:avLst/>
              <a:gdLst/>
              <a:ahLst/>
              <a:cxnLst/>
              <a:rect l="l" t="t" r="r" b="b"/>
              <a:pathLst>
                <a:path w="100" h="119" extrusionOk="0">
                  <a:moveTo>
                    <a:pt x="5" y="62"/>
                  </a:moveTo>
                  <a:lnTo>
                    <a:pt x="10" y="67"/>
                  </a:lnTo>
                  <a:lnTo>
                    <a:pt x="10" y="67"/>
                  </a:lnTo>
                  <a:lnTo>
                    <a:pt x="10" y="65"/>
                  </a:lnTo>
                  <a:lnTo>
                    <a:pt x="5" y="62"/>
                  </a:lnTo>
                  <a:close/>
                  <a:moveTo>
                    <a:pt x="29" y="1"/>
                  </a:moveTo>
                  <a:lnTo>
                    <a:pt x="1" y="10"/>
                  </a:lnTo>
                  <a:lnTo>
                    <a:pt x="10" y="65"/>
                  </a:lnTo>
                  <a:lnTo>
                    <a:pt x="100" y="11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48"/>
            <p:cNvSpPr/>
            <p:nvPr/>
          </p:nvSpPr>
          <p:spPr>
            <a:xfrm>
              <a:off x="6601746" y="3177342"/>
              <a:ext cx="408" cy="1634"/>
            </a:xfrm>
            <a:custGeom>
              <a:avLst/>
              <a:gdLst/>
              <a:ahLst/>
              <a:cxnLst/>
              <a:rect l="l" t="t" r="r" b="b"/>
              <a:pathLst>
                <a:path w="5" h="20" extrusionOk="0">
                  <a:moveTo>
                    <a:pt x="5" y="0"/>
                  </a:moveTo>
                  <a:lnTo>
                    <a:pt x="0" y="19"/>
                  </a:lnTo>
                  <a:lnTo>
                    <a:pt x="5" y="15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48"/>
            <p:cNvSpPr/>
            <p:nvPr/>
          </p:nvSpPr>
          <p:spPr>
            <a:xfrm>
              <a:off x="6505269" y="3310008"/>
              <a:ext cx="10130" cy="11682"/>
            </a:xfrm>
            <a:custGeom>
              <a:avLst/>
              <a:gdLst/>
              <a:ahLst/>
              <a:cxnLst/>
              <a:rect l="l" t="t" r="r" b="b"/>
              <a:pathLst>
                <a:path w="124" h="143" extrusionOk="0">
                  <a:moveTo>
                    <a:pt x="1" y="1"/>
                  </a:moveTo>
                  <a:lnTo>
                    <a:pt x="15" y="29"/>
                  </a:lnTo>
                  <a:lnTo>
                    <a:pt x="6" y="29"/>
                  </a:lnTo>
                  <a:lnTo>
                    <a:pt x="20" y="81"/>
                  </a:lnTo>
                  <a:lnTo>
                    <a:pt x="10" y="81"/>
                  </a:lnTo>
                  <a:lnTo>
                    <a:pt x="124" y="142"/>
                  </a:lnTo>
                  <a:lnTo>
                    <a:pt x="53" y="5"/>
                  </a:lnTo>
                  <a:lnTo>
                    <a:pt x="43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48"/>
            <p:cNvSpPr/>
            <p:nvPr/>
          </p:nvSpPr>
          <p:spPr>
            <a:xfrm>
              <a:off x="6601746" y="3176934"/>
              <a:ext cx="2369" cy="4738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0" y="29"/>
                  </a:moveTo>
                  <a:lnTo>
                    <a:pt x="3" y="46"/>
                  </a:lnTo>
                  <a:lnTo>
                    <a:pt x="3" y="46"/>
                  </a:lnTo>
                  <a:lnTo>
                    <a:pt x="10" y="29"/>
                  </a:lnTo>
                  <a:close/>
                  <a:moveTo>
                    <a:pt x="3" y="46"/>
                  </a:moveTo>
                  <a:lnTo>
                    <a:pt x="0" y="5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3" y="46"/>
                  </a:lnTo>
                  <a:close/>
                  <a:moveTo>
                    <a:pt x="19" y="1"/>
                  </a:moveTo>
                  <a:lnTo>
                    <a:pt x="19" y="20"/>
                  </a:lnTo>
                  <a:lnTo>
                    <a:pt x="14" y="20"/>
                  </a:lnTo>
                  <a:lnTo>
                    <a:pt x="19" y="43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5" y="57"/>
                  </a:lnTo>
                  <a:lnTo>
                    <a:pt x="29" y="5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48"/>
            <p:cNvSpPr/>
            <p:nvPr/>
          </p:nvSpPr>
          <p:spPr>
            <a:xfrm>
              <a:off x="6596354" y="3226356"/>
              <a:ext cx="408" cy="1552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5" y="0"/>
                  </a:moveTo>
                  <a:lnTo>
                    <a:pt x="0" y="19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48"/>
            <p:cNvSpPr/>
            <p:nvPr/>
          </p:nvSpPr>
          <p:spPr>
            <a:xfrm>
              <a:off x="6560084" y="3316543"/>
              <a:ext cx="1634" cy="277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0" y="1"/>
                  </a:moveTo>
                  <a:lnTo>
                    <a:pt x="0" y="29"/>
                  </a:lnTo>
                  <a:lnTo>
                    <a:pt x="14" y="34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48"/>
            <p:cNvSpPr/>
            <p:nvPr/>
          </p:nvSpPr>
          <p:spPr>
            <a:xfrm>
              <a:off x="6617512" y="3234771"/>
              <a:ext cx="490" cy="1307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6" y="1"/>
                  </a:moveTo>
                  <a:lnTo>
                    <a:pt x="6" y="1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48"/>
            <p:cNvSpPr/>
            <p:nvPr/>
          </p:nvSpPr>
          <p:spPr>
            <a:xfrm>
              <a:off x="6617512" y="3234771"/>
              <a:ext cx="3186" cy="2778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29" y="1"/>
                  </a:moveTo>
                  <a:lnTo>
                    <a:pt x="17" y="7"/>
                  </a:lnTo>
                  <a:lnTo>
                    <a:pt x="17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9" y="1"/>
                  </a:lnTo>
                  <a:close/>
                  <a:moveTo>
                    <a:pt x="10" y="6"/>
                  </a:moveTo>
                  <a:lnTo>
                    <a:pt x="10" y="10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0" y="6"/>
                  </a:lnTo>
                  <a:close/>
                  <a:moveTo>
                    <a:pt x="10" y="15"/>
                  </a:moveTo>
                  <a:lnTo>
                    <a:pt x="1" y="20"/>
                  </a:lnTo>
                  <a:lnTo>
                    <a:pt x="8" y="23"/>
                  </a:lnTo>
                  <a:lnTo>
                    <a:pt x="10" y="15"/>
                  </a:lnTo>
                  <a:close/>
                  <a:moveTo>
                    <a:pt x="8" y="23"/>
                  </a:moveTo>
                  <a:lnTo>
                    <a:pt x="6" y="29"/>
                  </a:lnTo>
                  <a:lnTo>
                    <a:pt x="11" y="24"/>
                  </a:lnTo>
                  <a:lnTo>
                    <a:pt x="8" y="23"/>
                  </a:lnTo>
                  <a:close/>
                  <a:moveTo>
                    <a:pt x="26" y="8"/>
                  </a:moveTo>
                  <a:lnTo>
                    <a:pt x="20" y="20"/>
                  </a:lnTo>
                  <a:lnTo>
                    <a:pt x="20" y="15"/>
                  </a:lnTo>
                  <a:lnTo>
                    <a:pt x="11" y="24"/>
                  </a:lnTo>
                  <a:lnTo>
                    <a:pt x="34" y="34"/>
                  </a:lnTo>
                  <a:lnTo>
                    <a:pt x="39" y="10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48"/>
            <p:cNvSpPr/>
            <p:nvPr/>
          </p:nvSpPr>
          <p:spPr>
            <a:xfrm>
              <a:off x="6618656" y="3236731"/>
              <a:ext cx="490" cy="1225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1" y="15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48"/>
            <p:cNvSpPr/>
            <p:nvPr/>
          </p:nvSpPr>
          <p:spPr>
            <a:xfrm>
              <a:off x="6636791" y="3349709"/>
              <a:ext cx="11682" cy="6290"/>
            </a:xfrm>
            <a:custGeom>
              <a:avLst/>
              <a:gdLst/>
              <a:ahLst/>
              <a:cxnLst/>
              <a:rect l="l" t="t" r="r" b="b"/>
              <a:pathLst>
                <a:path w="143" h="77" extrusionOk="0">
                  <a:moveTo>
                    <a:pt x="124" y="1"/>
                  </a:moveTo>
                  <a:lnTo>
                    <a:pt x="1" y="29"/>
                  </a:lnTo>
                  <a:lnTo>
                    <a:pt x="25" y="43"/>
                  </a:lnTo>
                  <a:lnTo>
                    <a:pt x="6" y="53"/>
                  </a:lnTo>
                  <a:lnTo>
                    <a:pt x="53" y="67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143" y="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48"/>
            <p:cNvSpPr/>
            <p:nvPr/>
          </p:nvSpPr>
          <p:spPr>
            <a:xfrm>
              <a:off x="6622577" y="3272593"/>
              <a:ext cx="5065" cy="4738"/>
            </a:xfrm>
            <a:custGeom>
              <a:avLst/>
              <a:gdLst/>
              <a:ahLst/>
              <a:cxnLst/>
              <a:rect l="l" t="t" r="r" b="b"/>
              <a:pathLst>
                <a:path w="62" h="58" extrusionOk="0">
                  <a:moveTo>
                    <a:pt x="10" y="1"/>
                  </a:moveTo>
                  <a:lnTo>
                    <a:pt x="0" y="57"/>
                  </a:lnTo>
                  <a:lnTo>
                    <a:pt x="0" y="57"/>
                  </a:lnTo>
                  <a:lnTo>
                    <a:pt x="62" y="2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48"/>
            <p:cNvSpPr/>
            <p:nvPr/>
          </p:nvSpPr>
          <p:spPr>
            <a:xfrm>
              <a:off x="6622904" y="3272593"/>
              <a:ext cx="2778" cy="3186"/>
            </a:xfrm>
            <a:custGeom>
              <a:avLst/>
              <a:gdLst/>
              <a:ahLst/>
              <a:cxnLst/>
              <a:rect l="l" t="t" r="r" b="b"/>
              <a:pathLst>
                <a:path w="34" h="39" extrusionOk="0">
                  <a:moveTo>
                    <a:pt x="29" y="1"/>
                  </a:moveTo>
                  <a:lnTo>
                    <a:pt x="20" y="1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"/>
                  </a:lnTo>
                  <a:close/>
                  <a:moveTo>
                    <a:pt x="29" y="13"/>
                  </a:moveTo>
                  <a:lnTo>
                    <a:pt x="29" y="18"/>
                  </a:lnTo>
                  <a:lnTo>
                    <a:pt x="29" y="18"/>
                  </a:lnTo>
                  <a:lnTo>
                    <a:pt x="34" y="15"/>
                  </a:lnTo>
                  <a:lnTo>
                    <a:pt x="29" y="13"/>
                  </a:lnTo>
                  <a:close/>
                  <a:moveTo>
                    <a:pt x="29" y="18"/>
                  </a:moveTo>
                  <a:lnTo>
                    <a:pt x="1" y="38"/>
                  </a:lnTo>
                  <a:lnTo>
                    <a:pt x="29" y="38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48"/>
            <p:cNvSpPr/>
            <p:nvPr/>
          </p:nvSpPr>
          <p:spPr>
            <a:xfrm>
              <a:off x="6624456" y="3274554"/>
              <a:ext cx="899" cy="163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0"/>
                  </a:moveTo>
                  <a:lnTo>
                    <a:pt x="5" y="13"/>
                  </a:lnTo>
                  <a:lnTo>
                    <a:pt x="10" y="5"/>
                  </a:lnTo>
                  <a:lnTo>
                    <a:pt x="1" y="0"/>
                  </a:lnTo>
                  <a:close/>
                  <a:moveTo>
                    <a:pt x="5" y="13"/>
                  </a:moveTo>
                  <a:lnTo>
                    <a:pt x="4" y="14"/>
                  </a:lnTo>
                  <a:lnTo>
                    <a:pt x="6" y="14"/>
                  </a:lnTo>
                  <a:lnTo>
                    <a:pt x="5" y="13"/>
                  </a:lnTo>
                  <a:close/>
                  <a:moveTo>
                    <a:pt x="1" y="14"/>
                  </a:moveTo>
                  <a:lnTo>
                    <a:pt x="1" y="19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48"/>
            <p:cNvSpPr/>
            <p:nvPr/>
          </p:nvSpPr>
          <p:spPr>
            <a:xfrm>
              <a:off x="6619064" y="3360166"/>
              <a:ext cx="6617" cy="2369"/>
            </a:xfrm>
            <a:custGeom>
              <a:avLst/>
              <a:gdLst/>
              <a:ahLst/>
              <a:cxnLst/>
              <a:rect l="l" t="t" r="r" b="b"/>
              <a:pathLst>
                <a:path w="81" h="29" extrusionOk="0">
                  <a:moveTo>
                    <a:pt x="1" y="0"/>
                  </a:moveTo>
                  <a:lnTo>
                    <a:pt x="43" y="19"/>
                  </a:lnTo>
                  <a:lnTo>
                    <a:pt x="1" y="29"/>
                  </a:lnTo>
                  <a:lnTo>
                    <a:pt x="81" y="2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48"/>
            <p:cNvSpPr/>
            <p:nvPr/>
          </p:nvSpPr>
          <p:spPr>
            <a:xfrm>
              <a:off x="6630664" y="3261402"/>
              <a:ext cx="3186" cy="2778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0" y="1"/>
                  </a:moveTo>
                  <a:lnTo>
                    <a:pt x="24" y="5"/>
                  </a:lnTo>
                  <a:lnTo>
                    <a:pt x="19" y="24"/>
                  </a:lnTo>
                  <a:lnTo>
                    <a:pt x="15" y="20"/>
                  </a:lnTo>
                  <a:lnTo>
                    <a:pt x="15" y="29"/>
                  </a:lnTo>
                  <a:lnTo>
                    <a:pt x="5" y="29"/>
                  </a:lnTo>
                  <a:lnTo>
                    <a:pt x="15" y="34"/>
                  </a:lnTo>
                  <a:lnTo>
                    <a:pt x="29" y="15"/>
                  </a:lnTo>
                  <a:lnTo>
                    <a:pt x="29" y="2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48"/>
            <p:cNvSpPr/>
            <p:nvPr/>
          </p:nvSpPr>
          <p:spPr>
            <a:xfrm>
              <a:off x="6733268" y="3256010"/>
              <a:ext cx="22057" cy="54489"/>
            </a:xfrm>
            <a:custGeom>
              <a:avLst/>
              <a:gdLst/>
              <a:ahLst/>
              <a:cxnLst/>
              <a:rect l="l" t="t" r="r" b="b"/>
              <a:pathLst>
                <a:path w="270" h="667" extrusionOk="0">
                  <a:moveTo>
                    <a:pt x="255" y="388"/>
                  </a:moveTo>
                  <a:lnTo>
                    <a:pt x="251" y="392"/>
                  </a:lnTo>
                  <a:lnTo>
                    <a:pt x="251" y="392"/>
                  </a:lnTo>
                  <a:lnTo>
                    <a:pt x="260" y="411"/>
                  </a:lnTo>
                  <a:lnTo>
                    <a:pt x="255" y="388"/>
                  </a:lnTo>
                  <a:close/>
                  <a:moveTo>
                    <a:pt x="66" y="1"/>
                  </a:moveTo>
                  <a:lnTo>
                    <a:pt x="0" y="430"/>
                  </a:lnTo>
                  <a:lnTo>
                    <a:pt x="14" y="407"/>
                  </a:lnTo>
                  <a:lnTo>
                    <a:pt x="38" y="529"/>
                  </a:lnTo>
                  <a:lnTo>
                    <a:pt x="57" y="515"/>
                  </a:lnTo>
                  <a:lnTo>
                    <a:pt x="81" y="652"/>
                  </a:lnTo>
                  <a:lnTo>
                    <a:pt x="95" y="577"/>
                  </a:lnTo>
                  <a:lnTo>
                    <a:pt x="95" y="638"/>
                  </a:lnTo>
                  <a:lnTo>
                    <a:pt x="123" y="581"/>
                  </a:lnTo>
                  <a:lnTo>
                    <a:pt x="147" y="666"/>
                  </a:lnTo>
                  <a:lnTo>
                    <a:pt x="217" y="473"/>
                  </a:lnTo>
                  <a:lnTo>
                    <a:pt x="222" y="496"/>
                  </a:lnTo>
                  <a:lnTo>
                    <a:pt x="227" y="426"/>
                  </a:lnTo>
                  <a:lnTo>
                    <a:pt x="269" y="459"/>
                  </a:lnTo>
                  <a:lnTo>
                    <a:pt x="241" y="402"/>
                  </a:lnTo>
                  <a:lnTo>
                    <a:pt x="251" y="392"/>
                  </a:lnTo>
                  <a:lnTo>
                    <a:pt x="251" y="39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48"/>
            <p:cNvSpPr/>
            <p:nvPr/>
          </p:nvSpPr>
          <p:spPr>
            <a:xfrm>
              <a:off x="6643408" y="3273410"/>
              <a:ext cx="4330" cy="2369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2" y="0"/>
                  </a:moveTo>
                  <a:lnTo>
                    <a:pt x="24" y="5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52" y="0"/>
                  </a:lnTo>
                  <a:close/>
                  <a:moveTo>
                    <a:pt x="14" y="5"/>
                  </a:moveTo>
                  <a:lnTo>
                    <a:pt x="0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5"/>
                  </a:lnTo>
                  <a:close/>
                  <a:moveTo>
                    <a:pt x="29" y="8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33" y="28"/>
                  </a:lnTo>
                  <a:lnTo>
                    <a:pt x="38" y="1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48"/>
            <p:cNvSpPr/>
            <p:nvPr/>
          </p:nvSpPr>
          <p:spPr>
            <a:xfrm>
              <a:off x="6656887" y="3274881"/>
              <a:ext cx="12417" cy="9395"/>
            </a:xfrm>
            <a:custGeom>
              <a:avLst/>
              <a:gdLst/>
              <a:ahLst/>
              <a:cxnLst/>
              <a:rect l="l" t="t" r="r" b="b"/>
              <a:pathLst>
                <a:path w="152" h="115" extrusionOk="0">
                  <a:moveTo>
                    <a:pt x="71" y="1"/>
                  </a:moveTo>
                  <a:lnTo>
                    <a:pt x="0" y="95"/>
                  </a:lnTo>
                  <a:lnTo>
                    <a:pt x="19" y="100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152" y="11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48"/>
            <p:cNvSpPr/>
            <p:nvPr/>
          </p:nvSpPr>
          <p:spPr>
            <a:xfrm>
              <a:off x="6663422" y="3065099"/>
              <a:ext cx="20178" cy="24753"/>
            </a:xfrm>
            <a:custGeom>
              <a:avLst/>
              <a:gdLst/>
              <a:ahLst/>
              <a:cxnLst/>
              <a:rect l="l" t="t" r="r" b="b"/>
              <a:pathLst>
                <a:path w="247" h="303" extrusionOk="0">
                  <a:moveTo>
                    <a:pt x="227" y="227"/>
                  </a:moveTo>
                  <a:lnTo>
                    <a:pt x="225" y="231"/>
                  </a:lnTo>
                  <a:lnTo>
                    <a:pt x="225" y="231"/>
                  </a:lnTo>
                  <a:lnTo>
                    <a:pt x="227" y="232"/>
                  </a:lnTo>
                  <a:lnTo>
                    <a:pt x="227" y="227"/>
                  </a:lnTo>
                  <a:close/>
                  <a:moveTo>
                    <a:pt x="166" y="0"/>
                  </a:moveTo>
                  <a:lnTo>
                    <a:pt x="1" y="104"/>
                  </a:lnTo>
                  <a:lnTo>
                    <a:pt x="81" y="303"/>
                  </a:lnTo>
                  <a:lnTo>
                    <a:pt x="218" y="255"/>
                  </a:lnTo>
                  <a:lnTo>
                    <a:pt x="213" y="251"/>
                  </a:lnTo>
                  <a:lnTo>
                    <a:pt x="225" y="231"/>
                  </a:lnTo>
                  <a:lnTo>
                    <a:pt x="225" y="231"/>
                  </a:lnTo>
                  <a:lnTo>
                    <a:pt x="208" y="222"/>
                  </a:lnTo>
                  <a:lnTo>
                    <a:pt x="237" y="194"/>
                  </a:lnTo>
                  <a:lnTo>
                    <a:pt x="227" y="194"/>
                  </a:lnTo>
                  <a:lnTo>
                    <a:pt x="246" y="152"/>
                  </a:lnTo>
                  <a:lnTo>
                    <a:pt x="223" y="147"/>
                  </a:lnTo>
                  <a:lnTo>
                    <a:pt x="227" y="133"/>
                  </a:lnTo>
                  <a:lnTo>
                    <a:pt x="204" y="128"/>
                  </a:lnTo>
                  <a:lnTo>
                    <a:pt x="218" y="114"/>
                  </a:lnTo>
                  <a:lnTo>
                    <a:pt x="156" y="81"/>
                  </a:lnTo>
                  <a:lnTo>
                    <a:pt x="171" y="67"/>
                  </a:lnTo>
                  <a:lnTo>
                    <a:pt x="156" y="52"/>
                  </a:lnTo>
                  <a:lnTo>
                    <a:pt x="171" y="43"/>
                  </a:lnTo>
                  <a:lnTo>
                    <a:pt x="161" y="29"/>
                  </a:lnTo>
                  <a:lnTo>
                    <a:pt x="180" y="19"/>
                  </a:lnTo>
                  <a:lnTo>
                    <a:pt x="147" y="1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48"/>
            <p:cNvSpPr/>
            <p:nvPr/>
          </p:nvSpPr>
          <p:spPr>
            <a:xfrm>
              <a:off x="6676575" y="3305760"/>
              <a:ext cx="1634" cy="122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19" y="1"/>
                  </a:moveTo>
                  <a:lnTo>
                    <a:pt x="0" y="10"/>
                  </a:lnTo>
                  <a:lnTo>
                    <a:pt x="5" y="15"/>
                  </a:lnTo>
                  <a:lnTo>
                    <a:pt x="19" y="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48"/>
            <p:cNvSpPr/>
            <p:nvPr/>
          </p:nvSpPr>
          <p:spPr>
            <a:xfrm>
              <a:off x="6740212" y="3165415"/>
              <a:ext cx="11274" cy="16992"/>
            </a:xfrm>
            <a:custGeom>
              <a:avLst/>
              <a:gdLst/>
              <a:ahLst/>
              <a:cxnLst/>
              <a:rect l="l" t="t" r="r" b="b"/>
              <a:pathLst>
                <a:path w="138" h="208" extrusionOk="0">
                  <a:moveTo>
                    <a:pt x="10" y="0"/>
                  </a:moveTo>
                  <a:lnTo>
                    <a:pt x="0" y="151"/>
                  </a:lnTo>
                  <a:lnTo>
                    <a:pt x="5" y="151"/>
                  </a:lnTo>
                  <a:lnTo>
                    <a:pt x="43" y="194"/>
                  </a:lnTo>
                  <a:lnTo>
                    <a:pt x="76" y="208"/>
                  </a:lnTo>
                  <a:lnTo>
                    <a:pt x="85" y="194"/>
                  </a:lnTo>
                  <a:lnTo>
                    <a:pt x="95" y="198"/>
                  </a:lnTo>
                  <a:lnTo>
                    <a:pt x="104" y="175"/>
                  </a:lnTo>
                  <a:lnTo>
                    <a:pt x="118" y="179"/>
                  </a:lnTo>
                  <a:lnTo>
                    <a:pt x="128" y="146"/>
                  </a:lnTo>
                  <a:lnTo>
                    <a:pt x="137" y="15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48"/>
            <p:cNvSpPr/>
            <p:nvPr/>
          </p:nvSpPr>
          <p:spPr>
            <a:xfrm>
              <a:off x="6759082" y="3179629"/>
              <a:ext cx="490" cy="3594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5" y="1"/>
                  </a:moveTo>
                  <a:lnTo>
                    <a:pt x="1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48"/>
            <p:cNvSpPr/>
            <p:nvPr/>
          </p:nvSpPr>
          <p:spPr>
            <a:xfrm>
              <a:off x="6795761" y="3072043"/>
              <a:ext cx="1634" cy="3513"/>
            </a:xfrm>
            <a:custGeom>
              <a:avLst/>
              <a:gdLst/>
              <a:ahLst/>
              <a:cxnLst/>
              <a:rect l="l" t="t" r="r" b="b"/>
              <a:pathLst>
                <a:path w="20" h="43" extrusionOk="0">
                  <a:moveTo>
                    <a:pt x="0" y="0"/>
                  </a:moveTo>
                  <a:lnTo>
                    <a:pt x="14" y="43"/>
                  </a:lnTo>
                  <a:lnTo>
                    <a:pt x="1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48"/>
            <p:cNvSpPr/>
            <p:nvPr/>
          </p:nvSpPr>
          <p:spPr>
            <a:xfrm>
              <a:off x="6703941" y="3030381"/>
              <a:ext cx="9721" cy="5065"/>
            </a:xfrm>
            <a:custGeom>
              <a:avLst/>
              <a:gdLst/>
              <a:ahLst/>
              <a:cxnLst/>
              <a:rect l="l" t="t" r="r" b="b"/>
              <a:pathLst>
                <a:path w="119" h="62" extrusionOk="0">
                  <a:moveTo>
                    <a:pt x="10" y="1"/>
                  </a:moveTo>
                  <a:lnTo>
                    <a:pt x="0" y="43"/>
                  </a:lnTo>
                  <a:lnTo>
                    <a:pt x="109" y="57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48"/>
            <p:cNvSpPr/>
            <p:nvPr/>
          </p:nvSpPr>
          <p:spPr>
            <a:xfrm>
              <a:off x="6696589" y="3034629"/>
              <a:ext cx="2778" cy="2042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5" y="0"/>
                  </a:moveTo>
                  <a:lnTo>
                    <a:pt x="1" y="19"/>
                  </a:lnTo>
                  <a:lnTo>
                    <a:pt x="34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48"/>
            <p:cNvSpPr/>
            <p:nvPr/>
          </p:nvSpPr>
          <p:spPr>
            <a:xfrm>
              <a:off x="6781057" y="3014206"/>
              <a:ext cx="6699" cy="8904"/>
            </a:xfrm>
            <a:custGeom>
              <a:avLst/>
              <a:gdLst/>
              <a:ahLst/>
              <a:cxnLst/>
              <a:rect l="l" t="t" r="r" b="b"/>
              <a:pathLst>
                <a:path w="82" h="109" extrusionOk="0">
                  <a:moveTo>
                    <a:pt x="1" y="0"/>
                  </a:moveTo>
                  <a:lnTo>
                    <a:pt x="62" y="95"/>
                  </a:lnTo>
                  <a:lnTo>
                    <a:pt x="81" y="76"/>
                  </a:lnTo>
                  <a:lnTo>
                    <a:pt x="1" y="0"/>
                  </a:lnTo>
                  <a:close/>
                  <a:moveTo>
                    <a:pt x="62" y="95"/>
                  </a:moveTo>
                  <a:lnTo>
                    <a:pt x="62" y="95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2" y="95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48"/>
            <p:cNvSpPr/>
            <p:nvPr/>
          </p:nvSpPr>
          <p:spPr>
            <a:xfrm>
              <a:off x="6783426" y="3017228"/>
              <a:ext cx="2778" cy="3594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0" y="1"/>
                  </a:moveTo>
                  <a:lnTo>
                    <a:pt x="10" y="15"/>
                  </a:lnTo>
                  <a:lnTo>
                    <a:pt x="3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48"/>
            <p:cNvSpPr/>
            <p:nvPr/>
          </p:nvSpPr>
          <p:spPr>
            <a:xfrm>
              <a:off x="6618656" y="2979079"/>
              <a:ext cx="47137" cy="23609"/>
            </a:xfrm>
            <a:custGeom>
              <a:avLst/>
              <a:gdLst/>
              <a:ahLst/>
              <a:cxnLst/>
              <a:rect l="l" t="t" r="r" b="b"/>
              <a:pathLst>
                <a:path w="577" h="289" extrusionOk="0">
                  <a:moveTo>
                    <a:pt x="412" y="1"/>
                  </a:moveTo>
                  <a:lnTo>
                    <a:pt x="1" y="213"/>
                  </a:lnTo>
                  <a:lnTo>
                    <a:pt x="450" y="289"/>
                  </a:lnTo>
                  <a:lnTo>
                    <a:pt x="431" y="256"/>
                  </a:lnTo>
                  <a:lnTo>
                    <a:pt x="506" y="232"/>
                  </a:lnTo>
                  <a:lnTo>
                    <a:pt x="497" y="222"/>
                  </a:lnTo>
                  <a:lnTo>
                    <a:pt x="506" y="194"/>
                  </a:lnTo>
                  <a:lnTo>
                    <a:pt x="577" y="147"/>
                  </a:lnTo>
                  <a:lnTo>
                    <a:pt x="511" y="128"/>
                  </a:lnTo>
                  <a:lnTo>
                    <a:pt x="549" y="104"/>
                  </a:lnTo>
                  <a:lnTo>
                    <a:pt x="492" y="95"/>
                  </a:lnTo>
                  <a:lnTo>
                    <a:pt x="530" y="52"/>
                  </a:lnTo>
                  <a:lnTo>
                    <a:pt x="468" y="67"/>
                  </a:lnTo>
                  <a:lnTo>
                    <a:pt x="459" y="15"/>
                  </a:lnTo>
                  <a:lnTo>
                    <a:pt x="407" y="38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48"/>
            <p:cNvSpPr/>
            <p:nvPr/>
          </p:nvSpPr>
          <p:spPr>
            <a:xfrm>
              <a:off x="6528061" y="3008406"/>
              <a:ext cx="30145" cy="45584"/>
            </a:xfrm>
            <a:custGeom>
              <a:avLst/>
              <a:gdLst/>
              <a:ahLst/>
              <a:cxnLst/>
              <a:rect l="l" t="t" r="r" b="b"/>
              <a:pathLst>
                <a:path w="369" h="558" extrusionOk="0">
                  <a:moveTo>
                    <a:pt x="364" y="0"/>
                  </a:moveTo>
                  <a:lnTo>
                    <a:pt x="317" y="62"/>
                  </a:lnTo>
                  <a:lnTo>
                    <a:pt x="317" y="19"/>
                  </a:lnTo>
                  <a:lnTo>
                    <a:pt x="265" y="57"/>
                  </a:lnTo>
                  <a:lnTo>
                    <a:pt x="255" y="29"/>
                  </a:lnTo>
                  <a:lnTo>
                    <a:pt x="199" y="90"/>
                  </a:lnTo>
                  <a:lnTo>
                    <a:pt x="199" y="81"/>
                  </a:lnTo>
                  <a:lnTo>
                    <a:pt x="175" y="109"/>
                  </a:lnTo>
                  <a:lnTo>
                    <a:pt x="170" y="100"/>
                  </a:lnTo>
                  <a:lnTo>
                    <a:pt x="133" y="156"/>
                  </a:lnTo>
                  <a:lnTo>
                    <a:pt x="128" y="142"/>
                  </a:lnTo>
                  <a:lnTo>
                    <a:pt x="85" y="236"/>
                  </a:lnTo>
                  <a:lnTo>
                    <a:pt x="67" y="232"/>
                  </a:lnTo>
                  <a:lnTo>
                    <a:pt x="0" y="548"/>
                  </a:lnTo>
                  <a:lnTo>
                    <a:pt x="95" y="534"/>
                  </a:lnTo>
                  <a:lnTo>
                    <a:pt x="95" y="558"/>
                  </a:lnTo>
                  <a:lnTo>
                    <a:pt x="369" y="81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48"/>
            <p:cNvSpPr/>
            <p:nvPr/>
          </p:nvSpPr>
          <p:spPr>
            <a:xfrm>
              <a:off x="6655335" y="3141071"/>
              <a:ext cx="1634" cy="277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19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48"/>
            <p:cNvSpPr/>
            <p:nvPr/>
          </p:nvSpPr>
          <p:spPr>
            <a:xfrm>
              <a:off x="6552323" y="3057012"/>
              <a:ext cx="3594" cy="5882"/>
            </a:xfrm>
            <a:custGeom>
              <a:avLst/>
              <a:gdLst/>
              <a:ahLst/>
              <a:cxnLst/>
              <a:rect l="l" t="t" r="r" b="b"/>
              <a:pathLst>
                <a:path w="44" h="72" extrusionOk="0">
                  <a:moveTo>
                    <a:pt x="34" y="0"/>
                  </a:moveTo>
                  <a:lnTo>
                    <a:pt x="34" y="24"/>
                  </a:lnTo>
                  <a:lnTo>
                    <a:pt x="15" y="5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43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48"/>
            <p:cNvSpPr/>
            <p:nvPr/>
          </p:nvSpPr>
          <p:spPr>
            <a:xfrm>
              <a:off x="6547748" y="3157246"/>
              <a:ext cx="54080" cy="86512"/>
            </a:xfrm>
            <a:custGeom>
              <a:avLst/>
              <a:gdLst/>
              <a:ahLst/>
              <a:cxnLst/>
              <a:rect l="l" t="t" r="r" b="b"/>
              <a:pathLst>
                <a:path w="662" h="1059" extrusionOk="0">
                  <a:moveTo>
                    <a:pt x="71" y="1"/>
                  </a:moveTo>
                  <a:lnTo>
                    <a:pt x="76" y="86"/>
                  </a:lnTo>
                  <a:lnTo>
                    <a:pt x="47" y="43"/>
                  </a:lnTo>
                  <a:lnTo>
                    <a:pt x="62" y="147"/>
                  </a:lnTo>
                  <a:lnTo>
                    <a:pt x="24" y="100"/>
                  </a:lnTo>
                  <a:lnTo>
                    <a:pt x="29" y="284"/>
                  </a:lnTo>
                  <a:lnTo>
                    <a:pt x="0" y="265"/>
                  </a:lnTo>
                  <a:lnTo>
                    <a:pt x="29" y="336"/>
                  </a:lnTo>
                  <a:lnTo>
                    <a:pt x="10" y="350"/>
                  </a:lnTo>
                  <a:lnTo>
                    <a:pt x="52" y="506"/>
                  </a:lnTo>
                  <a:lnTo>
                    <a:pt x="10" y="530"/>
                  </a:lnTo>
                  <a:lnTo>
                    <a:pt x="482" y="1049"/>
                  </a:lnTo>
                  <a:lnTo>
                    <a:pt x="496" y="1007"/>
                  </a:lnTo>
                  <a:lnTo>
                    <a:pt x="567" y="1059"/>
                  </a:lnTo>
                  <a:lnTo>
                    <a:pt x="557" y="1011"/>
                  </a:lnTo>
                  <a:lnTo>
                    <a:pt x="614" y="992"/>
                  </a:lnTo>
                  <a:lnTo>
                    <a:pt x="605" y="988"/>
                  </a:lnTo>
                  <a:lnTo>
                    <a:pt x="614" y="950"/>
                  </a:lnTo>
                  <a:lnTo>
                    <a:pt x="661" y="974"/>
                  </a:lnTo>
                  <a:lnTo>
                    <a:pt x="628" y="922"/>
                  </a:lnTo>
                  <a:lnTo>
                    <a:pt x="661" y="931"/>
                  </a:lnTo>
                  <a:lnTo>
                    <a:pt x="265" y="152"/>
                  </a:lnTo>
                  <a:lnTo>
                    <a:pt x="250" y="185"/>
                  </a:lnTo>
                  <a:lnTo>
                    <a:pt x="203" y="95"/>
                  </a:lnTo>
                  <a:lnTo>
                    <a:pt x="199" y="138"/>
                  </a:lnTo>
                  <a:lnTo>
                    <a:pt x="175" y="76"/>
                  </a:lnTo>
                  <a:lnTo>
                    <a:pt x="175" y="105"/>
                  </a:lnTo>
                  <a:lnTo>
                    <a:pt x="147" y="15"/>
                  </a:lnTo>
                  <a:lnTo>
                    <a:pt x="147" y="72"/>
                  </a:lnTo>
                  <a:lnTo>
                    <a:pt x="123" y="48"/>
                  </a:lnTo>
                  <a:lnTo>
                    <a:pt x="109" y="10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48"/>
            <p:cNvSpPr/>
            <p:nvPr/>
          </p:nvSpPr>
          <p:spPr>
            <a:xfrm>
              <a:off x="6767986" y="3001462"/>
              <a:ext cx="47463" cy="93783"/>
            </a:xfrm>
            <a:custGeom>
              <a:avLst/>
              <a:gdLst/>
              <a:ahLst/>
              <a:cxnLst/>
              <a:rect l="l" t="t" r="r" b="b"/>
              <a:pathLst>
                <a:path w="581" h="1148" extrusionOk="0">
                  <a:moveTo>
                    <a:pt x="114" y="0"/>
                  </a:moveTo>
                  <a:lnTo>
                    <a:pt x="114" y="48"/>
                  </a:lnTo>
                  <a:lnTo>
                    <a:pt x="57" y="52"/>
                  </a:lnTo>
                  <a:lnTo>
                    <a:pt x="66" y="62"/>
                  </a:lnTo>
                  <a:lnTo>
                    <a:pt x="47" y="100"/>
                  </a:lnTo>
                  <a:lnTo>
                    <a:pt x="10" y="62"/>
                  </a:lnTo>
                  <a:lnTo>
                    <a:pt x="33" y="118"/>
                  </a:lnTo>
                  <a:lnTo>
                    <a:pt x="33" y="118"/>
                  </a:lnTo>
                  <a:lnTo>
                    <a:pt x="0" y="100"/>
                  </a:lnTo>
                  <a:lnTo>
                    <a:pt x="269" y="959"/>
                  </a:lnTo>
                  <a:lnTo>
                    <a:pt x="284" y="931"/>
                  </a:lnTo>
                  <a:lnTo>
                    <a:pt x="317" y="1025"/>
                  </a:lnTo>
                  <a:lnTo>
                    <a:pt x="331" y="987"/>
                  </a:lnTo>
                  <a:lnTo>
                    <a:pt x="340" y="1053"/>
                  </a:lnTo>
                  <a:lnTo>
                    <a:pt x="350" y="1025"/>
                  </a:lnTo>
                  <a:lnTo>
                    <a:pt x="364" y="1119"/>
                  </a:lnTo>
                  <a:lnTo>
                    <a:pt x="373" y="1063"/>
                  </a:lnTo>
                  <a:lnTo>
                    <a:pt x="392" y="1091"/>
                  </a:lnTo>
                  <a:lnTo>
                    <a:pt x="416" y="1039"/>
                  </a:lnTo>
                  <a:lnTo>
                    <a:pt x="430" y="1148"/>
                  </a:lnTo>
                  <a:lnTo>
                    <a:pt x="444" y="1063"/>
                  </a:lnTo>
                  <a:lnTo>
                    <a:pt x="463" y="1110"/>
                  </a:lnTo>
                  <a:lnTo>
                    <a:pt x="463" y="1006"/>
                  </a:lnTo>
                  <a:lnTo>
                    <a:pt x="496" y="1063"/>
                  </a:lnTo>
                  <a:lnTo>
                    <a:pt x="520" y="879"/>
                  </a:lnTo>
                  <a:lnTo>
                    <a:pt x="543" y="902"/>
                  </a:lnTo>
                  <a:lnTo>
                    <a:pt x="543" y="902"/>
                  </a:lnTo>
                  <a:lnTo>
                    <a:pt x="529" y="827"/>
                  </a:lnTo>
                  <a:lnTo>
                    <a:pt x="553" y="822"/>
                  </a:lnTo>
                  <a:lnTo>
                    <a:pt x="534" y="657"/>
                  </a:lnTo>
                  <a:lnTo>
                    <a:pt x="581" y="643"/>
                  </a:lnTo>
                  <a:lnTo>
                    <a:pt x="194" y="29"/>
                  </a:lnTo>
                  <a:lnTo>
                    <a:pt x="170" y="6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48"/>
            <p:cNvSpPr/>
            <p:nvPr/>
          </p:nvSpPr>
          <p:spPr>
            <a:xfrm>
              <a:off x="6716685" y="3116809"/>
              <a:ext cx="5882" cy="4330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lnTo>
                    <a:pt x="0" y="52"/>
                  </a:lnTo>
                  <a:lnTo>
                    <a:pt x="7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48"/>
            <p:cNvSpPr/>
            <p:nvPr/>
          </p:nvSpPr>
          <p:spPr>
            <a:xfrm>
              <a:off x="6715868" y="3111009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48"/>
            <p:cNvSpPr/>
            <p:nvPr/>
          </p:nvSpPr>
          <p:spPr>
            <a:xfrm>
              <a:off x="6712845" y="3108640"/>
              <a:ext cx="2369" cy="2451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0" y="1"/>
                  </a:moveTo>
                  <a:lnTo>
                    <a:pt x="24" y="29"/>
                  </a:lnTo>
                  <a:lnTo>
                    <a:pt x="28" y="25"/>
                  </a:lnTo>
                  <a:lnTo>
                    <a:pt x="24" y="20"/>
                  </a:ln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48"/>
            <p:cNvSpPr/>
            <p:nvPr/>
          </p:nvSpPr>
          <p:spPr>
            <a:xfrm>
              <a:off x="6699693" y="3090913"/>
              <a:ext cx="19361" cy="19361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28" y="1"/>
                  </a:moveTo>
                  <a:lnTo>
                    <a:pt x="100" y="29"/>
                  </a:lnTo>
                  <a:lnTo>
                    <a:pt x="100" y="10"/>
                  </a:lnTo>
                  <a:lnTo>
                    <a:pt x="1" y="157"/>
                  </a:lnTo>
                  <a:lnTo>
                    <a:pt x="104" y="237"/>
                  </a:lnTo>
                  <a:lnTo>
                    <a:pt x="100" y="218"/>
                  </a:lnTo>
                  <a:lnTo>
                    <a:pt x="114" y="223"/>
                  </a:lnTo>
                  <a:lnTo>
                    <a:pt x="114" y="213"/>
                  </a:lnTo>
                  <a:lnTo>
                    <a:pt x="213" y="171"/>
                  </a:lnTo>
                  <a:lnTo>
                    <a:pt x="166" y="161"/>
                  </a:lnTo>
                  <a:lnTo>
                    <a:pt x="204" y="128"/>
                  </a:lnTo>
                  <a:lnTo>
                    <a:pt x="189" y="124"/>
                  </a:lnTo>
                  <a:lnTo>
                    <a:pt x="237" y="7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48"/>
            <p:cNvSpPr/>
            <p:nvPr/>
          </p:nvSpPr>
          <p:spPr>
            <a:xfrm>
              <a:off x="6710885" y="3107497"/>
              <a:ext cx="1225" cy="490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48"/>
            <p:cNvSpPr/>
            <p:nvPr/>
          </p:nvSpPr>
          <p:spPr>
            <a:xfrm>
              <a:off x="6712437" y="3086339"/>
              <a:ext cx="817" cy="1225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AB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48"/>
            <p:cNvSpPr/>
            <p:nvPr/>
          </p:nvSpPr>
          <p:spPr>
            <a:xfrm>
              <a:off x="6737107" y="2791599"/>
              <a:ext cx="58737" cy="113879"/>
            </a:xfrm>
            <a:custGeom>
              <a:avLst/>
              <a:gdLst/>
              <a:ahLst/>
              <a:cxnLst/>
              <a:rect l="l" t="t" r="r" b="b"/>
              <a:pathLst>
                <a:path w="719" h="1394" extrusionOk="0">
                  <a:moveTo>
                    <a:pt x="218" y="1"/>
                  </a:moveTo>
                  <a:cubicBezTo>
                    <a:pt x="142" y="431"/>
                    <a:pt x="71" y="860"/>
                    <a:pt x="1" y="1285"/>
                  </a:cubicBezTo>
                  <a:lnTo>
                    <a:pt x="463" y="1394"/>
                  </a:lnTo>
                  <a:cubicBezTo>
                    <a:pt x="539" y="1021"/>
                    <a:pt x="628" y="591"/>
                    <a:pt x="718" y="124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48"/>
            <p:cNvSpPr/>
            <p:nvPr/>
          </p:nvSpPr>
          <p:spPr>
            <a:xfrm>
              <a:off x="6774522" y="2581001"/>
              <a:ext cx="63720" cy="114696"/>
            </a:xfrm>
            <a:custGeom>
              <a:avLst/>
              <a:gdLst/>
              <a:ahLst/>
              <a:cxnLst/>
              <a:rect l="l" t="t" r="r" b="b"/>
              <a:pathLst>
                <a:path w="780" h="1404" extrusionOk="0">
                  <a:moveTo>
                    <a:pt x="251" y="1"/>
                  </a:moveTo>
                  <a:cubicBezTo>
                    <a:pt x="166" y="426"/>
                    <a:pt x="81" y="851"/>
                    <a:pt x="1" y="1276"/>
                  </a:cubicBezTo>
                  <a:lnTo>
                    <a:pt x="525" y="1403"/>
                  </a:lnTo>
                  <a:cubicBezTo>
                    <a:pt x="605" y="992"/>
                    <a:pt x="690" y="567"/>
                    <a:pt x="780" y="12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48"/>
            <p:cNvSpPr/>
            <p:nvPr/>
          </p:nvSpPr>
          <p:spPr>
            <a:xfrm>
              <a:off x="6817328" y="2370075"/>
              <a:ext cx="63312" cy="113879"/>
            </a:xfrm>
            <a:custGeom>
              <a:avLst/>
              <a:gdLst/>
              <a:ahLst/>
              <a:cxnLst/>
              <a:rect l="l" t="t" r="r" b="b"/>
              <a:pathLst>
                <a:path w="775" h="1394" extrusionOk="0">
                  <a:moveTo>
                    <a:pt x="274" y="0"/>
                  </a:moveTo>
                  <a:cubicBezTo>
                    <a:pt x="185" y="416"/>
                    <a:pt x="90" y="841"/>
                    <a:pt x="1" y="1270"/>
                  </a:cubicBezTo>
                  <a:lnTo>
                    <a:pt x="520" y="1393"/>
                  </a:lnTo>
                  <a:cubicBezTo>
                    <a:pt x="605" y="973"/>
                    <a:pt x="690" y="548"/>
                    <a:pt x="775" y="12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48"/>
            <p:cNvSpPr/>
            <p:nvPr/>
          </p:nvSpPr>
          <p:spPr>
            <a:xfrm>
              <a:off x="6870182" y="2134806"/>
              <a:ext cx="57512" cy="111919"/>
            </a:xfrm>
            <a:custGeom>
              <a:avLst/>
              <a:gdLst/>
              <a:ahLst/>
              <a:cxnLst/>
              <a:rect l="l" t="t" r="r" b="b"/>
              <a:pathLst>
                <a:path w="704" h="1370" extrusionOk="0">
                  <a:moveTo>
                    <a:pt x="303" y="0"/>
                  </a:moveTo>
                  <a:cubicBezTo>
                    <a:pt x="203" y="406"/>
                    <a:pt x="104" y="826"/>
                    <a:pt x="0" y="1261"/>
                  </a:cubicBezTo>
                  <a:lnTo>
                    <a:pt x="454" y="1369"/>
                  </a:lnTo>
                  <a:cubicBezTo>
                    <a:pt x="539" y="935"/>
                    <a:pt x="624" y="510"/>
                    <a:pt x="704" y="99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48"/>
            <p:cNvSpPr/>
            <p:nvPr/>
          </p:nvSpPr>
          <p:spPr>
            <a:xfrm>
              <a:off x="6929162" y="1895616"/>
              <a:ext cx="46810" cy="108896"/>
            </a:xfrm>
            <a:custGeom>
              <a:avLst/>
              <a:gdLst/>
              <a:ahLst/>
              <a:cxnLst/>
              <a:rect l="l" t="t" r="r" b="b"/>
              <a:pathLst>
                <a:path w="573" h="1333" extrusionOk="0">
                  <a:moveTo>
                    <a:pt x="336" y="1"/>
                  </a:moveTo>
                  <a:cubicBezTo>
                    <a:pt x="232" y="378"/>
                    <a:pt x="119" y="799"/>
                    <a:pt x="1" y="1257"/>
                  </a:cubicBezTo>
                  <a:lnTo>
                    <a:pt x="317" y="1332"/>
                  </a:lnTo>
                  <a:cubicBezTo>
                    <a:pt x="412" y="874"/>
                    <a:pt x="497" y="445"/>
                    <a:pt x="572" y="62"/>
                  </a:cubicBezTo>
                  <a:lnTo>
                    <a:pt x="336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48"/>
            <p:cNvSpPr/>
            <p:nvPr/>
          </p:nvSpPr>
          <p:spPr>
            <a:xfrm>
              <a:off x="6665791" y="2764641"/>
              <a:ext cx="55224" cy="109631"/>
            </a:xfrm>
            <a:custGeom>
              <a:avLst/>
              <a:gdLst/>
              <a:ahLst/>
              <a:cxnLst/>
              <a:rect l="l" t="t" r="r" b="b"/>
              <a:pathLst>
                <a:path w="676" h="1342" extrusionOk="0">
                  <a:moveTo>
                    <a:pt x="90" y="0"/>
                  </a:moveTo>
                  <a:cubicBezTo>
                    <a:pt x="57" y="454"/>
                    <a:pt x="28" y="888"/>
                    <a:pt x="0" y="1299"/>
                  </a:cubicBezTo>
                  <a:lnTo>
                    <a:pt x="581" y="1341"/>
                  </a:lnTo>
                  <a:cubicBezTo>
                    <a:pt x="614" y="935"/>
                    <a:pt x="642" y="501"/>
                    <a:pt x="675" y="43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48"/>
            <p:cNvSpPr/>
            <p:nvPr/>
          </p:nvSpPr>
          <p:spPr>
            <a:xfrm>
              <a:off x="6681966" y="2535172"/>
              <a:ext cx="55633" cy="109223"/>
            </a:xfrm>
            <a:custGeom>
              <a:avLst/>
              <a:gdLst/>
              <a:ahLst/>
              <a:cxnLst/>
              <a:rect l="l" t="t" r="r" b="b"/>
              <a:pathLst>
                <a:path w="681" h="1337" extrusionOk="0">
                  <a:moveTo>
                    <a:pt x="104" y="0"/>
                  </a:moveTo>
                  <a:cubicBezTo>
                    <a:pt x="71" y="439"/>
                    <a:pt x="33" y="869"/>
                    <a:pt x="0" y="1294"/>
                  </a:cubicBezTo>
                  <a:lnTo>
                    <a:pt x="591" y="1336"/>
                  </a:lnTo>
                  <a:cubicBezTo>
                    <a:pt x="619" y="916"/>
                    <a:pt x="652" y="482"/>
                    <a:pt x="680" y="43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48"/>
            <p:cNvSpPr/>
            <p:nvPr/>
          </p:nvSpPr>
          <p:spPr>
            <a:xfrm>
              <a:off x="6699693" y="2320326"/>
              <a:ext cx="53345" cy="109223"/>
            </a:xfrm>
            <a:custGeom>
              <a:avLst/>
              <a:gdLst/>
              <a:ahLst/>
              <a:cxnLst/>
              <a:rect l="l" t="t" r="r" b="b"/>
              <a:pathLst>
                <a:path w="653" h="1337" extrusionOk="0">
                  <a:moveTo>
                    <a:pt x="114" y="0"/>
                  </a:moveTo>
                  <a:cubicBezTo>
                    <a:pt x="76" y="430"/>
                    <a:pt x="38" y="864"/>
                    <a:pt x="1" y="1294"/>
                  </a:cubicBezTo>
                  <a:lnTo>
                    <a:pt x="562" y="1336"/>
                  </a:lnTo>
                  <a:cubicBezTo>
                    <a:pt x="591" y="902"/>
                    <a:pt x="624" y="472"/>
                    <a:pt x="652" y="38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48"/>
            <p:cNvSpPr/>
            <p:nvPr/>
          </p:nvSpPr>
          <p:spPr>
            <a:xfrm>
              <a:off x="6718237" y="2113567"/>
              <a:ext cx="49424" cy="108814"/>
            </a:xfrm>
            <a:custGeom>
              <a:avLst/>
              <a:gdLst/>
              <a:ahLst/>
              <a:cxnLst/>
              <a:rect l="l" t="t" r="r" b="b"/>
              <a:pathLst>
                <a:path w="605" h="1332" extrusionOk="0">
                  <a:moveTo>
                    <a:pt x="123" y="0"/>
                  </a:moveTo>
                  <a:cubicBezTo>
                    <a:pt x="85" y="421"/>
                    <a:pt x="43" y="855"/>
                    <a:pt x="0" y="1294"/>
                  </a:cubicBezTo>
                  <a:lnTo>
                    <a:pt x="515" y="1332"/>
                  </a:lnTo>
                  <a:cubicBezTo>
                    <a:pt x="548" y="893"/>
                    <a:pt x="576" y="458"/>
                    <a:pt x="605" y="33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48"/>
            <p:cNvSpPr/>
            <p:nvPr/>
          </p:nvSpPr>
          <p:spPr>
            <a:xfrm>
              <a:off x="6740620" y="1884425"/>
              <a:ext cx="42889" cy="108079"/>
            </a:xfrm>
            <a:custGeom>
              <a:avLst/>
              <a:gdLst/>
              <a:ahLst/>
              <a:cxnLst/>
              <a:rect l="l" t="t" r="r" b="b"/>
              <a:pathLst>
                <a:path w="525" h="1323" extrusionOk="0">
                  <a:moveTo>
                    <a:pt x="137" y="1"/>
                  </a:moveTo>
                  <a:cubicBezTo>
                    <a:pt x="90" y="407"/>
                    <a:pt x="47" y="841"/>
                    <a:pt x="0" y="1294"/>
                  </a:cubicBezTo>
                  <a:lnTo>
                    <a:pt x="434" y="1323"/>
                  </a:lnTo>
                  <a:cubicBezTo>
                    <a:pt x="467" y="874"/>
                    <a:pt x="496" y="440"/>
                    <a:pt x="524" y="24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48"/>
            <p:cNvSpPr/>
            <p:nvPr/>
          </p:nvSpPr>
          <p:spPr>
            <a:xfrm>
              <a:off x="6766026" y="1650299"/>
              <a:ext cx="32514" cy="107344"/>
            </a:xfrm>
            <a:custGeom>
              <a:avLst/>
              <a:gdLst/>
              <a:ahLst/>
              <a:cxnLst/>
              <a:rect l="l" t="t" r="r" b="b"/>
              <a:pathLst>
                <a:path w="398" h="1314" extrusionOk="0">
                  <a:moveTo>
                    <a:pt x="166" y="1"/>
                  </a:moveTo>
                  <a:cubicBezTo>
                    <a:pt x="119" y="350"/>
                    <a:pt x="62" y="789"/>
                    <a:pt x="1" y="1290"/>
                  </a:cubicBezTo>
                  <a:lnTo>
                    <a:pt x="317" y="1313"/>
                  </a:lnTo>
                  <a:cubicBezTo>
                    <a:pt x="350" y="813"/>
                    <a:pt x="378" y="374"/>
                    <a:pt x="397" y="15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BDC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48"/>
            <p:cNvSpPr/>
            <p:nvPr/>
          </p:nvSpPr>
          <p:spPr>
            <a:xfrm>
              <a:off x="6197540" y="2467777"/>
              <a:ext cx="114206" cy="50078"/>
            </a:xfrm>
            <a:custGeom>
              <a:avLst/>
              <a:gdLst/>
              <a:ahLst/>
              <a:cxnLst/>
              <a:rect l="l" t="t" r="r" b="b"/>
              <a:pathLst>
                <a:path w="1398" h="613" extrusionOk="0">
                  <a:moveTo>
                    <a:pt x="280" y="0"/>
                  </a:moveTo>
                  <a:cubicBezTo>
                    <a:pt x="192" y="0"/>
                    <a:pt x="99" y="9"/>
                    <a:pt x="0" y="27"/>
                  </a:cubicBezTo>
                  <a:cubicBezTo>
                    <a:pt x="0" y="27"/>
                    <a:pt x="472" y="164"/>
                    <a:pt x="803" y="608"/>
                  </a:cubicBezTo>
                  <a:lnTo>
                    <a:pt x="1398" y="613"/>
                  </a:lnTo>
                  <a:cubicBezTo>
                    <a:pt x="1147" y="298"/>
                    <a:pt x="800" y="0"/>
                    <a:pt x="280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48"/>
            <p:cNvSpPr/>
            <p:nvPr/>
          </p:nvSpPr>
          <p:spPr>
            <a:xfrm>
              <a:off x="6152365" y="2477253"/>
              <a:ext cx="122784" cy="41010"/>
            </a:xfrm>
            <a:custGeom>
              <a:avLst/>
              <a:gdLst/>
              <a:ahLst/>
              <a:cxnLst/>
              <a:rect l="l" t="t" r="r" b="b"/>
              <a:pathLst>
                <a:path w="1503" h="502" extrusionOk="0">
                  <a:moveTo>
                    <a:pt x="574" y="1"/>
                  </a:moveTo>
                  <a:cubicBezTo>
                    <a:pt x="397" y="1"/>
                    <a:pt x="206" y="39"/>
                    <a:pt x="1" y="133"/>
                  </a:cubicBezTo>
                  <a:cubicBezTo>
                    <a:pt x="1" y="133"/>
                    <a:pt x="496" y="152"/>
                    <a:pt x="921" y="501"/>
                  </a:cubicBezTo>
                  <a:lnTo>
                    <a:pt x="1502" y="360"/>
                  </a:lnTo>
                  <a:cubicBezTo>
                    <a:pt x="1250" y="168"/>
                    <a:pt x="942" y="1"/>
                    <a:pt x="574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48"/>
            <p:cNvSpPr/>
            <p:nvPr/>
          </p:nvSpPr>
          <p:spPr>
            <a:xfrm>
              <a:off x="6235690" y="2460670"/>
              <a:ext cx="101544" cy="71481"/>
            </a:xfrm>
            <a:custGeom>
              <a:avLst/>
              <a:gdLst/>
              <a:ahLst/>
              <a:cxnLst/>
              <a:rect l="l" t="t" r="r" b="b"/>
              <a:pathLst>
                <a:path w="1243" h="875" extrusionOk="0">
                  <a:moveTo>
                    <a:pt x="0" y="1"/>
                  </a:moveTo>
                  <a:cubicBezTo>
                    <a:pt x="0" y="1"/>
                    <a:pt x="435" y="237"/>
                    <a:pt x="661" y="742"/>
                  </a:cubicBezTo>
                  <a:lnTo>
                    <a:pt x="1242" y="874"/>
                  </a:lnTo>
                  <a:cubicBezTo>
                    <a:pt x="1034" y="454"/>
                    <a:pt x="690" y="24"/>
                    <a:pt x="0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48"/>
            <p:cNvSpPr/>
            <p:nvPr/>
          </p:nvSpPr>
          <p:spPr>
            <a:xfrm>
              <a:off x="6219842" y="2749610"/>
              <a:ext cx="392369" cy="199493"/>
            </a:xfrm>
            <a:custGeom>
              <a:avLst/>
              <a:gdLst/>
              <a:ahLst/>
              <a:cxnLst/>
              <a:rect l="l" t="t" r="r" b="b"/>
              <a:pathLst>
                <a:path w="4803" h="2442" extrusionOk="0">
                  <a:moveTo>
                    <a:pt x="4699" y="0"/>
                  </a:moveTo>
                  <a:lnTo>
                    <a:pt x="1" y="2427"/>
                  </a:lnTo>
                  <a:lnTo>
                    <a:pt x="3910" y="2441"/>
                  </a:lnTo>
                  <a:lnTo>
                    <a:pt x="4803" y="71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FEC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48"/>
            <p:cNvSpPr/>
            <p:nvPr/>
          </p:nvSpPr>
          <p:spPr>
            <a:xfrm>
              <a:off x="6209467" y="2749610"/>
              <a:ext cx="394248" cy="199493"/>
            </a:xfrm>
            <a:custGeom>
              <a:avLst/>
              <a:gdLst/>
              <a:ahLst/>
              <a:cxnLst/>
              <a:rect l="l" t="t" r="r" b="b"/>
              <a:pathLst>
                <a:path w="4826" h="2442" extrusionOk="0">
                  <a:moveTo>
                    <a:pt x="4826" y="0"/>
                  </a:moveTo>
                  <a:lnTo>
                    <a:pt x="373" y="973"/>
                  </a:lnTo>
                  <a:lnTo>
                    <a:pt x="0" y="2427"/>
                  </a:lnTo>
                  <a:lnTo>
                    <a:pt x="3905" y="2441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48"/>
            <p:cNvSpPr/>
            <p:nvPr/>
          </p:nvSpPr>
          <p:spPr>
            <a:xfrm>
              <a:off x="6255377" y="2503149"/>
              <a:ext cx="147046" cy="341556"/>
            </a:xfrm>
            <a:custGeom>
              <a:avLst/>
              <a:gdLst/>
              <a:ahLst/>
              <a:cxnLst/>
              <a:rect l="l" t="t" r="r" b="b"/>
              <a:pathLst>
                <a:path w="1800" h="4181" extrusionOk="0">
                  <a:moveTo>
                    <a:pt x="945" y="0"/>
                  </a:moveTo>
                  <a:lnTo>
                    <a:pt x="0" y="298"/>
                  </a:lnTo>
                  <a:cubicBezTo>
                    <a:pt x="0" y="298"/>
                    <a:pt x="260" y="3244"/>
                    <a:pt x="435" y="3574"/>
                  </a:cubicBezTo>
                  <a:cubicBezTo>
                    <a:pt x="580" y="3853"/>
                    <a:pt x="1223" y="4180"/>
                    <a:pt x="1495" y="4180"/>
                  </a:cubicBezTo>
                  <a:cubicBezTo>
                    <a:pt x="1540" y="4180"/>
                    <a:pt x="1576" y="4171"/>
                    <a:pt x="1596" y="4150"/>
                  </a:cubicBezTo>
                  <a:cubicBezTo>
                    <a:pt x="1799" y="3938"/>
                    <a:pt x="1322" y="47"/>
                    <a:pt x="945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48"/>
            <p:cNvSpPr/>
            <p:nvPr/>
          </p:nvSpPr>
          <p:spPr>
            <a:xfrm>
              <a:off x="6244186" y="2510093"/>
              <a:ext cx="143207" cy="318192"/>
            </a:xfrm>
            <a:custGeom>
              <a:avLst/>
              <a:gdLst/>
              <a:ahLst/>
              <a:cxnLst/>
              <a:rect l="l" t="t" r="r" b="b"/>
              <a:pathLst>
                <a:path w="1753" h="3895" extrusionOk="0">
                  <a:moveTo>
                    <a:pt x="921" y="0"/>
                  </a:moveTo>
                  <a:lnTo>
                    <a:pt x="0" y="236"/>
                  </a:lnTo>
                  <a:cubicBezTo>
                    <a:pt x="0" y="236"/>
                    <a:pt x="255" y="2894"/>
                    <a:pt x="430" y="3220"/>
                  </a:cubicBezTo>
                  <a:cubicBezTo>
                    <a:pt x="578" y="3504"/>
                    <a:pt x="1209" y="3895"/>
                    <a:pt x="1463" y="3895"/>
                  </a:cubicBezTo>
                  <a:cubicBezTo>
                    <a:pt x="1501" y="3895"/>
                    <a:pt x="1531" y="3886"/>
                    <a:pt x="1549" y="3867"/>
                  </a:cubicBezTo>
                  <a:cubicBezTo>
                    <a:pt x="1752" y="3659"/>
                    <a:pt x="1299" y="47"/>
                    <a:pt x="921" y="0"/>
                  </a:cubicBezTo>
                  <a:close/>
                </a:path>
              </a:pathLst>
            </a:custGeom>
            <a:solidFill>
              <a:srgbClr val="75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48"/>
            <p:cNvSpPr/>
            <p:nvPr/>
          </p:nvSpPr>
          <p:spPr>
            <a:xfrm>
              <a:off x="6210611" y="2488772"/>
              <a:ext cx="131525" cy="66089"/>
            </a:xfrm>
            <a:custGeom>
              <a:avLst/>
              <a:gdLst/>
              <a:ahLst/>
              <a:cxnLst/>
              <a:rect l="l" t="t" r="r" b="b"/>
              <a:pathLst>
                <a:path w="1610" h="809" extrusionOk="0">
                  <a:moveTo>
                    <a:pt x="236" y="1"/>
                  </a:moveTo>
                  <a:cubicBezTo>
                    <a:pt x="146" y="1"/>
                    <a:pt x="66" y="6"/>
                    <a:pt x="1" y="20"/>
                  </a:cubicBezTo>
                  <a:lnTo>
                    <a:pt x="1261" y="809"/>
                  </a:lnTo>
                  <a:cubicBezTo>
                    <a:pt x="1261" y="809"/>
                    <a:pt x="1074" y="285"/>
                    <a:pt x="1435" y="285"/>
                  </a:cubicBezTo>
                  <a:cubicBezTo>
                    <a:pt x="1454" y="285"/>
                    <a:pt x="1475" y="286"/>
                    <a:pt x="1497" y="289"/>
                  </a:cubicBezTo>
                  <a:cubicBezTo>
                    <a:pt x="1503" y="290"/>
                    <a:pt x="1508" y="290"/>
                    <a:pt x="1513" y="290"/>
                  </a:cubicBezTo>
                  <a:cubicBezTo>
                    <a:pt x="1610" y="290"/>
                    <a:pt x="1553" y="166"/>
                    <a:pt x="1445" y="153"/>
                  </a:cubicBezTo>
                  <a:cubicBezTo>
                    <a:pt x="1285" y="133"/>
                    <a:pt x="661" y="1"/>
                    <a:pt x="236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48"/>
            <p:cNvSpPr/>
            <p:nvPr/>
          </p:nvSpPr>
          <p:spPr>
            <a:xfrm>
              <a:off x="6094528" y="2491141"/>
              <a:ext cx="92639" cy="67968"/>
            </a:xfrm>
            <a:custGeom>
              <a:avLst/>
              <a:gdLst/>
              <a:ahLst/>
              <a:cxnLst/>
              <a:rect l="l" t="t" r="r" b="b"/>
              <a:pathLst>
                <a:path w="1134" h="832" extrusionOk="0">
                  <a:moveTo>
                    <a:pt x="1134" y="1"/>
                  </a:moveTo>
                  <a:cubicBezTo>
                    <a:pt x="1133" y="1"/>
                    <a:pt x="71" y="133"/>
                    <a:pt x="38" y="284"/>
                  </a:cubicBezTo>
                  <a:cubicBezTo>
                    <a:pt x="0" y="435"/>
                    <a:pt x="71" y="515"/>
                    <a:pt x="331" y="832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48"/>
            <p:cNvSpPr/>
            <p:nvPr/>
          </p:nvSpPr>
          <p:spPr>
            <a:xfrm>
              <a:off x="5899696" y="2533947"/>
              <a:ext cx="74585" cy="556734"/>
            </a:xfrm>
            <a:custGeom>
              <a:avLst/>
              <a:gdLst/>
              <a:ahLst/>
              <a:cxnLst/>
              <a:rect l="l" t="t" r="r" b="b"/>
              <a:pathLst>
                <a:path w="913" h="6815" extrusionOk="0">
                  <a:moveTo>
                    <a:pt x="1" y="1"/>
                  </a:moveTo>
                  <a:lnTo>
                    <a:pt x="865" y="6814"/>
                  </a:lnTo>
                  <a:lnTo>
                    <a:pt x="912" y="681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774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48"/>
            <p:cNvSpPr/>
            <p:nvPr/>
          </p:nvSpPr>
          <p:spPr>
            <a:xfrm>
              <a:off x="5765151" y="2745771"/>
              <a:ext cx="173270" cy="209460"/>
            </a:xfrm>
            <a:custGeom>
              <a:avLst/>
              <a:gdLst/>
              <a:ahLst/>
              <a:cxnLst/>
              <a:rect l="l" t="t" r="r" b="b"/>
              <a:pathLst>
                <a:path w="2121" h="2564" extrusionOk="0">
                  <a:moveTo>
                    <a:pt x="354" y="0"/>
                  </a:moveTo>
                  <a:lnTo>
                    <a:pt x="222" y="38"/>
                  </a:lnTo>
                  <a:lnTo>
                    <a:pt x="0" y="2564"/>
                  </a:lnTo>
                  <a:lnTo>
                    <a:pt x="2120" y="244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EA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48"/>
            <p:cNvSpPr/>
            <p:nvPr/>
          </p:nvSpPr>
          <p:spPr>
            <a:xfrm>
              <a:off x="5630116" y="2748793"/>
              <a:ext cx="300955" cy="206437"/>
            </a:xfrm>
            <a:custGeom>
              <a:avLst/>
              <a:gdLst/>
              <a:ahLst/>
              <a:cxnLst/>
              <a:rect l="l" t="t" r="r" b="b"/>
              <a:pathLst>
                <a:path w="3684" h="2527" extrusionOk="0">
                  <a:moveTo>
                    <a:pt x="1875" y="1"/>
                  </a:moveTo>
                  <a:lnTo>
                    <a:pt x="1" y="1427"/>
                  </a:lnTo>
                  <a:lnTo>
                    <a:pt x="1488" y="2527"/>
                  </a:lnTo>
                  <a:lnTo>
                    <a:pt x="3683" y="240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48"/>
            <p:cNvSpPr/>
            <p:nvPr/>
          </p:nvSpPr>
          <p:spPr>
            <a:xfrm>
              <a:off x="6016187" y="2484115"/>
              <a:ext cx="374642" cy="576096"/>
            </a:xfrm>
            <a:custGeom>
              <a:avLst/>
              <a:gdLst/>
              <a:ahLst/>
              <a:cxnLst/>
              <a:rect l="l" t="t" r="r" b="b"/>
              <a:pathLst>
                <a:path w="4586" h="7052" extrusionOk="0">
                  <a:moveTo>
                    <a:pt x="2668" y="1"/>
                  </a:moveTo>
                  <a:cubicBezTo>
                    <a:pt x="2183" y="1"/>
                    <a:pt x="1684" y="107"/>
                    <a:pt x="1469" y="398"/>
                  </a:cubicBezTo>
                  <a:cubicBezTo>
                    <a:pt x="1025" y="1003"/>
                    <a:pt x="1153" y="3123"/>
                    <a:pt x="1153" y="3123"/>
                  </a:cubicBezTo>
                  <a:cubicBezTo>
                    <a:pt x="1153" y="3123"/>
                    <a:pt x="534" y="5403"/>
                    <a:pt x="1" y="7051"/>
                  </a:cubicBezTo>
                  <a:cubicBezTo>
                    <a:pt x="1" y="7051"/>
                    <a:pt x="3882" y="6735"/>
                    <a:pt x="4586" y="6735"/>
                  </a:cubicBezTo>
                  <a:cubicBezTo>
                    <a:pt x="4586" y="6126"/>
                    <a:pt x="3552" y="3642"/>
                    <a:pt x="3552" y="3642"/>
                  </a:cubicBezTo>
                  <a:cubicBezTo>
                    <a:pt x="3552" y="3642"/>
                    <a:pt x="3504" y="3387"/>
                    <a:pt x="3542" y="3156"/>
                  </a:cubicBezTo>
                  <a:cubicBezTo>
                    <a:pt x="3556" y="3066"/>
                    <a:pt x="3958" y="2608"/>
                    <a:pt x="3953" y="2495"/>
                  </a:cubicBezTo>
                  <a:cubicBezTo>
                    <a:pt x="3943" y="2150"/>
                    <a:pt x="4033" y="592"/>
                    <a:pt x="3816" y="280"/>
                  </a:cubicBezTo>
                  <a:cubicBezTo>
                    <a:pt x="3710" y="128"/>
                    <a:pt x="3198" y="1"/>
                    <a:pt x="2668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8"/>
            <p:cNvSpPr/>
            <p:nvPr/>
          </p:nvSpPr>
          <p:spPr>
            <a:xfrm>
              <a:off x="6172543" y="2537541"/>
              <a:ext cx="166979" cy="166979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908" y="1"/>
                  </a:moveTo>
                  <a:cubicBezTo>
                    <a:pt x="133" y="1"/>
                    <a:pt x="1" y="1278"/>
                    <a:pt x="32" y="1761"/>
                  </a:cubicBezTo>
                  <a:cubicBezTo>
                    <a:pt x="32" y="1761"/>
                    <a:pt x="832" y="2043"/>
                    <a:pt x="1416" y="2043"/>
                  </a:cubicBezTo>
                  <a:cubicBezTo>
                    <a:pt x="1744" y="2043"/>
                    <a:pt x="2003" y="1954"/>
                    <a:pt x="2015" y="1676"/>
                  </a:cubicBezTo>
                  <a:cubicBezTo>
                    <a:pt x="2044" y="906"/>
                    <a:pt x="1892" y="132"/>
                    <a:pt x="1019" y="9"/>
                  </a:cubicBezTo>
                  <a:cubicBezTo>
                    <a:pt x="981" y="3"/>
                    <a:pt x="944" y="1"/>
                    <a:pt x="908" y="1"/>
                  </a:cubicBezTo>
                  <a:close/>
                </a:path>
              </a:pathLst>
            </a:custGeom>
            <a:solidFill>
              <a:srgbClr val="D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8"/>
            <p:cNvSpPr/>
            <p:nvPr/>
          </p:nvSpPr>
          <p:spPr>
            <a:xfrm>
              <a:off x="6265752" y="2590477"/>
              <a:ext cx="59145" cy="91332"/>
            </a:xfrm>
            <a:custGeom>
              <a:avLst/>
              <a:gdLst/>
              <a:ahLst/>
              <a:cxnLst/>
              <a:rect l="l" t="t" r="r" b="b"/>
              <a:pathLst>
                <a:path w="724" h="1118" extrusionOk="0">
                  <a:moveTo>
                    <a:pt x="110" y="0"/>
                  </a:moveTo>
                  <a:cubicBezTo>
                    <a:pt x="107" y="0"/>
                    <a:pt x="107" y="17"/>
                    <a:pt x="109" y="55"/>
                  </a:cubicBezTo>
                  <a:cubicBezTo>
                    <a:pt x="128" y="352"/>
                    <a:pt x="100" y="876"/>
                    <a:pt x="1" y="1117"/>
                  </a:cubicBezTo>
                  <a:lnTo>
                    <a:pt x="723" y="1046"/>
                  </a:lnTo>
                  <a:cubicBezTo>
                    <a:pt x="281" y="819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8"/>
            <p:cNvSpPr/>
            <p:nvPr/>
          </p:nvSpPr>
          <p:spPr>
            <a:xfrm>
              <a:off x="6267712" y="2882112"/>
              <a:ext cx="148925" cy="107426"/>
            </a:xfrm>
            <a:custGeom>
              <a:avLst/>
              <a:gdLst/>
              <a:ahLst/>
              <a:cxnLst/>
              <a:rect l="l" t="t" r="r" b="b"/>
              <a:pathLst>
                <a:path w="1823" h="1315" extrusionOk="0">
                  <a:moveTo>
                    <a:pt x="1393" y="1"/>
                  </a:moveTo>
                  <a:cubicBezTo>
                    <a:pt x="1009" y="1"/>
                    <a:pt x="311" y="585"/>
                    <a:pt x="170" y="711"/>
                  </a:cubicBezTo>
                  <a:cubicBezTo>
                    <a:pt x="0" y="866"/>
                    <a:pt x="246" y="1041"/>
                    <a:pt x="491" y="1244"/>
                  </a:cubicBezTo>
                  <a:cubicBezTo>
                    <a:pt x="550" y="1292"/>
                    <a:pt x="606" y="1314"/>
                    <a:pt x="664" y="1314"/>
                  </a:cubicBezTo>
                  <a:cubicBezTo>
                    <a:pt x="845" y="1314"/>
                    <a:pt x="1045" y="1092"/>
                    <a:pt x="1422" y="744"/>
                  </a:cubicBezTo>
                  <a:cubicBezTo>
                    <a:pt x="1422" y="744"/>
                    <a:pt x="1823" y="390"/>
                    <a:pt x="1582" y="83"/>
                  </a:cubicBezTo>
                  <a:cubicBezTo>
                    <a:pt x="1537" y="25"/>
                    <a:pt x="1472" y="1"/>
                    <a:pt x="1393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8"/>
            <p:cNvSpPr/>
            <p:nvPr/>
          </p:nvSpPr>
          <p:spPr>
            <a:xfrm>
              <a:off x="6295079" y="2904087"/>
              <a:ext cx="128911" cy="98848"/>
            </a:xfrm>
            <a:custGeom>
              <a:avLst/>
              <a:gdLst/>
              <a:ahLst/>
              <a:cxnLst/>
              <a:rect l="l" t="t" r="r" b="b"/>
              <a:pathLst>
                <a:path w="1578" h="1210" extrusionOk="0">
                  <a:moveTo>
                    <a:pt x="1143" y="1"/>
                  </a:moveTo>
                  <a:cubicBezTo>
                    <a:pt x="858" y="1"/>
                    <a:pt x="475" y="382"/>
                    <a:pt x="341" y="494"/>
                  </a:cubicBezTo>
                  <a:cubicBezTo>
                    <a:pt x="171" y="631"/>
                    <a:pt x="1" y="966"/>
                    <a:pt x="246" y="1145"/>
                  </a:cubicBezTo>
                  <a:cubicBezTo>
                    <a:pt x="306" y="1189"/>
                    <a:pt x="362" y="1209"/>
                    <a:pt x="420" y="1209"/>
                  </a:cubicBezTo>
                  <a:cubicBezTo>
                    <a:pt x="602" y="1209"/>
                    <a:pt x="802" y="1010"/>
                    <a:pt x="1181" y="692"/>
                  </a:cubicBezTo>
                  <a:cubicBezTo>
                    <a:pt x="1181" y="692"/>
                    <a:pt x="1578" y="371"/>
                    <a:pt x="1342" y="92"/>
                  </a:cubicBezTo>
                  <a:cubicBezTo>
                    <a:pt x="1286" y="27"/>
                    <a:pt x="1218" y="1"/>
                    <a:pt x="1143" y="1"/>
                  </a:cubicBezTo>
                  <a:close/>
                </a:path>
              </a:pathLst>
            </a:custGeom>
            <a:solidFill>
              <a:srgbClr val="A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48"/>
            <p:cNvSpPr/>
            <p:nvPr/>
          </p:nvSpPr>
          <p:spPr>
            <a:xfrm>
              <a:off x="6016187" y="2515240"/>
              <a:ext cx="319499" cy="544971"/>
            </a:xfrm>
            <a:custGeom>
              <a:avLst/>
              <a:gdLst/>
              <a:ahLst/>
              <a:cxnLst/>
              <a:rect l="l" t="t" r="r" b="b"/>
              <a:pathLst>
                <a:path w="3911" h="6671" extrusionOk="0">
                  <a:moveTo>
                    <a:pt x="1494" y="1"/>
                  </a:moveTo>
                  <a:cubicBezTo>
                    <a:pt x="1486" y="1"/>
                    <a:pt x="1478" y="6"/>
                    <a:pt x="1469" y="17"/>
                  </a:cubicBezTo>
                  <a:cubicBezTo>
                    <a:pt x="1025" y="622"/>
                    <a:pt x="1063" y="2704"/>
                    <a:pt x="1063" y="2704"/>
                  </a:cubicBezTo>
                  <a:cubicBezTo>
                    <a:pt x="1063" y="2704"/>
                    <a:pt x="534" y="5022"/>
                    <a:pt x="1" y="6670"/>
                  </a:cubicBezTo>
                  <a:cubicBezTo>
                    <a:pt x="1" y="6670"/>
                    <a:pt x="53" y="6571"/>
                    <a:pt x="1195" y="6486"/>
                  </a:cubicBezTo>
                  <a:cubicBezTo>
                    <a:pt x="1365" y="4286"/>
                    <a:pt x="2170" y="3695"/>
                    <a:pt x="2874" y="3695"/>
                  </a:cubicBezTo>
                  <a:cubicBezTo>
                    <a:pt x="3327" y="3695"/>
                    <a:pt x="3738" y="3940"/>
                    <a:pt x="3910" y="4158"/>
                  </a:cubicBezTo>
                  <a:cubicBezTo>
                    <a:pt x="3717" y="3653"/>
                    <a:pt x="3575" y="3261"/>
                    <a:pt x="3575" y="3261"/>
                  </a:cubicBezTo>
                  <a:cubicBezTo>
                    <a:pt x="3575" y="3261"/>
                    <a:pt x="3528" y="3006"/>
                    <a:pt x="3566" y="2775"/>
                  </a:cubicBezTo>
                  <a:cubicBezTo>
                    <a:pt x="3580" y="2685"/>
                    <a:pt x="3618" y="2095"/>
                    <a:pt x="3367" y="2095"/>
                  </a:cubicBezTo>
                  <a:cubicBezTo>
                    <a:pt x="2989" y="2095"/>
                    <a:pt x="2660" y="2138"/>
                    <a:pt x="2398" y="2138"/>
                  </a:cubicBezTo>
                  <a:cubicBezTo>
                    <a:pt x="2148" y="2138"/>
                    <a:pt x="1958" y="2099"/>
                    <a:pt x="1842" y="1944"/>
                  </a:cubicBezTo>
                  <a:cubicBezTo>
                    <a:pt x="1713" y="1769"/>
                    <a:pt x="1638" y="1"/>
                    <a:pt x="1494" y="1"/>
                  </a:cubicBezTo>
                  <a:close/>
                </a:path>
              </a:pathLst>
            </a:custGeom>
            <a:solidFill>
              <a:srgbClr val="A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48"/>
            <p:cNvSpPr/>
            <p:nvPr/>
          </p:nvSpPr>
          <p:spPr>
            <a:xfrm>
              <a:off x="6042083" y="2900247"/>
              <a:ext cx="99583" cy="79814"/>
            </a:xfrm>
            <a:custGeom>
              <a:avLst/>
              <a:gdLst/>
              <a:ahLst/>
              <a:cxnLst/>
              <a:rect l="l" t="t" r="r" b="b"/>
              <a:pathLst>
                <a:path w="1219" h="977" extrusionOk="0">
                  <a:moveTo>
                    <a:pt x="427" y="0"/>
                  </a:moveTo>
                  <a:cubicBezTo>
                    <a:pt x="320" y="0"/>
                    <a:pt x="205" y="57"/>
                    <a:pt x="132" y="215"/>
                  </a:cubicBezTo>
                  <a:cubicBezTo>
                    <a:pt x="0" y="493"/>
                    <a:pt x="175" y="588"/>
                    <a:pt x="520" y="885"/>
                  </a:cubicBezTo>
                  <a:cubicBezTo>
                    <a:pt x="520" y="885"/>
                    <a:pt x="618" y="976"/>
                    <a:pt x="741" y="976"/>
                  </a:cubicBezTo>
                  <a:cubicBezTo>
                    <a:pt x="819" y="976"/>
                    <a:pt x="907" y="940"/>
                    <a:pt x="987" y="824"/>
                  </a:cubicBezTo>
                  <a:cubicBezTo>
                    <a:pt x="1218" y="484"/>
                    <a:pt x="751" y="182"/>
                    <a:pt x="638" y="78"/>
                  </a:cubicBezTo>
                  <a:cubicBezTo>
                    <a:pt x="587" y="33"/>
                    <a:pt x="509" y="0"/>
                    <a:pt x="427" y="0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8"/>
            <p:cNvSpPr/>
            <p:nvPr/>
          </p:nvSpPr>
          <p:spPr>
            <a:xfrm>
              <a:off x="6260850" y="2729106"/>
              <a:ext cx="48199" cy="69275"/>
            </a:xfrm>
            <a:custGeom>
              <a:avLst/>
              <a:gdLst/>
              <a:ahLst/>
              <a:cxnLst/>
              <a:rect l="l" t="t" r="r" b="b"/>
              <a:pathLst>
                <a:path w="590" h="848" extrusionOk="0">
                  <a:moveTo>
                    <a:pt x="283" y="1"/>
                  </a:moveTo>
                  <a:lnTo>
                    <a:pt x="28" y="133"/>
                  </a:lnTo>
                  <a:cubicBezTo>
                    <a:pt x="0" y="585"/>
                    <a:pt x="96" y="847"/>
                    <a:pt x="252" y="847"/>
                  </a:cubicBezTo>
                  <a:cubicBezTo>
                    <a:pt x="257" y="847"/>
                    <a:pt x="263" y="847"/>
                    <a:pt x="268" y="846"/>
                  </a:cubicBezTo>
                  <a:cubicBezTo>
                    <a:pt x="538" y="808"/>
                    <a:pt x="590" y="67"/>
                    <a:pt x="590" y="67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F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8"/>
            <p:cNvSpPr/>
            <p:nvPr/>
          </p:nvSpPr>
          <p:spPr>
            <a:xfrm>
              <a:off x="6268856" y="2766765"/>
              <a:ext cx="30553" cy="29654"/>
            </a:xfrm>
            <a:custGeom>
              <a:avLst/>
              <a:gdLst/>
              <a:ahLst/>
              <a:cxnLst/>
              <a:rect l="l" t="t" r="r" b="b"/>
              <a:pathLst>
                <a:path w="374" h="363" extrusionOk="0">
                  <a:moveTo>
                    <a:pt x="252" y="0"/>
                  </a:moveTo>
                  <a:cubicBezTo>
                    <a:pt x="162" y="0"/>
                    <a:pt x="74" y="84"/>
                    <a:pt x="1" y="187"/>
                  </a:cubicBezTo>
                  <a:cubicBezTo>
                    <a:pt x="36" y="301"/>
                    <a:pt x="87" y="362"/>
                    <a:pt x="156" y="362"/>
                  </a:cubicBezTo>
                  <a:cubicBezTo>
                    <a:pt x="160" y="362"/>
                    <a:pt x="165" y="362"/>
                    <a:pt x="170" y="362"/>
                  </a:cubicBezTo>
                  <a:cubicBezTo>
                    <a:pt x="265" y="347"/>
                    <a:pt x="331" y="234"/>
                    <a:pt x="374" y="107"/>
                  </a:cubicBezTo>
                  <a:cubicBezTo>
                    <a:pt x="359" y="50"/>
                    <a:pt x="326" y="12"/>
                    <a:pt x="279" y="3"/>
                  </a:cubicBezTo>
                  <a:cubicBezTo>
                    <a:pt x="270" y="1"/>
                    <a:pt x="261" y="0"/>
                    <a:pt x="252" y="0"/>
                  </a:cubicBezTo>
                  <a:close/>
                </a:path>
              </a:pathLst>
            </a:custGeom>
            <a:solidFill>
              <a:srgbClr val="FE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8"/>
            <p:cNvSpPr/>
            <p:nvPr/>
          </p:nvSpPr>
          <p:spPr>
            <a:xfrm>
              <a:off x="6156613" y="2663998"/>
              <a:ext cx="152847" cy="106200"/>
            </a:xfrm>
            <a:custGeom>
              <a:avLst/>
              <a:gdLst/>
              <a:ahLst/>
              <a:cxnLst/>
              <a:rect l="l" t="t" r="r" b="b"/>
              <a:pathLst>
                <a:path w="1871" h="1300" extrusionOk="0">
                  <a:moveTo>
                    <a:pt x="416" y="1"/>
                  </a:moveTo>
                  <a:cubicBezTo>
                    <a:pt x="390" y="1"/>
                    <a:pt x="371" y="4"/>
                    <a:pt x="359" y="9"/>
                  </a:cubicBezTo>
                  <a:cubicBezTo>
                    <a:pt x="34" y="175"/>
                    <a:pt x="1" y="812"/>
                    <a:pt x="152" y="977"/>
                  </a:cubicBezTo>
                  <a:cubicBezTo>
                    <a:pt x="272" y="1109"/>
                    <a:pt x="769" y="1299"/>
                    <a:pt x="1050" y="1299"/>
                  </a:cubicBezTo>
                  <a:cubicBezTo>
                    <a:pt x="1110" y="1299"/>
                    <a:pt x="1161" y="1290"/>
                    <a:pt x="1195" y="1270"/>
                  </a:cubicBezTo>
                  <a:cubicBezTo>
                    <a:pt x="1389" y="1162"/>
                    <a:pt x="1743" y="864"/>
                    <a:pt x="1771" y="793"/>
                  </a:cubicBezTo>
                  <a:cubicBezTo>
                    <a:pt x="1799" y="722"/>
                    <a:pt x="1870" y="449"/>
                    <a:pt x="1809" y="387"/>
                  </a:cubicBezTo>
                  <a:cubicBezTo>
                    <a:pt x="1757" y="335"/>
                    <a:pt x="699" y="1"/>
                    <a:pt x="416" y="1"/>
                  </a:cubicBezTo>
                  <a:close/>
                </a:path>
              </a:pathLst>
            </a:custGeom>
            <a:solidFill>
              <a:srgbClr val="F3B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8"/>
            <p:cNvSpPr/>
            <p:nvPr/>
          </p:nvSpPr>
          <p:spPr>
            <a:xfrm>
              <a:off x="6178179" y="2669226"/>
              <a:ext cx="108896" cy="67315"/>
            </a:xfrm>
            <a:custGeom>
              <a:avLst/>
              <a:gdLst/>
              <a:ahLst/>
              <a:cxnLst/>
              <a:rect l="l" t="t" r="r" b="b"/>
              <a:pathLst>
                <a:path w="1333" h="824" extrusionOk="0">
                  <a:moveTo>
                    <a:pt x="300" y="1"/>
                  </a:moveTo>
                  <a:cubicBezTo>
                    <a:pt x="280" y="1"/>
                    <a:pt x="265" y="3"/>
                    <a:pt x="256" y="7"/>
                  </a:cubicBezTo>
                  <a:cubicBezTo>
                    <a:pt x="25" y="115"/>
                    <a:pt x="1" y="522"/>
                    <a:pt x="110" y="625"/>
                  </a:cubicBezTo>
                  <a:cubicBezTo>
                    <a:pt x="194" y="710"/>
                    <a:pt x="544" y="823"/>
                    <a:pt x="744" y="823"/>
                  </a:cubicBezTo>
                  <a:cubicBezTo>
                    <a:pt x="788" y="823"/>
                    <a:pt x="826" y="818"/>
                    <a:pt x="851" y="805"/>
                  </a:cubicBezTo>
                  <a:cubicBezTo>
                    <a:pt x="988" y="734"/>
                    <a:pt x="1238" y="540"/>
                    <a:pt x="1262" y="493"/>
                  </a:cubicBezTo>
                  <a:cubicBezTo>
                    <a:pt x="1280" y="446"/>
                    <a:pt x="1332" y="271"/>
                    <a:pt x="1290" y="233"/>
                  </a:cubicBezTo>
                  <a:cubicBezTo>
                    <a:pt x="1251" y="203"/>
                    <a:pt x="507" y="1"/>
                    <a:pt x="300" y="1"/>
                  </a:cubicBezTo>
                  <a:close/>
                </a:path>
              </a:pathLst>
            </a:custGeom>
            <a:solidFill>
              <a:srgbClr val="FE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8"/>
            <p:cNvSpPr/>
            <p:nvPr/>
          </p:nvSpPr>
          <p:spPr>
            <a:xfrm>
              <a:off x="6276944" y="2672412"/>
              <a:ext cx="89943" cy="92966"/>
            </a:xfrm>
            <a:custGeom>
              <a:avLst/>
              <a:gdLst/>
              <a:ahLst/>
              <a:cxnLst/>
              <a:rect l="l" t="t" r="r" b="b"/>
              <a:pathLst>
                <a:path w="1101" h="1138" extrusionOk="0">
                  <a:moveTo>
                    <a:pt x="761" y="1"/>
                  </a:moveTo>
                  <a:cubicBezTo>
                    <a:pt x="597" y="1"/>
                    <a:pt x="73" y="227"/>
                    <a:pt x="38" y="284"/>
                  </a:cubicBezTo>
                  <a:cubicBezTo>
                    <a:pt x="1" y="346"/>
                    <a:pt x="57" y="610"/>
                    <a:pt x="76" y="681"/>
                  </a:cubicBezTo>
                  <a:cubicBezTo>
                    <a:pt x="95" y="752"/>
                    <a:pt x="341" y="1077"/>
                    <a:pt x="487" y="1120"/>
                  </a:cubicBezTo>
                  <a:cubicBezTo>
                    <a:pt x="523" y="1132"/>
                    <a:pt x="563" y="1138"/>
                    <a:pt x="605" y="1138"/>
                  </a:cubicBezTo>
                  <a:cubicBezTo>
                    <a:pt x="742" y="1138"/>
                    <a:pt x="895" y="1072"/>
                    <a:pt x="964" y="945"/>
                  </a:cubicBezTo>
                  <a:cubicBezTo>
                    <a:pt x="1101" y="700"/>
                    <a:pt x="1039" y="105"/>
                    <a:pt x="794" y="6"/>
                  </a:cubicBezTo>
                  <a:cubicBezTo>
                    <a:pt x="786" y="2"/>
                    <a:pt x="775" y="1"/>
                    <a:pt x="761" y="1"/>
                  </a:cubicBezTo>
                  <a:close/>
                </a:path>
              </a:pathLst>
            </a:custGeom>
            <a:solidFill>
              <a:srgbClr val="F3B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8"/>
            <p:cNvSpPr/>
            <p:nvPr/>
          </p:nvSpPr>
          <p:spPr>
            <a:xfrm>
              <a:off x="6291975" y="2674945"/>
              <a:ext cx="70664" cy="65599"/>
            </a:xfrm>
            <a:custGeom>
              <a:avLst/>
              <a:gdLst/>
              <a:ahLst/>
              <a:cxnLst/>
              <a:rect l="l" t="t" r="r" b="b"/>
              <a:pathLst>
                <a:path w="865" h="803" extrusionOk="0">
                  <a:moveTo>
                    <a:pt x="600" y="0"/>
                  </a:moveTo>
                  <a:cubicBezTo>
                    <a:pt x="474" y="0"/>
                    <a:pt x="60" y="162"/>
                    <a:pt x="29" y="201"/>
                  </a:cubicBezTo>
                  <a:cubicBezTo>
                    <a:pt x="1" y="244"/>
                    <a:pt x="43" y="433"/>
                    <a:pt x="57" y="480"/>
                  </a:cubicBezTo>
                  <a:cubicBezTo>
                    <a:pt x="76" y="532"/>
                    <a:pt x="270" y="763"/>
                    <a:pt x="383" y="791"/>
                  </a:cubicBezTo>
                  <a:cubicBezTo>
                    <a:pt x="411" y="799"/>
                    <a:pt x="443" y="803"/>
                    <a:pt x="475" y="803"/>
                  </a:cubicBezTo>
                  <a:cubicBezTo>
                    <a:pt x="585" y="803"/>
                    <a:pt x="706" y="760"/>
                    <a:pt x="761" y="669"/>
                  </a:cubicBezTo>
                  <a:cubicBezTo>
                    <a:pt x="865" y="494"/>
                    <a:pt x="818" y="74"/>
                    <a:pt x="624" y="3"/>
                  </a:cubicBezTo>
                  <a:cubicBezTo>
                    <a:pt x="618" y="1"/>
                    <a:pt x="610" y="0"/>
                    <a:pt x="600" y="0"/>
                  </a:cubicBezTo>
                  <a:close/>
                </a:path>
              </a:pathLst>
            </a:custGeom>
            <a:solidFill>
              <a:srgbClr val="FE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8"/>
            <p:cNvSpPr/>
            <p:nvPr/>
          </p:nvSpPr>
          <p:spPr>
            <a:xfrm>
              <a:off x="6265752" y="2673229"/>
              <a:ext cx="62985" cy="30553"/>
            </a:xfrm>
            <a:custGeom>
              <a:avLst/>
              <a:gdLst/>
              <a:ahLst/>
              <a:cxnLst/>
              <a:rect l="l" t="t" r="r" b="b"/>
              <a:pathLst>
                <a:path w="771" h="374" extrusionOk="0">
                  <a:moveTo>
                    <a:pt x="490" y="1"/>
                  </a:moveTo>
                  <a:cubicBezTo>
                    <a:pt x="292" y="1"/>
                    <a:pt x="47" y="35"/>
                    <a:pt x="29" y="76"/>
                  </a:cubicBezTo>
                  <a:cubicBezTo>
                    <a:pt x="1" y="137"/>
                    <a:pt x="218" y="364"/>
                    <a:pt x="478" y="373"/>
                  </a:cubicBezTo>
                  <a:cubicBezTo>
                    <a:pt x="563" y="373"/>
                    <a:pt x="770" y="81"/>
                    <a:pt x="737" y="43"/>
                  </a:cubicBezTo>
                  <a:cubicBezTo>
                    <a:pt x="711" y="13"/>
                    <a:pt x="609" y="1"/>
                    <a:pt x="490" y="1"/>
                  </a:cubicBezTo>
                  <a:close/>
                </a:path>
              </a:pathLst>
            </a:custGeom>
            <a:solidFill>
              <a:srgbClr val="4D3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8"/>
            <p:cNvSpPr/>
            <p:nvPr/>
          </p:nvSpPr>
          <p:spPr>
            <a:xfrm>
              <a:off x="6308558" y="2633037"/>
              <a:ext cx="24018" cy="24426"/>
            </a:xfrm>
            <a:custGeom>
              <a:avLst/>
              <a:gdLst/>
              <a:ahLst/>
              <a:cxnLst/>
              <a:rect l="l" t="t" r="r" b="b"/>
              <a:pathLst>
                <a:path w="294" h="299" extrusionOk="0">
                  <a:moveTo>
                    <a:pt x="132" y="1"/>
                  </a:moveTo>
                  <a:cubicBezTo>
                    <a:pt x="129" y="1"/>
                    <a:pt x="126" y="1"/>
                    <a:pt x="124" y="1"/>
                  </a:cubicBezTo>
                  <a:cubicBezTo>
                    <a:pt x="43" y="20"/>
                    <a:pt x="10" y="204"/>
                    <a:pt x="1" y="266"/>
                  </a:cubicBezTo>
                  <a:cubicBezTo>
                    <a:pt x="1" y="266"/>
                    <a:pt x="53" y="152"/>
                    <a:pt x="133" y="148"/>
                  </a:cubicBezTo>
                  <a:cubicBezTo>
                    <a:pt x="135" y="147"/>
                    <a:pt x="138" y="147"/>
                    <a:pt x="140" y="147"/>
                  </a:cubicBezTo>
                  <a:cubicBezTo>
                    <a:pt x="218" y="147"/>
                    <a:pt x="294" y="299"/>
                    <a:pt x="294" y="299"/>
                  </a:cubicBezTo>
                  <a:cubicBezTo>
                    <a:pt x="275" y="180"/>
                    <a:pt x="209" y="1"/>
                    <a:pt x="132" y="1"/>
                  </a:cubicBezTo>
                  <a:close/>
                </a:path>
              </a:pathLst>
            </a:custGeom>
            <a:solidFill>
              <a:srgbClr val="75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8"/>
            <p:cNvSpPr/>
            <p:nvPr/>
          </p:nvSpPr>
          <p:spPr>
            <a:xfrm>
              <a:off x="6228011" y="2629116"/>
              <a:ext cx="29328" cy="24099"/>
            </a:xfrm>
            <a:custGeom>
              <a:avLst/>
              <a:gdLst/>
              <a:ahLst/>
              <a:cxnLst/>
              <a:rect l="l" t="t" r="r" b="b"/>
              <a:pathLst>
                <a:path w="359" h="295" extrusionOk="0">
                  <a:moveTo>
                    <a:pt x="165" y="1"/>
                  </a:moveTo>
                  <a:cubicBezTo>
                    <a:pt x="160" y="1"/>
                    <a:pt x="156" y="1"/>
                    <a:pt x="151" y="2"/>
                  </a:cubicBezTo>
                  <a:cubicBezTo>
                    <a:pt x="52" y="21"/>
                    <a:pt x="9" y="205"/>
                    <a:pt x="0" y="271"/>
                  </a:cubicBezTo>
                  <a:cubicBezTo>
                    <a:pt x="0" y="271"/>
                    <a:pt x="61" y="153"/>
                    <a:pt x="165" y="148"/>
                  </a:cubicBezTo>
                  <a:cubicBezTo>
                    <a:pt x="168" y="148"/>
                    <a:pt x="171" y="148"/>
                    <a:pt x="174" y="148"/>
                  </a:cubicBezTo>
                  <a:cubicBezTo>
                    <a:pt x="270" y="148"/>
                    <a:pt x="359" y="295"/>
                    <a:pt x="359" y="295"/>
                  </a:cubicBezTo>
                  <a:cubicBezTo>
                    <a:pt x="336" y="182"/>
                    <a:pt x="258" y="1"/>
                    <a:pt x="165" y="1"/>
                  </a:cubicBezTo>
                  <a:close/>
                </a:path>
              </a:pathLst>
            </a:custGeom>
            <a:solidFill>
              <a:srgbClr val="75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8"/>
            <p:cNvSpPr/>
            <p:nvPr/>
          </p:nvSpPr>
          <p:spPr>
            <a:xfrm>
              <a:off x="5920527" y="2940113"/>
              <a:ext cx="620373" cy="440568"/>
            </a:xfrm>
            <a:custGeom>
              <a:avLst/>
              <a:gdLst/>
              <a:ahLst/>
              <a:cxnLst/>
              <a:rect l="l" t="t" r="r" b="b"/>
              <a:pathLst>
                <a:path w="7594" h="5393" extrusionOk="0">
                  <a:moveTo>
                    <a:pt x="86" y="1"/>
                  </a:moveTo>
                  <a:lnTo>
                    <a:pt x="1" y="5393"/>
                  </a:lnTo>
                  <a:lnTo>
                    <a:pt x="6871" y="5393"/>
                  </a:lnTo>
                  <a:lnTo>
                    <a:pt x="7593" y="5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EC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8"/>
            <p:cNvSpPr/>
            <p:nvPr/>
          </p:nvSpPr>
          <p:spPr>
            <a:xfrm>
              <a:off x="5927471" y="2940113"/>
              <a:ext cx="613429" cy="256188"/>
            </a:xfrm>
            <a:custGeom>
              <a:avLst/>
              <a:gdLst/>
              <a:ahLst/>
              <a:cxnLst/>
              <a:rect l="l" t="t" r="r" b="b"/>
              <a:pathLst>
                <a:path w="7509" h="3136" extrusionOk="0">
                  <a:moveTo>
                    <a:pt x="1" y="1"/>
                  </a:moveTo>
                  <a:lnTo>
                    <a:pt x="4085" y="3136"/>
                  </a:lnTo>
                  <a:lnTo>
                    <a:pt x="7508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8"/>
            <p:cNvSpPr/>
            <p:nvPr/>
          </p:nvSpPr>
          <p:spPr>
            <a:xfrm>
              <a:off x="6335189" y="2942808"/>
              <a:ext cx="86431" cy="67968"/>
            </a:xfrm>
            <a:custGeom>
              <a:avLst/>
              <a:gdLst/>
              <a:ahLst/>
              <a:cxnLst/>
              <a:rect l="l" t="t" r="r" b="b"/>
              <a:pathLst>
                <a:path w="1058" h="832" extrusionOk="0">
                  <a:moveTo>
                    <a:pt x="5" y="1"/>
                  </a:moveTo>
                  <a:lnTo>
                    <a:pt x="5" y="1"/>
                  </a:lnTo>
                  <a:cubicBezTo>
                    <a:pt x="24" y="530"/>
                    <a:pt x="1" y="766"/>
                    <a:pt x="416" y="822"/>
                  </a:cubicBezTo>
                  <a:cubicBezTo>
                    <a:pt x="457" y="828"/>
                    <a:pt x="496" y="831"/>
                    <a:pt x="532" y="831"/>
                  </a:cubicBezTo>
                  <a:cubicBezTo>
                    <a:pt x="895" y="831"/>
                    <a:pt x="1057" y="554"/>
                    <a:pt x="1049" y="374"/>
                  </a:cubicBezTo>
                  <a:cubicBezTo>
                    <a:pt x="1044" y="298"/>
                    <a:pt x="1049" y="161"/>
                    <a:pt x="1035" y="1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8"/>
            <p:cNvSpPr/>
            <p:nvPr/>
          </p:nvSpPr>
          <p:spPr>
            <a:xfrm>
              <a:off x="5996172" y="2940113"/>
              <a:ext cx="99828" cy="85859"/>
            </a:xfrm>
            <a:custGeom>
              <a:avLst/>
              <a:gdLst/>
              <a:ahLst/>
              <a:cxnLst/>
              <a:rect l="l" t="t" r="r" b="b"/>
              <a:pathLst>
                <a:path w="1222" h="1051" extrusionOk="0">
                  <a:moveTo>
                    <a:pt x="5" y="1"/>
                  </a:moveTo>
                  <a:lnTo>
                    <a:pt x="5" y="1"/>
                  </a:lnTo>
                  <a:cubicBezTo>
                    <a:pt x="29" y="666"/>
                    <a:pt x="0" y="964"/>
                    <a:pt x="482" y="1039"/>
                  </a:cubicBezTo>
                  <a:cubicBezTo>
                    <a:pt x="529" y="1047"/>
                    <a:pt x="574" y="1051"/>
                    <a:pt x="617" y="1051"/>
                  </a:cubicBezTo>
                  <a:cubicBezTo>
                    <a:pt x="1033" y="1051"/>
                    <a:pt x="1222" y="699"/>
                    <a:pt x="1209" y="468"/>
                  </a:cubicBezTo>
                  <a:cubicBezTo>
                    <a:pt x="1204" y="378"/>
                    <a:pt x="1209" y="199"/>
                    <a:pt x="1195" y="1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79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8"/>
            <p:cNvSpPr/>
            <p:nvPr/>
          </p:nvSpPr>
          <p:spPr>
            <a:xfrm>
              <a:off x="5750855" y="2940113"/>
              <a:ext cx="204150" cy="440568"/>
            </a:xfrm>
            <a:custGeom>
              <a:avLst/>
              <a:gdLst/>
              <a:ahLst/>
              <a:cxnLst/>
              <a:rect l="l" t="t" r="r" b="b"/>
              <a:pathLst>
                <a:path w="2499" h="5393" extrusionOk="0">
                  <a:moveTo>
                    <a:pt x="2163" y="1"/>
                  </a:moveTo>
                  <a:lnTo>
                    <a:pt x="0" y="185"/>
                  </a:lnTo>
                  <a:lnTo>
                    <a:pt x="383" y="5393"/>
                  </a:lnTo>
                  <a:lnTo>
                    <a:pt x="2498" y="539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EA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8"/>
            <p:cNvSpPr/>
            <p:nvPr/>
          </p:nvSpPr>
          <p:spPr>
            <a:xfrm>
              <a:off x="6347116" y="2880315"/>
              <a:ext cx="85614" cy="120006"/>
            </a:xfrm>
            <a:custGeom>
              <a:avLst/>
              <a:gdLst/>
              <a:ahLst/>
              <a:cxnLst/>
              <a:rect l="l" t="t" r="r" b="b"/>
              <a:pathLst>
                <a:path w="1048" h="1469" extrusionOk="0">
                  <a:moveTo>
                    <a:pt x="483" y="1"/>
                  </a:moveTo>
                  <a:cubicBezTo>
                    <a:pt x="1" y="1"/>
                    <a:pt x="62" y="492"/>
                    <a:pt x="62" y="492"/>
                  </a:cubicBezTo>
                  <a:cubicBezTo>
                    <a:pt x="128" y="1120"/>
                    <a:pt x="95" y="1394"/>
                    <a:pt x="492" y="1460"/>
                  </a:cubicBezTo>
                  <a:cubicBezTo>
                    <a:pt x="528" y="1466"/>
                    <a:pt x="561" y="1468"/>
                    <a:pt x="593" y="1468"/>
                  </a:cubicBezTo>
                  <a:cubicBezTo>
                    <a:pt x="920" y="1468"/>
                    <a:pt x="1047" y="1177"/>
                    <a:pt x="1026" y="983"/>
                  </a:cubicBezTo>
                  <a:cubicBezTo>
                    <a:pt x="1002" y="770"/>
                    <a:pt x="1021" y="1"/>
                    <a:pt x="483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8"/>
            <p:cNvSpPr/>
            <p:nvPr/>
          </p:nvSpPr>
          <p:spPr>
            <a:xfrm>
              <a:off x="6011612" y="2895755"/>
              <a:ext cx="91496" cy="120088"/>
            </a:xfrm>
            <a:custGeom>
              <a:avLst/>
              <a:gdLst/>
              <a:ahLst/>
              <a:cxnLst/>
              <a:rect l="l" t="t" r="r" b="b"/>
              <a:pathLst>
                <a:path w="1120" h="1470" extrusionOk="0">
                  <a:moveTo>
                    <a:pt x="586" y="1"/>
                  </a:moveTo>
                  <a:cubicBezTo>
                    <a:pt x="0" y="1"/>
                    <a:pt x="95" y="775"/>
                    <a:pt x="85" y="983"/>
                  </a:cubicBezTo>
                  <a:cubicBezTo>
                    <a:pt x="81" y="1176"/>
                    <a:pt x="240" y="1469"/>
                    <a:pt x="587" y="1469"/>
                  </a:cubicBezTo>
                  <a:cubicBezTo>
                    <a:pt x="622" y="1469"/>
                    <a:pt x="660" y="1466"/>
                    <a:pt x="699" y="1460"/>
                  </a:cubicBezTo>
                  <a:cubicBezTo>
                    <a:pt x="1119" y="1394"/>
                    <a:pt x="1067" y="1120"/>
                    <a:pt x="1081" y="492"/>
                  </a:cubicBezTo>
                  <a:cubicBezTo>
                    <a:pt x="1081" y="492"/>
                    <a:pt x="1105" y="1"/>
                    <a:pt x="586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8"/>
            <p:cNvSpPr/>
            <p:nvPr/>
          </p:nvSpPr>
          <p:spPr>
            <a:xfrm>
              <a:off x="5754286" y="2395481"/>
              <a:ext cx="267380" cy="192958"/>
            </a:xfrm>
            <a:custGeom>
              <a:avLst/>
              <a:gdLst/>
              <a:ahLst/>
              <a:cxnLst/>
              <a:rect l="l" t="t" r="r" b="b"/>
              <a:pathLst>
                <a:path w="3273" h="2362" extrusionOk="0">
                  <a:moveTo>
                    <a:pt x="3122" y="1"/>
                  </a:moveTo>
                  <a:lnTo>
                    <a:pt x="1" y="393"/>
                  </a:lnTo>
                  <a:lnTo>
                    <a:pt x="317" y="2362"/>
                  </a:lnTo>
                  <a:lnTo>
                    <a:pt x="3273" y="1904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8"/>
            <p:cNvSpPr/>
            <p:nvPr/>
          </p:nvSpPr>
          <p:spPr>
            <a:xfrm>
              <a:off x="5984572" y="3257971"/>
              <a:ext cx="186014" cy="93783"/>
            </a:xfrm>
            <a:custGeom>
              <a:avLst/>
              <a:gdLst/>
              <a:ahLst/>
              <a:cxnLst/>
              <a:rect l="l" t="t" r="r" b="b"/>
              <a:pathLst>
                <a:path w="2277" h="1148" extrusionOk="0">
                  <a:moveTo>
                    <a:pt x="1" y="0"/>
                  </a:moveTo>
                  <a:lnTo>
                    <a:pt x="81" y="1148"/>
                  </a:lnTo>
                  <a:lnTo>
                    <a:pt x="2277" y="1148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rgbClr val="FEE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8"/>
            <p:cNvSpPr/>
            <p:nvPr/>
          </p:nvSpPr>
          <p:spPr>
            <a:xfrm>
              <a:off x="6018147" y="2503885"/>
              <a:ext cx="131607" cy="337145"/>
            </a:xfrm>
            <a:custGeom>
              <a:avLst/>
              <a:gdLst/>
              <a:ahLst/>
              <a:cxnLst/>
              <a:rect l="l" t="t" r="r" b="b"/>
              <a:pathLst>
                <a:path w="1611" h="4127" extrusionOk="0">
                  <a:moveTo>
                    <a:pt x="1611" y="1"/>
                  </a:moveTo>
                  <a:lnTo>
                    <a:pt x="1011" y="90"/>
                  </a:lnTo>
                  <a:cubicBezTo>
                    <a:pt x="718" y="289"/>
                    <a:pt x="0" y="2852"/>
                    <a:pt x="5" y="3140"/>
                  </a:cubicBezTo>
                  <a:cubicBezTo>
                    <a:pt x="13" y="3544"/>
                    <a:pt x="688" y="4127"/>
                    <a:pt x="1030" y="4127"/>
                  </a:cubicBezTo>
                  <a:cubicBezTo>
                    <a:pt x="1100" y="4127"/>
                    <a:pt x="1157" y="4102"/>
                    <a:pt x="1190" y="4047"/>
                  </a:cubicBezTo>
                  <a:cubicBezTo>
                    <a:pt x="1384" y="3716"/>
                    <a:pt x="1611" y="1"/>
                    <a:pt x="1611" y="1"/>
                  </a:cubicBezTo>
                  <a:close/>
                </a:path>
              </a:pathLst>
            </a:custGeom>
            <a:solidFill>
              <a:srgbClr val="CB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8"/>
            <p:cNvSpPr/>
            <p:nvPr/>
          </p:nvSpPr>
          <p:spPr>
            <a:xfrm>
              <a:off x="6073697" y="2513116"/>
              <a:ext cx="70256" cy="199493"/>
            </a:xfrm>
            <a:custGeom>
              <a:avLst/>
              <a:gdLst/>
              <a:ahLst/>
              <a:cxnLst/>
              <a:rect l="l" t="t" r="r" b="b"/>
              <a:pathLst>
                <a:path w="860" h="2442" extrusionOk="0">
                  <a:moveTo>
                    <a:pt x="860" y="1"/>
                  </a:moveTo>
                  <a:lnTo>
                    <a:pt x="355" y="76"/>
                  </a:lnTo>
                  <a:cubicBezTo>
                    <a:pt x="265" y="138"/>
                    <a:pt x="133" y="445"/>
                    <a:pt x="0" y="832"/>
                  </a:cubicBezTo>
                  <a:cubicBezTo>
                    <a:pt x="24" y="1734"/>
                    <a:pt x="232" y="2442"/>
                    <a:pt x="487" y="2442"/>
                  </a:cubicBezTo>
                  <a:cubicBezTo>
                    <a:pt x="558" y="2442"/>
                    <a:pt x="624" y="2390"/>
                    <a:pt x="680" y="2296"/>
                  </a:cubicBezTo>
                  <a:cubicBezTo>
                    <a:pt x="779" y="1299"/>
                    <a:pt x="860" y="1"/>
                    <a:pt x="860" y="1"/>
                  </a:cubicBezTo>
                  <a:close/>
                </a:path>
              </a:pathLst>
            </a:custGeom>
            <a:solidFill>
              <a:srgbClr val="D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8"/>
            <p:cNvSpPr/>
            <p:nvPr/>
          </p:nvSpPr>
          <p:spPr>
            <a:xfrm>
              <a:off x="5758207" y="2419008"/>
              <a:ext cx="259619" cy="147047"/>
            </a:xfrm>
            <a:custGeom>
              <a:avLst/>
              <a:gdLst/>
              <a:ahLst/>
              <a:cxnLst/>
              <a:rect l="l" t="t" r="r" b="b"/>
              <a:pathLst>
                <a:path w="3178" h="1800" extrusionOk="0">
                  <a:moveTo>
                    <a:pt x="1006" y="1"/>
                  </a:moveTo>
                  <a:lnTo>
                    <a:pt x="0" y="128"/>
                  </a:lnTo>
                  <a:lnTo>
                    <a:pt x="1846" y="1800"/>
                  </a:lnTo>
                  <a:lnTo>
                    <a:pt x="3178" y="1597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FFFFFF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8"/>
            <p:cNvSpPr/>
            <p:nvPr/>
          </p:nvSpPr>
          <p:spPr>
            <a:xfrm>
              <a:off x="5691058" y="3932899"/>
              <a:ext cx="807367" cy="20178"/>
            </a:xfrm>
            <a:custGeom>
              <a:avLst/>
              <a:gdLst/>
              <a:ahLst/>
              <a:cxnLst/>
              <a:rect l="l" t="t" r="r" b="b"/>
              <a:pathLst>
                <a:path w="9883" h="247" extrusionOk="0">
                  <a:moveTo>
                    <a:pt x="1" y="1"/>
                  </a:moveTo>
                  <a:lnTo>
                    <a:pt x="1" y="246"/>
                  </a:lnTo>
                  <a:lnTo>
                    <a:pt x="9883" y="246"/>
                  </a:lnTo>
                  <a:lnTo>
                    <a:pt x="9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8"/>
            <p:cNvSpPr/>
            <p:nvPr/>
          </p:nvSpPr>
          <p:spPr>
            <a:xfrm>
              <a:off x="6428900" y="3377150"/>
              <a:ext cx="95000" cy="1245803"/>
            </a:xfrm>
            <a:custGeom>
              <a:avLst/>
              <a:gdLst/>
              <a:ahLst/>
              <a:cxnLst/>
              <a:rect l="l" t="t" r="r" b="b"/>
              <a:pathLst>
                <a:path w="1163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62" y="14934"/>
                  </a:lnTo>
                  <a:lnTo>
                    <a:pt x="1162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8"/>
            <p:cNvSpPr/>
            <p:nvPr/>
          </p:nvSpPr>
          <p:spPr>
            <a:xfrm>
              <a:off x="6735555" y="3377157"/>
              <a:ext cx="94600" cy="1220077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7" y="14934"/>
                  </a:lnTo>
                  <a:lnTo>
                    <a:pt x="1157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8"/>
            <p:cNvSpPr/>
            <p:nvPr/>
          </p:nvSpPr>
          <p:spPr>
            <a:xfrm>
              <a:off x="5682153" y="3482048"/>
              <a:ext cx="1200471" cy="102279"/>
            </a:xfrm>
            <a:custGeom>
              <a:avLst/>
              <a:gdLst/>
              <a:ahLst/>
              <a:cxnLst/>
              <a:rect l="l" t="t" r="r" b="b"/>
              <a:pathLst>
                <a:path w="14695" h="1252" extrusionOk="0">
                  <a:moveTo>
                    <a:pt x="1" y="0"/>
                  </a:moveTo>
                  <a:lnTo>
                    <a:pt x="1" y="1252"/>
                  </a:lnTo>
                  <a:lnTo>
                    <a:pt x="14695" y="1252"/>
                  </a:lnTo>
                  <a:lnTo>
                    <a:pt x="14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8"/>
            <p:cNvSpPr/>
            <p:nvPr/>
          </p:nvSpPr>
          <p:spPr>
            <a:xfrm>
              <a:off x="5618925" y="3377157"/>
              <a:ext cx="94600" cy="1220077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7" y="14934"/>
                  </a:lnTo>
                  <a:lnTo>
                    <a:pt x="1157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8"/>
            <p:cNvSpPr/>
            <p:nvPr/>
          </p:nvSpPr>
          <p:spPr>
            <a:xfrm>
              <a:off x="5781734" y="3362861"/>
              <a:ext cx="1100888" cy="195654"/>
            </a:xfrm>
            <a:custGeom>
              <a:avLst/>
              <a:gdLst/>
              <a:ahLst/>
              <a:cxnLst/>
              <a:rect l="l" t="t" r="r" b="b"/>
              <a:pathLst>
                <a:path w="13476" h="2395" extrusionOk="0">
                  <a:moveTo>
                    <a:pt x="0" y="0"/>
                  </a:moveTo>
                  <a:lnTo>
                    <a:pt x="0" y="2394"/>
                  </a:lnTo>
                  <a:lnTo>
                    <a:pt x="13476" y="239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8"/>
            <p:cNvSpPr/>
            <p:nvPr/>
          </p:nvSpPr>
          <p:spPr>
            <a:xfrm>
              <a:off x="5937927" y="3377157"/>
              <a:ext cx="94600" cy="1220077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1" y="0"/>
                  </a:moveTo>
                  <a:lnTo>
                    <a:pt x="0" y="14934"/>
                  </a:lnTo>
                  <a:lnTo>
                    <a:pt x="1157" y="14934"/>
                  </a:lnTo>
                  <a:lnTo>
                    <a:pt x="1157" y="62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8"/>
            <p:cNvSpPr/>
            <p:nvPr/>
          </p:nvSpPr>
          <p:spPr>
            <a:xfrm>
              <a:off x="6788001" y="3377157"/>
              <a:ext cx="94600" cy="1220077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8" y="14934"/>
                  </a:lnTo>
                  <a:lnTo>
                    <a:pt x="1158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8"/>
            <p:cNvSpPr/>
            <p:nvPr/>
          </p:nvSpPr>
          <p:spPr>
            <a:xfrm>
              <a:off x="5977625" y="3362850"/>
              <a:ext cx="94600" cy="1245803"/>
            </a:xfrm>
            <a:custGeom>
              <a:avLst/>
              <a:gdLst/>
              <a:ahLst/>
              <a:cxnLst/>
              <a:rect l="l" t="t" r="r" b="b"/>
              <a:pathLst>
                <a:path w="1158" h="14935" extrusionOk="0">
                  <a:moveTo>
                    <a:pt x="492" y="0"/>
                  </a:moveTo>
                  <a:lnTo>
                    <a:pt x="1" y="14934"/>
                  </a:lnTo>
                  <a:lnTo>
                    <a:pt x="1158" y="14934"/>
                  </a:lnTo>
                  <a:lnTo>
                    <a:pt x="1158" y="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8"/>
            <p:cNvSpPr/>
            <p:nvPr/>
          </p:nvSpPr>
          <p:spPr>
            <a:xfrm>
              <a:off x="5660995" y="3362861"/>
              <a:ext cx="347602" cy="195654"/>
            </a:xfrm>
            <a:custGeom>
              <a:avLst/>
              <a:gdLst/>
              <a:ahLst/>
              <a:cxnLst/>
              <a:rect l="l" t="t" r="r" b="b"/>
              <a:pathLst>
                <a:path w="4255" h="2395" extrusionOk="0">
                  <a:moveTo>
                    <a:pt x="0" y="0"/>
                  </a:moveTo>
                  <a:lnTo>
                    <a:pt x="0" y="2394"/>
                  </a:lnTo>
                  <a:lnTo>
                    <a:pt x="4254" y="2394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8"/>
            <p:cNvSpPr/>
            <p:nvPr/>
          </p:nvSpPr>
          <p:spPr>
            <a:xfrm>
              <a:off x="6090280" y="3384101"/>
              <a:ext cx="749937" cy="152438"/>
            </a:xfrm>
            <a:custGeom>
              <a:avLst/>
              <a:gdLst/>
              <a:ahLst/>
              <a:cxnLst/>
              <a:rect l="l" t="t" r="r" b="b"/>
              <a:pathLst>
                <a:path w="9180" h="1866" extrusionOk="0">
                  <a:moveTo>
                    <a:pt x="9033" y="71"/>
                  </a:moveTo>
                  <a:lnTo>
                    <a:pt x="9033" y="1794"/>
                  </a:lnTo>
                  <a:lnTo>
                    <a:pt x="147" y="1794"/>
                  </a:lnTo>
                  <a:lnTo>
                    <a:pt x="147" y="71"/>
                  </a:lnTo>
                  <a:close/>
                  <a:moveTo>
                    <a:pt x="0" y="0"/>
                  </a:moveTo>
                  <a:lnTo>
                    <a:pt x="0" y="1865"/>
                  </a:lnTo>
                  <a:lnTo>
                    <a:pt x="9179" y="1865"/>
                  </a:lnTo>
                  <a:lnTo>
                    <a:pt x="9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8"/>
            <p:cNvSpPr/>
            <p:nvPr/>
          </p:nvSpPr>
          <p:spPr>
            <a:xfrm>
              <a:off x="6479455" y="3426090"/>
              <a:ext cx="72625" cy="34801"/>
            </a:xfrm>
            <a:custGeom>
              <a:avLst/>
              <a:gdLst/>
              <a:ahLst/>
              <a:cxnLst/>
              <a:rect l="l" t="t" r="r" b="b"/>
              <a:pathLst>
                <a:path w="889" h="426" extrusionOk="0">
                  <a:moveTo>
                    <a:pt x="444" y="1"/>
                  </a:moveTo>
                  <a:cubicBezTo>
                    <a:pt x="199" y="1"/>
                    <a:pt x="0" y="95"/>
                    <a:pt x="0" y="213"/>
                  </a:cubicBezTo>
                  <a:cubicBezTo>
                    <a:pt x="0" y="331"/>
                    <a:pt x="199" y="426"/>
                    <a:pt x="444" y="426"/>
                  </a:cubicBezTo>
                  <a:cubicBezTo>
                    <a:pt x="690" y="426"/>
                    <a:pt x="888" y="331"/>
                    <a:pt x="888" y="213"/>
                  </a:cubicBezTo>
                  <a:cubicBezTo>
                    <a:pt x="888" y="95"/>
                    <a:pt x="690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8"/>
            <p:cNvSpPr/>
            <p:nvPr/>
          </p:nvSpPr>
          <p:spPr>
            <a:xfrm>
              <a:off x="6047883" y="3867383"/>
              <a:ext cx="807367" cy="20096"/>
            </a:xfrm>
            <a:custGeom>
              <a:avLst/>
              <a:gdLst/>
              <a:ahLst/>
              <a:cxnLst/>
              <a:rect l="l" t="t" r="r" b="b"/>
              <a:pathLst>
                <a:path w="988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9882" y="246"/>
                  </a:lnTo>
                  <a:lnTo>
                    <a:pt x="9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8"/>
            <p:cNvSpPr/>
            <p:nvPr/>
          </p:nvSpPr>
          <p:spPr>
            <a:xfrm>
              <a:off x="5785574" y="1243398"/>
              <a:ext cx="576341" cy="597907"/>
            </a:xfrm>
            <a:custGeom>
              <a:avLst/>
              <a:gdLst/>
              <a:ahLst/>
              <a:cxnLst/>
              <a:rect l="l" t="t" r="r" b="b"/>
              <a:pathLst>
                <a:path w="7055" h="7319" extrusionOk="0">
                  <a:moveTo>
                    <a:pt x="3527" y="1"/>
                  </a:moveTo>
                  <a:cubicBezTo>
                    <a:pt x="3461" y="1"/>
                    <a:pt x="3400" y="5"/>
                    <a:pt x="3339" y="5"/>
                  </a:cubicBezTo>
                  <a:cubicBezTo>
                    <a:pt x="3315" y="10"/>
                    <a:pt x="3296" y="10"/>
                    <a:pt x="3277" y="10"/>
                  </a:cubicBezTo>
                  <a:cubicBezTo>
                    <a:pt x="3235" y="15"/>
                    <a:pt x="3192" y="19"/>
                    <a:pt x="3150" y="24"/>
                  </a:cubicBezTo>
                  <a:cubicBezTo>
                    <a:pt x="3126" y="24"/>
                    <a:pt x="3102" y="29"/>
                    <a:pt x="3079" y="34"/>
                  </a:cubicBezTo>
                  <a:cubicBezTo>
                    <a:pt x="3041" y="38"/>
                    <a:pt x="3003" y="43"/>
                    <a:pt x="2961" y="48"/>
                  </a:cubicBezTo>
                  <a:cubicBezTo>
                    <a:pt x="2937" y="53"/>
                    <a:pt x="2918" y="57"/>
                    <a:pt x="2895" y="62"/>
                  </a:cubicBezTo>
                  <a:cubicBezTo>
                    <a:pt x="2852" y="67"/>
                    <a:pt x="2814" y="76"/>
                    <a:pt x="2781" y="86"/>
                  </a:cubicBezTo>
                  <a:cubicBezTo>
                    <a:pt x="2758" y="90"/>
                    <a:pt x="2734" y="95"/>
                    <a:pt x="2711" y="100"/>
                  </a:cubicBezTo>
                  <a:cubicBezTo>
                    <a:pt x="2673" y="109"/>
                    <a:pt x="2635" y="119"/>
                    <a:pt x="2597" y="133"/>
                  </a:cubicBezTo>
                  <a:cubicBezTo>
                    <a:pt x="2578" y="138"/>
                    <a:pt x="2555" y="142"/>
                    <a:pt x="2536" y="152"/>
                  </a:cubicBezTo>
                  <a:cubicBezTo>
                    <a:pt x="2498" y="161"/>
                    <a:pt x="2456" y="175"/>
                    <a:pt x="2418" y="185"/>
                  </a:cubicBezTo>
                  <a:cubicBezTo>
                    <a:pt x="2399" y="194"/>
                    <a:pt x="2380" y="199"/>
                    <a:pt x="2361" y="208"/>
                  </a:cubicBezTo>
                  <a:cubicBezTo>
                    <a:pt x="2323" y="222"/>
                    <a:pt x="2281" y="237"/>
                    <a:pt x="2243" y="256"/>
                  </a:cubicBezTo>
                  <a:cubicBezTo>
                    <a:pt x="2224" y="260"/>
                    <a:pt x="2210" y="265"/>
                    <a:pt x="2196" y="274"/>
                  </a:cubicBezTo>
                  <a:cubicBezTo>
                    <a:pt x="2149" y="293"/>
                    <a:pt x="2106" y="312"/>
                    <a:pt x="2064" y="331"/>
                  </a:cubicBezTo>
                  <a:cubicBezTo>
                    <a:pt x="2050" y="336"/>
                    <a:pt x="2040" y="341"/>
                    <a:pt x="2031" y="345"/>
                  </a:cubicBezTo>
                  <a:cubicBezTo>
                    <a:pt x="1979" y="374"/>
                    <a:pt x="1927" y="402"/>
                    <a:pt x="1875" y="426"/>
                  </a:cubicBezTo>
                  <a:cubicBezTo>
                    <a:pt x="1875" y="430"/>
                    <a:pt x="1870" y="430"/>
                    <a:pt x="1870" y="430"/>
                  </a:cubicBezTo>
                  <a:cubicBezTo>
                    <a:pt x="1544" y="614"/>
                    <a:pt x="1247" y="846"/>
                    <a:pt x="987" y="1124"/>
                  </a:cubicBezTo>
                  <a:cubicBezTo>
                    <a:pt x="945" y="1172"/>
                    <a:pt x="907" y="1214"/>
                    <a:pt x="864" y="1261"/>
                  </a:cubicBezTo>
                  <a:cubicBezTo>
                    <a:pt x="864" y="1261"/>
                    <a:pt x="864" y="1266"/>
                    <a:pt x="864" y="1266"/>
                  </a:cubicBezTo>
                  <a:cubicBezTo>
                    <a:pt x="326" y="1908"/>
                    <a:pt x="0" y="2744"/>
                    <a:pt x="0" y="3660"/>
                  </a:cubicBezTo>
                  <a:cubicBezTo>
                    <a:pt x="0" y="5681"/>
                    <a:pt x="1582" y="7319"/>
                    <a:pt x="3527" y="7319"/>
                  </a:cubicBezTo>
                  <a:cubicBezTo>
                    <a:pt x="5208" y="7319"/>
                    <a:pt x="6615" y="6096"/>
                    <a:pt x="6969" y="4458"/>
                  </a:cubicBezTo>
                  <a:cubicBezTo>
                    <a:pt x="6979" y="4392"/>
                    <a:pt x="6993" y="4330"/>
                    <a:pt x="7002" y="4264"/>
                  </a:cubicBezTo>
                  <a:cubicBezTo>
                    <a:pt x="7012" y="4203"/>
                    <a:pt x="7021" y="4141"/>
                    <a:pt x="7031" y="4080"/>
                  </a:cubicBezTo>
                  <a:cubicBezTo>
                    <a:pt x="7031" y="4071"/>
                    <a:pt x="7031" y="4066"/>
                    <a:pt x="7031" y="4061"/>
                  </a:cubicBezTo>
                  <a:cubicBezTo>
                    <a:pt x="7036" y="4004"/>
                    <a:pt x="7040" y="3948"/>
                    <a:pt x="7045" y="3891"/>
                  </a:cubicBezTo>
                  <a:cubicBezTo>
                    <a:pt x="7045" y="3882"/>
                    <a:pt x="7045" y="3872"/>
                    <a:pt x="7045" y="3858"/>
                  </a:cubicBezTo>
                  <a:cubicBezTo>
                    <a:pt x="7050" y="3792"/>
                    <a:pt x="7054" y="3726"/>
                    <a:pt x="7054" y="3660"/>
                  </a:cubicBezTo>
                  <a:cubicBezTo>
                    <a:pt x="7054" y="1639"/>
                    <a:pt x="5473" y="1"/>
                    <a:pt x="3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8"/>
            <p:cNvSpPr/>
            <p:nvPr/>
          </p:nvSpPr>
          <p:spPr>
            <a:xfrm>
              <a:off x="5785574" y="1200184"/>
              <a:ext cx="576341" cy="566701"/>
            </a:xfrm>
            <a:custGeom>
              <a:avLst/>
              <a:gdLst/>
              <a:ahLst/>
              <a:cxnLst/>
              <a:rect l="l" t="t" r="r" b="b"/>
              <a:pathLst>
                <a:path w="7055" h="6937" extrusionOk="0">
                  <a:moveTo>
                    <a:pt x="3527" y="1"/>
                  </a:moveTo>
                  <a:cubicBezTo>
                    <a:pt x="1582" y="1"/>
                    <a:pt x="0" y="1554"/>
                    <a:pt x="0" y="3466"/>
                  </a:cubicBezTo>
                  <a:cubicBezTo>
                    <a:pt x="0" y="5383"/>
                    <a:pt x="1582" y="6937"/>
                    <a:pt x="3527" y="6937"/>
                  </a:cubicBezTo>
                  <a:cubicBezTo>
                    <a:pt x="5473" y="6937"/>
                    <a:pt x="7054" y="5383"/>
                    <a:pt x="7054" y="3466"/>
                  </a:cubicBezTo>
                  <a:cubicBezTo>
                    <a:pt x="7054" y="1554"/>
                    <a:pt x="5473" y="1"/>
                    <a:pt x="3527" y="1"/>
                  </a:cubicBezTo>
                  <a:close/>
                </a:path>
              </a:pathLst>
            </a:custGeom>
            <a:solidFill>
              <a:srgbClr val="F1E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8"/>
            <p:cNvSpPr/>
            <p:nvPr/>
          </p:nvSpPr>
          <p:spPr>
            <a:xfrm>
              <a:off x="5785574" y="1200184"/>
              <a:ext cx="576341" cy="566701"/>
            </a:xfrm>
            <a:custGeom>
              <a:avLst/>
              <a:gdLst/>
              <a:ahLst/>
              <a:cxnLst/>
              <a:rect l="l" t="t" r="r" b="b"/>
              <a:pathLst>
                <a:path w="7055" h="6937" extrusionOk="0">
                  <a:moveTo>
                    <a:pt x="7054" y="3466"/>
                  </a:moveTo>
                  <a:cubicBezTo>
                    <a:pt x="7054" y="1554"/>
                    <a:pt x="5473" y="1"/>
                    <a:pt x="3527" y="1"/>
                  </a:cubicBezTo>
                  <a:cubicBezTo>
                    <a:pt x="1582" y="1"/>
                    <a:pt x="0" y="1554"/>
                    <a:pt x="0" y="3466"/>
                  </a:cubicBezTo>
                  <a:cubicBezTo>
                    <a:pt x="0" y="5383"/>
                    <a:pt x="1582" y="6937"/>
                    <a:pt x="3527" y="6937"/>
                  </a:cubicBezTo>
                  <a:cubicBezTo>
                    <a:pt x="5473" y="6937"/>
                    <a:pt x="7054" y="5383"/>
                    <a:pt x="7054" y="34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8"/>
            <p:cNvSpPr/>
            <p:nvPr/>
          </p:nvSpPr>
          <p:spPr>
            <a:xfrm>
              <a:off x="5849211" y="1200184"/>
              <a:ext cx="512702" cy="442937"/>
            </a:xfrm>
            <a:custGeom>
              <a:avLst/>
              <a:gdLst/>
              <a:ahLst/>
              <a:cxnLst/>
              <a:rect l="l" t="t" r="r" b="b"/>
              <a:pathLst>
                <a:path w="6276" h="5422" extrusionOk="0">
                  <a:moveTo>
                    <a:pt x="2748" y="1"/>
                  </a:moveTo>
                  <a:cubicBezTo>
                    <a:pt x="1686" y="1"/>
                    <a:pt x="732" y="463"/>
                    <a:pt x="85" y="1195"/>
                  </a:cubicBezTo>
                  <a:cubicBezTo>
                    <a:pt x="29" y="1441"/>
                    <a:pt x="0" y="1696"/>
                    <a:pt x="0" y="1955"/>
                  </a:cubicBezTo>
                  <a:cubicBezTo>
                    <a:pt x="0" y="3868"/>
                    <a:pt x="1577" y="5421"/>
                    <a:pt x="3523" y="5421"/>
                  </a:cubicBezTo>
                  <a:cubicBezTo>
                    <a:pt x="4590" y="5421"/>
                    <a:pt x="5544" y="4958"/>
                    <a:pt x="6190" y="4222"/>
                  </a:cubicBezTo>
                  <a:cubicBezTo>
                    <a:pt x="6242" y="3981"/>
                    <a:pt x="6275" y="3726"/>
                    <a:pt x="6275" y="3466"/>
                  </a:cubicBezTo>
                  <a:cubicBezTo>
                    <a:pt x="6275" y="1554"/>
                    <a:pt x="4694" y="1"/>
                    <a:pt x="2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8"/>
            <p:cNvSpPr/>
            <p:nvPr/>
          </p:nvSpPr>
          <p:spPr>
            <a:xfrm>
              <a:off x="6067162" y="1698579"/>
              <a:ext cx="12744" cy="52528"/>
            </a:xfrm>
            <a:custGeom>
              <a:avLst/>
              <a:gdLst/>
              <a:ahLst/>
              <a:cxnLst/>
              <a:rect l="l" t="t" r="r" b="b"/>
              <a:pathLst>
                <a:path w="156" h="643" extrusionOk="0">
                  <a:moveTo>
                    <a:pt x="0" y="0"/>
                  </a:moveTo>
                  <a:lnTo>
                    <a:pt x="0" y="642"/>
                  </a:lnTo>
                  <a:lnTo>
                    <a:pt x="156" y="64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8"/>
            <p:cNvSpPr/>
            <p:nvPr/>
          </p:nvSpPr>
          <p:spPr>
            <a:xfrm>
              <a:off x="6067162" y="1217584"/>
              <a:ext cx="12744" cy="52120"/>
            </a:xfrm>
            <a:custGeom>
              <a:avLst/>
              <a:gdLst/>
              <a:ahLst/>
              <a:cxnLst/>
              <a:rect l="l" t="t" r="r" b="b"/>
              <a:pathLst>
                <a:path w="156" h="638" extrusionOk="0">
                  <a:moveTo>
                    <a:pt x="0" y="0"/>
                  </a:moveTo>
                  <a:lnTo>
                    <a:pt x="0" y="638"/>
                  </a:lnTo>
                  <a:lnTo>
                    <a:pt x="156" y="63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8"/>
            <p:cNvSpPr/>
            <p:nvPr/>
          </p:nvSpPr>
          <p:spPr>
            <a:xfrm>
              <a:off x="5807140" y="1477932"/>
              <a:ext cx="52202" cy="12826"/>
            </a:xfrm>
            <a:custGeom>
              <a:avLst/>
              <a:gdLst/>
              <a:ahLst/>
              <a:cxnLst/>
              <a:rect l="l" t="t" r="r" b="b"/>
              <a:pathLst>
                <a:path w="639" h="157" extrusionOk="0">
                  <a:moveTo>
                    <a:pt x="1" y="0"/>
                  </a:moveTo>
                  <a:lnTo>
                    <a:pt x="1" y="156"/>
                  </a:lnTo>
                  <a:lnTo>
                    <a:pt x="638" y="15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8"/>
            <p:cNvSpPr/>
            <p:nvPr/>
          </p:nvSpPr>
          <p:spPr>
            <a:xfrm>
              <a:off x="6288135" y="1477932"/>
              <a:ext cx="52120" cy="12826"/>
            </a:xfrm>
            <a:custGeom>
              <a:avLst/>
              <a:gdLst/>
              <a:ahLst/>
              <a:cxnLst/>
              <a:rect l="l" t="t" r="r" b="b"/>
              <a:pathLst>
                <a:path w="638" h="157" extrusionOk="0">
                  <a:moveTo>
                    <a:pt x="1" y="0"/>
                  </a:moveTo>
                  <a:lnTo>
                    <a:pt x="1" y="156"/>
                  </a:lnTo>
                  <a:lnTo>
                    <a:pt x="638" y="156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8"/>
            <p:cNvSpPr/>
            <p:nvPr/>
          </p:nvSpPr>
          <p:spPr>
            <a:xfrm>
              <a:off x="5880417" y="1291269"/>
              <a:ext cx="45993" cy="4591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114" y="0"/>
                  </a:moveTo>
                  <a:lnTo>
                    <a:pt x="1" y="109"/>
                  </a:lnTo>
                  <a:lnTo>
                    <a:pt x="454" y="562"/>
                  </a:lnTo>
                  <a:lnTo>
                    <a:pt x="563" y="45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8"/>
            <p:cNvSpPr/>
            <p:nvPr/>
          </p:nvSpPr>
          <p:spPr>
            <a:xfrm>
              <a:off x="6220659" y="1631429"/>
              <a:ext cx="45993" cy="45993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114" y="0"/>
                  </a:moveTo>
                  <a:lnTo>
                    <a:pt x="0" y="109"/>
                  </a:lnTo>
                  <a:lnTo>
                    <a:pt x="454" y="562"/>
                  </a:lnTo>
                  <a:lnTo>
                    <a:pt x="562" y="45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8"/>
            <p:cNvSpPr/>
            <p:nvPr/>
          </p:nvSpPr>
          <p:spPr>
            <a:xfrm>
              <a:off x="6220659" y="1291269"/>
              <a:ext cx="45993" cy="4591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454" y="0"/>
                  </a:moveTo>
                  <a:lnTo>
                    <a:pt x="0" y="453"/>
                  </a:lnTo>
                  <a:lnTo>
                    <a:pt x="109" y="562"/>
                  </a:lnTo>
                  <a:lnTo>
                    <a:pt x="562" y="109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8"/>
            <p:cNvSpPr/>
            <p:nvPr/>
          </p:nvSpPr>
          <p:spPr>
            <a:xfrm>
              <a:off x="5880825" y="1631429"/>
              <a:ext cx="45584" cy="45993"/>
            </a:xfrm>
            <a:custGeom>
              <a:avLst/>
              <a:gdLst/>
              <a:ahLst/>
              <a:cxnLst/>
              <a:rect l="l" t="t" r="r" b="b"/>
              <a:pathLst>
                <a:path w="558" h="563" extrusionOk="0">
                  <a:moveTo>
                    <a:pt x="449" y="0"/>
                  </a:moveTo>
                  <a:lnTo>
                    <a:pt x="1" y="454"/>
                  </a:lnTo>
                  <a:lnTo>
                    <a:pt x="109" y="562"/>
                  </a:lnTo>
                  <a:lnTo>
                    <a:pt x="558" y="109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8"/>
            <p:cNvSpPr/>
            <p:nvPr/>
          </p:nvSpPr>
          <p:spPr>
            <a:xfrm>
              <a:off x="6059401" y="1365689"/>
              <a:ext cx="28674" cy="123111"/>
            </a:xfrm>
            <a:custGeom>
              <a:avLst/>
              <a:gdLst/>
              <a:ahLst/>
              <a:cxnLst/>
              <a:rect l="l" t="t" r="r" b="b"/>
              <a:pathLst>
                <a:path w="351" h="1507" extrusionOk="0">
                  <a:moveTo>
                    <a:pt x="1" y="0"/>
                  </a:moveTo>
                  <a:lnTo>
                    <a:pt x="1" y="1506"/>
                  </a:lnTo>
                  <a:lnTo>
                    <a:pt x="350" y="150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8"/>
            <p:cNvSpPr/>
            <p:nvPr/>
          </p:nvSpPr>
          <p:spPr>
            <a:xfrm>
              <a:off x="6065201" y="1468619"/>
              <a:ext cx="139694" cy="139367"/>
            </a:xfrm>
            <a:custGeom>
              <a:avLst/>
              <a:gdLst/>
              <a:ahLst/>
              <a:cxnLst/>
              <a:rect l="l" t="t" r="r" b="b"/>
              <a:pathLst>
                <a:path w="1710" h="1706" extrusionOk="0">
                  <a:moveTo>
                    <a:pt x="185" y="1"/>
                  </a:moveTo>
                  <a:lnTo>
                    <a:pt x="1" y="185"/>
                  </a:lnTo>
                  <a:lnTo>
                    <a:pt x="1526" y="1705"/>
                  </a:lnTo>
                  <a:lnTo>
                    <a:pt x="1710" y="152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8"/>
            <p:cNvSpPr/>
            <p:nvPr/>
          </p:nvSpPr>
          <p:spPr>
            <a:xfrm>
              <a:off x="7333041" y="1581353"/>
              <a:ext cx="558613" cy="526100"/>
            </a:xfrm>
            <a:custGeom>
              <a:avLst/>
              <a:gdLst/>
              <a:ahLst/>
              <a:cxnLst/>
              <a:rect l="l" t="t" r="r" b="b"/>
              <a:pathLst>
                <a:path w="6838" h="6440" extrusionOk="0">
                  <a:moveTo>
                    <a:pt x="3332" y="0"/>
                  </a:moveTo>
                  <a:cubicBezTo>
                    <a:pt x="2376" y="0"/>
                    <a:pt x="2064" y="826"/>
                    <a:pt x="2064" y="826"/>
                  </a:cubicBezTo>
                  <a:cubicBezTo>
                    <a:pt x="2064" y="826"/>
                    <a:pt x="1607" y="472"/>
                    <a:pt x="1141" y="472"/>
                  </a:cubicBezTo>
                  <a:cubicBezTo>
                    <a:pt x="936" y="472"/>
                    <a:pt x="729" y="540"/>
                    <a:pt x="557" y="736"/>
                  </a:cubicBezTo>
                  <a:cubicBezTo>
                    <a:pt x="0" y="1374"/>
                    <a:pt x="1185" y="4103"/>
                    <a:pt x="1185" y="4103"/>
                  </a:cubicBezTo>
                  <a:lnTo>
                    <a:pt x="5114" y="6440"/>
                  </a:lnTo>
                  <a:cubicBezTo>
                    <a:pt x="5128" y="5765"/>
                    <a:pt x="5690" y="4920"/>
                    <a:pt x="5841" y="4773"/>
                  </a:cubicBezTo>
                  <a:cubicBezTo>
                    <a:pt x="5997" y="4627"/>
                    <a:pt x="6219" y="4122"/>
                    <a:pt x="6148" y="3687"/>
                  </a:cubicBezTo>
                  <a:cubicBezTo>
                    <a:pt x="6148" y="3687"/>
                    <a:pt x="6837" y="2842"/>
                    <a:pt x="6493" y="2039"/>
                  </a:cubicBezTo>
                  <a:cubicBezTo>
                    <a:pt x="6138" y="1213"/>
                    <a:pt x="4703" y="1090"/>
                    <a:pt x="4703" y="1090"/>
                  </a:cubicBezTo>
                  <a:cubicBezTo>
                    <a:pt x="4703" y="1090"/>
                    <a:pt x="4760" y="203"/>
                    <a:pt x="3617" y="23"/>
                  </a:cubicBezTo>
                  <a:cubicBezTo>
                    <a:pt x="3516" y="8"/>
                    <a:pt x="3421" y="0"/>
                    <a:pt x="3332" y="0"/>
                  </a:cubicBezTo>
                  <a:close/>
                </a:path>
              </a:pathLst>
            </a:custGeom>
            <a:solidFill>
              <a:srgbClr val="8C3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8"/>
            <p:cNvSpPr/>
            <p:nvPr/>
          </p:nvSpPr>
          <p:spPr>
            <a:xfrm>
              <a:off x="7428701" y="1611006"/>
              <a:ext cx="462951" cy="496445"/>
            </a:xfrm>
            <a:custGeom>
              <a:avLst/>
              <a:gdLst/>
              <a:ahLst/>
              <a:cxnLst/>
              <a:rect l="l" t="t" r="r" b="b"/>
              <a:pathLst>
                <a:path w="5667" h="6077" extrusionOk="0">
                  <a:moveTo>
                    <a:pt x="3220" y="0"/>
                  </a:moveTo>
                  <a:cubicBezTo>
                    <a:pt x="3126" y="548"/>
                    <a:pt x="2918" y="1129"/>
                    <a:pt x="2588" y="1686"/>
                  </a:cubicBezTo>
                  <a:cubicBezTo>
                    <a:pt x="1913" y="2810"/>
                    <a:pt x="912" y="3556"/>
                    <a:pt x="0" y="3702"/>
                  </a:cubicBezTo>
                  <a:cubicBezTo>
                    <a:pt x="10" y="3726"/>
                    <a:pt x="14" y="3740"/>
                    <a:pt x="14" y="3740"/>
                  </a:cubicBezTo>
                  <a:lnTo>
                    <a:pt x="3943" y="6077"/>
                  </a:lnTo>
                  <a:cubicBezTo>
                    <a:pt x="3957" y="5402"/>
                    <a:pt x="4519" y="4557"/>
                    <a:pt x="4670" y="4410"/>
                  </a:cubicBezTo>
                  <a:cubicBezTo>
                    <a:pt x="4826" y="4264"/>
                    <a:pt x="5052" y="3759"/>
                    <a:pt x="4977" y="3324"/>
                  </a:cubicBezTo>
                  <a:cubicBezTo>
                    <a:pt x="4977" y="3324"/>
                    <a:pt x="5666" y="2479"/>
                    <a:pt x="5322" y="1676"/>
                  </a:cubicBezTo>
                  <a:cubicBezTo>
                    <a:pt x="4967" y="850"/>
                    <a:pt x="3532" y="727"/>
                    <a:pt x="3532" y="727"/>
                  </a:cubicBezTo>
                  <a:cubicBezTo>
                    <a:pt x="3532" y="727"/>
                    <a:pt x="3556" y="317"/>
                    <a:pt x="3220" y="0"/>
                  </a:cubicBezTo>
                  <a:close/>
                </a:path>
              </a:pathLst>
            </a:custGeom>
            <a:solidFill>
              <a:srgbClr val="6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8"/>
            <p:cNvSpPr/>
            <p:nvPr/>
          </p:nvSpPr>
          <p:spPr>
            <a:xfrm>
              <a:off x="6941334" y="2096003"/>
              <a:ext cx="860630" cy="373580"/>
            </a:xfrm>
            <a:custGeom>
              <a:avLst/>
              <a:gdLst/>
              <a:ahLst/>
              <a:cxnLst/>
              <a:rect l="l" t="t" r="r" b="b"/>
              <a:pathLst>
                <a:path w="10535" h="4573" extrusionOk="0">
                  <a:moveTo>
                    <a:pt x="2241" y="1"/>
                  </a:moveTo>
                  <a:cubicBezTo>
                    <a:pt x="1212" y="1"/>
                    <a:pt x="1" y="983"/>
                    <a:pt x="508" y="1722"/>
                  </a:cubicBezTo>
                  <a:cubicBezTo>
                    <a:pt x="1013" y="2453"/>
                    <a:pt x="4578" y="4399"/>
                    <a:pt x="6401" y="4559"/>
                  </a:cubicBezTo>
                  <a:cubicBezTo>
                    <a:pt x="6500" y="4568"/>
                    <a:pt x="6601" y="4572"/>
                    <a:pt x="6701" y="4572"/>
                  </a:cubicBezTo>
                  <a:cubicBezTo>
                    <a:pt x="8600" y="4572"/>
                    <a:pt x="10535" y="3057"/>
                    <a:pt x="8270" y="1981"/>
                  </a:cubicBezTo>
                  <a:cubicBezTo>
                    <a:pt x="7052" y="1396"/>
                    <a:pt x="3294" y="409"/>
                    <a:pt x="2893" y="168"/>
                  </a:cubicBezTo>
                  <a:cubicBezTo>
                    <a:pt x="2700" y="52"/>
                    <a:pt x="2475" y="1"/>
                    <a:pt x="2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8"/>
            <p:cNvSpPr/>
            <p:nvPr/>
          </p:nvSpPr>
          <p:spPr>
            <a:xfrm>
              <a:off x="6950810" y="2107032"/>
              <a:ext cx="734824" cy="382484"/>
            </a:xfrm>
            <a:custGeom>
              <a:avLst/>
              <a:gdLst/>
              <a:ahLst/>
              <a:cxnLst/>
              <a:rect l="l" t="t" r="r" b="b"/>
              <a:pathLst>
                <a:path w="8995" h="4682" extrusionOk="0">
                  <a:moveTo>
                    <a:pt x="1426" y="0"/>
                  </a:moveTo>
                  <a:cubicBezTo>
                    <a:pt x="638" y="298"/>
                    <a:pt x="0" y="1015"/>
                    <a:pt x="392" y="1587"/>
                  </a:cubicBezTo>
                  <a:cubicBezTo>
                    <a:pt x="897" y="2318"/>
                    <a:pt x="4410" y="4509"/>
                    <a:pt x="6233" y="4670"/>
                  </a:cubicBezTo>
                  <a:cubicBezTo>
                    <a:pt x="6322" y="4678"/>
                    <a:pt x="6411" y="4682"/>
                    <a:pt x="6501" y="4682"/>
                  </a:cubicBezTo>
                  <a:cubicBezTo>
                    <a:pt x="7532" y="4682"/>
                    <a:pt x="8591" y="4175"/>
                    <a:pt x="8995" y="3537"/>
                  </a:cubicBezTo>
                  <a:lnTo>
                    <a:pt x="8995" y="3537"/>
                  </a:lnTo>
                  <a:cubicBezTo>
                    <a:pt x="8934" y="3564"/>
                    <a:pt x="8876" y="3576"/>
                    <a:pt x="8819" y="3576"/>
                  </a:cubicBezTo>
                  <a:cubicBezTo>
                    <a:pt x="8395" y="3576"/>
                    <a:pt x="8071" y="2886"/>
                    <a:pt x="7659" y="2578"/>
                  </a:cubicBezTo>
                  <a:cubicBezTo>
                    <a:pt x="6950" y="2040"/>
                    <a:pt x="1941" y="1492"/>
                    <a:pt x="1436" y="760"/>
                  </a:cubicBezTo>
                  <a:cubicBezTo>
                    <a:pt x="1270" y="519"/>
                    <a:pt x="1289" y="250"/>
                    <a:pt x="1426" y="0"/>
                  </a:cubicBezTo>
                  <a:close/>
                </a:path>
              </a:pathLst>
            </a:custGeom>
            <a:solidFill>
              <a:srgbClr val="310058">
                <a:alpha val="1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8"/>
            <p:cNvSpPr/>
            <p:nvPr/>
          </p:nvSpPr>
          <p:spPr>
            <a:xfrm>
              <a:off x="7114682" y="2918138"/>
              <a:ext cx="716362" cy="1661707"/>
            </a:xfrm>
            <a:custGeom>
              <a:avLst/>
              <a:gdLst/>
              <a:ahLst/>
              <a:cxnLst/>
              <a:rect l="l" t="t" r="r" b="b"/>
              <a:pathLst>
                <a:path w="8769" h="20341" extrusionOk="0">
                  <a:moveTo>
                    <a:pt x="1998" y="1"/>
                  </a:moveTo>
                  <a:lnTo>
                    <a:pt x="1" y="20341"/>
                  </a:lnTo>
                  <a:lnTo>
                    <a:pt x="261" y="20332"/>
                  </a:lnTo>
                  <a:cubicBezTo>
                    <a:pt x="1842" y="16361"/>
                    <a:pt x="3386" y="10709"/>
                    <a:pt x="4453" y="6450"/>
                  </a:cubicBezTo>
                  <a:lnTo>
                    <a:pt x="4689" y="6521"/>
                  </a:lnTo>
                  <a:lnTo>
                    <a:pt x="8405" y="20242"/>
                  </a:lnTo>
                  <a:lnTo>
                    <a:pt x="8599" y="20242"/>
                  </a:lnTo>
                  <a:cubicBezTo>
                    <a:pt x="8769" y="16262"/>
                    <a:pt x="7886" y="9123"/>
                    <a:pt x="7622" y="4783"/>
                  </a:cubicBezTo>
                  <a:cubicBezTo>
                    <a:pt x="7494" y="2697"/>
                    <a:pt x="7928" y="940"/>
                    <a:pt x="7928" y="940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563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8"/>
            <p:cNvSpPr/>
            <p:nvPr/>
          </p:nvSpPr>
          <p:spPr>
            <a:xfrm>
              <a:off x="7257069" y="3048107"/>
              <a:ext cx="464095" cy="210685"/>
            </a:xfrm>
            <a:custGeom>
              <a:avLst/>
              <a:gdLst/>
              <a:ahLst/>
              <a:cxnLst/>
              <a:rect l="l" t="t" r="r" b="b"/>
              <a:pathLst>
                <a:path w="5681" h="2579" extrusionOk="0">
                  <a:moveTo>
                    <a:pt x="43" y="1"/>
                  </a:moveTo>
                  <a:lnTo>
                    <a:pt x="0" y="1115"/>
                  </a:lnTo>
                  <a:cubicBezTo>
                    <a:pt x="1558" y="2026"/>
                    <a:pt x="5567" y="2579"/>
                    <a:pt x="5567" y="2579"/>
                  </a:cubicBezTo>
                  <a:lnTo>
                    <a:pt x="5680" y="1172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43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8"/>
            <p:cNvSpPr/>
            <p:nvPr/>
          </p:nvSpPr>
          <p:spPr>
            <a:xfrm>
              <a:off x="7683249" y="2984879"/>
              <a:ext cx="147782" cy="1586877"/>
            </a:xfrm>
            <a:custGeom>
              <a:avLst/>
              <a:gdLst/>
              <a:ahLst/>
              <a:cxnLst/>
              <a:rect l="l" t="t" r="r" b="b"/>
              <a:pathLst>
                <a:path w="1809" h="19425" extrusionOk="0">
                  <a:moveTo>
                    <a:pt x="213" y="0"/>
                  </a:moveTo>
                  <a:cubicBezTo>
                    <a:pt x="95" y="751"/>
                    <a:pt x="1" y="1927"/>
                    <a:pt x="90" y="3169"/>
                  </a:cubicBezTo>
                  <a:cubicBezTo>
                    <a:pt x="407" y="7715"/>
                    <a:pt x="1611" y="15152"/>
                    <a:pt x="1535" y="19425"/>
                  </a:cubicBezTo>
                  <a:lnTo>
                    <a:pt x="1639" y="19425"/>
                  </a:lnTo>
                  <a:cubicBezTo>
                    <a:pt x="1809" y="15445"/>
                    <a:pt x="1124" y="8320"/>
                    <a:pt x="860" y="3985"/>
                  </a:cubicBezTo>
                  <a:cubicBezTo>
                    <a:pt x="732" y="1894"/>
                    <a:pt x="1228" y="166"/>
                    <a:pt x="1228" y="166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43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8"/>
            <p:cNvSpPr/>
            <p:nvPr/>
          </p:nvSpPr>
          <p:spPr>
            <a:xfrm>
              <a:off x="7118930" y="3376340"/>
              <a:ext cx="476104" cy="1203494"/>
            </a:xfrm>
            <a:custGeom>
              <a:avLst/>
              <a:gdLst/>
              <a:ahLst/>
              <a:cxnLst/>
              <a:rect l="l" t="t" r="r" b="b"/>
              <a:pathLst>
                <a:path w="5828" h="14732" extrusionOk="0">
                  <a:moveTo>
                    <a:pt x="3382" y="1"/>
                  </a:moveTo>
                  <a:lnTo>
                    <a:pt x="3783" y="808"/>
                  </a:lnTo>
                  <a:cubicBezTo>
                    <a:pt x="2791" y="5275"/>
                    <a:pt x="1502" y="10511"/>
                    <a:pt x="1" y="14732"/>
                  </a:cubicBezTo>
                  <a:lnTo>
                    <a:pt x="209" y="14723"/>
                  </a:lnTo>
                  <a:cubicBezTo>
                    <a:pt x="1790" y="10752"/>
                    <a:pt x="3273" y="5360"/>
                    <a:pt x="4340" y="1101"/>
                  </a:cubicBezTo>
                  <a:lnTo>
                    <a:pt x="4666" y="1030"/>
                  </a:lnTo>
                  <a:lnTo>
                    <a:pt x="5827" y="662"/>
                  </a:lnTo>
                  <a:lnTo>
                    <a:pt x="4260" y="662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43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8"/>
            <p:cNvSpPr/>
            <p:nvPr/>
          </p:nvSpPr>
          <p:spPr>
            <a:xfrm>
              <a:off x="7212711" y="2183821"/>
              <a:ext cx="795767" cy="1009474"/>
            </a:xfrm>
            <a:custGeom>
              <a:avLst/>
              <a:gdLst/>
              <a:ahLst/>
              <a:cxnLst/>
              <a:rect l="l" t="t" r="r" b="b"/>
              <a:pathLst>
                <a:path w="9741" h="12357" extrusionOk="0">
                  <a:moveTo>
                    <a:pt x="5713" y="0"/>
                  </a:moveTo>
                  <a:cubicBezTo>
                    <a:pt x="4746" y="0"/>
                    <a:pt x="2982" y="551"/>
                    <a:pt x="2408" y="1614"/>
                  </a:cubicBezTo>
                  <a:cubicBezTo>
                    <a:pt x="2045" y="2294"/>
                    <a:pt x="1025" y="4551"/>
                    <a:pt x="1218" y="5033"/>
                  </a:cubicBezTo>
                  <a:cubicBezTo>
                    <a:pt x="1790" y="6440"/>
                    <a:pt x="0" y="10727"/>
                    <a:pt x="487" y="11350"/>
                  </a:cubicBezTo>
                  <a:cubicBezTo>
                    <a:pt x="775" y="11723"/>
                    <a:pt x="4610" y="12356"/>
                    <a:pt x="6162" y="12356"/>
                  </a:cubicBezTo>
                  <a:cubicBezTo>
                    <a:pt x="6516" y="12356"/>
                    <a:pt x="6751" y="12324"/>
                    <a:pt x="6799" y="12247"/>
                  </a:cubicBezTo>
                  <a:cubicBezTo>
                    <a:pt x="7059" y="11837"/>
                    <a:pt x="7361" y="8895"/>
                    <a:pt x="7522" y="7672"/>
                  </a:cubicBezTo>
                  <a:cubicBezTo>
                    <a:pt x="7687" y="6445"/>
                    <a:pt x="9741" y="3399"/>
                    <a:pt x="9599" y="2143"/>
                  </a:cubicBezTo>
                  <a:cubicBezTo>
                    <a:pt x="9424" y="623"/>
                    <a:pt x="6747" y="156"/>
                    <a:pt x="6020" y="23"/>
                  </a:cubicBezTo>
                  <a:cubicBezTo>
                    <a:pt x="5931" y="8"/>
                    <a:pt x="5828" y="0"/>
                    <a:pt x="5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8"/>
            <p:cNvSpPr/>
            <p:nvPr/>
          </p:nvSpPr>
          <p:spPr>
            <a:xfrm>
              <a:off x="7270139" y="2241985"/>
              <a:ext cx="738010" cy="951146"/>
            </a:xfrm>
            <a:custGeom>
              <a:avLst/>
              <a:gdLst/>
              <a:ahLst/>
              <a:cxnLst/>
              <a:rect l="l" t="t" r="r" b="b"/>
              <a:pathLst>
                <a:path w="9034" h="11643" extrusionOk="0">
                  <a:moveTo>
                    <a:pt x="7636" y="1"/>
                  </a:moveTo>
                  <a:cubicBezTo>
                    <a:pt x="5898" y="808"/>
                    <a:pt x="5431" y="4297"/>
                    <a:pt x="4529" y="4590"/>
                  </a:cubicBezTo>
                  <a:cubicBezTo>
                    <a:pt x="4298" y="4665"/>
                    <a:pt x="3985" y="4697"/>
                    <a:pt x="3632" y="4697"/>
                  </a:cubicBezTo>
                  <a:cubicBezTo>
                    <a:pt x="2571" y="4697"/>
                    <a:pt x="1147" y="4412"/>
                    <a:pt x="492" y="4175"/>
                  </a:cubicBezTo>
                  <a:lnTo>
                    <a:pt x="492" y="4175"/>
                  </a:lnTo>
                  <a:cubicBezTo>
                    <a:pt x="492" y="4236"/>
                    <a:pt x="496" y="4288"/>
                    <a:pt x="515" y="4326"/>
                  </a:cubicBezTo>
                  <a:cubicBezTo>
                    <a:pt x="860" y="5171"/>
                    <a:pt x="355" y="7050"/>
                    <a:pt x="1" y="8556"/>
                  </a:cubicBezTo>
                  <a:cubicBezTo>
                    <a:pt x="535" y="7044"/>
                    <a:pt x="924" y="5022"/>
                    <a:pt x="2323" y="5022"/>
                  </a:cubicBezTo>
                  <a:cubicBezTo>
                    <a:pt x="2369" y="5022"/>
                    <a:pt x="2417" y="5025"/>
                    <a:pt x="2465" y="5029"/>
                  </a:cubicBezTo>
                  <a:cubicBezTo>
                    <a:pt x="4274" y="5199"/>
                    <a:pt x="4803" y="8783"/>
                    <a:pt x="4963" y="11625"/>
                  </a:cubicBezTo>
                  <a:cubicBezTo>
                    <a:pt x="5148" y="11636"/>
                    <a:pt x="5317" y="11642"/>
                    <a:pt x="5466" y="11642"/>
                  </a:cubicBezTo>
                  <a:cubicBezTo>
                    <a:pt x="5822" y="11642"/>
                    <a:pt x="6059" y="11609"/>
                    <a:pt x="6106" y="11535"/>
                  </a:cubicBezTo>
                  <a:cubicBezTo>
                    <a:pt x="6365" y="11125"/>
                    <a:pt x="6663" y="8178"/>
                    <a:pt x="6823" y="6956"/>
                  </a:cubicBezTo>
                  <a:cubicBezTo>
                    <a:pt x="6984" y="5733"/>
                    <a:pt x="9033" y="2683"/>
                    <a:pt x="8887" y="1427"/>
                  </a:cubicBezTo>
                  <a:cubicBezTo>
                    <a:pt x="8811" y="775"/>
                    <a:pt x="8278" y="322"/>
                    <a:pt x="7636" y="1"/>
                  </a:cubicBezTo>
                  <a:close/>
                </a:path>
              </a:pathLst>
            </a:custGeom>
            <a:solidFill>
              <a:srgbClr val="310058">
                <a:alpha val="1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8"/>
            <p:cNvSpPr/>
            <p:nvPr/>
          </p:nvSpPr>
          <p:spPr>
            <a:xfrm>
              <a:off x="7662091" y="2246069"/>
              <a:ext cx="532308" cy="572583"/>
            </a:xfrm>
            <a:custGeom>
              <a:avLst/>
              <a:gdLst/>
              <a:ahLst/>
              <a:cxnLst/>
              <a:rect l="l" t="t" r="r" b="b"/>
              <a:pathLst>
                <a:path w="6516" h="7009" extrusionOk="0">
                  <a:moveTo>
                    <a:pt x="2615" y="0"/>
                  </a:moveTo>
                  <a:cubicBezTo>
                    <a:pt x="1113" y="0"/>
                    <a:pt x="1" y="2620"/>
                    <a:pt x="1350" y="4431"/>
                  </a:cubicBezTo>
                  <a:cubicBezTo>
                    <a:pt x="1884" y="5154"/>
                    <a:pt x="3607" y="6509"/>
                    <a:pt x="4008" y="6750"/>
                  </a:cubicBezTo>
                  <a:cubicBezTo>
                    <a:pt x="4242" y="6894"/>
                    <a:pt x="4751" y="7009"/>
                    <a:pt x="5236" y="7009"/>
                  </a:cubicBezTo>
                  <a:cubicBezTo>
                    <a:pt x="5897" y="7009"/>
                    <a:pt x="6515" y="6795"/>
                    <a:pt x="6341" y="6150"/>
                  </a:cubicBezTo>
                  <a:cubicBezTo>
                    <a:pt x="6114" y="5310"/>
                    <a:pt x="4471" y="744"/>
                    <a:pt x="3234" y="149"/>
                  </a:cubicBezTo>
                  <a:cubicBezTo>
                    <a:pt x="3024" y="47"/>
                    <a:pt x="2816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8"/>
            <p:cNvSpPr/>
            <p:nvPr/>
          </p:nvSpPr>
          <p:spPr>
            <a:xfrm>
              <a:off x="7724912" y="2326453"/>
              <a:ext cx="496037" cy="514418"/>
            </a:xfrm>
            <a:custGeom>
              <a:avLst/>
              <a:gdLst/>
              <a:ahLst/>
              <a:cxnLst/>
              <a:rect l="l" t="t" r="r" b="b"/>
              <a:pathLst>
                <a:path w="6072" h="6297" extrusionOk="0">
                  <a:moveTo>
                    <a:pt x="3301" y="1"/>
                  </a:moveTo>
                  <a:cubicBezTo>
                    <a:pt x="3974" y="1389"/>
                    <a:pt x="4986" y="3473"/>
                    <a:pt x="4578" y="3473"/>
                  </a:cubicBezTo>
                  <a:cubicBezTo>
                    <a:pt x="4571" y="3473"/>
                    <a:pt x="4564" y="3472"/>
                    <a:pt x="4557" y="3471"/>
                  </a:cubicBezTo>
                  <a:cubicBezTo>
                    <a:pt x="4503" y="3463"/>
                    <a:pt x="4444" y="3459"/>
                    <a:pt x="4382" y="3459"/>
                  </a:cubicBezTo>
                  <a:cubicBezTo>
                    <a:pt x="3773" y="3459"/>
                    <a:pt x="2820" y="3834"/>
                    <a:pt x="2276" y="4104"/>
                  </a:cubicBezTo>
                  <a:cubicBezTo>
                    <a:pt x="2262" y="4111"/>
                    <a:pt x="2246" y="4114"/>
                    <a:pt x="2227" y="4114"/>
                  </a:cubicBezTo>
                  <a:cubicBezTo>
                    <a:pt x="1862" y="4114"/>
                    <a:pt x="706" y="2731"/>
                    <a:pt x="0" y="2012"/>
                  </a:cubicBezTo>
                  <a:lnTo>
                    <a:pt x="0" y="2012"/>
                  </a:lnTo>
                  <a:cubicBezTo>
                    <a:pt x="67" y="2503"/>
                    <a:pt x="218" y="3221"/>
                    <a:pt x="553" y="3669"/>
                  </a:cubicBezTo>
                  <a:cubicBezTo>
                    <a:pt x="1091" y="4387"/>
                    <a:pt x="2885" y="5775"/>
                    <a:pt x="3287" y="6021"/>
                  </a:cubicBezTo>
                  <a:cubicBezTo>
                    <a:pt x="3531" y="6169"/>
                    <a:pt x="4129" y="6297"/>
                    <a:pt x="4695" y="6297"/>
                  </a:cubicBezTo>
                  <a:cubicBezTo>
                    <a:pt x="5409" y="6297"/>
                    <a:pt x="6071" y="6093"/>
                    <a:pt x="5902" y="5468"/>
                  </a:cubicBezTo>
                  <a:cubicBezTo>
                    <a:pt x="5723" y="4798"/>
                    <a:pt x="4439" y="1592"/>
                    <a:pt x="3301" y="1"/>
                  </a:cubicBezTo>
                  <a:close/>
                </a:path>
              </a:pathLst>
            </a:custGeom>
            <a:solidFill>
              <a:srgbClr val="310058">
                <a:alpha val="1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8"/>
            <p:cNvSpPr/>
            <p:nvPr/>
          </p:nvSpPr>
          <p:spPr>
            <a:xfrm>
              <a:off x="7729895" y="2678049"/>
              <a:ext cx="471529" cy="480107"/>
            </a:xfrm>
            <a:custGeom>
              <a:avLst/>
              <a:gdLst/>
              <a:ahLst/>
              <a:cxnLst/>
              <a:rect l="l" t="t" r="r" b="b"/>
              <a:pathLst>
                <a:path w="5772" h="5877" extrusionOk="0">
                  <a:moveTo>
                    <a:pt x="3843" y="1"/>
                  </a:moveTo>
                  <a:cubicBezTo>
                    <a:pt x="3667" y="1"/>
                    <a:pt x="3488" y="33"/>
                    <a:pt x="3311" y="107"/>
                  </a:cubicBezTo>
                  <a:cubicBezTo>
                    <a:pt x="2102" y="607"/>
                    <a:pt x="209" y="4347"/>
                    <a:pt x="138" y="4644"/>
                  </a:cubicBezTo>
                  <a:cubicBezTo>
                    <a:pt x="1" y="5182"/>
                    <a:pt x="940" y="5876"/>
                    <a:pt x="940" y="5876"/>
                  </a:cubicBezTo>
                  <a:cubicBezTo>
                    <a:pt x="1842" y="5314"/>
                    <a:pt x="5426" y="2557"/>
                    <a:pt x="5610" y="1778"/>
                  </a:cubicBezTo>
                  <a:cubicBezTo>
                    <a:pt x="5771" y="1113"/>
                    <a:pt x="4866" y="1"/>
                    <a:pt x="3843" y="1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8"/>
            <p:cNvSpPr/>
            <p:nvPr/>
          </p:nvSpPr>
          <p:spPr>
            <a:xfrm>
              <a:off x="7788957" y="2678049"/>
              <a:ext cx="412465" cy="480107"/>
            </a:xfrm>
            <a:custGeom>
              <a:avLst/>
              <a:gdLst/>
              <a:ahLst/>
              <a:cxnLst/>
              <a:rect l="l" t="t" r="r" b="b"/>
              <a:pathLst>
                <a:path w="5049" h="5877" extrusionOk="0">
                  <a:moveTo>
                    <a:pt x="3120" y="1"/>
                  </a:moveTo>
                  <a:cubicBezTo>
                    <a:pt x="2944" y="1"/>
                    <a:pt x="2765" y="33"/>
                    <a:pt x="2588" y="107"/>
                  </a:cubicBezTo>
                  <a:cubicBezTo>
                    <a:pt x="2134" y="291"/>
                    <a:pt x="1587" y="933"/>
                    <a:pt x="1072" y="1679"/>
                  </a:cubicBezTo>
                  <a:cubicBezTo>
                    <a:pt x="1354" y="1513"/>
                    <a:pt x="1716" y="1443"/>
                    <a:pt x="2078" y="1443"/>
                  </a:cubicBezTo>
                  <a:cubicBezTo>
                    <a:pt x="2879" y="1443"/>
                    <a:pt x="3675" y="1789"/>
                    <a:pt x="3574" y="2212"/>
                  </a:cubicBezTo>
                  <a:cubicBezTo>
                    <a:pt x="3452" y="2718"/>
                    <a:pt x="1318" y="4663"/>
                    <a:pt x="0" y="5697"/>
                  </a:cubicBezTo>
                  <a:cubicBezTo>
                    <a:pt x="123" y="5806"/>
                    <a:pt x="217" y="5876"/>
                    <a:pt x="217" y="5876"/>
                  </a:cubicBezTo>
                  <a:cubicBezTo>
                    <a:pt x="1119" y="5314"/>
                    <a:pt x="4703" y="2557"/>
                    <a:pt x="4887" y="1778"/>
                  </a:cubicBezTo>
                  <a:cubicBezTo>
                    <a:pt x="5048" y="1113"/>
                    <a:pt x="4143" y="1"/>
                    <a:pt x="3120" y="1"/>
                  </a:cubicBezTo>
                  <a:close/>
                </a:path>
              </a:pathLst>
            </a:custGeom>
            <a:solidFill>
              <a:srgbClr val="FD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8"/>
            <p:cNvSpPr/>
            <p:nvPr/>
          </p:nvSpPr>
          <p:spPr>
            <a:xfrm>
              <a:off x="6996720" y="4548927"/>
              <a:ext cx="145494" cy="60207"/>
            </a:xfrm>
            <a:custGeom>
              <a:avLst/>
              <a:gdLst/>
              <a:ahLst/>
              <a:cxnLst/>
              <a:rect l="l" t="t" r="r" b="b"/>
              <a:pathLst>
                <a:path w="1781" h="737" extrusionOk="0">
                  <a:moveTo>
                    <a:pt x="1544" y="0"/>
                  </a:moveTo>
                  <a:cubicBezTo>
                    <a:pt x="1322" y="0"/>
                    <a:pt x="0" y="737"/>
                    <a:pt x="0" y="737"/>
                  </a:cubicBezTo>
                  <a:lnTo>
                    <a:pt x="1780" y="737"/>
                  </a:lnTo>
                  <a:cubicBezTo>
                    <a:pt x="1780" y="737"/>
                    <a:pt x="1766" y="0"/>
                    <a:pt x="1544" y="0"/>
                  </a:cubicBezTo>
                  <a:close/>
                </a:path>
              </a:pathLst>
            </a:custGeom>
            <a:solidFill>
              <a:srgbClr val="FECD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8"/>
            <p:cNvSpPr/>
            <p:nvPr/>
          </p:nvSpPr>
          <p:spPr>
            <a:xfrm>
              <a:off x="7786261" y="4548927"/>
              <a:ext cx="143534" cy="60207"/>
            </a:xfrm>
            <a:custGeom>
              <a:avLst/>
              <a:gdLst/>
              <a:ahLst/>
              <a:cxnLst/>
              <a:rect l="l" t="t" r="r" b="b"/>
              <a:pathLst>
                <a:path w="1757" h="737" extrusionOk="0">
                  <a:moveTo>
                    <a:pt x="217" y="0"/>
                  </a:moveTo>
                  <a:cubicBezTo>
                    <a:pt x="0" y="0"/>
                    <a:pt x="29" y="737"/>
                    <a:pt x="29" y="737"/>
                  </a:cubicBezTo>
                  <a:lnTo>
                    <a:pt x="1757" y="737"/>
                  </a:lnTo>
                  <a:cubicBezTo>
                    <a:pt x="1757" y="737"/>
                    <a:pt x="435" y="0"/>
                    <a:pt x="217" y="0"/>
                  </a:cubicBezTo>
                  <a:close/>
                </a:path>
              </a:pathLst>
            </a:custGeom>
            <a:solidFill>
              <a:srgbClr val="FECD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8"/>
            <p:cNvSpPr/>
            <p:nvPr/>
          </p:nvSpPr>
          <p:spPr>
            <a:xfrm>
              <a:off x="7896544" y="2622254"/>
              <a:ext cx="342210" cy="221632"/>
            </a:xfrm>
            <a:custGeom>
              <a:avLst/>
              <a:gdLst/>
              <a:ahLst/>
              <a:cxnLst/>
              <a:rect l="l" t="t" r="r" b="b"/>
              <a:pathLst>
                <a:path w="4189" h="2713" extrusionOk="0">
                  <a:moveTo>
                    <a:pt x="2495" y="0"/>
                  </a:moveTo>
                  <a:cubicBezTo>
                    <a:pt x="1523" y="0"/>
                    <a:pt x="200" y="908"/>
                    <a:pt x="1" y="1451"/>
                  </a:cubicBezTo>
                  <a:lnTo>
                    <a:pt x="90" y="1904"/>
                  </a:lnTo>
                  <a:cubicBezTo>
                    <a:pt x="90" y="1904"/>
                    <a:pt x="434" y="1819"/>
                    <a:pt x="941" y="1819"/>
                  </a:cubicBezTo>
                  <a:cubicBezTo>
                    <a:pt x="1628" y="1819"/>
                    <a:pt x="2613" y="1975"/>
                    <a:pt x="3447" y="2711"/>
                  </a:cubicBezTo>
                  <a:cubicBezTo>
                    <a:pt x="3459" y="2712"/>
                    <a:pt x="3471" y="2713"/>
                    <a:pt x="3482" y="2713"/>
                  </a:cubicBezTo>
                  <a:cubicBezTo>
                    <a:pt x="4188" y="2713"/>
                    <a:pt x="4029" y="1004"/>
                    <a:pt x="3197" y="242"/>
                  </a:cubicBezTo>
                  <a:cubicBezTo>
                    <a:pt x="3012" y="71"/>
                    <a:pt x="2767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8"/>
            <p:cNvSpPr/>
            <p:nvPr/>
          </p:nvSpPr>
          <p:spPr>
            <a:xfrm>
              <a:off x="7896544" y="2640471"/>
              <a:ext cx="342210" cy="203414"/>
            </a:xfrm>
            <a:custGeom>
              <a:avLst/>
              <a:gdLst/>
              <a:ahLst/>
              <a:cxnLst/>
              <a:rect l="l" t="t" r="r" b="b"/>
              <a:pathLst>
                <a:path w="4189" h="2490" extrusionOk="0">
                  <a:moveTo>
                    <a:pt x="3178" y="0"/>
                  </a:moveTo>
                  <a:cubicBezTo>
                    <a:pt x="3273" y="137"/>
                    <a:pt x="3325" y="288"/>
                    <a:pt x="3329" y="444"/>
                  </a:cubicBezTo>
                  <a:cubicBezTo>
                    <a:pt x="3348" y="1072"/>
                    <a:pt x="2593" y="1577"/>
                    <a:pt x="1648" y="1577"/>
                  </a:cubicBezTo>
                  <a:cubicBezTo>
                    <a:pt x="1006" y="1577"/>
                    <a:pt x="440" y="1346"/>
                    <a:pt x="138" y="996"/>
                  </a:cubicBezTo>
                  <a:cubicBezTo>
                    <a:pt x="76" y="1081"/>
                    <a:pt x="29" y="1157"/>
                    <a:pt x="1" y="1228"/>
                  </a:cubicBezTo>
                  <a:lnTo>
                    <a:pt x="90" y="1681"/>
                  </a:lnTo>
                  <a:cubicBezTo>
                    <a:pt x="90" y="1681"/>
                    <a:pt x="434" y="1596"/>
                    <a:pt x="941" y="1596"/>
                  </a:cubicBezTo>
                  <a:cubicBezTo>
                    <a:pt x="1628" y="1596"/>
                    <a:pt x="2613" y="1752"/>
                    <a:pt x="3447" y="2488"/>
                  </a:cubicBezTo>
                  <a:cubicBezTo>
                    <a:pt x="3459" y="2489"/>
                    <a:pt x="3471" y="2490"/>
                    <a:pt x="3482" y="2490"/>
                  </a:cubicBezTo>
                  <a:cubicBezTo>
                    <a:pt x="4188" y="2490"/>
                    <a:pt x="4029" y="781"/>
                    <a:pt x="3197" y="19"/>
                  </a:cubicBezTo>
                  <a:cubicBezTo>
                    <a:pt x="3192" y="9"/>
                    <a:pt x="3188" y="9"/>
                    <a:pt x="3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8"/>
            <p:cNvSpPr/>
            <p:nvPr/>
          </p:nvSpPr>
          <p:spPr>
            <a:xfrm>
              <a:off x="6946971" y="2080074"/>
              <a:ext cx="317130" cy="236255"/>
            </a:xfrm>
            <a:custGeom>
              <a:avLst/>
              <a:gdLst/>
              <a:ahLst/>
              <a:cxnLst/>
              <a:rect l="l" t="t" r="r" b="b"/>
              <a:pathLst>
                <a:path w="3882" h="2892" extrusionOk="0">
                  <a:moveTo>
                    <a:pt x="2782" y="0"/>
                  </a:moveTo>
                  <a:cubicBezTo>
                    <a:pt x="2174" y="0"/>
                    <a:pt x="1267" y="194"/>
                    <a:pt x="737" y="566"/>
                  </a:cubicBezTo>
                  <a:cubicBezTo>
                    <a:pt x="0" y="1081"/>
                    <a:pt x="14" y="2190"/>
                    <a:pt x="1010" y="2729"/>
                  </a:cubicBezTo>
                  <a:cubicBezTo>
                    <a:pt x="1218" y="2843"/>
                    <a:pt x="1429" y="2891"/>
                    <a:pt x="1636" y="2891"/>
                  </a:cubicBezTo>
                  <a:cubicBezTo>
                    <a:pt x="2418" y="2891"/>
                    <a:pt x="3145" y="2199"/>
                    <a:pt x="3447" y="1699"/>
                  </a:cubicBezTo>
                  <a:cubicBezTo>
                    <a:pt x="3881" y="982"/>
                    <a:pt x="3706" y="188"/>
                    <a:pt x="3211" y="47"/>
                  </a:cubicBezTo>
                  <a:cubicBezTo>
                    <a:pt x="3102" y="16"/>
                    <a:pt x="2954" y="0"/>
                    <a:pt x="2782" y="0"/>
                  </a:cubicBezTo>
                  <a:close/>
                </a:path>
              </a:pathLst>
            </a:custGeom>
            <a:solidFill>
              <a:srgbClr val="734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8"/>
            <p:cNvSpPr/>
            <p:nvPr/>
          </p:nvSpPr>
          <p:spPr>
            <a:xfrm>
              <a:off x="6946971" y="2083505"/>
              <a:ext cx="241483" cy="232660"/>
            </a:xfrm>
            <a:custGeom>
              <a:avLst/>
              <a:gdLst/>
              <a:ahLst/>
              <a:cxnLst/>
              <a:rect l="l" t="t" r="r" b="b"/>
              <a:pathLst>
                <a:path w="2956" h="2848" extrusionOk="0">
                  <a:moveTo>
                    <a:pt x="2243" y="0"/>
                  </a:moveTo>
                  <a:lnTo>
                    <a:pt x="2243" y="0"/>
                  </a:lnTo>
                  <a:cubicBezTo>
                    <a:pt x="1714" y="76"/>
                    <a:pt x="1124" y="250"/>
                    <a:pt x="737" y="524"/>
                  </a:cubicBezTo>
                  <a:cubicBezTo>
                    <a:pt x="0" y="1039"/>
                    <a:pt x="14" y="2148"/>
                    <a:pt x="1006" y="2687"/>
                  </a:cubicBezTo>
                  <a:cubicBezTo>
                    <a:pt x="1215" y="2800"/>
                    <a:pt x="1426" y="2848"/>
                    <a:pt x="1633" y="2848"/>
                  </a:cubicBezTo>
                  <a:cubicBezTo>
                    <a:pt x="2127" y="2848"/>
                    <a:pt x="2597" y="2574"/>
                    <a:pt x="2956" y="2248"/>
                  </a:cubicBezTo>
                  <a:cubicBezTo>
                    <a:pt x="2828" y="2224"/>
                    <a:pt x="2706" y="2177"/>
                    <a:pt x="2578" y="2111"/>
                  </a:cubicBezTo>
                  <a:cubicBezTo>
                    <a:pt x="1615" y="1587"/>
                    <a:pt x="1577" y="534"/>
                    <a:pt x="2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8"/>
            <p:cNvSpPr/>
            <p:nvPr/>
          </p:nvSpPr>
          <p:spPr>
            <a:xfrm>
              <a:off x="7512352" y="2183821"/>
              <a:ext cx="324891" cy="116494"/>
            </a:xfrm>
            <a:custGeom>
              <a:avLst/>
              <a:gdLst/>
              <a:ahLst/>
              <a:cxnLst/>
              <a:rect l="l" t="t" r="r" b="b"/>
              <a:pathLst>
                <a:path w="3977" h="1426" extrusionOk="0">
                  <a:moveTo>
                    <a:pt x="2045" y="0"/>
                  </a:moveTo>
                  <a:cubicBezTo>
                    <a:pt x="1497" y="0"/>
                    <a:pt x="696" y="176"/>
                    <a:pt x="1" y="524"/>
                  </a:cubicBezTo>
                  <a:cubicBezTo>
                    <a:pt x="275" y="1105"/>
                    <a:pt x="761" y="1360"/>
                    <a:pt x="1587" y="1421"/>
                  </a:cubicBezTo>
                  <a:cubicBezTo>
                    <a:pt x="1634" y="1424"/>
                    <a:pt x="1681" y="1426"/>
                    <a:pt x="1727" y="1426"/>
                  </a:cubicBezTo>
                  <a:cubicBezTo>
                    <a:pt x="2536" y="1426"/>
                    <a:pt x="3378" y="974"/>
                    <a:pt x="3976" y="425"/>
                  </a:cubicBezTo>
                  <a:cubicBezTo>
                    <a:pt x="3311" y="193"/>
                    <a:pt x="2659" y="80"/>
                    <a:pt x="2352" y="23"/>
                  </a:cubicBezTo>
                  <a:cubicBezTo>
                    <a:pt x="2263" y="8"/>
                    <a:pt x="2159" y="0"/>
                    <a:pt x="2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8"/>
            <p:cNvSpPr/>
            <p:nvPr/>
          </p:nvSpPr>
          <p:spPr>
            <a:xfrm>
              <a:off x="7522400" y="2002059"/>
              <a:ext cx="278163" cy="254390"/>
            </a:xfrm>
            <a:custGeom>
              <a:avLst/>
              <a:gdLst/>
              <a:ahLst/>
              <a:cxnLst/>
              <a:rect l="l" t="t" r="r" b="b"/>
              <a:pathLst>
                <a:path w="3405" h="3114" extrusionOk="0">
                  <a:moveTo>
                    <a:pt x="1" y="1"/>
                  </a:moveTo>
                  <a:lnTo>
                    <a:pt x="251" y="2626"/>
                  </a:lnTo>
                  <a:cubicBezTo>
                    <a:pt x="564" y="2948"/>
                    <a:pt x="1099" y="3113"/>
                    <a:pt x="1667" y="3113"/>
                  </a:cubicBezTo>
                  <a:cubicBezTo>
                    <a:pt x="2289" y="3113"/>
                    <a:pt x="2951" y="2915"/>
                    <a:pt x="3405" y="2508"/>
                  </a:cubicBezTo>
                  <a:lnTo>
                    <a:pt x="2900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8"/>
            <p:cNvSpPr/>
            <p:nvPr/>
          </p:nvSpPr>
          <p:spPr>
            <a:xfrm>
              <a:off x="7413261" y="1705359"/>
              <a:ext cx="309778" cy="493504"/>
            </a:xfrm>
            <a:custGeom>
              <a:avLst/>
              <a:gdLst/>
              <a:ahLst/>
              <a:cxnLst/>
              <a:rect l="l" t="t" r="r" b="b"/>
              <a:pathLst>
                <a:path w="3792" h="6041" extrusionOk="0">
                  <a:moveTo>
                    <a:pt x="1533" y="1"/>
                  </a:moveTo>
                  <a:cubicBezTo>
                    <a:pt x="1515" y="1"/>
                    <a:pt x="1498" y="1"/>
                    <a:pt x="1483" y="2"/>
                  </a:cubicBezTo>
                  <a:cubicBezTo>
                    <a:pt x="1086" y="26"/>
                    <a:pt x="274" y="399"/>
                    <a:pt x="137" y="814"/>
                  </a:cubicBezTo>
                  <a:cubicBezTo>
                    <a:pt x="0" y="1230"/>
                    <a:pt x="222" y="4846"/>
                    <a:pt x="737" y="6041"/>
                  </a:cubicBezTo>
                  <a:cubicBezTo>
                    <a:pt x="737" y="6041"/>
                    <a:pt x="3527" y="5833"/>
                    <a:pt x="3712" y="5267"/>
                  </a:cubicBezTo>
                  <a:cubicBezTo>
                    <a:pt x="3782" y="5049"/>
                    <a:pt x="3792" y="1782"/>
                    <a:pt x="3645" y="1027"/>
                  </a:cubicBezTo>
                  <a:cubicBezTo>
                    <a:pt x="3496" y="291"/>
                    <a:pt x="2000" y="1"/>
                    <a:pt x="1533" y="1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8"/>
            <p:cNvSpPr/>
            <p:nvPr/>
          </p:nvSpPr>
          <p:spPr>
            <a:xfrm>
              <a:off x="7622308" y="1727089"/>
              <a:ext cx="124254" cy="294011"/>
            </a:xfrm>
            <a:custGeom>
              <a:avLst/>
              <a:gdLst/>
              <a:ahLst/>
              <a:cxnLst/>
              <a:rect l="l" t="t" r="r" b="b"/>
              <a:pathLst>
                <a:path w="1521" h="3599" extrusionOk="0">
                  <a:moveTo>
                    <a:pt x="696" y="1"/>
                  </a:moveTo>
                  <a:cubicBezTo>
                    <a:pt x="661" y="1"/>
                    <a:pt x="624" y="7"/>
                    <a:pt x="586" y="19"/>
                  </a:cubicBezTo>
                  <a:cubicBezTo>
                    <a:pt x="1" y="213"/>
                    <a:pt x="572" y="1776"/>
                    <a:pt x="652" y="3593"/>
                  </a:cubicBezTo>
                  <a:lnTo>
                    <a:pt x="1266" y="3598"/>
                  </a:lnTo>
                  <a:lnTo>
                    <a:pt x="1521" y="2956"/>
                  </a:lnTo>
                  <a:cubicBezTo>
                    <a:pt x="1521" y="2956"/>
                    <a:pt x="1469" y="1"/>
                    <a:pt x="696" y="1"/>
                  </a:cubicBezTo>
                  <a:close/>
                </a:path>
              </a:pathLst>
            </a:custGeom>
            <a:solidFill>
              <a:srgbClr val="6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8"/>
            <p:cNvSpPr/>
            <p:nvPr/>
          </p:nvSpPr>
          <p:spPr>
            <a:xfrm>
              <a:off x="7701385" y="1936217"/>
              <a:ext cx="113062" cy="115350"/>
            </a:xfrm>
            <a:custGeom>
              <a:avLst/>
              <a:gdLst/>
              <a:ahLst/>
              <a:cxnLst/>
              <a:rect l="l" t="t" r="r" b="b"/>
              <a:pathLst>
                <a:path w="1384" h="1412" extrusionOk="0">
                  <a:moveTo>
                    <a:pt x="699" y="1"/>
                  </a:moveTo>
                  <a:cubicBezTo>
                    <a:pt x="548" y="1"/>
                    <a:pt x="392" y="77"/>
                    <a:pt x="270" y="250"/>
                  </a:cubicBezTo>
                  <a:cubicBezTo>
                    <a:pt x="5" y="627"/>
                    <a:pt x="0" y="1411"/>
                    <a:pt x="0" y="1411"/>
                  </a:cubicBezTo>
                  <a:cubicBezTo>
                    <a:pt x="879" y="1364"/>
                    <a:pt x="1384" y="812"/>
                    <a:pt x="1214" y="391"/>
                  </a:cubicBezTo>
                  <a:cubicBezTo>
                    <a:pt x="1113" y="147"/>
                    <a:pt x="909" y="1"/>
                    <a:pt x="699" y="1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8"/>
            <p:cNvSpPr/>
            <p:nvPr/>
          </p:nvSpPr>
          <p:spPr>
            <a:xfrm>
              <a:off x="7719520" y="1957211"/>
              <a:ext cx="70664" cy="72380"/>
            </a:xfrm>
            <a:custGeom>
              <a:avLst/>
              <a:gdLst/>
              <a:ahLst/>
              <a:cxnLst/>
              <a:rect l="l" t="t" r="r" b="b"/>
              <a:pathLst>
                <a:path w="865" h="886" extrusionOk="0">
                  <a:moveTo>
                    <a:pt x="439" y="1"/>
                  </a:moveTo>
                  <a:cubicBezTo>
                    <a:pt x="344" y="1"/>
                    <a:pt x="247" y="49"/>
                    <a:pt x="170" y="158"/>
                  </a:cubicBezTo>
                  <a:cubicBezTo>
                    <a:pt x="5" y="394"/>
                    <a:pt x="0" y="885"/>
                    <a:pt x="0" y="885"/>
                  </a:cubicBezTo>
                  <a:cubicBezTo>
                    <a:pt x="548" y="857"/>
                    <a:pt x="864" y="512"/>
                    <a:pt x="761" y="248"/>
                  </a:cubicBezTo>
                  <a:cubicBezTo>
                    <a:pt x="697" y="94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E9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8"/>
            <p:cNvSpPr/>
            <p:nvPr/>
          </p:nvSpPr>
          <p:spPr>
            <a:xfrm>
              <a:off x="7716416" y="1988499"/>
              <a:ext cx="42153" cy="42970"/>
            </a:xfrm>
            <a:custGeom>
              <a:avLst/>
              <a:gdLst/>
              <a:ahLst/>
              <a:cxnLst/>
              <a:rect l="l" t="t" r="r" b="b"/>
              <a:pathLst>
                <a:path w="516" h="526" extrusionOk="0">
                  <a:moveTo>
                    <a:pt x="261" y="1"/>
                  </a:moveTo>
                  <a:cubicBezTo>
                    <a:pt x="204" y="1"/>
                    <a:pt x="146" y="30"/>
                    <a:pt x="100" y="96"/>
                  </a:cubicBezTo>
                  <a:cubicBezTo>
                    <a:pt x="1" y="233"/>
                    <a:pt x="1" y="526"/>
                    <a:pt x="1" y="526"/>
                  </a:cubicBezTo>
                  <a:cubicBezTo>
                    <a:pt x="326" y="507"/>
                    <a:pt x="515" y="304"/>
                    <a:pt x="449" y="148"/>
                  </a:cubicBezTo>
                  <a:cubicBezTo>
                    <a:pt x="414" y="55"/>
                    <a:pt x="339" y="1"/>
                    <a:pt x="261" y="1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8"/>
            <p:cNvSpPr/>
            <p:nvPr/>
          </p:nvSpPr>
          <p:spPr>
            <a:xfrm>
              <a:off x="7506552" y="1863757"/>
              <a:ext cx="77690" cy="173760"/>
            </a:xfrm>
            <a:custGeom>
              <a:avLst/>
              <a:gdLst/>
              <a:ahLst/>
              <a:cxnLst/>
              <a:rect l="l" t="t" r="r" b="b"/>
              <a:pathLst>
                <a:path w="951" h="2127" extrusionOk="0">
                  <a:moveTo>
                    <a:pt x="232" y="0"/>
                  </a:moveTo>
                  <a:cubicBezTo>
                    <a:pt x="66" y="0"/>
                    <a:pt x="1" y="1920"/>
                    <a:pt x="91" y="2105"/>
                  </a:cubicBezTo>
                  <a:cubicBezTo>
                    <a:pt x="98" y="2120"/>
                    <a:pt x="125" y="2126"/>
                    <a:pt x="165" y="2126"/>
                  </a:cubicBezTo>
                  <a:cubicBezTo>
                    <a:pt x="376" y="2126"/>
                    <a:pt x="950" y="1954"/>
                    <a:pt x="950" y="1954"/>
                  </a:cubicBezTo>
                  <a:cubicBezTo>
                    <a:pt x="950" y="1954"/>
                    <a:pt x="289" y="41"/>
                    <a:pt x="256" y="13"/>
                  </a:cubicBezTo>
                  <a:cubicBezTo>
                    <a:pt x="248" y="4"/>
                    <a:pt x="240" y="0"/>
                    <a:pt x="232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8"/>
            <p:cNvSpPr/>
            <p:nvPr/>
          </p:nvSpPr>
          <p:spPr>
            <a:xfrm>
              <a:off x="7493482" y="1869802"/>
              <a:ext cx="87656" cy="174577"/>
            </a:xfrm>
            <a:custGeom>
              <a:avLst/>
              <a:gdLst/>
              <a:ahLst/>
              <a:cxnLst/>
              <a:rect l="l" t="t" r="r" b="b"/>
              <a:pathLst>
                <a:path w="1073" h="213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208" y="52"/>
                    <a:pt x="1" y="1936"/>
                    <a:pt x="86" y="2120"/>
                  </a:cubicBezTo>
                  <a:cubicBezTo>
                    <a:pt x="91" y="2131"/>
                    <a:pt x="111" y="2136"/>
                    <a:pt x="143" y="2136"/>
                  </a:cubicBezTo>
                  <a:cubicBezTo>
                    <a:pt x="355" y="2136"/>
                    <a:pt x="1072" y="1917"/>
                    <a:pt x="1072" y="1917"/>
                  </a:cubicBezTo>
                  <a:cubicBezTo>
                    <a:pt x="1072" y="1917"/>
                    <a:pt x="1068" y="1898"/>
                    <a:pt x="1063" y="1865"/>
                  </a:cubicBezTo>
                  <a:cubicBezTo>
                    <a:pt x="945" y="1893"/>
                    <a:pt x="498" y="2019"/>
                    <a:pt x="334" y="2019"/>
                  </a:cubicBezTo>
                  <a:cubicBezTo>
                    <a:pt x="301" y="2019"/>
                    <a:pt x="280" y="2014"/>
                    <a:pt x="274" y="2002"/>
                  </a:cubicBezTo>
                  <a:cubicBezTo>
                    <a:pt x="194" y="1842"/>
                    <a:pt x="274" y="477"/>
                    <a:pt x="364" y="0"/>
                  </a:cubicBezTo>
                  <a:close/>
                </a:path>
              </a:pathLst>
            </a:custGeom>
            <a:solidFill>
              <a:srgbClr val="E9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8"/>
            <p:cNvSpPr/>
            <p:nvPr/>
          </p:nvSpPr>
          <p:spPr>
            <a:xfrm>
              <a:off x="7538248" y="1804205"/>
              <a:ext cx="115350" cy="57675"/>
            </a:xfrm>
            <a:custGeom>
              <a:avLst/>
              <a:gdLst/>
              <a:ahLst/>
              <a:cxnLst/>
              <a:rect l="l" t="t" r="r" b="b"/>
              <a:pathLst>
                <a:path w="1412" h="706" extrusionOk="0">
                  <a:moveTo>
                    <a:pt x="132" y="1"/>
                  </a:moveTo>
                  <a:cubicBezTo>
                    <a:pt x="0" y="57"/>
                    <a:pt x="47" y="260"/>
                    <a:pt x="123" y="360"/>
                  </a:cubicBezTo>
                  <a:cubicBezTo>
                    <a:pt x="197" y="590"/>
                    <a:pt x="574" y="706"/>
                    <a:pt x="880" y="706"/>
                  </a:cubicBezTo>
                  <a:cubicBezTo>
                    <a:pt x="1062" y="706"/>
                    <a:pt x="1219" y="664"/>
                    <a:pt x="1270" y="581"/>
                  </a:cubicBezTo>
                  <a:cubicBezTo>
                    <a:pt x="1360" y="496"/>
                    <a:pt x="1412" y="397"/>
                    <a:pt x="1237" y="312"/>
                  </a:cubicBezTo>
                  <a:cubicBezTo>
                    <a:pt x="1191" y="344"/>
                    <a:pt x="1127" y="358"/>
                    <a:pt x="1052" y="358"/>
                  </a:cubicBezTo>
                  <a:cubicBezTo>
                    <a:pt x="726" y="358"/>
                    <a:pt x="202" y="104"/>
                    <a:pt x="132" y="1"/>
                  </a:cubicBezTo>
                  <a:close/>
                </a:path>
              </a:pathLst>
            </a:custGeom>
            <a:solidFill>
              <a:srgbClr val="8C3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8"/>
            <p:cNvSpPr/>
            <p:nvPr/>
          </p:nvSpPr>
          <p:spPr>
            <a:xfrm>
              <a:off x="7409422" y="1802326"/>
              <a:ext cx="98848" cy="79078"/>
            </a:xfrm>
            <a:custGeom>
              <a:avLst/>
              <a:gdLst/>
              <a:ahLst/>
              <a:cxnLst/>
              <a:rect l="l" t="t" r="r" b="b"/>
              <a:pathLst>
                <a:path w="1210" h="968" extrusionOk="0">
                  <a:moveTo>
                    <a:pt x="874" y="0"/>
                  </a:moveTo>
                  <a:cubicBezTo>
                    <a:pt x="904" y="189"/>
                    <a:pt x="499" y="661"/>
                    <a:pt x="187" y="661"/>
                  </a:cubicBezTo>
                  <a:cubicBezTo>
                    <a:pt x="157" y="661"/>
                    <a:pt x="127" y="657"/>
                    <a:pt x="99" y="647"/>
                  </a:cubicBezTo>
                  <a:lnTo>
                    <a:pt x="99" y="647"/>
                  </a:lnTo>
                  <a:cubicBezTo>
                    <a:pt x="0" y="784"/>
                    <a:pt x="118" y="859"/>
                    <a:pt x="260" y="911"/>
                  </a:cubicBezTo>
                  <a:cubicBezTo>
                    <a:pt x="304" y="950"/>
                    <a:pt x="369" y="968"/>
                    <a:pt x="443" y="968"/>
                  </a:cubicBezTo>
                  <a:cubicBezTo>
                    <a:pt x="746" y="968"/>
                    <a:pt x="1209" y="673"/>
                    <a:pt x="1133" y="335"/>
                  </a:cubicBezTo>
                  <a:cubicBezTo>
                    <a:pt x="1133" y="217"/>
                    <a:pt x="1034" y="10"/>
                    <a:pt x="874" y="0"/>
                  </a:cubicBezTo>
                  <a:close/>
                </a:path>
              </a:pathLst>
            </a:custGeom>
            <a:solidFill>
              <a:srgbClr val="8C3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8"/>
            <p:cNvSpPr/>
            <p:nvPr/>
          </p:nvSpPr>
          <p:spPr>
            <a:xfrm>
              <a:off x="7555975" y="1887284"/>
              <a:ext cx="87656" cy="39703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458" y="1"/>
                  </a:moveTo>
                  <a:cubicBezTo>
                    <a:pt x="295" y="1"/>
                    <a:pt x="153" y="16"/>
                    <a:pt x="0" y="27"/>
                  </a:cubicBezTo>
                  <a:cubicBezTo>
                    <a:pt x="189" y="240"/>
                    <a:pt x="1006" y="485"/>
                    <a:pt x="1006" y="485"/>
                  </a:cubicBezTo>
                  <a:cubicBezTo>
                    <a:pt x="940" y="386"/>
                    <a:pt x="265" y="98"/>
                    <a:pt x="265" y="98"/>
                  </a:cubicBezTo>
                  <a:lnTo>
                    <a:pt x="1072" y="70"/>
                  </a:lnTo>
                  <a:cubicBezTo>
                    <a:pt x="820" y="17"/>
                    <a:pt x="627" y="1"/>
                    <a:pt x="458" y="1"/>
                  </a:cubicBezTo>
                  <a:close/>
                </a:path>
              </a:pathLst>
            </a:custGeom>
            <a:solidFill>
              <a:srgbClr val="E9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8"/>
            <p:cNvSpPr/>
            <p:nvPr/>
          </p:nvSpPr>
          <p:spPr>
            <a:xfrm>
              <a:off x="7428293" y="1902968"/>
              <a:ext cx="71072" cy="59472"/>
            </a:xfrm>
            <a:custGeom>
              <a:avLst/>
              <a:gdLst/>
              <a:ahLst/>
              <a:cxnLst/>
              <a:rect l="l" t="t" r="r" b="b"/>
              <a:pathLst>
                <a:path w="870" h="728" extrusionOk="0">
                  <a:moveTo>
                    <a:pt x="869" y="0"/>
                  </a:moveTo>
                  <a:lnTo>
                    <a:pt x="869" y="0"/>
                  </a:lnTo>
                  <a:cubicBezTo>
                    <a:pt x="600" y="76"/>
                    <a:pt x="364" y="118"/>
                    <a:pt x="1" y="364"/>
                  </a:cubicBezTo>
                  <a:lnTo>
                    <a:pt x="680" y="147"/>
                  </a:lnTo>
                  <a:lnTo>
                    <a:pt x="680" y="147"/>
                  </a:lnTo>
                  <a:cubicBezTo>
                    <a:pt x="680" y="147"/>
                    <a:pt x="256" y="614"/>
                    <a:pt x="246" y="728"/>
                  </a:cubicBezTo>
                  <a:cubicBezTo>
                    <a:pt x="246" y="728"/>
                    <a:pt x="813" y="255"/>
                    <a:pt x="869" y="0"/>
                  </a:cubicBezTo>
                  <a:close/>
                </a:path>
              </a:pathLst>
            </a:custGeom>
            <a:solidFill>
              <a:srgbClr val="E9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8"/>
            <p:cNvSpPr/>
            <p:nvPr/>
          </p:nvSpPr>
          <p:spPr>
            <a:xfrm>
              <a:off x="7512352" y="2055730"/>
              <a:ext cx="103096" cy="51385"/>
            </a:xfrm>
            <a:custGeom>
              <a:avLst/>
              <a:gdLst/>
              <a:ahLst/>
              <a:cxnLst/>
              <a:rect l="l" t="t" r="r" b="b"/>
              <a:pathLst>
                <a:path w="1262" h="629" extrusionOk="0">
                  <a:moveTo>
                    <a:pt x="563" y="0"/>
                  </a:moveTo>
                  <a:cubicBezTo>
                    <a:pt x="560" y="0"/>
                    <a:pt x="556" y="0"/>
                    <a:pt x="553" y="0"/>
                  </a:cubicBezTo>
                  <a:cubicBezTo>
                    <a:pt x="76" y="5"/>
                    <a:pt x="6" y="250"/>
                    <a:pt x="1" y="279"/>
                  </a:cubicBezTo>
                  <a:lnTo>
                    <a:pt x="43" y="293"/>
                  </a:lnTo>
                  <a:cubicBezTo>
                    <a:pt x="43" y="293"/>
                    <a:pt x="91" y="46"/>
                    <a:pt x="502" y="46"/>
                  </a:cubicBezTo>
                  <a:cubicBezTo>
                    <a:pt x="520" y="46"/>
                    <a:pt x="539" y="46"/>
                    <a:pt x="558" y="47"/>
                  </a:cubicBezTo>
                  <a:cubicBezTo>
                    <a:pt x="955" y="62"/>
                    <a:pt x="1129" y="425"/>
                    <a:pt x="1110" y="619"/>
                  </a:cubicBezTo>
                  <a:lnTo>
                    <a:pt x="1233" y="628"/>
                  </a:lnTo>
                  <a:cubicBezTo>
                    <a:pt x="1261" y="351"/>
                    <a:pt x="1033" y="0"/>
                    <a:pt x="563" y="0"/>
                  </a:cubicBezTo>
                  <a:close/>
                </a:path>
              </a:pathLst>
            </a:custGeom>
            <a:solidFill>
              <a:srgbClr val="E9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8"/>
            <p:cNvSpPr/>
            <p:nvPr/>
          </p:nvSpPr>
          <p:spPr>
            <a:xfrm>
              <a:off x="7539800" y="2075744"/>
              <a:ext cx="31288" cy="8169"/>
            </a:xfrm>
            <a:custGeom>
              <a:avLst/>
              <a:gdLst/>
              <a:ahLst/>
              <a:cxnLst/>
              <a:rect l="l" t="t" r="r" b="b"/>
              <a:pathLst>
                <a:path w="383" h="100" extrusionOk="0">
                  <a:moveTo>
                    <a:pt x="189" y="1"/>
                  </a:moveTo>
                  <a:cubicBezTo>
                    <a:pt x="85" y="1"/>
                    <a:pt x="0" y="24"/>
                    <a:pt x="0" y="53"/>
                  </a:cubicBezTo>
                  <a:cubicBezTo>
                    <a:pt x="0" y="81"/>
                    <a:pt x="85" y="100"/>
                    <a:pt x="194" y="100"/>
                  </a:cubicBezTo>
                  <a:cubicBezTo>
                    <a:pt x="298" y="100"/>
                    <a:pt x="383" y="81"/>
                    <a:pt x="383" y="53"/>
                  </a:cubicBezTo>
                  <a:cubicBezTo>
                    <a:pt x="383" y="24"/>
                    <a:pt x="298" y="1"/>
                    <a:pt x="189" y="1"/>
                  </a:cubicBezTo>
                  <a:close/>
                </a:path>
              </a:pathLst>
            </a:custGeom>
            <a:solidFill>
              <a:srgbClr val="E9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8"/>
            <p:cNvSpPr/>
            <p:nvPr/>
          </p:nvSpPr>
          <p:spPr>
            <a:xfrm>
              <a:off x="7709064" y="2939377"/>
              <a:ext cx="189853" cy="195654"/>
            </a:xfrm>
            <a:custGeom>
              <a:avLst/>
              <a:gdLst/>
              <a:ahLst/>
              <a:cxnLst/>
              <a:rect l="l" t="t" r="r" b="b"/>
              <a:pathLst>
                <a:path w="2324" h="2395" extrusionOk="0">
                  <a:moveTo>
                    <a:pt x="1342" y="0"/>
                  </a:moveTo>
                  <a:cubicBezTo>
                    <a:pt x="1342" y="0"/>
                    <a:pt x="506" y="1346"/>
                    <a:pt x="1" y="1573"/>
                  </a:cubicBezTo>
                  <a:lnTo>
                    <a:pt x="1502" y="2394"/>
                  </a:lnTo>
                  <a:cubicBezTo>
                    <a:pt x="1686" y="1856"/>
                    <a:pt x="2187" y="1303"/>
                    <a:pt x="2324" y="1185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8"/>
            <p:cNvSpPr/>
            <p:nvPr/>
          </p:nvSpPr>
          <p:spPr>
            <a:xfrm>
              <a:off x="7589550" y="3040020"/>
              <a:ext cx="249979" cy="170492"/>
            </a:xfrm>
            <a:custGeom>
              <a:avLst/>
              <a:gdLst/>
              <a:ahLst/>
              <a:cxnLst/>
              <a:rect l="l" t="t" r="r" b="b"/>
              <a:pathLst>
                <a:path w="3060" h="2087" extrusionOk="0">
                  <a:moveTo>
                    <a:pt x="1884" y="1"/>
                  </a:moveTo>
                  <a:cubicBezTo>
                    <a:pt x="1591" y="326"/>
                    <a:pt x="1384" y="185"/>
                    <a:pt x="1148" y="317"/>
                  </a:cubicBezTo>
                  <a:cubicBezTo>
                    <a:pt x="765" y="529"/>
                    <a:pt x="90" y="610"/>
                    <a:pt x="52" y="714"/>
                  </a:cubicBezTo>
                  <a:cubicBezTo>
                    <a:pt x="0" y="865"/>
                    <a:pt x="123" y="1058"/>
                    <a:pt x="213" y="1096"/>
                  </a:cubicBezTo>
                  <a:cubicBezTo>
                    <a:pt x="218" y="1098"/>
                    <a:pt x="225" y="1099"/>
                    <a:pt x="234" y="1099"/>
                  </a:cubicBezTo>
                  <a:cubicBezTo>
                    <a:pt x="373" y="1099"/>
                    <a:pt x="962" y="892"/>
                    <a:pt x="1164" y="892"/>
                  </a:cubicBezTo>
                  <a:cubicBezTo>
                    <a:pt x="1205" y="892"/>
                    <a:pt x="1230" y="901"/>
                    <a:pt x="1233" y="921"/>
                  </a:cubicBezTo>
                  <a:cubicBezTo>
                    <a:pt x="1261" y="1134"/>
                    <a:pt x="1072" y="1493"/>
                    <a:pt x="1096" y="1596"/>
                  </a:cubicBezTo>
                  <a:cubicBezTo>
                    <a:pt x="1128" y="1770"/>
                    <a:pt x="1854" y="2087"/>
                    <a:pt x="2259" y="2087"/>
                  </a:cubicBezTo>
                  <a:cubicBezTo>
                    <a:pt x="2384" y="2087"/>
                    <a:pt x="2478" y="2057"/>
                    <a:pt x="2512" y="1984"/>
                  </a:cubicBezTo>
                  <a:cubicBezTo>
                    <a:pt x="2644" y="1714"/>
                    <a:pt x="3060" y="1384"/>
                    <a:pt x="3027" y="813"/>
                  </a:cubicBezTo>
                  <a:cubicBezTo>
                    <a:pt x="3013" y="605"/>
                    <a:pt x="1884" y="1"/>
                    <a:pt x="1884" y="1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8"/>
            <p:cNvSpPr/>
            <p:nvPr/>
          </p:nvSpPr>
          <p:spPr>
            <a:xfrm>
              <a:off x="7616100" y="3124488"/>
              <a:ext cx="105057" cy="120251"/>
            </a:xfrm>
            <a:custGeom>
              <a:avLst/>
              <a:gdLst/>
              <a:ahLst/>
              <a:cxnLst/>
              <a:rect l="l" t="t" r="r" b="b"/>
              <a:pathLst>
                <a:path w="1286" h="1472" extrusionOk="0">
                  <a:moveTo>
                    <a:pt x="969" y="0"/>
                  </a:moveTo>
                  <a:cubicBezTo>
                    <a:pt x="947" y="0"/>
                    <a:pt x="929" y="10"/>
                    <a:pt x="917" y="34"/>
                  </a:cubicBezTo>
                  <a:cubicBezTo>
                    <a:pt x="775" y="284"/>
                    <a:pt x="601" y="638"/>
                    <a:pt x="525" y="704"/>
                  </a:cubicBezTo>
                  <a:cubicBezTo>
                    <a:pt x="450" y="765"/>
                    <a:pt x="1" y="1138"/>
                    <a:pt x="1" y="1209"/>
                  </a:cubicBezTo>
                  <a:cubicBezTo>
                    <a:pt x="5" y="1273"/>
                    <a:pt x="75" y="1472"/>
                    <a:pt x="182" y="1472"/>
                  </a:cubicBezTo>
                  <a:cubicBezTo>
                    <a:pt x="194" y="1472"/>
                    <a:pt x="206" y="1469"/>
                    <a:pt x="218" y="1464"/>
                  </a:cubicBezTo>
                  <a:cubicBezTo>
                    <a:pt x="346" y="1412"/>
                    <a:pt x="837" y="997"/>
                    <a:pt x="917" y="869"/>
                  </a:cubicBezTo>
                  <a:cubicBezTo>
                    <a:pt x="997" y="742"/>
                    <a:pt x="1285" y="350"/>
                    <a:pt x="1281" y="298"/>
                  </a:cubicBezTo>
                  <a:cubicBezTo>
                    <a:pt x="1277" y="255"/>
                    <a:pt x="1078" y="0"/>
                    <a:pt x="969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8"/>
            <p:cNvSpPr/>
            <p:nvPr/>
          </p:nvSpPr>
          <p:spPr>
            <a:xfrm>
              <a:off x="7664706" y="3147525"/>
              <a:ext cx="95008" cy="127685"/>
            </a:xfrm>
            <a:custGeom>
              <a:avLst/>
              <a:gdLst/>
              <a:ahLst/>
              <a:cxnLst/>
              <a:rect l="l" t="t" r="r" b="b"/>
              <a:pathLst>
                <a:path w="1163" h="1563" extrusionOk="0">
                  <a:moveTo>
                    <a:pt x="816" y="0"/>
                  </a:moveTo>
                  <a:cubicBezTo>
                    <a:pt x="791" y="0"/>
                    <a:pt x="771" y="12"/>
                    <a:pt x="761" y="40"/>
                  </a:cubicBezTo>
                  <a:cubicBezTo>
                    <a:pt x="657" y="309"/>
                    <a:pt x="530" y="677"/>
                    <a:pt x="464" y="753"/>
                  </a:cubicBezTo>
                  <a:cubicBezTo>
                    <a:pt x="398" y="828"/>
                    <a:pt x="1" y="1248"/>
                    <a:pt x="15" y="1314"/>
                  </a:cubicBezTo>
                  <a:cubicBezTo>
                    <a:pt x="23" y="1377"/>
                    <a:pt x="112" y="1562"/>
                    <a:pt x="216" y="1562"/>
                  </a:cubicBezTo>
                  <a:cubicBezTo>
                    <a:pt x="231" y="1562"/>
                    <a:pt x="246" y="1559"/>
                    <a:pt x="261" y="1551"/>
                  </a:cubicBezTo>
                  <a:cubicBezTo>
                    <a:pt x="379" y="1484"/>
                    <a:pt x="804" y="1017"/>
                    <a:pt x="865" y="880"/>
                  </a:cubicBezTo>
                  <a:cubicBezTo>
                    <a:pt x="931" y="743"/>
                    <a:pt x="1162" y="318"/>
                    <a:pt x="1153" y="271"/>
                  </a:cubicBezTo>
                  <a:cubicBezTo>
                    <a:pt x="1145" y="229"/>
                    <a:pt x="927" y="0"/>
                    <a:pt x="816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8"/>
            <p:cNvSpPr/>
            <p:nvPr/>
          </p:nvSpPr>
          <p:spPr>
            <a:xfrm>
              <a:off x="7717559" y="3160514"/>
              <a:ext cx="83817" cy="133649"/>
            </a:xfrm>
            <a:custGeom>
              <a:avLst/>
              <a:gdLst/>
              <a:ahLst/>
              <a:cxnLst/>
              <a:rect l="l" t="t" r="r" b="b"/>
              <a:pathLst>
                <a:path w="1026" h="1636" extrusionOk="0">
                  <a:moveTo>
                    <a:pt x="651" y="0"/>
                  </a:moveTo>
                  <a:cubicBezTo>
                    <a:pt x="621" y="0"/>
                    <a:pt x="599" y="13"/>
                    <a:pt x="591" y="46"/>
                  </a:cubicBezTo>
                  <a:cubicBezTo>
                    <a:pt x="520" y="324"/>
                    <a:pt x="445" y="712"/>
                    <a:pt x="388" y="792"/>
                  </a:cubicBezTo>
                  <a:cubicBezTo>
                    <a:pt x="336" y="877"/>
                    <a:pt x="1" y="1340"/>
                    <a:pt x="20" y="1410"/>
                  </a:cubicBezTo>
                  <a:cubicBezTo>
                    <a:pt x="40" y="1470"/>
                    <a:pt x="145" y="1636"/>
                    <a:pt x="242" y="1636"/>
                  </a:cubicBezTo>
                  <a:cubicBezTo>
                    <a:pt x="260" y="1636"/>
                    <a:pt x="277" y="1630"/>
                    <a:pt x="294" y="1618"/>
                  </a:cubicBezTo>
                  <a:cubicBezTo>
                    <a:pt x="402" y="1538"/>
                    <a:pt x="761" y="1019"/>
                    <a:pt x="803" y="872"/>
                  </a:cubicBezTo>
                  <a:cubicBezTo>
                    <a:pt x="846" y="731"/>
                    <a:pt x="1025" y="277"/>
                    <a:pt x="1006" y="230"/>
                  </a:cubicBezTo>
                  <a:cubicBezTo>
                    <a:pt x="992" y="189"/>
                    <a:pt x="764" y="0"/>
                    <a:pt x="651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8"/>
            <p:cNvSpPr/>
            <p:nvPr/>
          </p:nvSpPr>
          <p:spPr>
            <a:xfrm>
              <a:off x="7421349" y="1709688"/>
              <a:ext cx="278571" cy="301364"/>
            </a:xfrm>
            <a:custGeom>
              <a:avLst/>
              <a:gdLst/>
              <a:ahLst/>
              <a:cxnLst/>
              <a:rect l="l" t="t" r="r" b="b"/>
              <a:pathLst>
                <a:path w="3410" h="3689" extrusionOk="0">
                  <a:moveTo>
                    <a:pt x="1120" y="1"/>
                  </a:moveTo>
                  <a:cubicBezTo>
                    <a:pt x="1044" y="20"/>
                    <a:pt x="964" y="48"/>
                    <a:pt x="888" y="81"/>
                  </a:cubicBezTo>
                  <a:cubicBezTo>
                    <a:pt x="789" y="275"/>
                    <a:pt x="680" y="737"/>
                    <a:pt x="477" y="1021"/>
                  </a:cubicBezTo>
                  <a:cubicBezTo>
                    <a:pt x="383" y="1148"/>
                    <a:pt x="331" y="1299"/>
                    <a:pt x="232" y="1455"/>
                  </a:cubicBezTo>
                  <a:cubicBezTo>
                    <a:pt x="161" y="1502"/>
                    <a:pt x="81" y="1554"/>
                    <a:pt x="1" y="1611"/>
                  </a:cubicBezTo>
                  <a:cubicBezTo>
                    <a:pt x="15" y="2173"/>
                    <a:pt x="67" y="2938"/>
                    <a:pt x="156" y="3688"/>
                  </a:cubicBezTo>
                  <a:cubicBezTo>
                    <a:pt x="374" y="3382"/>
                    <a:pt x="567" y="3150"/>
                    <a:pt x="737" y="3051"/>
                  </a:cubicBezTo>
                  <a:cubicBezTo>
                    <a:pt x="1138" y="3051"/>
                    <a:pt x="1436" y="2928"/>
                    <a:pt x="1677" y="2829"/>
                  </a:cubicBezTo>
                  <a:cubicBezTo>
                    <a:pt x="1847" y="2815"/>
                    <a:pt x="2050" y="2796"/>
                    <a:pt x="2144" y="2791"/>
                  </a:cubicBezTo>
                  <a:cubicBezTo>
                    <a:pt x="2309" y="2787"/>
                    <a:pt x="2961" y="2569"/>
                    <a:pt x="3070" y="2484"/>
                  </a:cubicBezTo>
                  <a:cubicBezTo>
                    <a:pt x="3178" y="2399"/>
                    <a:pt x="2961" y="2211"/>
                    <a:pt x="2885" y="2178"/>
                  </a:cubicBezTo>
                  <a:cubicBezTo>
                    <a:pt x="2879" y="2174"/>
                    <a:pt x="2870" y="2173"/>
                    <a:pt x="2857" y="2173"/>
                  </a:cubicBezTo>
                  <a:cubicBezTo>
                    <a:pt x="2717" y="2173"/>
                    <a:pt x="2221" y="2350"/>
                    <a:pt x="2125" y="2381"/>
                  </a:cubicBezTo>
                  <a:cubicBezTo>
                    <a:pt x="2111" y="2385"/>
                    <a:pt x="2092" y="2385"/>
                    <a:pt x="2069" y="2390"/>
                  </a:cubicBezTo>
                  <a:cubicBezTo>
                    <a:pt x="2078" y="2329"/>
                    <a:pt x="2083" y="2267"/>
                    <a:pt x="2088" y="2201"/>
                  </a:cubicBezTo>
                  <a:cubicBezTo>
                    <a:pt x="2239" y="2163"/>
                    <a:pt x="2394" y="2126"/>
                    <a:pt x="2475" y="2107"/>
                  </a:cubicBezTo>
                  <a:cubicBezTo>
                    <a:pt x="2635" y="2074"/>
                    <a:pt x="3230" y="1762"/>
                    <a:pt x="3320" y="1663"/>
                  </a:cubicBezTo>
                  <a:cubicBezTo>
                    <a:pt x="3410" y="1559"/>
                    <a:pt x="3164" y="1403"/>
                    <a:pt x="3089" y="1380"/>
                  </a:cubicBezTo>
                  <a:cubicBezTo>
                    <a:pt x="3085" y="1379"/>
                    <a:pt x="3082" y="1378"/>
                    <a:pt x="3077" y="1378"/>
                  </a:cubicBezTo>
                  <a:cubicBezTo>
                    <a:pt x="2968" y="1378"/>
                    <a:pt x="2476" y="1651"/>
                    <a:pt x="2385" y="1696"/>
                  </a:cubicBezTo>
                  <a:cubicBezTo>
                    <a:pt x="2342" y="1720"/>
                    <a:pt x="2215" y="1743"/>
                    <a:pt x="2059" y="1767"/>
                  </a:cubicBezTo>
                  <a:cubicBezTo>
                    <a:pt x="2050" y="1691"/>
                    <a:pt x="2036" y="1620"/>
                    <a:pt x="2017" y="1554"/>
                  </a:cubicBezTo>
                  <a:cubicBezTo>
                    <a:pt x="2116" y="1521"/>
                    <a:pt x="2201" y="1493"/>
                    <a:pt x="2253" y="1483"/>
                  </a:cubicBezTo>
                  <a:cubicBezTo>
                    <a:pt x="2413" y="1436"/>
                    <a:pt x="2975" y="1082"/>
                    <a:pt x="3060" y="978"/>
                  </a:cubicBezTo>
                  <a:cubicBezTo>
                    <a:pt x="3145" y="870"/>
                    <a:pt x="2895" y="728"/>
                    <a:pt x="2815" y="704"/>
                  </a:cubicBezTo>
                  <a:cubicBezTo>
                    <a:pt x="2813" y="704"/>
                    <a:pt x="2810" y="704"/>
                    <a:pt x="2807" y="704"/>
                  </a:cubicBezTo>
                  <a:cubicBezTo>
                    <a:pt x="2711" y="704"/>
                    <a:pt x="2231" y="1013"/>
                    <a:pt x="2144" y="1068"/>
                  </a:cubicBezTo>
                  <a:cubicBezTo>
                    <a:pt x="2088" y="1106"/>
                    <a:pt x="1894" y="1148"/>
                    <a:pt x="1681" y="1191"/>
                  </a:cubicBezTo>
                  <a:cubicBezTo>
                    <a:pt x="1540" y="1186"/>
                    <a:pt x="1342" y="1186"/>
                    <a:pt x="1167" y="1153"/>
                  </a:cubicBezTo>
                  <a:cubicBezTo>
                    <a:pt x="1020" y="1129"/>
                    <a:pt x="1431" y="275"/>
                    <a:pt x="1393" y="180"/>
                  </a:cubicBezTo>
                  <a:cubicBezTo>
                    <a:pt x="1365" y="114"/>
                    <a:pt x="1247" y="29"/>
                    <a:pt x="1120" y="1"/>
                  </a:cubicBezTo>
                  <a:close/>
                </a:path>
              </a:pathLst>
            </a:custGeom>
            <a:solidFill>
              <a:srgbClr val="84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8"/>
            <p:cNvSpPr/>
            <p:nvPr/>
          </p:nvSpPr>
          <p:spPr>
            <a:xfrm>
              <a:off x="6986754" y="1868658"/>
              <a:ext cx="524548" cy="399068"/>
            </a:xfrm>
            <a:custGeom>
              <a:avLst/>
              <a:gdLst/>
              <a:ahLst/>
              <a:cxnLst/>
              <a:rect l="l" t="t" r="r" b="b"/>
              <a:pathLst>
                <a:path w="6421" h="4885" extrusionOk="0">
                  <a:moveTo>
                    <a:pt x="4570" y="0"/>
                  </a:moveTo>
                  <a:cubicBezTo>
                    <a:pt x="3621" y="491"/>
                    <a:pt x="155" y="2559"/>
                    <a:pt x="51" y="3759"/>
                  </a:cubicBezTo>
                  <a:cubicBezTo>
                    <a:pt x="0" y="4337"/>
                    <a:pt x="922" y="4885"/>
                    <a:pt x="1853" y="4885"/>
                  </a:cubicBezTo>
                  <a:cubicBezTo>
                    <a:pt x="2207" y="4885"/>
                    <a:pt x="2562" y="4805"/>
                    <a:pt x="2865" y="4618"/>
                  </a:cubicBezTo>
                  <a:cubicBezTo>
                    <a:pt x="3947" y="3943"/>
                    <a:pt x="5184" y="1195"/>
                    <a:pt x="5916" y="789"/>
                  </a:cubicBezTo>
                  <a:cubicBezTo>
                    <a:pt x="6421" y="505"/>
                    <a:pt x="4570" y="0"/>
                    <a:pt x="4570" y="0"/>
                  </a:cubicBezTo>
                  <a:close/>
                </a:path>
              </a:pathLst>
            </a:custGeom>
            <a:solidFill>
              <a:srgbClr val="FD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8"/>
            <p:cNvSpPr/>
            <p:nvPr/>
          </p:nvSpPr>
          <p:spPr>
            <a:xfrm>
              <a:off x="7002194" y="1859019"/>
              <a:ext cx="451678" cy="357323"/>
            </a:xfrm>
            <a:custGeom>
              <a:avLst/>
              <a:gdLst/>
              <a:ahLst/>
              <a:cxnLst/>
              <a:rect l="l" t="t" r="r" b="b"/>
              <a:pathLst>
                <a:path w="5529" h="4374" extrusionOk="0">
                  <a:moveTo>
                    <a:pt x="4461" y="0"/>
                  </a:moveTo>
                  <a:cubicBezTo>
                    <a:pt x="3512" y="491"/>
                    <a:pt x="141" y="2597"/>
                    <a:pt x="37" y="3796"/>
                  </a:cubicBezTo>
                  <a:cubicBezTo>
                    <a:pt x="1" y="4203"/>
                    <a:pt x="471" y="4373"/>
                    <a:pt x="945" y="4373"/>
                  </a:cubicBezTo>
                  <a:cubicBezTo>
                    <a:pt x="1401" y="4373"/>
                    <a:pt x="1862" y="4216"/>
                    <a:pt x="1883" y="3962"/>
                  </a:cubicBezTo>
                  <a:cubicBezTo>
                    <a:pt x="1945" y="3230"/>
                    <a:pt x="4055" y="1011"/>
                    <a:pt x="5065" y="930"/>
                  </a:cubicBezTo>
                  <a:cubicBezTo>
                    <a:pt x="5528" y="893"/>
                    <a:pt x="4461" y="0"/>
                    <a:pt x="4461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8"/>
            <p:cNvSpPr/>
            <p:nvPr/>
          </p:nvSpPr>
          <p:spPr>
            <a:xfrm>
              <a:off x="7283292" y="1798813"/>
              <a:ext cx="225308" cy="148190"/>
            </a:xfrm>
            <a:custGeom>
              <a:avLst/>
              <a:gdLst/>
              <a:ahLst/>
              <a:cxnLst/>
              <a:rect l="l" t="t" r="r" b="b"/>
              <a:pathLst>
                <a:path w="2758" h="1814" extrusionOk="0">
                  <a:moveTo>
                    <a:pt x="1875" y="1"/>
                  </a:moveTo>
                  <a:cubicBezTo>
                    <a:pt x="1096" y="468"/>
                    <a:pt x="0" y="1332"/>
                    <a:pt x="0" y="1332"/>
                  </a:cubicBezTo>
                  <a:lnTo>
                    <a:pt x="713" y="1814"/>
                  </a:lnTo>
                  <a:cubicBezTo>
                    <a:pt x="860" y="1691"/>
                    <a:pt x="2125" y="1663"/>
                    <a:pt x="2758" y="1526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8"/>
            <p:cNvSpPr/>
            <p:nvPr/>
          </p:nvSpPr>
          <p:spPr>
            <a:xfrm>
              <a:off x="7402478" y="1682649"/>
              <a:ext cx="192141" cy="250551"/>
            </a:xfrm>
            <a:custGeom>
              <a:avLst/>
              <a:gdLst/>
              <a:ahLst/>
              <a:cxnLst/>
              <a:rect l="l" t="t" r="r" b="b"/>
              <a:pathLst>
                <a:path w="2352" h="3067" extrusionOk="0">
                  <a:moveTo>
                    <a:pt x="1164" y="1"/>
                  </a:moveTo>
                  <a:cubicBezTo>
                    <a:pt x="1144" y="1"/>
                    <a:pt x="1124" y="3"/>
                    <a:pt x="1105" y="6"/>
                  </a:cubicBezTo>
                  <a:cubicBezTo>
                    <a:pt x="982" y="34"/>
                    <a:pt x="860" y="681"/>
                    <a:pt x="595" y="1035"/>
                  </a:cubicBezTo>
                  <a:cubicBezTo>
                    <a:pt x="430" y="1253"/>
                    <a:pt x="392" y="1545"/>
                    <a:pt x="0" y="1800"/>
                  </a:cubicBezTo>
                  <a:cubicBezTo>
                    <a:pt x="0" y="1800"/>
                    <a:pt x="350" y="3018"/>
                    <a:pt x="590" y="3052"/>
                  </a:cubicBezTo>
                  <a:cubicBezTo>
                    <a:pt x="677" y="3062"/>
                    <a:pt x="760" y="3067"/>
                    <a:pt x="839" y="3067"/>
                  </a:cubicBezTo>
                  <a:cubicBezTo>
                    <a:pt x="1355" y="3067"/>
                    <a:pt x="1705" y="2863"/>
                    <a:pt x="1983" y="2773"/>
                  </a:cubicBezTo>
                  <a:cubicBezTo>
                    <a:pt x="2352" y="2660"/>
                    <a:pt x="2219" y="1290"/>
                    <a:pt x="1960" y="1224"/>
                  </a:cubicBezTo>
                  <a:cubicBezTo>
                    <a:pt x="1842" y="1196"/>
                    <a:pt x="1539" y="1220"/>
                    <a:pt x="1294" y="1172"/>
                  </a:cubicBezTo>
                  <a:cubicBezTo>
                    <a:pt x="1143" y="1144"/>
                    <a:pt x="1577" y="289"/>
                    <a:pt x="1539" y="200"/>
                  </a:cubicBezTo>
                  <a:cubicBezTo>
                    <a:pt x="1506" y="115"/>
                    <a:pt x="1329" y="1"/>
                    <a:pt x="1164" y="1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8"/>
            <p:cNvSpPr/>
            <p:nvPr/>
          </p:nvSpPr>
          <p:spPr>
            <a:xfrm>
              <a:off x="7505817" y="1742446"/>
              <a:ext cx="166734" cy="79323"/>
            </a:xfrm>
            <a:custGeom>
              <a:avLst/>
              <a:gdLst/>
              <a:ahLst/>
              <a:cxnLst/>
              <a:rect l="l" t="t" r="r" b="b"/>
              <a:pathLst>
                <a:path w="2041" h="971" extrusionOk="0">
                  <a:moveTo>
                    <a:pt x="1705" y="0"/>
                  </a:moveTo>
                  <a:cubicBezTo>
                    <a:pt x="1599" y="0"/>
                    <a:pt x="1112" y="305"/>
                    <a:pt x="1025" y="360"/>
                  </a:cubicBezTo>
                  <a:cubicBezTo>
                    <a:pt x="931" y="412"/>
                    <a:pt x="496" y="488"/>
                    <a:pt x="180" y="549"/>
                  </a:cubicBezTo>
                  <a:cubicBezTo>
                    <a:pt x="1" y="587"/>
                    <a:pt x="345" y="950"/>
                    <a:pt x="402" y="969"/>
                  </a:cubicBezTo>
                  <a:cubicBezTo>
                    <a:pt x="404" y="970"/>
                    <a:pt x="407" y="970"/>
                    <a:pt x="411" y="970"/>
                  </a:cubicBezTo>
                  <a:cubicBezTo>
                    <a:pt x="498" y="970"/>
                    <a:pt x="970" y="812"/>
                    <a:pt x="1129" y="771"/>
                  </a:cubicBezTo>
                  <a:cubicBezTo>
                    <a:pt x="1290" y="728"/>
                    <a:pt x="1866" y="379"/>
                    <a:pt x="1955" y="270"/>
                  </a:cubicBezTo>
                  <a:cubicBezTo>
                    <a:pt x="2040" y="167"/>
                    <a:pt x="1790" y="20"/>
                    <a:pt x="1715" y="1"/>
                  </a:cubicBezTo>
                  <a:cubicBezTo>
                    <a:pt x="1712" y="0"/>
                    <a:pt x="1708" y="0"/>
                    <a:pt x="1705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8"/>
            <p:cNvSpPr/>
            <p:nvPr/>
          </p:nvSpPr>
          <p:spPr>
            <a:xfrm>
              <a:off x="7522809" y="1797588"/>
              <a:ext cx="170982" cy="71644"/>
            </a:xfrm>
            <a:custGeom>
              <a:avLst/>
              <a:gdLst/>
              <a:ahLst/>
              <a:cxnLst/>
              <a:rect l="l" t="t" r="r" b="b"/>
              <a:pathLst>
                <a:path w="2093" h="877" extrusionOk="0">
                  <a:moveTo>
                    <a:pt x="1755" y="0"/>
                  </a:moveTo>
                  <a:cubicBezTo>
                    <a:pt x="1648" y="0"/>
                    <a:pt x="1139" y="268"/>
                    <a:pt x="1049" y="313"/>
                  </a:cubicBezTo>
                  <a:cubicBezTo>
                    <a:pt x="954" y="360"/>
                    <a:pt x="506" y="407"/>
                    <a:pt x="185" y="455"/>
                  </a:cubicBezTo>
                  <a:cubicBezTo>
                    <a:pt x="0" y="478"/>
                    <a:pt x="331" y="856"/>
                    <a:pt x="388" y="875"/>
                  </a:cubicBezTo>
                  <a:cubicBezTo>
                    <a:pt x="391" y="876"/>
                    <a:pt x="397" y="877"/>
                    <a:pt x="404" y="877"/>
                  </a:cubicBezTo>
                  <a:cubicBezTo>
                    <a:pt x="509" y="877"/>
                    <a:pt x="974" y="755"/>
                    <a:pt x="1134" y="724"/>
                  </a:cubicBezTo>
                  <a:cubicBezTo>
                    <a:pt x="1299" y="696"/>
                    <a:pt x="1903" y="384"/>
                    <a:pt x="1998" y="285"/>
                  </a:cubicBezTo>
                  <a:cubicBezTo>
                    <a:pt x="2092" y="181"/>
                    <a:pt x="1847" y="25"/>
                    <a:pt x="1766" y="1"/>
                  </a:cubicBezTo>
                  <a:cubicBezTo>
                    <a:pt x="1763" y="1"/>
                    <a:pt x="1760" y="0"/>
                    <a:pt x="1755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8"/>
            <p:cNvSpPr/>
            <p:nvPr/>
          </p:nvSpPr>
          <p:spPr>
            <a:xfrm>
              <a:off x="7497730" y="1862205"/>
              <a:ext cx="175557" cy="53835"/>
            </a:xfrm>
            <a:custGeom>
              <a:avLst/>
              <a:gdLst/>
              <a:ahLst/>
              <a:cxnLst/>
              <a:rect l="l" t="t" r="r" b="b"/>
              <a:pathLst>
                <a:path w="2149" h="659" extrusionOk="0">
                  <a:moveTo>
                    <a:pt x="1831" y="0"/>
                  </a:moveTo>
                  <a:cubicBezTo>
                    <a:pt x="1694" y="0"/>
                    <a:pt x="1177" y="176"/>
                    <a:pt x="1077" y="207"/>
                  </a:cubicBezTo>
                  <a:cubicBezTo>
                    <a:pt x="1036" y="220"/>
                    <a:pt x="940" y="224"/>
                    <a:pt x="818" y="224"/>
                  </a:cubicBezTo>
                  <a:cubicBezTo>
                    <a:pt x="632" y="224"/>
                    <a:pt x="387" y="214"/>
                    <a:pt x="185" y="211"/>
                  </a:cubicBezTo>
                  <a:cubicBezTo>
                    <a:pt x="0" y="211"/>
                    <a:pt x="260" y="622"/>
                    <a:pt x="312" y="651"/>
                  </a:cubicBezTo>
                  <a:cubicBezTo>
                    <a:pt x="323" y="656"/>
                    <a:pt x="354" y="658"/>
                    <a:pt x="397" y="658"/>
                  </a:cubicBezTo>
                  <a:cubicBezTo>
                    <a:pt x="571" y="658"/>
                    <a:pt x="950" y="621"/>
                    <a:pt x="1086" y="617"/>
                  </a:cubicBezTo>
                  <a:cubicBezTo>
                    <a:pt x="1261" y="613"/>
                    <a:pt x="1922" y="396"/>
                    <a:pt x="2035" y="315"/>
                  </a:cubicBezTo>
                  <a:cubicBezTo>
                    <a:pt x="2149" y="230"/>
                    <a:pt x="1932" y="41"/>
                    <a:pt x="1856" y="4"/>
                  </a:cubicBezTo>
                  <a:cubicBezTo>
                    <a:pt x="1850" y="1"/>
                    <a:pt x="1842" y="0"/>
                    <a:pt x="1831" y="0"/>
                  </a:cubicBezTo>
                  <a:close/>
                </a:path>
              </a:pathLst>
            </a:custGeom>
            <a:solidFill>
              <a:srgbClr val="FEB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8"/>
            <p:cNvSpPr/>
            <p:nvPr/>
          </p:nvSpPr>
          <p:spPr>
            <a:xfrm>
              <a:off x="7657762" y="4108778"/>
              <a:ext cx="203006" cy="466056"/>
            </a:xfrm>
            <a:custGeom>
              <a:avLst/>
              <a:gdLst/>
              <a:ahLst/>
              <a:cxnLst/>
              <a:rect l="l" t="t" r="r" b="b"/>
              <a:pathLst>
                <a:path w="2485" h="5705" extrusionOk="0">
                  <a:moveTo>
                    <a:pt x="2484" y="1"/>
                  </a:moveTo>
                  <a:lnTo>
                    <a:pt x="1" y="331"/>
                  </a:lnTo>
                  <a:lnTo>
                    <a:pt x="1658" y="5705"/>
                  </a:lnTo>
                  <a:lnTo>
                    <a:pt x="1951" y="5667"/>
                  </a:lnTo>
                  <a:lnTo>
                    <a:pt x="2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8"/>
            <p:cNvSpPr/>
            <p:nvPr/>
          </p:nvSpPr>
          <p:spPr>
            <a:xfrm>
              <a:off x="7111986" y="4088764"/>
              <a:ext cx="213381" cy="489175"/>
            </a:xfrm>
            <a:custGeom>
              <a:avLst/>
              <a:gdLst/>
              <a:ahLst/>
              <a:cxnLst/>
              <a:rect l="l" t="t" r="r" b="b"/>
              <a:pathLst>
                <a:path w="2612" h="5988" extrusionOk="0">
                  <a:moveTo>
                    <a:pt x="43" y="0"/>
                  </a:moveTo>
                  <a:lnTo>
                    <a:pt x="1" y="5907"/>
                  </a:lnTo>
                  <a:lnTo>
                    <a:pt x="303" y="5987"/>
                  </a:lnTo>
                  <a:lnTo>
                    <a:pt x="2612" y="68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8"/>
            <p:cNvSpPr/>
            <p:nvPr/>
          </p:nvSpPr>
          <p:spPr>
            <a:xfrm>
              <a:off x="6205219" y="3720421"/>
              <a:ext cx="84552" cy="189853"/>
            </a:xfrm>
            <a:custGeom>
              <a:avLst/>
              <a:gdLst/>
              <a:ahLst/>
              <a:cxnLst/>
              <a:rect l="l" t="t" r="r" b="b"/>
              <a:pathLst>
                <a:path w="1035" h="2324" extrusionOk="0">
                  <a:moveTo>
                    <a:pt x="185" y="0"/>
                  </a:moveTo>
                  <a:lnTo>
                    <a:pt x="0" y="147"/>
                  </a:lnTo>
                  <a:lnTo>
                    <a:pt x="883" y="2323"/>
                  </a:lnTo>
                  <a:lnTo>
                    <a:pt x="1034" y="207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8"/>
            <p:cNvSpPr/>
            <p:nvPr/>
          </p:nvSpPr>
          <p:spPr>
            <a:xfrm>
              <a:off x="6205219" y="3720421"/>
              <a:ext cx="32514" cy="91496"/>
            </a:xfrm>
            <a:custGeom>
              <a:avLst/>
              <a:gdLst/>
              <a:ahLst/>
              <a:cxnLst/>
              <a:rect l="l" t="t" r="r" b="b"/>
              <a:pathLst>
                <a:path w="398" h="1120" extrusionOk="0">
                  <a:moveTo>
                    <a:pt x="185" y="0"/>
                  </a:moveTo>
                  <a:lnTo>
                    <a:pt x="0" y="147"/>
                  </a:lnTo>
                  <a:lnTo>
                    <a:pt x="397" y="1119"/>
                  </a:lnTo>
                  <a:cubicBezTo>
                    <a:pt x="345" y="860"/>
                    <a:pt x="345" y="647"/>
                    <a:pt x="397" y="52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8"/>
            <p:cNvSpPr/>
            <p:nvPr/>
          </p:nvSpPr>
          <p:spPr>
            <a:xfrm>
              <a:off x="6275065" y="3904389"/>
              <a:ext cx="3513" cy="5882"/>
            </a:xfrm>
            <a:custGeom>
              <a:avLst/>
              <a:gdLst/>
              <a:ahLst/>
              <a:cxnLst/>
              <a:rect l="l" t="t" r="r" b="b"/>
              <a:pathLst>
                <a:path w="43" h="72" extrusionOk="0">
                  <a:moveTo>
                    <a:pt x="0" y="1"/>
                  </a:moveTo>
                  <a:lnTo>
                    <a:pt x="28" y="71"/>
                  </a:lnTo>
                  <a:lnTo>
                    <a:pt x="43" y="57"/>
                  </a:lnTo>
                  <a:cubicBezTo>
                    <a:pt x="28" y="38"/>
                    <a:pt x="14" y="19"/>
                    <a:pt x="0" y="1"/>
                  </a:cubicBez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8"/>
            <p:cNvSpPr/>
            <p:nvPr/>
          </p:nvSpPr>
          <p:spPr>
            <a:xfrm>
              <a:off x="5817188" y="4402293"/>
              <a:ext cx="52528" cy="53427"/>
            </a:xfrm>
            <a:custGeom>
              <a:avLst/>
              <a:gdLst/>
              <a:ahLst/>
              <a:cxnLst/>
              <a:rect l="l" t="t" r="r" b="b"/>
              <a:pathLst>
                <a:path w="643" h="654" extrusionOk="0">
                  <a:moveTo>
                    <a:pt x="322" y="0"/>
                  </a:moveTo>
                  <a:cubicBezTo>
                    <a:pt x="314" y="0"/>
                    <a:pt x="306" y="0"/>
                    <a:pt x="298" y="1"/>
                  </a:cubicBezTo>
                  <a:cubicBezTo>
                    <a:pt x="128" y="15"/>
                    <a:pt x="1" y="171"/>
                    <a:pt x="15" y="355"/>
                  </a:cubicBezTo>
                  <a:cubicBezTo>
                    <a:pt x="28" y="526"/>
                    <a:pt x="161" y="654"/>
                    <a:pt x="320" y="654"/>
                  </a:cubicBezTo>
                  <a:cubicBezTo>
                    <a:pt x="329" y="654"/>
                    <a:pt x="337" y="653"/>
                    <a:pt x="345" y="653"/>
                  </a:cubicBezTo>
                  <a:cubicBezTo>
                    <a:pt x="515" y="638"/>
                    <a:pt x="643" y="483"/>
                    <a:pt x="629" y="303"/>
                  </a:cubicBezTo>
                  <a:cubicBezTo>
                    <a:pt x="620" y="132"/>
                    <a:pt x="482" y="0"/>
                    <a:pt x="322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8"/>
            <p:cNvSpPr/>
            <p:nvPr/>
          </p:nvSpPr>
          <p:spPr>
            <a:xfrm>
              <a:off x="5830667" y="4325994"/>
              <a:ext cx="119680" cy="111919"/>
            </a:xfrm>
            <a:custGeom>
              <a:avLst/>
              <a:gdLst/>
              <a:ahLst/>
              <a:cxnLst/>
              <a:rect l="l" t="t" r="r" b="b"/>
              <a:pathLst>
                <a:path w="1465" h="1370" extrusionOk="0">
                  <a:moveTo>
                    <a:pt x="1129" y="0"/>
                  </a:moveTo>
                  <a:cubicBezTo>
                    <a:pt x="633" y="232"/>
                    <a:pt x="213" y="628"/>
                    <a:pt x="1" y="1242"/>
                  </a:cubicBezTo>
                  <a:lnTo>
                    <a:pt x="256" y="1369"/>
                  </a:lnTo>
                  <a:cubicBezTo>
                    <a:pt x="520" y="826"/>
                    <a:pt x="837" y="373"/>
                    <a:pt x="1464" y="184"/>
                  </a:cubicBezTo>
                  <a:cubicBezTo>
                    <a:pt x="1337" y="128"/>
                    <a:pt x="1224" y="66"/>
                    <a:pt x="1129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8"/>
            <p:cNvSpPr/>
            <p:nvPr/>
          </p:nvSpPr>
          <p:spPr>
            <a:xfrm>
              <a:off x="6343685" y="4079125"/>
              <a:ext cx="180214" cy="270075"/>
            </a:xfrm>
            <a:custGeom>
              <a:avLst/>
              <a:gdLst/>
              <a:ahLst/>
              <a:cxnLst/>
              <a:rect l="l" t="t" r="r" b="b"/>
              <a:pathLst>
                <a:path w="2206" h="3306" extrusionOk="0">
                  <a:moveTo>
                    <a:pt x="558" y="0"/>
                  </a:moveTo>
                  <a:lnTo>
                    <a:pt x="0" y="397"/>
                  </a:lnTo>
                  <a:cubicBezTo>
                    <a:pt x="1365" y="1275"/>
                    <a:pt x="2073" y="3305"/>
                    <a:pt x="2073" y="3305"/>
                  </a:cubicBezTo>
                  <a:lnTo>
                    <a:pt x="2205" y="3301"/>
                  </a:lnTo>
                  <a:cubicBezTo>
                    <a:pt x="1998" y="1171"/>
                    <a:pt x="558" y="0"/>
                    <a:pt x="558" y="0"/>
                  </a:cubicBezTo>
                  <a:close/>
                </a:path>
              </a:pathLst>
            </a:custGeom>
            <a:solidFill>
              <a:srgbClr val="FEA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8"/>
            <p:cNvSpPr/>
            <p:nvPr/>
          </p:nvSpPr>
          <p:spPr>
            <a:xfrm>
              <a:off x="5689097" y="4255005"/>
              <a:ext cx="328731" cy="348337"/>
            </a:xfrm>
            <a:custGeom>
              <a:avLst/>
              <a:gdLst/>
              <a:ahLst/>
              <a:cxnLst/>
              <a:rect l="l" t="t" r="r" b="b"/>
              <a:pathLst>
                <a:path w="4024" h="4264" extrusionOk="0">
                  <a:moveTo>
                    <a:pt x="1946" y="525"/>
                  </a:moveTo>
                  <a:cubicBezTo>
                    <a:pt x="2806" y="525"/>
                    <a:pt x="3500" y="1261"/>
                    <a:pt x="3500" y="2172"/>
                  </a:cubicBezTo>
                  <a:cubicBezTo>
                    <a:pt x="3500" y="3084"/>
                    <a:pt x="2806" y="3820"/>
                    <a:pt x="1946" y="3820"/>
                  </a:cubicBezTo>
                  <a:cubicBezTo>
                    <a:pt x="1087" y="3820"/>
                    <a:pt x="388" y="3084"/>
                    <a:pt x="388" y="2172"/>
                  </a:cubicBezTo>
                  <a:cubicBezTo>
                    <a:pt x="388" y="1261"/>
                    <a:pt x="1087" y="525"/>
                    <a:pt x="1946" y="525"/>
                  </a:cubicBezTo>
                  <a:close/>
                  <a:moveTo>
                    <a:pt x="2012" y="0"/>
                  </a:moveTo>
                  <a:cubicBezTo>
                    <a:pt x="903" y="0"/>
                    <a:pt x="1" y="954"/>
                    <a:pt x="1" y="2130"/>
                  </a:cubicBezTo>
                  <a:cubicBezTo>
                    <a:pt x="1" y="3310"/>
                    <a:pt x="903" y="4264"/>
                    <a:pt x="2012" y="4264"/>
                  </a:cubicBezTo>
                  <a:cubicBezTo>
                    <a:pt x="3122" y="4264"/>
                    <a:pt x="4024" y="3310"/>
                    <a:pt x="4024" y="2130"/>
                  </a:cubicBezTo>
                  <a:cubicBezTo>
                    <a:pt x="4024" y="954"/>
                    <a:pt x="3122" y="0"/>
                    <a:pt x="2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8"/>
            <p:cNvSpPr/>
            <p:nvPr/>
          </p:nvSpPr>
          <p:spPr>
            <a:xfrm>
              <a:off x="6278496" y="4113026"/>
              <a:ext cx="462951" cy="490318"/>
            </a:xfrm>
            <a:custGeom>
              <a:avLst/>
              <a:gdLst/>
              <a:ahLst/>
              <a:cxnLst/>
              <a:rect l="l" t="t" r="r" b="b"/>
              <a:pathLst>
                <a:path w="5667" h="6002" extrusionOk="0">
                  <a:moveTo>
                    <a:pt x="2739" y="742"/>
                  </a:moveTo>
                  <a:cubicBezTo>
                    <a:pt x="3948" y="742"/>
                    <a:pt x="4930" y="1781"/>
                    <a:pt x="4930" y="3060"/>
                  </a:cubicBezTo>
                  <a:cubicBezTo>
                    <a:pt x="4930" y="4340"/>
                    <a:pt x="3948" y="5379"/>
                    <a:pt x="2739" y="5379"/>
                  </a:cubicBezTo>
                  <a:cubicBezTo>
                    <a:pt x="1530" y="5379"/>
                    <a:pt x="548" y="4340"/>
                    <a:pt x="548" y="3060"/>
                  </a:cubicBezTo>
                  <a:cubicBezTo>
                    <a:pt x="548" y="1781"/>
                    <a:pt x="1530" y="742"/>
                    <a:pt x="2739" y="742"/>
                  </a:cubicBezTo>
                  <a:close/>
                  <a:moveTo>
                    <a:pt x="2833" y="1"/>
                  </a:moveTo>
                  <a:cubicBezTo>
                    <a:pt x="1271" y="1"/>
                    <a:pt x="1" y="1342"/>
                    <a:pt x="1" y="2999"/>
                  </a:cubicBezTo>
                  <a:cubicBezTo>
                    <a:pt x="1" y="4656"/>
                    <a:pt x="1271" y="6002"/>
                    <a:pt x="2833" y="6002"/>
                  </a:cubicBezTo>
                  <a:cubicBezTo>
                    <a:pt x="4396" y="6002"/>
                    <a:pt x="5666" y="4656"/>
                    <a:pt x="5666" y="2999"/>
                  </a:cubicBezTo>
                  <a:cubicBezTo>
                    <a:pt x="5666" y="1342"/>
                    <a:pt x="4396" y="1"/>
                    <a:pt x="2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8"/>
            <p:cNvSpPr/>
            <p:nvPr/>
          </p:nvSpPr>
          <p:spPr>
            <a:xfrm>
              <a:off x="6474063" y="4320194"/>
              <a:ext cx="71808" cy="76056"/>
            </a:xfrm>
            <a:custGeom>
              <a:avLst/>
              <a:gdLst/>
              <a:ahLst/>
              <a:cxnLst/>
              <a:rect l="l" t="t" r="r" b="b"/>
              <a:pathLst>
                <a:path w="879" h="931" extrusionOk="0">
                  <a:moveTo>
                    <a:pt x="439" y="0"/>
                  </a:moveTo>
                  <a:cubicBezTo>
                    <a:pt x="199" y="0"/>
                    <a:pt x="0" y="208"/>
                    <a:pt x="0" y="463"/>
                  </a:cubicBezTo>
                  <a:cubicBezTo>
                    <a:pt x="0" y="723"/>
                    <a:pt x="199" y="931"/>
                    <a:pt x="439" y="931"/>
                  </a:cubicBezTo>
                  <a:cubicBezTo>
                    <a:pt x="680" y="931"/>
                    <a:pt x="879" y="723"/>
                    <a:pt x="879" y="463"/>
                  </a:cubicBezTo>
                  <a:cubicBezTo>
                    <a:pt x="879" y="208"/>
                    <a:pt x="680" y="0"/>
                    <a:pt x="439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8"/>
            <p:cNvSpPr/>
            <p:nvPr/>
          </p:nvSpPr>
          <p:spPr>
            <a:xfrm>
              <a:off x="5689097" y="4255740"/>
              <a:ext cx="328731" cy="347602"/>
            </a:xfrm>
            <a:custGeom>
              <a:avLst/>
              <a:gdLst/>
              <a:ahLst/>
              <a:cxnLst/>
              <a:rect l="l" t="t" r="r" b="b"/>
              <a:pathLst>
                <a:path w="4024" h="4255" extrusionOk="0">
                  <a:moveTo>
                    <a:pt x="1795" y="1"/>
                  </a:moveTo>
                  <a:cubicBezTo>
                    <a:pt x="785" y="119"/>
                    <a:pt x="1" y="1021"/>
                    <a:pt x="1" y="2121"/>
                  </a:cubicBezTo>
                  <a:cubicBezTo>
                    <a:pt x="1" y="3301"/>
                    <a:pt x="903" y="4255"/>
                    <a:pt x="2012" y="4255"/>
                  </a:cubicBezTo>
                  <a:cubicBezTo>
                    <a:pt x="3122" y="4255"/>
                    <a:pt x="4024" y="3301"/>
                    <a:pt x="4024" y="2121"/>
                  </a:cubicBezTo>
                  <a:cubicBezTo>
                    <a:pt x="4024" y="2074"/>
                    <a:pt x="4024" y="2022"/>
                    <a:pt x="4019" y="1974"/>
                  </a:cubicBezTo>
                  <a:cubicBezTo>
                    <a:pt x="3887" y="2061"/>
                    <a:pt x="3733" y="2105"/>
                    <a:pt x="3570" y="2105"/>
                  </a:cubicBezTo>
                  <a:cubicBezTo>
                    <a:pt x="3547" y="2105"/>
                    <a:pt x="3523" y="2104"/>
                    <a:pt x="3500" y="2102"/>
                  </a:cubicBezTo>
                  <a:cubicBezTo>
                    <a:pt x="3500" y="2121"/>
                    <a:pt x="3500" y="2144"/>
                    <a:pt x="3500" y="2163"/>
                  </a:cubicBezTo>
                  <a:cubicBezTo>
                    <a:pt x="3500" y="3075"/>
                    <a:pt x="2806" y="3811"/>
                    <a:pt x="1946" y="3811"/>
                  </a:cubicBezTo>
                  <a:cubicBezTo>
                    <a:pt x="1087" y="3811"/>
                    <a:pt x="388" y="3075"/>
                    <a:pt x="388" y="2163"/>
                  </a:cubicBezTo>
                  <a:cubicBezTo>
                    <a:pt x="388" y="1280"/>
                    <a:pt x="1044" y="558"/>
                    <a:pt x="1871" y="520"/>
                  </a:cubicBezTo>
                  <a:cubicBezTo>
                    <a:pt x="1824" y="341"/>
                    <a:pt x="1795" y="166"/>
                    <a:pt x="1795" y="1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8"/>
            <p:cNvSpPr/>
            <p:nvPr/>
          </p:nvSpPr>
          <p:spPr>
            <a:xfrm>
              <a:off x="5705354" y="4282371"/>
              <a:ext cx="283963" cy="300955"/>
            </a:xfrm>
            <a:custGeom>
              <a:avLst/>
              <a:gdLst/>
              <a:ahLst/>
              <a:cxnLst/>
              <a:rect l="l" t="t" r="r" b="b"/>
              <a:pathLst>
                <a:path w="3476" h="3684" extrusionOk="0">
                  <a:moveTo>
                    <a:pt x="1747" y="190"/>
                  </a:moveTo>
                  <a:cubicBezTo>
                    <a:pt x="2607" y="190"/>
                    <a:pt x="3301" y="926"/>
                    <a:pt x="3301" y="1837"/>
                  </a:cubicBezTo>
                  <a:cubicBezTo>
                    <a:pt x="3301" y="2749"/>
                    <a:pt x="2607" y="3485"/>
                    <a:pt x="1747" y="3485"/>
                  </a:cubicBezTo>
                  <a:cubicBezTo>
                    <a:pt x="888" y="3485"/>
                    <a:pt x="189" y="2749"/>
                    <a:pt x="189" y="1837"/>
                  </a:cubicBezTo>
                  <a:cubicBezTo>
                    <a:pt x="189" y="926"/>
                    <a:pt x="888" y="190"/>
                    <a:pt x="1747" y="190"/>
                  </a:cubicBezTo>
                  <a:close/>
                  <a:moveTo>
                    <a:pt x="1738" y="1"/>
                  </a:moveTo>
                  <a:cubicBezTo>
                    <a:pt x="779" y="1"/>
                    <a:pt x="0" y="827"/>
                    <a:pt x="0" y="1842"/>
                  </a:cubicBezTo>
                  <a:cubicBezTo>
                    <a:pt x="0" y="2862"/>
                    <a:pt x="779" y="3683"/>
                    <a:pt x="1738" y="3683"/>
                  </a:cubicBezTo>
                  <a:cubicBezTo>
                    <a:pt x="2696" y="3683"/>
                    <a:pt x="3475" y="2862"/>
                    <a:pt x="3475" y="1842"/>
                  </a:cubicBezTo>
                  <a:cubicBezTo>
                    <a:pt x="3475" y="827"/>
                    <a:pt x="2696" y="1"/>
                    <a:pt x="1738" y="1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8"/>
            <p:cNvSpPr/>
            <p:nvPr/>
          </p:nvSpPr>
          <p:spPr>
            <a:xfrm>
              <a:off x="5721528" y="4080268"/>
              <a:ext cx="639244" cy="334858"/>
            </a:xfrm>
            <a:custGeom>
              <a:avLst/>
              <a:gdLst/>
              <a:ahLst/>
              <a:cxnLst/>
              <a:rect l="l" t="t" r="r" b="b"/>
              <a:pathLst>
                <a:path w="7825" h="4099" extrusionOk="0">
                  <a:moveTo>
                    <a:pt x="7654" y="1"/>
                  </a:moveTo>
                  <a:cubicBezTo>
                    <a:pt x="6005" y="819"/>
                    <a:pt x="5549" y="3528"/>
                    <a:pt x="4115" y="3528"/>
                  </a:cubicBezTo>
                  <a:cubicBezTo>
                    <a:pt x="3902" y="3528"/>
                    <a:pt x="3668" y="3468"/>
                    <a:pt x="3405" y="3334"/>
                  </a:cubicBezTo>
                  <a:cubicBezTo>
                    <a:pt x="2958" y="3105"/>
                    <a:pt x="2402" y="2948"/>
                    <a:pt x="1853" y="2948"/>
                  </a:cubicBezTo>
                  <a:cubicBezTo>
                    <a:pt x="1144" y="2948"/>
                    <a:pt x="445" y="3210"/>
                    <a:pt x="1" y="3915"/>
                  </a:cubicBezTo>
                  <a:lnTo>
                    <a:pt x="218" y="4099"/>
                  </a:lnTo>
                  <a:cubicBezTo>
                    <a:pt x="607" y="3620"/>
                    <a:pt x="1034" y="3248"/>
                    <a:pt x="1734" y="3248"/>
                  </a:cubicBezTo>
                  <a:cubicBezTo>
                    <a:pt x="2146" y="3248"/>
                    <a:pt x="2652" y="3377"/>
                    <a:pt x="3301" y="3688"/>
                  </a:cubicBezTo>
                  <a:cubicBezTo>
                    <a:pt x="3658" y="3859"/>
                    <a:pt x="3967" y="3934"/>
                    <a:pt x="4238" y="3934"/>
                  </a:cubicBezTo>
                  <a:cubicBezTo>
                    <a:pt x="5937" y="3934"/>
                    <a:pt x="6184" y="1000"/>
                    <a:pt x="7824" y="341"/>
                  </a:cubicBezTo>
                  <a:lnTo>
                    <a:pt x="76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8"/>
            <p:cNvSpPr/>
            <p:nvPr/>
          </p:nvSpPr>
          <p:spPr>
            <a:xfrm>
              <a:off x="5721528" y="4093747"/>
              <a:ext cx="639244" cy="321378"/>
            </a:xfrm>
            <a:custGeom>
              <a:avLst/>
              <a:gdLst/>
              <a:ahLst/>
              <a:cxnLst/>
              <a:rect l="l" t="t" r="r" b="b"/>
              <a:pathLst>
                <a:path w="7825" h="3934" extrusionOk="0">
                  <a:moveTo>
                    <a:pt x="7735" y="1"/>
                  </a:moveTo>
                  <a:cubicBezTo>
                    <a:pt x="6171" y="724"/>
                    <a:pt x="5903" y="3552"/>
                    <a:pt x="4237" y="3552"/>
                  </a:cubicBezTo>
                  <a:cubicBezTo>
                    <a:pt x="3966" y="3552"/>
                    <a:pt x="3658" y="3477"/>
                    <a:pt x="3301" y="3306"/>
                  </a:cubicBezTo>
                  <a:cubicBezTo>
                    <a:pt x="2652" y="2995"/>
                    <a:pt x="2146" y="2866"/>
                    <a:pt x="1734" y="2866"/>
                  </a:cubicBezTo>
                  <a:cubicBezTo>
                    <a:pt x="1034" y="2866"/>
                    <a:pt x="607" y="3238"/>
                    <a:pt x="218" y="3717"/>
                  </a:cubicBezTo>
                  <a:lnTo>
                    <a:pt x="95" y="3613"/>
                  </a:lnTo>
                  <a:cubicBezTo>
                    <a:pt x="62" y="3655"/>
                    <a:pt x="29" y="3703"/>
                    <a:pt x="1" y="3750"/>
                  </a:cubicBezTo>
                  <a:lnTo>
                    <a:pt x="218" y="3934"/>
                  </a:lnTo>
                  <a:cubicBezTo>
                    <a:pt x="607" y="3455"/>
                    <a:pt x="1034" y="3083"/>
                    <a:pt x="1734" y="3083"/>
                  </a:cubicBezTo>
                  <a:cubicBezTo>
                    <a:pt x="2146" y="3083"/>
                    <a:pt x="2652" y="3212"/>
                    <a:pt x="3301" y="3523"/>
                  </a:cubicBezTo>
                  <a:cubicBezTo>
                    <a:pt x="3658" y="3694"/>
                    <a:pt x="3967" y="3769"/>
                    <a:pt x="4238" y="3769"/>
                  </a:cubicBezTo>
                  <a:cubicBezTo>
                    <a:pt x="5937" y="3769"/>
                    <a:pt x="6184" y="835"/>
                    <a:pt x="7824" y="176"/>
                  </a:cubicBezTo>
                  <a:lnTo>
                    <a:pt x="7735" y="1"/>
                  </a:ln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8"/>
            <p:cNvSpPr/>
            <p:nvPr/>
          </p:nvSpPr>
          <p:spPr>
            <a:xfrm>
              <a:off x="5791374" y="4093421"/>
              <a:ext cx="191732" cy="256188"/>
            </a:xfrm>
            <a:custGeom>
              <a:avLst/>
              <a:gdLst/>
              <a:ahLst/>
              <a:cxnLst/>
              <a:rect l="l" t="t" r="r" b="b"/>
              <a:pathLst>
                <a:path w="2347" h="3136" extrusionOk="0">
                  <a:moveTo>
                    <a:pt x="269" y="0"/>
                  </a:moveTo>
                  <a:lnTo>
                    <a:pt x="0" y="95"/>
                  </a:lnTo>
                  <a:cubicBezTo>
                    <a:pt x="1879" y="208"/>
                    <a:pt x="1818" y="3003"/>
                    <a:pt x="1818" y="3003"/>
                  </a:cubicBezTo>
                  <a:lnTo>
                    <a:pt x="2347" y="3135"/>
                  </a:lnTo>
                  <a:cubicBezTo>
                    <a:pt x="2054" y="600"/>
                    <a:pt x="864" y="19"/>
                    <a:pt x="269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8"/>
            <p:cNvSpPr/>
            <p:nvPr/>
          </p:nvSpPr>
          <p:spPr>
            <a:xfrm>
              <a:off x="5791374" y="4093421"/>
              <a:ext cx="69112" cy="13561"/>
            </a:xfrm>
            <a:custGeom>
              <a:avLst/>
              <a:gdLst/>
              <a:ahLst/>
              <a:cxnLst/>
              <a:rect l="l" t="t" r="r" b="b"/>
              <a:pathLst>
                <a:path w="846" h="166" extrusionOk="0">
                  <a:moveTo>
                    <a:pt x="269" y="0"/>
                  </a:moveTo>
                  <a:lnTo>
                    <a:pt x="0" y="95"/>
                  </a:lnTo>
                  <a:cubicBezTo>
                    <a:pt x="118" y="99"/>
                    <a:pt x="232" y="118"/>
                    <a:pt x="335" y="146"/>
                  </a:cubicBezTo>
                  <a:lnTo>
                    <a:pt x="487" y="95"/>
                  </a:lnTo>
                  <a:cubicBezTo>
                    <a:pt x="590" y="99"/>
                    <a:pt x="713" y="118"/>
                    <a:pt x="845" y="165"/>
                  </a:cubicBezTo>
                  <a:cubicBezTo>
                    <a:pt x="633" y="52"/>
                    <a:pt x="430" y="5"/>
                    <a:pt x="269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8"/>
            <p:cNvSpPr/>
            <p:nvPr/>
          </p:nvSpPr>
          <p:spPr>
            <a:xfrm>
              <a:off x="5844228" y="4115395"/>
              <a:ext cx="109958" cy="228004"/>
            </a:xfrm>
            <a:custGeom>
              <a:avLst/>
              <a:gdLst/>
              <a:ahLst/>
              <a:cxnLst/>
              <a:rect l="l" t="t" r="r" b="b"/>
              <a:pathLst>
                <a:path w="1346" h="2791" extrusionOk="0">
                  <a:moveTo>
                    <a:pt x="0" y="0"/>
                  </a:moveTo>
                  <a:lnTo>
                    <a:pt x="0" y="0"/>
                  </a:lnTo>
                  <a:cubicBezTo>
                    <a:pt x="1204" y="633"/>
                    <a:pt x="1124" y="2748"/>
                    <a:pt x="1124" y="2748"/>
                  </a:cubicBezTo>
                  <a:lnTo>
                    <a:pt x="1346" y="2791"/>
                  </a:lnTo>
                  <a:cubicBezTo>
                    <a:pt x="1346" y="2455"/>
                    <a:pt x="1313" y="439"/>
                    <a:pt x="0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8"/>
            <p:cNvSpPr/>
            <p:nvPr/>
          </p:nvSpPr>
          <p:spPr>
            <a:xfrm>
              <a:off x="6270408" y="4080268"/>
              <a:ext cx="90352" cy="106935"/>
            </a:xfrm>
            <a:custGeom>
              <a:avLst/>
              <a:gdLst/>
              <a:ahLst/>
              <a:cxnLst/>
              <a:rect l="l" t="t" r="r" b="b"/>
              <a:pathLst>
                <a:path w="1106" h="1309" extrusionOk="0">
                  <a:moveTo>
                    <a:pt x="935" y="1"/>
                  </a:moveTo>
                  <a:cubicBezTo>
                    <a:pt x="614" y="161"/>
                    <a:pt x="336" y="392"/>
                    <a:pt x="85" y="666"/>
                  </a:cubicBezTo>
                  <a:cubicBezTo>
                    <a:pt x="48" y="865"/>
                    <a:pt x="19" y="1077"/>
                    <a:pt x="0" y="1308"/>
                  </a:cubicBezTo>
                  <a:cubicBezTo>
                    <a:pt x="298" y="883"/>
                    <a:pt x="647" y="525"/>
                    <a:pt x="1105" y="341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8"/>
            <p:cNvSpPr/>
            <p:nvPr/>
          </p:nvSpPr>
          <p:spPr>
            <a:xfrm>
              <a:off x="5721528" y="4319867"/>
              <a:ext cx="263540" cy="95253"/>
            </a:xfrm>
            <a:custGeom>
              <a:avLst/>
              <a:gdLst/>
              <a:ahLst/>
              <a:cxnLst/>
              <a:rect l="l" t="t" r="r" b="b"/>
              <a:pathLst>
                <a:path w="3226" h="1166" extrusionOk="0">
                  <a:moveTo>
                    <a:pt x="1861" y="0"/>
                  </a:moveTo>
                  <a:cubicBezTo>
                    <a:pt x="1100" y="0"/>
                    <a:pt x="439" y="286"/>
                    <a:pt x="1" y="982"/>
                  </a:cubicBezTo>
                  <a:lnTo>
                    <a:pt x="218" y="1166"/>
                  </a:lnTo>
                  <a:cubicBezTo>
                    <a:pt x="608" y="689"/>
                    <a:pt x="1036" y="316"/>
                    <a:pt x="1736" y="316"/>
                  </a:cubicBezTo>
                  <a:cubicBezTo>
                    <a:pt x="2027" y="316"/>
                    <a:pt x="2365" y="380"/>
                    <a:pt x="2767" y="528"/>
                  </a:cubicBezTo>
                  <a:cubicBezTo>
                    <a:pt x="2763" y="505"/>
                    <a:pt x="3225" y="524"/>
                    <a:pt x="3216" y="500"/>
                  </a:cubicBezTo>
                  <a:cubicBezTo>
                    <a:pt x="2989" y="401"/>
                    <a:pt x="2867" y="245"/>
                    <a:pt x="2843" y="137"/>
                  </a:cubicBezTo>
                  <a:cubicBezTo>
                    <a:pt x="2504" y="48"/>
                    <a:pt x="2174" y="0"/>
                    <a:pt x="1861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8"/>
            <p:cNvSpPr/>
            <p:nvPr/>
          </p:nvSpPr>
          <p:spPr>
            <a:xfrm>
              <a:off x="5791374" y="4093421"/>
              <a:ext cx="170901" cy="224573"/>
            </a:xfrm>
            <a:custGeom>
              <a:avLst/>
              <a:gdLst/>
              <a:ahLst/>
              <a:cxnLst/>
              <a:rect l="l" t="t" r="r" b="b"/>
              <a:pathLst>
                <a:path w="2092" h="2749" extrusionOk="0">
                  <a:moveTo>
                    <a:pt x="269" y="0"/>
                  </a:moveTo>
                  <a:lnTo>
                    <a:pt x="0" y="95"/>
                  </a:lnTo>
                  <a:cubicBezTo>
                    <a:pt x="1521" y="189"/>
                    <a:pt x="1742" y="2045"/>
                    <a:pt x="1771" y="2748"/>
                  </a:cubicBezTo>
                  <a:cubicBezTo>
                    <a:pt x="1846" y="2394"/>
                    <a:pt x="1964" y="2092"/>
                    <a:pt x="2092" y="1893"/>
                  </a:cubicBezTo>
                  <a:cubicBezTo>
                    <a:pt x="1624" y="401"/>
                    <a:pt x="751" y="19"/>
                    <a:pt x="269" y="0"/>
                  </a:cubicBezTo>
                  <a:close/>
                </a:path>
              </a:pathLst>
            </a:custGeom>
            <a:solidFill>
              <a:srgbClr val="FE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8"/>
            <p:cNvSpPr/>
            <p:nvPr/>
          </p:nvSpPr>
          <p:spPr>
            <a:xfrm>
              <a:off x="5846515" y="4109187"/>
              <a:ext cx="71808" cy="44441"/>
            </a:xfrm>
            <a:custGeom>
              <a:avLst/>
              <a:gdLst/>
              <a:ahLst/>
              <a:cxnLst/>
              <a:rect l="l" t="t" r="r" b="b"/>
              <a:pathLst>
                <a:path w="879" h="544" extrusionOk="0">
                  <a:moveTo>
                    <a:pt x="652" y="1"/>
                  </a:moveTo>
                  <a:lnTo>
                    <a:pt x="0" y="237"/>
                  </a:lnTo>
                  <a:lnTo>
                    <a:pt x="468" y="544"/>
                  </a:lnTo>
                  <a:lnTo>
                    <a:pt x="879" y="544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8"/>
            <p:cNvSpPr/>
            <p:nvPr/>
          </p:nvSpPr>
          <p:spPr>
            <a:xfrm>
              <a:off x="5687463" y="4071201"/>
              <a:ext cx="353320" cy="88310"/>
            </a:xfrm>
            <a:custGeom>
              <a:avLst/>
              <a:gdLst/>
              <a:ahLst/>
              <a:cxnLst/>
              <a:rect l="l" t="t" r="r" b="b"/>
              <a:pathLst>
                <a:path w="4325" h="1081" extrusionOk="0">
                  <a:moveTo>
                    <a:pt x="2204" y="1"/>
                  </a:moveTo>
                  <a:cubicBezTo>
                    <a:pt x="1115" y="1"/>
                    <a:pt x="1" y="119"/>
                    <a:pt x="101" y="428"/>
                  </a:cubicBezTo>
                  <a:cubicBezTo>
                    <a:pt x="193" y="727"/>
                    <a:pt x="465" y="1080"/>
                    <a:pt x="955" y="1080"/>
                  </a:cubicBezTo>
                  <a:cubicBezTo>
                    <a:pt x="968" y="1080"/>
                    <a:pt x="981" y="1080"/>
                    <a:pt x="994" y="1079"/>
                  </a:cubicBezTo>
                  <a:cubicBezTo>
                    <a:pt x="1534" y="1062"/>
                    <a:pt x="2726" y="479"/>
                    <a:pt x="3635" y="479"/>
                  </a:cubicBezTo>
                  <a:cubicBezTo>
                    <a:pt x="3702" y="479"/>
                    <a:pt x="3768" y="482"/>
                    <a:pt x="3831" y="489"/>
                  </a:cubicBezTo>
                  <a:cubicBezTo>
                    <a:pt x="3881" y="495"/>
                    <a:pt x="3926" y="498"/>
                    <a:pt x="3966" y="498"/>
                  </a:cubicBezTo>
                  <a:cubicBezTo>
                    <a:pt x="4325" y="498"/>
                    <a:pt x="4324" y="289"/>
                    <a:pt x="4124" y="187"/>
                  </a:cubicBezTo>
                  <a:cubicBezTo>
                    <a:pt x="3907" y="75"/>
                    <a:pt x="3064" y="1"/>
                    <a:pt x="2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8"/>
            <p:cNvSpPr/>
            <p:nvPr/>
          </p:nvSpPr>
          <p:spPr>
            <a:xfrm>
              <a:off x="5557575" y="4217182"/>
              <a:ext cx="364594" cy="386160"/>
            </a:xfrm>
            <a:custGeom>
              <a:avLst/>
              <a:gdLst/>
              <a:ahLst/>
              <a:cxnLst/>
              <a:rect l="l" t="t" r="r" b="b"/>
              <a:pathLst>
                <a:path w="4463" h="4727" extrusionOk="0">
                  <a:moveTo>
                    <a:pt x="2159" y="581"/>
                  </a:moveTo>
                  <a:cubicBezTo>
                    <a:pt x="3108" y="581"/>
                    <a:pt x="3882" y="1403"/>
                    <a:pt x="3882" y="2409"/>
                  </a:cubicBezTo>
                  <a:cubicBezTo>
                    <a:pt x="3882" y="3419"/>
                    <a:pt x="3108" y="4236"/>
                    <a:pt x="2159" y="4236"/>
                  </a:cubicBezTo>
                  <a:cubicBezTo>
                    <a:pt x="1205" y="4236"/>
                    <a:pt x="431" y="3419"/>
                    <a:pt x="431" y="2409"/>
                  </a:cubicBezTo>
                  <a:cubicBezTo>
                    <a:pt x="431" y="1403"/>
                    <a:pt x="1205" y="581"/>
                    <a:pt x="2159" y="581"/>
                  </a:cubicBezTo>
                  <a:close/>
                  <a:moveTo>
                    <a:pt x="2234" y="1"/>
                  </a:moveTo>
                  <a:cubicBezTo>
                    <a:pt x="1002" y="1"/>
                    <a:pt x="1" y="1058"/>
                    <a:pt x="1" y="2361"/>
                  </a:cubicBezTo>
                  <a:cubicBezTo>
                    <a:pt x="1" y="3669"/>
                    <a:pt x="1002" y="4727"/>
                    <a:pt x="2234" y="4727"/>
                  </a:cubicBezTo>
                  <a:cubicBezTo>
                    <a:pt x="3462" y="4727"/>
                    <a:pt x="4463" y="3669"/>
                    <a:pt x="4463" y="2361"/>
                  </a:cubicBezTo>
                  <a:cubicBezTo>
                    <a:pt x="4463" y="1058"/>
                    <a:pt x="3462" y="1"/>
                    <a:pt x="2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8"/>
            <p:cNvSpPr/>
            <p:nvPr/>
          </p:nvSpPr>
          <p:spPr>
            <a:xfrm>
              <a:off x="5691466" y="4372149"/>
              <a:ext cx="74504" cy="75892"/>
            </a:xfrm>
            <a:custGeom>
              <a:avLst/>
              <a:gdLst/>
              <a:ahLst/>
              <a:cxnLst/>
              <a:rect l="l" t="t" r="r" b="b"/>
              <a:pathLst>
                <a:path w="912" h="929" extrusionOk="0">
                  <a:moveTo>
                    <a:pt x="453" y="0"/>
                  </a:moveTo>
                  <a:cubicBezTo>
                    <a:pt x="442" y="0"/>
                    <a:pt x="431" y="1"/>
                    <a:pt x="421" y="2"/>
                  </a:cubicBezTo>
                  <a:cubicBezTo>
                    <a:pt x="180" y="25"/>
                    <a:pt x="0" y="247"/>
                    <a:pt x="19" y="502"/>
                  </a:cubicBezTo>
                  <a:cubicBezTo>
                    <a:pt x="37" y="745"/>
                    <a:pt x="227" y="928"/>
                    <a:pt x="453" y="928"/>
                  </a:cubicBezTo>
                  <a:cubicBezTo>
                    <a:pt x="464" y="928"/>
                    <a:pt x="476" y="928"/>
                    <a:pt x="487" y="927"/>
                  </a:cubicBezTo>
                  <a:cubicBezTo>
                    <a:pt x="727" y="908"/>
                    <a:pt x="912" y="686"/>
                    <a:pt x="893" y="431"/>
                  </a:cubicBezTo>
                  <a:cubicBezTo>
                    <a:pt x="875" y="188"/>
                    <a:pt x="680" y="0"/>
                    <a:pt x="453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8"/>
            <p:cNvSpPr/>
            <p:nvPr/>
          </p:nvSpPr>
          <p:spPr>
            <a:xfrm>
              <a:off x="5557575" y="4246917"/>
              <a:ext cx="361163" cy="356424"/>
            </a:xfrm>
            <a:custGeom>
              <a:avLst/>
              <a:gdLst/>
              <a:ahLst/>
              <a:cxnLst/>
              <a:rect l="l" t="t" r="r" b="b"/>
              <a:pathLst>
                <a:path w="4421" h="4363" extrusionOk="0">
                  <a:moveTo>
                    <a:pt x="1040" y="0"/>
                  </a:moveTo>
                  <a:cubicBezTo>
                    <a:pt x="416" y="420"/>
                    <a:pt x="1" y="1157"/>
                    <a:pt x="1" y="1997"/>
                  </a:cubicBezTo>
                  <a:cubicBezTo>
                    <a:pt x="1" y="3305"/>
                    <a:pt x="1002" y="4363"/>
                    <a:pt x="2234" y="4363"/>
                  </a:cubicBezTo>
                  <a:cubicBezTo>
                    <a:pt x="3315" y="4363"/>
                    <a:pt x="4217" y="3546"/>
                    <a:pt x="4420" y="2460"/>
                  </a:cubicBezTo>
                  <a:lnTo>
                    <a:pt x="4420" y="2460"/>
                  </a:lnTo>
                  <a:cubicBezTo>
                    <a:pt x="4327" y="2477"/>
                    <a:pt x="4229" y="2486"/>
                    <a:pt x="4127" y="2486"/>
                  </a:cubicBezTo>
                  <a:cubicBezTo>
                    <a:pt x="4032" y="2486"/>
                    <a:pt x="3935" y="2479"/>
                    <a:pt x="3835" y="2465"/>
                  </a:cubicBezTo>
                  <a:cubicBezTo>
                    <a:pt x="3660" y="3272"/>
                    <a:pt x="2976" y="3872"/>
                    <a:pt x="2159" y="3872"/>
                  </a:cubicBezTo>
                  <a:cubicBezTo>
                    <a:pt x="1205" y="3872"/>
                    <a:pt x="431" y="3055"/>
                    <a:pt x="431" y="2045"/>
                  </a:cubicBezTo>
                  <a:cubicBezTo>
                    <a:pt x="431" y="1388"/>
                    <a:pt x="761" y="817"/>
                    <a:pt x="1247" y="491"/>
                  </a:cubicBezTo>
                  <a:cubicBezTo>
                    <a:pt x="1162" y="326"/>
                    <a:pt x="1092" y="166"/>
                    <a:pt x="1040" y="0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8"/>
            <p:cNvSpPr/>
            <p:nvPr/>
          </p:nvSpPr>
          <p:spPr>
            <a:xfrm>
              <a:off x="5576119" y="4248061"/>
              <a:ext cx="314026" cy="332979"/>
            </a:xfrm>
            <a:custGeom>
              <a:avLst/>
              <a:gdLst/>
              <a:ahLst/>
              <a:cxnLst/>
              <a:rect l="l" t="t" r="r" b="b"/>
              <a:pathLst>
                <a:path w="3844" h="4076" extrusionOk="0">
                  <a:moveTo>
                    <a:pt x="1932" y="203"/>
                  </a:moveTo>
                  <a:cubicBezTo>
                    <a:pt x="2881" y="203"/>
                    <a:pt x="3655" y="1025"/>
                    <a:pt x="3655" y="2031"/>
                  </a:cubicBezTo>
                  <a:cubicBezTo>
                    <a:pt x="3655" y="3041"/>
                    <a:pt x="2881" y="3858"/>
                    <a:pt x="1932" y="3858"/>
                  </a:cubicBezTo>
                  <a:cubicBezTo>
                    <a:pt x="978" y="3858"/>
                    <a:pt x="204" y="3041"/>
                    <a:pt x="204" y="2031"/>
                  </a:cubicBezTo>
                  <a:cubicBezTo>
                    <a:pt x="204" y="1025"/>
                    <a:pt x="978" y="203"/>
                    <a:pt x="1932" y="203"/>
                  </a:cubicBezTo>
                  <a:close/>
                  <a:moveTo>
                    <a:pt x="1922" y="0"/>
                  </a:moveTo>
                  <a:cubicBezTo>
                    <a:pt x="860" y="0"/>
                    <a:pt x="1" y="912"/>
                    <a:pt x="1" y="2035"/>
                  </a:cubicBezTo>
                  <a:cubicBezTo>
                    <a:pt x="1" y="3164"/>
                    <a:pt x="860" y="4075"/>
                    <a:pt x="1922" y="4075"/>
                  </a:cubicBezTo>
                  <a:cubicBezTo>
                    <a:pt x="2985" y="4075"/>
                    <a:pt x="3844" y="3164"/>
                    <a:pt x="3844" y="2035"/>
                  </a:cubicBezTo>
                  <a:cubicBezTo>
                    <a:pt x="3844" y="912"/>
                    <a:pt x="2985" y="0"/>
                    <a:pt x="1922" y="0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8"/>
            <p:cNvSpPr/>
            <p:nvPr/>
          </p:nvSpPr>
          <p:spPr>
            <a:xfrm>
              <a:off x="5705354" y="4390693"/>
              <a:ext cx="37824" cy="38804"/>
            </a:xfrm>
            <a:custGeom>
              <a:avLst/>
              <a:gdLst/>
              <a:ahLst/>
              <a:cxnLst/>
              <a:rect l="l" t="t" r="r" b="b"/>
              <a:pathLst>
                <a:path w="463" h="475" extrusionOk="0">
                  <a:moveTo>
                    <a:pt x="229" y="1"/>
                  </a:moveTo>
                  <a:cubicBezTo>
                    <a:pt x="224" y="1"/>
                    <a:pt x="218" y="1"/>
                    <a:pt x="213" y="1"/>
                  </a:cubicBezTo>
                  <a:cubicBezTo>
                    <a:pt x="90" y="11"/>
                    <a:pt x="0" y="124"/>
                    <a:pt x="10" y="256"/>
                  </a:cubicBezTo>
                  <a:cubicBezTo>
                    <a:pt x="19" y="382"/>
                    <a:pt x="114" y="474"/>
                    <a:pt x="233" y="474"/>
                  </a:cubicBezTo>
                  <a:cubicBezTo>
                    <a:pt x="239" y="474"/>
                    <a:pt x="245" y="474"/>
                    <a:pt x="251" y="474"/>
                  </a:cubicBezTo>
                  <a:cubicBezTo>
                    <a:pt x="373" y="464"/>
                    <a:pt x="463" y="351"/>
                    <a:pt x="454" y="219"/>
                  </a:cubicBezTo>
                  <a:cubicBezTo>
                    <a:pt x="445" y="97"/>
                    <a:pt x="345" y="1"/>
                    <a:pt x="229" y="1"/>
                  </a:cubicBezTo>
                  <a:close/>
                </a:path>
              </a:pathLst>
            </a:custGeom>
            <a:solidFill>
              <a:srgbClr val="7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8"/>
            <p:cNvSpPr/>
            <p:nvPr/>
          </p:nvSpPr>
          <p:spPr>
            <a:xfrm>
              <a:off x="5993477" y="3708168"/>
              <a:ext cx="454047" cy="168532"/>
            </a:xfrm>
            <a:custGeom>
              <a:avLst/>
              <a:gdLst/>
              <a:ahLst/>
              <a:cxnLst/>
              <a:rect l="l" t="t" r="r" b="b"/>
              <a:pathLst>
                <a:path w="5558" h="2063" extrusionOk="0">
                  <a:moveTo>
                    <a:pt x="3050" y="1"/>
                  </a:moveTo>
                  <a:cubicBezTo>
                    <a:pt x="3014" y="1"/>
                    <a:pt x="2978" y="2"/>
                    <a:pt x="2942" y="4"/>
                  </a:cubicBezTo>
                  <a:cubicBezTo>
                    <a:pt x="1795" y="75"/>
                    <a:pt x="869" y="674"/>
                    <a:pt x="0" y="1973"/>
                  </a:cubicBezTo>
                  <a:lnTo>
                    <a:pt x="189" y="2063"/>
                  </a:lnTo>
                  <a:cubicBezTo>
                    <a:pt x="713" y="1439"/>
                    <a:pt x="1714" y="377"/>
                    <a:pt x="3008" y="311"/>
                  </a:cubicBezTo>
                  <a:cubicBezTo>
                    <a:pt x="3039" y="309"/>
                    <a:pt x="3071" y="308"/>
                    <a:pt x="3103" y="308"/>
                  </a:cubicBezTo>
                  <a:cubicBezTo>
                    <a:pt x="4133" y="308"/>
                    <a:pt x="5435" y="1170"/>
                    <a:pt x="5435" y="1170"/>
                  </a:cubicBezTo>
                  <a:lnTo>
                    <a:pt x="5558" y="972"/>
                  </a:lnTo>
                  <a:cubicBezTo>
                    <a:pt x="5558" y="972"/>
                    <a:pt x="4183" y="1"/>
                    <a:pt x="3050" y="1"/>
                  </a:cubicBez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8"/>
            <p:cNvSpPr/>
            <p:nvPr/>
          </p:nvSpPr>
          <p:spPr>
            <a:xfrm>
              <a:off x="6237650" y="3816816"/>
              <a:ext cx="108406" cy="215341"/>
            </a:xfrm>
            <a:custGeom>
              <a:avLst/>
              <a:gdLst/>
              <a:ahLst/>
              <a:cxnLst/>
              <a:rect l="l" t="t" r="r" b="b"/>
              <a:pathLst>
                <a:path w="1327" h="2636" extrusionOk="0">
                  <a:moveTo>
                    <a:pt x="354" y="1"/>
                  </a:moveTo>
                  <a:lnTo>
                    <a:pt x="0" y="161"/>
                  </a:lnTo>
                  <a:lnTo>
                    <a:pt x="1006" y="2635"/>
                  </a:lnTo>
                  <a:lnTo>
                    <a:pt x="1327" y="2362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8"/>
            <p:cNvSpPr/>
            <p:nvPr/>
          </p:nvSpPr>
          <p:spPr>
            <a:xfrm>
              <a:off x="6237650" y="3822616"/>
              <a:ext cx="95335" cy="209541"/>
            </a:xfrm>
            <a:custGeom>
              <a:avLst/>
              <a:gdLst/>
              <a:ahLst/>
              <a:cxnLst/>
              <a:rect l="l" t="t" r="r" b="b"/>
              <a:pathLst>
                <a:path w="1167" h="2565" extrusionOk="0">
                  <a:moveTo>
                    <a:pt x="198" y="1"/>
                  </a:moveTo>
                  <a:lnTo>
                    <a:pt x="0" y="90"/>
                  </a:lnTo>
                  <a:lnTo>
                    <a:pt x="1006" y="2564"/>
                  </a:lnTo>
                  <a:lnTo>
                    <a:pt x="1166" y="2423"/>
                  </a:lnTo>
                  <a:cubicBezTo>
                    <a:pt x="996" y="2158"/>
                    <a:pt x="774" y="1700"/>
                    <a:pt x="567" y="1162"/>
                  </a:cubicBezTo>
                  <a:cubicBezTo>
                    <a:pt x="397" y="718"/>
                    <a:pt x="269" y="307"/>
                    <a:pt x="198" y="1"/>
                  </a:cubicBez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8"/>
            <p:cNvSpPr/>
            <p:nvPr/>
          </p:nvSpPr>
          <p:spPr>
            <a:xfrm>
              <a:off x="6293118" y="3973009"/>
              <a:ext cx="101217" cy="144024"/>
            </a:xfrm>
            <a:custGeom>
              <a:avLst/>
              <a:gdLst/>
              <a:ahLst/>
              <a:cxnLst/>
              <a:rect l="l" t="t" r="r" b="b"/>
              <a:pathLst>
                <a:path w="1239" h="1763" extrusionOk="0">
                  <a:moveTo>
                    <a:pt x="572" y="1"/>
                  </a:moveTo>
                  <a:lnTo>
                    <a:pt x="1" y="275"/>
                  </a:lnTo>
                  <a:lnTo>
                    <a:pt x="629" y="1762"/>
                  </a:lnTo>
                  <a:lnTo>
                    <a:pt x="1238" y="13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8"/>
            <p:cNvSpPr/>
            <p:nvPr/>
          </p:nvSpPr>
          <p:spPr>
            <a:xfrm>
              <a:off x="6278496" y="4122339"/>
              <a:ext cx="462543" cy="481005"/>
            </a:xfrm>
            <a:custGeom>
              <a:avLst/>
              <a:gdLst/>
              <a:ahLst/>
              <a:cxnLst/>
              <a:rect l="l" t="t" r="r" b="b"/>
              <a:pathLst>
                <a:path w="5662" h="5888" extrusionOk="0">
                  <a:moveTo>
                    <a:pt x="2069" y="0"/>
                  </a:moveTo>
                  <a:cubicBezTo>
                    <a:pt x="874" y="354"/>
                    <a:pt x="1" y="1511"/>
                    <a:pt x="1" y="2885"/>
                  </a:cubicBezTo>
                  <a:cubicBezTo>
                    <a:pt x="1" y="4542"/>
                    <a:pt x="1271" y="5888"/>
                    <a:pt x="2833" y="5888"/>
                  </a:cubicBezTo>
                  <a:cubicBezTo>
                    <a:pt x="4349" y="5888"/>
                    <a:pt x="5586" y="4627"/>
                    <a:pt x="5662" y="3041"/>
                  </a:cubicBezTo>
                  <a:cubicBezTo>
                    <a:pt x="5426" y="3008"/>
                    <a:pt x="5180" y="2942"/>
                    <a:pt x="4925" y="2838"/>
                  </a:cubicBezTo>
                  <a:lnTo>
                    <a:pt x="4925" y="2838"/>
                  </a:lnTo>
                  <a:cubicBezTo>
                    <a:pt x="4925" y="2876"/>
                    <a:pt x="4930" y="2909"/>
                    <a:pt x="4930" y="2946"/>
                  </a:cubicBezTo>
                  <a:cubicBezTo>
                    <a:pt x="4930" y="4226"/>
                    <a:pt x="3948" y="5265"/>
                    <a:pt x="2739" y="5265"/>
                  </a:cubicBezTo>
                  <a:cubicBezTo>
                    <a:pt x="1530" y="5265"/>
                    <a:pt x="548" y="4226"/>
                    <a:pt x="548" y="2946"/>
                  </a:cubicBezTo>
                  <a:cubicBezTo>
                    <a:pt x="548" y="1785"/>
                    <a:pt x="1356" y="822"/>
                    <a:pt x="2409" y="652"/>
                  </a:cubicBezTo>
                  <a:cubicBezTo>
                    <a:pt x="2276" y="435"/>
                    <a:pt x="2158" y="217"/>
                    <a:pt x="2069" y="0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8"/>
            <p:cNvSpPr/>
            <p:nvPr/>
          </p:nvSpPr>
          <p:spPr>
            <a:xfrm>
              <a:off x="6296631" y="4147010"/>
              <a:ext cx="408953" cy="433624"/>
            </a:xfrm>
            <a:custGeom>
              <a:avLst/>
              <a:gdLst/>
              <a:ahLst/>
              <a:cxnLst/>
              <a:rect l="l" t="t" r="r" b="b"/>
              <a:pathLst>
                <a:path w="5006" h="5308" extrusionOk="0">
                  <a:moveTo>
                    <a:pt x="2517" y="326"/>
                  </a:moveTo>
                  <a:cubicBezTo>
                    <a:pt x="3726" y="326"/>
                    <a:pt x="4708" y="1365"/>
                    <a:pt x="4708" y="2644"/>
                  </a:cubicBezTo>
                  <a:cubicBezTo>
                    <a:pt x="4708" y="3924"/>
                    <a:pt x="3726" y="4963"/>
                    <a:pt x="2517" y="4963"/>
                  </a:cubicBezTo>
                  <a:cubicBezTo>
                    <a:pt x="1308" y="4963"/>
                    <a:pt x="326" y="3924"/>
                    <a:pt x="326" y="2644"/>
                  </a:cubicBezTo>
                  <a:cubicBezTo>
                    <a:pt x="326" y="1365"/>
                    <a:pt x="1308" y="326"/>
                    <a:pt x="2517" y="326"/>
                  </a:cubicBezTo>
                  <a:close/>
                  <a:moveTo>
                    <a:pt x="2503" y="0"/>
                  </a:moveTo>
                  <a:cubicBezTo>
                    <a:pt x="1119" y="0"/>
                    <a:pt x="0" y="1190"/>
                    <a:pt x="0" y="2654"/>
                  </a:cubicBezTo>
                  <a:cubicBezTo>
                    <a:pt x="0" y="4118"/>
                    <a:pt x="1119" y="5307"/>
                    <a:pt x="2503" y="5307"/>
                  </a:cubicBezTo>
                  <a:cubicBezTo>
                    <a:pt x="3886" y="5307"/>
                    <a:pt x="5005" y="4118"/>
                    <a:pt x="5005" y="2654"/>
                  </a:cubicBezTo>
                  <a:cubicBezTo>
                    <a:pt x="5005" y="1190"/>
                    <a:pt x="3886" y="0"/>
                    <a:pt x="2503" y="0"/>
                  </a:cubicBezTo>
                  <a:close/>
                </a:path>
              </a:pathLst>
            </a:custGeom>
            <a:solidFill>
              <a:srgbClr val="9A3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8"/>
            <p:cNvSpPr/>
            <p:nvPr/>
          </p:nvSpPr>
          <p:spPr>
            <a:xfrm>
              <a:off x="6341724" y="4083781"/>
              <a:ext cx="159055" cy="286251"/>
            </a:xfrm>
            <a:custGeom>
              <a:avLst/>
              <a:gdLst/>
              <a:ahLst/>
              <a:cxnLst/>
              <a:rect l="l" t="t" r="r" b="b"/>
              <a:pathLst>
                <a:path w="1947" h="3504" extrusionOk="0">
                  <a:moveTo>
                    <a:pt x="643" y="0"/>
                  </a:moveTo>
                  <a:lnTo>
                    <a:pt x="1" y="293"/>
                  </a:lnTo>
                  <a:cubicBezTo>
                    <a:pt x="1" y="293"/>
                    <a:pt x="228" y="2210"/>
                    <a:pt x="1871" y="3503"/>
                  </a:cubicBezTo>
                  <a:lnTo>
                    <a:pt x="1946" y="3385"/>
                  </a:lnTo>
                  <a:cubicBezTo>
                    <a:pt x="1946" y="3385"/>
                    <a:pt x="643" y="169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8"/>
            <p:cNvSpPr/>
            <p:nvPr/>
          </p:nvSpPr>
          <p:spPr>
            <a:xfrm>
              <a:off x="5930983" y="3766658"/>
              <a:ext cx="175394" cy="134548"/>
            </a:xfrm>
            <a:custGeom>
              <a:avLst/>
              <a:gdLst/>
              <a:ahLst/>
              <a:cxnLst/>
              <a:rect l="l" t="t" r="r" b="b"/>
              <a:pathLst>
                <a:path w="2147" h="1647" extrusionOk="0">
                  <a:moveTo>
                    <a:pt x="1915" y="1"/>
                  </a:moveTo>
                  <a:cubicBezTo>
                    <a:pt x="1874" y="1"/>
                    <a:pt x="1826" y="11"/>
                    <a:pt x="1771" y="34"/>
                  </a:cubicBezTo>
                  <a:cubicBezTo>
                    <a:pt x="1469" y="161"/>
                    <a:pt x="274" y="799"/>
                    <a:pt x="90" y="1082"/>
                  </a:cubicBezTo>
                  <a:cubicBezTo>
                    <a:pt x="0" y="1217"/>
                    <a:pt x="319" y="1646"/>
                    <a:pt x="635" y="1646"/>
                  </a:cubicBezTo>
                  <a:cubicBezTo>
                    <a:pt x="685" y="1646"/>
                    <a:pt x="736" y="1636"/>
                    <a:pt x="784" y="1611"/>
                  </a:cubicBezTo>
                  <a:cubicBezTo>
                    <a:pt x="1096" y="1450"/>
                    <a:pt x="2073" y="294"/>
                    <a:pt x="2073" y="294"/>
                  </a:cubicBezTo>
                  <a:cubicBezTo>
                    <a:pt x="2147" y="201"/>
                    <a:pt x="2100" y="1"/>
                    <a:pt x="1915" y="1"/>
                  </a:cubicBezTo>
                  <a:close/>
                </a:path>
              </a:pathLst>
            </a:custGeom>
            <a:solidFill>
              <a:srgbClr val="9A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8"/>
            <p:cNvSpPr/>
            <p:nvPr/>
          </p:nvSpPr>
          <p:spPr>
            <a:xfrm>
              <a:off x="5930983" y="3779075"/>
              <a:ext cx="172453" cy="122130"/>
            </a:xfrm>
            <a:custGeom>
              <a:avLst/>
              <a:gdLst/>
              <a:ahLst/>
              <a:cxnLst/>
              <a:rect l="l" t="t" r="r" b="b"/>
              <a:pathLst>
                <a:path w="2111" h="1495" extrusionOk="0">
                  <a:moveTo>
                    <a:pt x="2102" y="0"/>
                  </a:moveTo>
                  <a:cubicBezTo>
                    <a:pt x="1993" y="132"/>
                    <a:pt x="1847" y="274"/>
                    <a:pt x="1672" y="401"/>
                  </a:cubicBezTo>
                  <a:cubicBezTo>
                    <a:pt x="1347" y="649"/>
                    <a:pt x="1022" y="791"/>
                    <a:pt x="822" y="791"/>
                  </a:cubicBezTo>
                  <a:cubicBezTo>
                    <a:pt x="743" y="791"/>
                    <a:pt x="684" y="769"/>
                    <a:pt x="652" y="722"/>
                  </a:cubicBezTo>
                  <a:cubicBezTo>
                    <a:pt x="614" y="666"/>
                    <a:pt x="624" y="581"/>
                    <a:pt x="671" y="477"/>
                  </a:cubicBezTo>
                  <a:lnTo>
                    <a:pt x="671" y="477"/>
                  </a:lnTo>
                  <a:cubicBezTo>
                    <a:pt x="397" y="647"/>
                    <a:pt x="166" y="817"/>
                    <a:pt x="90" y="925"/>
                  </a:cubicBezTo>
                  <a:cubicBezTo>
                    <a:pt x="0" y="1064"/>
                    <a:pt x="319" y="1494"/>
                    <a:pt x="635" y="1494"/>
                  </a:cubicBezTo>
                  <a:cubicBezTo>
                    <a:pt x="685" y="1494"/>
                    <a:pt x="736" y="1484"/>
                    <a:pt x="784" y="1459"/>
                  </a:cubicBezTo>
                  <a:cubicBezTo>
                    <a:pt x="1096" y="1298"/>
                    <a:pt x="2073" y="142"/>
                    <a:pt x="2073" y="142"/>
                  </a:cubicBezTo>
                  <a:cubicBezTo>
                    <a:pt x="2102" y="104"/>
                    <a:pt x="2111" y="52"/>
                    <a:pt x="2102" y="0"/>
                  </a:cubicBezTo>
                  <a:close/>
                </a:path>
              </a:pathLst>
            </a:custGeom>
            <a:solidFill>
              <a:srgbClr val="8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8"/>
            <p:cNvSpPr/>
            <p:nvPr/>
          </p:nvSpPr>
          <p:spPr>
            <a:xfrm>
              <a:off x="6355285" y="3740109"/>
              <a:ext cx="137652" cy="84307"/>
            </a:xfrm>
            <a:custGeom>
              <a:avLst/>
              <a:gdLst/>
              <a:ahLst/>
              <a:cxnLst/>
              <a:rect l="l" t="t" r="r" b="b"/>
              <a:pathLst>
                <a:path w="1685" h="1032" extrusionOk="0">
                  <a:moveTo>
                    <a:pt x="223" y="0"/>
                  </a:moveTo>
                  <a:cubicBezTo>
                    <a:pt x="221" y="0"/>
                    <a:pt x="219" y="0"/>
                    <a:pt x="217" y="0"/>
                  </a:cubicBezTo>
                  <a:cubicBezTo>
                    <a:pt x="76" y="5"/>
                    <a:pt x="0" y="288"/>
                    <a:pt x="76" y="359"/>
                  </a:cubicBezTo>
                  <a:cubicBezTo>
                    <a:pt x="76" y="359"/>
                    <a:pt x="803" y="968"/>
                    <a:pt x="1124" y="1025"/>
                  </a:cubicBezTo>
                  <a:cubicBezTo>
                    <a:pt x="1150" y="1030"/>
                    <a:pt x="1176" y="1032"/>
                    <a:pt x="1200" y="1032"/>
                  </a:cubicBezTo>
                  <a:cubicBezTo>
                    <a:pt x="1562" y="1032"/>
                    <a:pt x="1684" y="537"/>
                    <a:pt x="1591" y="444"/>
                  </a:cubicBezTo>
                  <a:cubicBezTo>
                    <a:pt x="1418" y="266"/>
                    <a:pt x="461" y="0"/>
                    <a:pt x="223" y="0"/>
                  </a:cubicBezTo>
                  <a:close/>
                </a:path>
              </a:pathLst>
            </a:custGeom>
            <a:solidFill>
              <a:srgbClr val="9A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8"/>
            <p:cNvSpPr/>
            <p:nvPr/>
          </p:nvSpPr>
          <p:spPr>
            <a:xfrm>
              <a:off x="6355285" y="3740109"/>
              <a:ext cx="133077" cy="84307"/>
            </a:xfrm>
            <a:custGeom>
              <a:avLst/>
              <a:gdLst/>
              <a:ahLst/>
              <a:cxnLst/>
              <a:rect l="l" t="t" r="r" b="b"/>
              <a:pathLst>
                <a:path w="1629" h="1032" extrusionOk="0">
                  <a:moveTo>
                    <a:pt x="217" y="0"/>
                  </a:moveTo>
                  <a:cubicBezTo>
                    <a:pt x="76" y="5"/>
                    <a:pt x="0" y="288"/>
                    <a:pt x="76" y="359"/>
                  </a:cubicBezTo>
                  <a:cubicBezTo>
                    <a:pt x="76" y="359"/>
                    <a:pt x="803" y="968"/>
                    <a:pt x="1124" y="1025"/>
                  </a:cubicBezTo>
                  <a:cubicBezTo>
                    <a:pt x="1150" y="1029"/>
                    <a:pt x="1176" y="1032"/>
                    <a:pt x="1200" y="1032"/>
                  </a:cubicBezTo>
                  <a:cubicBezTo>
                    <a:pt x="1496" y="1032"/>
                    <a:pt x="1628" y="704"/>
                    <a:pt x="1620" y="529"/>
                  </a:cubicBezTo>
                  <a:cubicBezTo>
                    <a:pt x="1478" y="520"/>
                    <a:pt x="1322" y="491"/>
                    <a:pt x="1152" y="449"/>
                  </a:cubicBezTo>
                  <a:cubicBezTo>
                    <a:pt x="732" y="335"/>
                    <a:pt x="406" y="156"/>
                    <a:pt x="354" y="14"/>
                  </a:cubicBezTo>
                  <a:cubicBezTo>
                    <a:pt x="298" y="5"/>
                    <a:pt x="250" y="0"/>
                    <a:pt x="217" y="0"/>
                  </a:cubicBezTo>
                  <a:close/>
                </a:path>
              </a:pathLst>
            </a:custGeom>
            <a:solidFill>
              <a:srgbClr val="8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8"/>
            <p:cNvSpPr/>
            <p:nvPr/>
          </p:nvSpPr>
          <p:spPr>
            <a:xfrm>
              <a:off x="6287400" y="3966065"/>
              <a:ext cx="63312" cy="48689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656" y="1"/>
                  </a:moveTo>
                  <a:lnTo>
                    <a:pt x="0" y="350"/>
                  </a:lnTo>
                  <a:lnTo>
                    <a:pt x="113" y="596"/>
                  </a:lnTo>
                  <a:lnTo>
                    <a:pt x="774" y="24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8"/>
            <p:cNvSpPr/>
            <p:nvPr/>
          </p:nvSpPr>
          <p:spPr>
            <a:xfrm>
              <a:off x="6354468" y="3741824"/>
              <a:ext cx="19034" cy="20913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38" y="0"/>
                  </a:moveTo>
                  <a:cubicBezTo>
                    <a:pt x="95" y="0"/>
                    <a:pt x="52" y="35"/>
                    <a:pt x="29" y="88"/>
                  </a:cubicBezTo>
                  <a:cubicBezTo>
                    <a:pt x="1" y="154"/>
                    <a:pt x="20" y="225"/>
                    <a:pt x="67" y="248"/>
                  </a:cubicBezTo>
                  <a:cubicBezTo>
                    <a:pt x="77" y="253"/>
                    <a:pt x="88" y="256"/>
                    <a:pt x="99" y="256"/>
                  </a:cubicBezTo>
                  <a:cubicBezTo>
                    <a:pt x="139" y="256"/>
                    <a:pt x="182" y="224"/>
                    <a:pt x="204" y="168"/>
                  </a:cubicBezTo>
                  <a:cubicBezTo>
                    <a:pt x="232" y="102"/>
                    <a:pt x="218" y="31"/>
                    <a:pt x="171" y="7"/>
                  </a:cubicBezTo>
                  <a:cubicBezTo>
                    <a:pt x="160" y="3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FE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8"/>
            <p:cNvSpPr/>
            <p:nvPr/>
          </p:nvSpPr>
          <p:spPr>
            <a:xfrm>
              <a:off x="6489094" y="4341025"/>
              <a:ext cx="35209" cy="37088"/>
            </a:xfrm>
            <a:custGeom>
              <a:avLst/>
              <a:gdLst/>
              <a:ahLst/>
              <a:cxnLst/>
              <a:rect l="l" t="t" r="r" b="b"/>
              <a:pathLst>
                <a:path w="431" h="454" extrusionOk="0">
                  <a:moveTo>
                    <a:pt x="213" y="0"/>
                  </a:moveTo>
                  <a:cubicBezTo>
                    <a:pt x="95" y="0"/>
                    <a:pt x="1" y="104"/>
                    <a:pt x="1" y="227"/>
                  </a:cubicBezTo>
                  <a:cubicBezTo>
                    <a:pt x="1" y="354"/>
                    <a:pt x="95" y="454"/>
                    <a:pt x="213" y="454"/>
                  </a:cubicBezTo>
                  <a:cubicBezTo>
                    <a:pt x="331" y="454"/>
                    <a:pt x="430" y="354"/>
                    <a:pt x="430" y="227"/>
                  </a:cubicBezTo>
                  <a:cubicBezTo>
                    <a:pt x="430" y="104"/>
                    <a:pt x="331" y="0"/>
                    <a:pt x="213" y="0"/>
                  </a:cubicBezTo>
                  <a:close/>
                </a:path>
              </a:pathLst>
            </a:custGeom>
            <a:solidFill>
              <a:srgbClr val="77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8"/>
            <p:cNvSpPr/>
            <p:nvPr/>
          </p:nvSpPr>
          <p:spPr>
            <a:xfrm>
              <a:off x="6493751" y="4349112"/>
              <a:ext cx="20913" cy="22057"/>
            </a:xfrm>
            <a:custGeom>
              <a:avLst/>
              <a:gdLst/>
              <a:ahLst/>
              <a:cxnLst/>
              <a:rect l="l" t="t" r="r" b="b"/>
              <a:pathLst>
                <a:path w="256" h="270" extrusionOk="0">
                  <a:moveTo>
                    <a:pt x="128" y="0"/>
                  </a:moveTo>
                  <a:cubicBezTo>
                    <a:pt x="57" y="0"/>
                    <a:pt x="0" y="62"/>
                    <a:pt x="0" y="137"/>
                  </a:cubicBezTo>
                  <a:cubicBezTo>
                    <a:pt x="0" y="213"/>
                    <a:pt x="57" y="270"/>
                    <a:pt x="128" y="270"/>
                  </a:cubicBezTo>
                  <a:cubicBezTo>
                    <a:pt x="198" y="270"/>
                    <a:pt x="255" y="213"/>
                    <a:pt x="255" y="137"/>
                  </a:cubicBezTo>
                  <a:cubicBezTo>
                    <a:pt x="255" y="62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FDC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8"/>
            <p:cNvSpPr/>
            <p:nvPr/>
          </p:nvSpPr>
          <p:spPr>
            <a:xfrm>
              <a:off x="5932127" y="3846960"/>
              <a:ext cx="70256" cy="56695"/>
            </a:xfrm>
            <a:custGeom>
              <a:avLst/>
              <a:gdLst/>
              <a:ahLst/>
              <a:cxnLst/>
              <a:rect l="l" t="t" r="r" b="b"/>
              <a:pathLst>
                <a:path w="860" h="694" extrusionOk="0">
                  <a:moveTo>
                    <a:pt x="251" y="1"/>
                  </a:moveTo>
                  <a:cubicBezTo>
                    <a:pt x="178" y="1"/>
                    <a:pt x="117" y="25"/>
                    <a:pt x="81" y="76"/>
                  </a:cubicBezTo>
                  <a:cubicBezTo>
                    <a:pt x="1" y="194"/>
                    <a:pt x="90" y="411"/>
                    <a:pt x="279" y="562"/>
                  </a:cubicBezTo>
                  <a:cubicBezTo>
                    <a:pt x="390" y="649"/>
                    <a:pt x="511" y="693"/>
                    <a:pt x="608" y="693"/>
                  </a:cubicBezTo>
                  <a:cubicBezTo>
                    <a:pt x="681" y="693"/>
                    <a:pt x="741" y="669"/>
                    <a:pt x="775" y="619"/>
                  </a:cubicBezTo>
                  <a:cubicBezTo>
                    <a:pt x="860" y="501"/>
                    <a:pt x="770" y="283"/>
                    <a:pt x="577" y="132"/>
                  </a:cubicBezTo>
                  <a:cubicBezTo>
                    <a:pt x="468" y="45"/>
                    <a:pt x="349" y="1"/>
                    <a:pt x="251" y="1"/>
                  </a:cubicBez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8"/>
            <p:cNvSpPr/>
            <p:nvPr/>
          </p:nvSpPr>
          <p:spPr>
            <a:xfrm>
              <a:off x="6330941" y="3996944"/>
              <a:ext cx="56041" cy="86104"/>
            </a:xfrm>
            <a:custGeom>
              <a:avLst/>
              <a:gdLst/>
              <a:ahLst/>
              <a:cxnLst/>
              <a:rect l="l" t="t" r="r" b="b"/>
              <a:pathLst>
                <a:path w="686" h="1054" extrusionOk="0">
                  <a:moveTo>
                    <a:pt x="180" y="1"/>
                  </a:moveTo>
                  <a:lnTo>
                    <a:pt x="1" y="123"/>
                  </a:lnTo>
                  <a:lnTo>
                    <a:pt x="685" y="1054"/>
                  </a:lnTo>
                  <a:lnTo>
                    <a:pt x="685" y="105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ED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7" name="Google Shape;5667;p48"/>
          <p:cNvGrpSpPr/>
          <p:nvPr/>
        </p:nvGrpSpPr>
        <p:grpSpPr>
          <a:xfrm>
            <a:off x="0" y="4450699"/>
            <a:ext cx="9212547" cy="692799"/>
            <a:chOff x="0" y="4450699"/>
            <a:chExt cx="9212547" cy="692799"/>
          </a:xfrm>
        </p:grpSpPr>
        <p:sp>
          <p:nvSpPr>
            <p:cNvPr id="5668" name="Google Shape;5668;p48"/>
            <p:cNvSpPr/>
            <p:nvPr/>
          </p:nvSpPr>
          <p:spPr>
            <a:xfrm>
              <a:off x="0" y="4464194"/>
              <a:ext cx="9212547" cy="679305"/>
            </a:xfrm>
            <a:custGeom>
              <a:avLst/>
              <a:gdLst/>
              <a:ahLst/>
              <a:cxnLst/>
              <a:rect l="l" t="t" r="r" b="b"/>
              <a:pathLst>
                <a:path w="7869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78695" y="4580"/>
                  </a:lnTo>
                  <a:lnTo>
                    <a:pt x="78695" y="643"/>
                  </a:lnTo>
                  <a:cubicBezTo>
                    <a:pt x="76925" y="961"/>
                    <a:pt x="75167" y="1072"/>
                    <a:pt x="73501" y="1072"/>
                  </a:cubicBezTo>
                  <a:cubicBezTo>
                    <a:pt x="69644" y="1072"/>
                    <a:pt x="66283" y="477"/>
                    <a:pt x="64431" y="477"/>
                  </a:cubicBezTo>
                  <a:cubicBezTo>
                    <a:pt x="64244" y="477"/>
                    <a:pt x="64072" y="483"/>
                    <a:pt x="63916" y="496"/>
                  </a:cubicBezTo>
                  <a:cubicBezTo>
                    <a:pt x="58953" y="929"/>
                    <a:pt x="55884" y="1081"/>
                    <a:pt x="53659" y="1081"/>
                  </a:cubicBezTo>
                  <a:cubicBezTo>
                    <a:pt x="49674" y="1081"/>
                    <a:pt x="48395" y="594"/>
                    <a:pt x="43784" y="364"/>
                  </a:cubicBezTo>
                  <a:cubicBezTo>
                    <a:pt x="43406" y="345"/>
                    <a:pt x="43021" y="336"/>
                    <a:pt x="42631" y="336"/>
                  </a:cubicBezTo>
                  <a:cubicBezTo>
                    <a:pt x="38003" y="336"/>
                    <a:pt x="32564" y="1574"/>
                    <a:pt x="27989" y="1574"/>
                  </a:cubicBezTo>
                  <a:cubicBezTo>
                    <a:pt x="27896" y="1574"/>
                    <a:pt x="27804" y="1574"/>
                    <a:pt x="27711" y="1573"/>
                  </a:cubicBezTo>
                  <a:cubicBezTo>
                    <a:pt x="22711" y="1511"/>
                    <a:pt x="18566" y="128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8"/>
            <p:cNvSpPr/>
            <p:nvPr/>
          </p:nvSpPr>
          <p:spPr>
            <a:xfrm>
              <a:off x="6874838" y="4559394"/>
              <a:ext cx="2337671" cy="584104"/>
            </a:xfrm>
            <a:custGeom>
              <a:avLst/>
              <a:gdLst/>
              <a:ahLst/>
              <a:cxnLst/>
              <a:rect l="l" t="t" r="r" b="b"/>
              <a:pathLst>
                <a:path w="19969" h="3939" extrusionOk="0">
                  <a:moveTo>
                    <a:pt x="19968" y="1"/>
                  </a:moveTo>
                  <a:cubicBezTo>
                    <a:pt x="18204" y="319"/>
                    <a:pt x="16451" y="431"/>
                    <a:pt x="14789" y="431"/>
                  </a:cubicBezTo>
                  <a:cubicBezTo>
                    <a:pt x="13668" y="431"/>
                    <a:pt x="12587" y="380"/>
                    <a:pt x="11573" y="308"/>
                  </a:cubicBezTo>
                  <a:cubicBezTo>
                    <a:pt x="8839" y="1516"/>
                    <a:pt x="4868" y="2767"/>
                    <a:pt x="0" y="3938"/>
                  </a:cubicBezTo>
                  <a:lnTo>
                    <a:pt x="19968" y="3938"/>
                  </a:lnTo>
                  <a:lnTo>
                    <a:pt x="19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8"/>
            <p:cNvSpPr/>
            <p:nvPr/>
          </p:nvSpPr>
          <p:spPr>
            <a:xfrm>
              <a:off x="0" y="4464194"/>
              <a:ext cx="2274105" cy="679305"/>
            </a:xfrm>
            <a:custGeom>
              <a:avLst/>
              <a:gdLst/>
              <a:ahLst/>
              <a:cxnLst/>
              <a:rect l="l" t="t" r="r" b="b"/>
              <a:pathLst>
                <a:path w="1942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9141" y="4580"/>
                  </a:lnTo>
                  <a:cubicBezTo>
                    <a:pt x="11073" y="3306"/>
                    <a:pt x="14647" y="1917"/>
                    <a:pt x="19425" y="595"/>
                  </a:cubicBezTo>
                  <a:cubicBezTo>
                    <a:pt x="17721" y="312"/>
                    <a:pt x="16068" y="67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8"/>
            <p:cNvSpPr/>
            <p:nvPr/>
          </p:nvSpPr>
          <p:spPr>
            <a:xfrm>
              <a:off x="0" y="4450699"/>
              <a:ext cx="9212547" cy="254165"/>
            </a:xfrm>
            <a:custGeom>
              <a:avLst/>
              <a:gdLst/>
              <a:ahLst/>
              <a:cxnLst/>
              <a:rect l="l" t="t" r="r" b="b"/>
              <a:pathLst>
                <a:path w="78696" h="1714" extrusionOk="0">
                  <a:moveTo>
                    <a:pt x="11864" y="0"/>
                  </a:moveTo>
                  <a:cubicBezTo>
                    <a:pt x="4993" y="0"/>
                    <a:pt x="0" y="644"/>
                    <a:pt x="0" y="644"/>
                  </a:cubicBezTo>
                  <a:lnTo>
                    <a:pt x="0" y="852"/>
                  </a:lnTo>
                  <a:cubicBezTo>
                    <a:pt x="2263" y="677"/>
                    <a:pt x="5652" y="487"/>
                    <a:pt x="9634" y="487"/>
                  </a:cubicBezTo>
                  <a:cubicBezTo>
                    <a:pt x="10504" y="487"/>
                    <a:pt x="11403" y="496"/>
                    <a:pt x="12324" y="516"/>
                  </a:cubicBezTo>
                  <a:cubicBezTo>
                    <a:pt x="16743" y="611"/>
                    <a:pt x="21658" y="1654"/>
                    <a:pt x="26975" y="1711"/>
                  </a:cubicBezTo>
                  <a:cubicBezTo>
                    <a:pt x="27111" y="1713"/>
                    <a:pt x="27248" y="1713"/>
                    <a:pt x="27386" y="1713"/>
                  </a:cubicBezTo>
                  <a:cubicBezTo>
                    <a:pt x="32093" y="1713"/>
                    <a:pt x="37278" y="817"/>
                    <a:pt x="42009" y="817"/>
                  </a:cubicBezTo>
                  <a:cubicBezTo>
                    <a:pt x="42531" y="817"/>
                    <a:pt x="43047" y="827"/>
                    <a:pt x="43557" y="852"/>
                  </a:cubicBezTo>
                  <a:cubicBezTo>
                    <a:pt x="47854" y="1054"/>
                    <a:pt x="49156" y="1343"/>
                    <a:pt x="52094" y="1343"/>
                  </a:cubicBezTo>
                  <a:cubicBezTo>
                    <a:pt x="54380" y="1343"/>
                    <a:pt x="57655" y="1168"/>
                    <a:pt x="64101" y="639"/>
                  </a:cubicBezTo>
                  <a:cubicBezTo>
                    <a:pt x="64231" y="629"/>
                    <a:pt x="64374" y="624"/>
                    <a:pt x="64531" y="624"/>
                  </a:cubicBezTo>
                  <a:cubicBezTo>
                    <a:pt x="66649" y="624"/>
                    <a:pt x="71118" y="1529"/>
                    <a:pt x="75776" y="1529"/>
                  </a:cubicBezTo>
                  <a:cubicBezTo>
                    <a:pt x="76747" y="1529"/>
                    <a:pt x="77727" y="1490"/>
                    <a:pt x="78695" y="1395"/>
                  </a:cubicBezTo>
                  <a:lnTo>
                    <a:pt x="78695" y="644"/>
                  </a:lnTo>
                  <a:cubicBezTo>
                    <a:pt x="76925" y="962"/>
                    <a:pt x="75167" y="1073"/>
                    <a:pt x="73501" y="1073"/>
                  </a:cubicBezTo>
                  <a:cubicBezTo>
                    <a:pt x="69644" y="1073"/>
                    <a:pt x="66283" y="478"/>
                    <a:pt x="64431" y="478"/>
                  </a:cubicBezTo>
                  <a:cubicBezTo>
                    <a:pt x="64244" y="478"/>
                    <a:pt x="64072" y="484"/>
                    <a:pt x="63916" y="498"/>
                  </a:cubicBezTo>
                  <a:cubicBezTo>
                    <a:pt x="58953" y="931"/>
                    <a:pt x="55884" y="1082"/>
                    <a:pt x="53659" y="1082"/>
                  </a:cubicBezTo>
                  <a:cubicBezTo>
                    <a:pt x="49674" y="1082"/>
                    <a:pt x="48395" y="596"/>
                    <a:pt x="43784" y="365"/>
                  </a:cubicBezTo>
                  <a:cubicBezTo>
                    <a:pt x="43406" y="346"/>
                    <a:pt x="43021" y="337"/>
                    <a:pt x="42631" y="337"/>
                  </a:cubicBezTo>
                  <a:cubicBezTo>
                    <a:pt x="38010" y="337"/>
                    <a:pt x="32582" y="1571"/>
                    <a:pt x="28012" y="1571"/>
                  </a:cubicBezTo>
                  <a:cubicBezTo>
                    <a:pt x="27911" y="1571"/>
                    <a:pt x="27811" y="1571"/>
                    <a:pt x="27711" y="1569"/>
                  </a:cubicBezTo>
                  <a:cubicBezTo>
                    <a:pt x="22711" y="1513"/>
                    <a:pt x="18566" y="125"/>
                    <a:pt x="14411" y="30"/>
                  </a:cubicBezTo>
                  <a:cubicBezTo>
                    <a:pt x="13538" y="9"/>
                    <a:pt x="12688" y="0"/>
                    <a:pt x="11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2" name="Google Shape;5672;p48"/>
          <p:cNvGrpSpPr/>
          <p:nvPr/>
        </p:nvGrpSpPr>
        <p:grpSpPr>
          <a:xfrm>
            <a:off x="4487049" y="794000"/>
            <a:ext cx="1191857" cy="1146671"/>
            <a:chOff x="4487049" y="794000"/>
            <a:chExt cx="1191857" cy="1146671"/>
          </a:xfrm>
        </p:grpSpPr>
        <p:sp>
          <p:nvSpPr>
            <p:cNvPr id="5673" name="Google Shape;5673;p48"/>
            <p:cNvSpPr/>
            <p:nvPr/>
          </p:nvSpPr>
          <p:spPr>
            <a:xfrm>
              <a:off x="4958771" y="1822446"/>
              <a:ext cx="8787" cy="12099"/>
            </a:xfrm>
            <a:custGeom>
              <a:avLst/>
              <a:gdLst/>
              <a:ahLst/>
              <a:cxnLst/>
              <a:rect l="l" t="t" r="r" b="b"/>
              <a:pathLst>
                <a:path w="138" h="190" extrusionOk="0">
                  <a:moveTo>
                    <a:pt x="138" y="189"/>
                  </a:moveTo>
                  <a:cubicBezTo>
                    <a:pt x="91" y="128"/>
                    <a:pt x="43" y="66"/>
                    <a:pt x="1" y="0"/>
                  </a:cubicBezTo>
                  <a:cubicBezTo>
                    <a:pt x="43" y="66"/>
                    <a:pt x="91" y="128"/>
                    <a:pt x="138" y="189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4" name="Google Shape;5674;p48"/>
            <p:cNvGrpSpPr/>
            <p:nvPr/>
          </p:nvGrpSpPr>
          <p:grpSpPr>
            <a:xfrm rot="889006">
              <a:off x="4588863" y="904984"/>
              <a:ext cx="988228" cy="924704"/>
              <a:chOff x="4618350" y="1772537"/>
              <a:chExt cx="654541" cy="612506"/>
            </a:xfrm>
          </p:grpSpPr>
          <p:sp>
            <p:nvSpPr>
              <p:cNvPr id="5675" name="Google Shape;5675;p48"/>
              <p:cNvSpPr/>
              <p:nvPr/>
            </p:nvSpPr>
            <p:spPr>
              <a:xfrm>
                <a:off x="4861276" y="2373388"/>
                <a:ext cx="6368" cy="191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29"/>
                    </a:moveTo>
                    <a:cubicBezTo>
                      <a:pt x="66" y="20"/>
                      <a:pt x="33" y="10"/>
                      <a:pt x="0" y="1"/>
                    </a:cubicBezTo>
                    <a:cubicBezTo>
                      <a:pt x="33" y="10"/>
                      <a:pt x="66" y="20"/>
                      <a:pt x="99" y="29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48"/>
              <p:cNvSpPr/>
              <p:nvPr/>
            </p:nvSpPr>
            <p:spPr>
              <a:xfrm>
                <a:off x="4904257" y="2382430"/>
                <a:ext cx="6686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" extrusionOk="0">
                    <a:moveTo>
                      <a:pt x="104" y="10"/>
                    </a:moveTo>
                    <a:cubicBezTo>
                      <a:pt x="71" y="10"/>
                      <a:pt x="33" y="5"/>
                      <a:pt x="0" y="1"/>
                    </a:cubicBezTo>
                    <a:cubicBezTo>
                      <a:pt x="33" y="5"/>
                      <a:pt x="71" y="10"/>
                      <a:pt x="104" y="1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48"/>
              <p:cNvSpPr/>
              <p:nvPr/>
            </p:nvSpPr>
            <p:spPr>
              <a:xfrm>
                <a:off x="4795116" y="2346070"/>
                <a:ext cx="4839" cy="242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14"/>
                      <a:pt x="48" y="29"/>
                      <a:pt x="76" y="38"/>
                    </a:cubicBezTo>
                    <a:cubicBezTo>
                      <a:pt x="52" y="29"/>
                      <a:pt x="24" y="14"/>
                      <a:pt x="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48"/>
              <p:cNvSpPr/>
              <p:nvPr/>
            </p:nvSpPr>
            <p:spPr>
              <a:xfrm>
                <a:off x="4782763" y="2338811"/>
                <a:ext cx="2165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" extrusionOk="0">
                    <a:moveTo>
                      <a:pt x="1" y="1"/>
                    </a:moveTo>
                    <a:cubicBezTo>
                      <a:pt x="15" y="10"/>
                      <a:pt x="24" y="15"/>
                      <a:pt x="34" y="20"/>
                    </a:cubicBezTo>
                    <a:cubicBezTo>
                      <a:pt x="24" y="15"/>
                      <a:pt x="10" y="6"/>
                      <a:pt x="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48"/>
              <p:cNvSpPr/>
              <p:nvPr/>
            </p:nvSpPr>
            <p:spPr>
              <a:xfrm>
                <a:off x="4875412" y="2377017"/>
                <a:ext cx="6622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5" extrusionOk="0">
                    <a:moveTo>
                      <a:pt x="104" y="24"/>
                    </a:moveTo>
                    <a:cubicBezTo>
                      <a:pt x="66" y="19"/>
                      <a:pt x="33" y="10"/>
                      <a:pt x="0" y="1"/>
                    </a:cubicBezTo>
                    <a:cubicBezTo>
                      <a:pt x="33" y="10"/>
                      <a:pt x="66" y="19"/>
                      <a:pt x="104" y="24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48"/>
              <p:cNvSpPr/>
              <p:nvPr/>
            </p:nvSpPr>
            <p:spPr>
              <a:xfrm>
                <a:off x="4770155" y="2330406"/>
                <a:ext cx="95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1" y="1"/>
                    </a:moveTo>
                    <a:cubicBezTo>
                      <a:pt x="5" y="5"/>
                      <a:pt x="10" y="5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0" y="5"/>
                      <a:pt x="5" y="5"/>
                      <a:pt x="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48"/>
              <p:cNvSpPr/>
              <p:nvPr/>
            </p:nvSpPr>
            <p:spPr>
              <a:xfrm>
                <a:off x="4889803" y="2380010"/>
                <a:ext cx="6368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" extrusionOk="0">
                    <a:moveTo>
                      <a:pt x="100" y="20"/>
                    </a:moveTo>
                    <a:cubicBezTo>
                      <a:pt x="67" y="15"/>
                      <a:pt x="34" y="5"/>
                      <a:pt x="1" y="1"/>
                    </a:cubicBezTo>
                    <a:cubicBezTo>
                      <a:pt x="34" y="5"/>
                      <a:pt x="67" y="15"/>
                      <a:pt x="100" y="2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48"/>
              <p:cNvSpPr/>
              <p:nvPr/>
            </p:nvSpPr>
            <p:spPr>
              <a:xfrm>
                <a:off x="4834213" y="2364409"/>
                <a:ext cx="318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cubicBezTo>
                      <a:pt x="0" y="0"/>
                      <a:pt x="5" y="0"/>
                      <a:pt x="5" y="5"/>
                    </a:cubicBezTo>
                    <a:cubicBezTo>
                      <a:pt x="5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48"/>
              <p:cNvSpPr/>
              <p:nvPr/>
            </p:nvSpPr>
            <p:spPr>
              <a:xfrm>
                <a:off x="4786392" y="2340913"/>
                <a:ext cx="637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10" h="6" extrusionOk="0">
                    <a:moveTo>
                      <a:pt x="0" y="1"/>
                    </a:moveTo>
                    <a:cubicBezTo>
                      <a:pt x="5" y="6"/>
                      <a:pt x="5" y="6"/>
                      <a:pt x="10" y="6"/>
                    </a:cubicBezTo>
                    <a:cubicBezTo>
                      <a:pt x="5" y="6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48"/>
              <p:cNvSpPr/>
              <p:nvPr/>
            </p:nvSpPr>
            <p:spPr>
              <a:xfrm>
                <a:off x="5026643" y="2371605"/>
                <a:ext cx="7832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" extrusionOk="0">
                    <a:moveTo>
                      <a:pt x="123" y="1"/>
                    </a:moveTo>
                    <a:cubicBezTo>
                      <a:pt x="80" y="10"/>
                      <a:pt x="38" y="24"/>
                      <a:pt x="0" y="34"/>
                    </a:cubicBezTo>
                    <a:cubicBezTo>
                      <a:pt x="42" y="24"/>
                      <a:pt x="80" y="10"/>
                      <a:pt x="123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48"/>
              <p:cNvSpPr/>
              <p:nvPr/>
            </p:nvSpPr>
            <p:spPr>
              <a:xfrm>
                <a:off x="5109869" y="2331934"/>
                <a:ext cx="7005" cy="483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110" y="0"/>
                    </a:moveTo>
                    <a:cubicBezTo>
                      <a:pt x="76" y="24"/>
                      <a:pt x="39" y="48"/>
                      <a:pt x="1" y="76"/>
                    </a:cubicBezTo>
                    <a:cubicBezTo>
                      <a:pt x="39" y="48"/>
                      <a:pt x="76" y="24"/>
                      <a:pt x="11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48"/>
              <p:cNvSpPr/>
              <p:nvPr/>
            </p:nvSpPr>
            <p:spPr>
              <a:xfrm>
                <a:off x="5121012" y="2324420"/>
                <a:ext cx="6686" cy="458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2" extrusionOk="0">
                    <a:moveTo>
                      <a:pt x="104" y="0"/>
                    </a:moveTo>
                    <a:cubicBezTo>
                      <a:pt x="71" y="24"/>
                      <a:pt x="38" y="47"/>
                      <a:pt x="1" y="71"/>
                    </a:cubicBezTo>
                    <a:cubicBezTo>
                      <a:pt x="38" y="47"/>
                      <a:pt x="71" y="24"/>
                      <a:pt x="104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48"/>
              <p:cNvSpPr/>
              <p:nvPr/>
            </p:nvSpPr>
            <p:spPr>
              <a:xfrm>
                <a:off x="5013653" y="2375489"/>
                <a:ext cx="6686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5" extrusionOk="0">
                    <a:moveTo>
                      <a:pt x="105" y="1"/>
                    </a:moveTo>
                    <a:cubicBezTo>
                      <a:pt x="67" y="10"/>
                      <a:pt x="34" y="15"/>
                      <a:pt x="1" y="25"/>
                    </a:cubicBezTo>
                    <a:cubicBezTo>
                      <a:pt x="34" y="15"/>
                      <a:pt x="67" y="10"/>
                      <a:pt x="105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48"/>
              <p:cNvSpPr/>
              <p:nvPr/>
            </p:nvSpPr>
            <p:spPr>
              <a:xfrm>
                <a:off x="4965578" y="2383958"/>
                <a:ext cx="4903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77" h="5" extrusionOk="0">
                    <a:moveTo>
                      <a:pt x="76" y="0"/>
                    </a:moveTo>
                    <a:cubicBezTo>
                      <a:pt x="52" y="0"/>
                      <a:pt x="24" y="5"/>
                      <a:pt x="1" y="5"/>
                    </a:cubicBezTo>
                    <a:cubicBezTo>
                      <a:pt x="24" y="5"/>
                      <a:pt x="52" y="0"/>
                      <a:pt x="76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48"/>
              <p:cNvSpPr/>
              <p:nvPr/>
            </p:nvSpPr>
            <p:spPr>
              <a:xfrm>
                <a:off x="4949340" y="2384849"/>
                <a:ext cx="6049" cy="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" extrusionOk="0">
                    <a:moveTo>
                      <a:pt x="95" y="0"/>
                    </a:moveTo>
                    <a:cubicBezTo>
                      <a:pt x="62" y="0"/>
                      <a:pt x="34" y="0"/>
                      <a:pt x="1" y="0"/>
                    </a:cubicBezTo>
                    <a:cubicBezTo>
                      <a:pt x="34" y="0"/>
                      <a:pt x="62" y="0"/>
                      <a:pt x="95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48"/>
              <p:cNvSpPr/>
              <p:nvPr/>
            </p:nvSpPr>
            <p:spPr>
              <a:xfrm>
                <a:off x="4933994" y="2384849"/>
                <a:ext cx="6368" cy="6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" extrusionOk="0">
                    <a:moveTo>
                      <a:pt x="100" y="0"/>
                    </a:moveTo>
                    <a:cubicBezTo>
                      <a:pt x="67" y="0"/>
                      <a:pt x="34" y="0"/>
                      <a:pt x="1" y="0"/>
                    </a:cubicBezTo>
                    <a:cubicBezTo>
                      <a:pt x="34" y="0"/>
                      <a:pt x="67" y="0"/>
                      <a:pt x="100" y="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48"/>
              <p:cNvSpPr/>
              <p:nvPr/>
            </p:nvSpPr>
            <p:spPr>
              <a:xfrm>
                <a:off x="4999836" y="2378800"/>
                <a:ext cx="5222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" extrusionOk="0">
                    <a:moveTo>
                      <a:pt x="81" y="1"/>
                    </a:moveTo>
                    <a:cubicBezTo>
                      <a:pt x="57" y="6"/>
                      <a:pt x="29" y="15"/>
                      <a:pt x="1" y="20"/>
                    </a:cubicBezTo>
                    <a:cubicBezTo>
                      <a:pt x="29" y="15"/>
                      <a:pt x="57" y="6"/>
                      <a:pt x="8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48"/>
              <p:cNvSpPr/>
              <p:nvPr/>
            </p:nvSpPr>
            <p:spPr>
              <a:xfrm>
                <a:off x="4918967" y="2383958"/>
                <a:ext cx="6686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" extrusionOk="0">
                    <a:moveTo>
                      <a:pt x="105" y="10"/>
                    </a:moveTo>
                    <a:cubicBezTo>
                      <a:pt x="72" y="5"/>
                      <a:pt x="34" y="5"/>
                      <a:pt x="1" y="0"/>
                    </a:cubicBezTo>
                    <a:cubicBezTo>
                      <a:pt x="34" y="5"/>
                      <a:pt x="72" y="5"/>
                      <a:pt x="105" y="10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48"/>
              <p:cNvSpPr/>
              <p:nvPr/>
            </p:nvSpPr>
            <p:spPr>
              <a:xfrm>
                <a:off x="4743411" y="2309393"/>
                <a:ext cx="9997" cy="84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33" extrusionOk="0">
                    <a:moveTo>
                      <a:pt x="156" y="132"/>
                    </a:moveTo>
                    <a:cubicBezTo>
                      <a:pt x="104" y="90"/>
                      <a:pt x="52" y="47"/>
                      <a:pt x="0" y="0"/>
                    </a:cubicBezTo>
                    <a:cubicBezTo>
                      <a:pt x="52" y="47"/>
                      <a:pt x="104" y="90"/>
                      <a:pt x="156" y="132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48"/>
              <p:cNvSpPr/>
              <p:nvPr/>
            </p:nvSpPr>
            <p:spPr>
              <a:xfrm>
                <a:off x="5053961" y="2352948"/>
                <a:ext cx="27127" cy="117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85" extrusionOk="0">
                    <a:moveTo>
                      <a:pt x="426" y="1"/>
                    </a:moveTo>
                    <a:cubicBezTo>
                      <a:pt x="412" y="7"/>
                      <a:pt x="398" y="14"/>
                      <a:pt x="384" y="21"/>
                    </a:cubicBezTo>
                    <a:lnTo>
                      <a:pt x="384" y="21"/>
                    </a:lnTo>
                    <a:cubicBezTo>
                      <a:pt x="389" y="19"/>
                      <a:pt x="393" y="17"/>
                      <a:pt x="397" y="15"/>
                    </a:cubicBezTo>
                    <a:cubicBezTo>
                      <a:pt x="407" y="10"/>
                      <a:pt x="416" y="6"/>
                      <a:pt x="426" y="1"/>
                    </a:cubicBezTo>
                    <a:close/>
                    <a:moveTo>
                      <a:pt x="384" y="21"/>
                    </a:moveTo>
                    <a:cubicBezTo>
                      <a:pt x="356" y="33"/>
                      <a:pt x="327" y="45"/>
                      <a:pt x="303" y="57"/>
                    </a:cubicBezTo>
                    <a:cubicBezTo>
                      <a:pt x="283" y="66"/>
                      <a:pt x="265" y="75"/>
                      <a:pt x="247" y="83"/>
                    </a:cubicBezTo>
                    <a:lnTo>
                      <a:pt x="247" y="83"/>
                    </a:lnTo>
                    <a:cubicBezTo>
                      <a:pt x="293" y="63"/>
                      <a:pt x="339" y="42"/>
                      <a:pt x="384" y="21"/>
                    </a:cubicBezTo>
                    <a:close/>
                    <a:moveTo>
                      <a:pt x="247" y="83"/>
                    </a:moveTo>
                    <a:cubicBezTo>
                      <a:pt x="178" y="113"/>
                      <a:pt x="109" y="142"/>
                      <a:pt x="38" y="170"/>
                    </a:cubicBezTo>
                    <a:lnTo>
                      <a:pt x="38" y="170"/>
                    </a:lnTo>
                    <a:cubicBezTo>
                      <a:pt x="71" y="158"/>
                      <a:pt x="104" y="145"/>
                      <a:pt x="138" y="133"/>
                    </a:cubicBezTo>
                    <a:cubicBezTo>
                      <a:pt x="161" y="119"/>
                      <a:pt x="190" y="109"/>
                      <a:pt x="213" y="100"/>
                    </a:cubicBezTo>
                    <a:cubicBezTo>
                      <a:pt x="224" y="94"/>
                      <a:pt x="236" y="89"/>
                      <a:pt x="247" y="83"/>
                    </a:cubicBezTo>
                    <a:close/>
                    <a:moveTo>
                      <a:pt x="38" y="170"/>
                    </a:moveTo>
                    <a:lnTo>
                      <a:pt x="38" y="170"/>
                    </a:lnTo>
                    <a:cubicBezTo>
                      <a:pt x="33" y="172"/>
                      <a:pt x="29" y="174"/>
                      <a:pt x="24" y="175"/>
                    </a:cubicBezTo>
                    <a:cubicBezTo>
                      <a:pt x="24" y="176"/>
                      <a:pt x="23" y="176"/>
                      <a:pt x="22" y="177"/>
                    </a:cubicBezTo>
                    <a:lnTo>
                      <a:pt x="22" y="177"/>
                    </a:lnTo>
                    <a:cubicBezTo>
                      <a:pt x="27" y="174"/>
                      <a:pt x="33" y="172"/>
                      <a:pt x="38" y="170"/>
                    </a:cubicBezTo>
                    <a:close/>
                    <a:moveTo>
                      <a:pt x="22" y="177"/>
                    </a:moveTo>
                    <a:cubicBezTo>
                      <a:pt x="15" y="179"/>
                      <a:pt x="8" y="182"/>
                      <a:pt x="1" y="185"/>
                    </a:cubicBezTo>
                    <a:cubicBezTo>
                      <a:pt x="9" y="185"/>
                      <a:pt x="14" y="181"/>
                      <a:pt x="22" y="17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48"/>
              <p:cNvSpPr/>
              <p:nvPr/>
            </p:nvSpPr>
            <p:spPr>
              <a:xfrm>
                <a:off x="5038041" y="2364664"/>
                <a:ext cx="15983" cy="579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1" extrusionOk="0">
                    <a:moveTo>
                      <a:pt x="0" y="91"/>
                    </a:moveTo>
                    <a:cubicBezTo>
                      <a:pt x="85" y="62"/>
                      <a:pt x="166" y="34"/>
                      <a:pt x="251" y="1"/>
                    </a:cubicBezTo>
                    <a:cubicBezTo>
                      <a:pt x="251" y="1"/>
                      <a:pt x="251" y="1"/>
                      <a:pt x="251" y="1"/>
                    </a:cubicBezTo>
                    <a:cubicBezTo>
                      <a:pt x="166" y="34"/>
                      <a:pt x="85" y="62"/>
                      <a:pt x="0" y="9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48"/>
              <p:cNvSpPr/>
              <p:nvPr/>
            </p:nvSpPr>
            <p:spPr>
              <a:xfrm>
                <a:off x="5081023" y="2338557"/>
                <a:ext cx="25598" cy="1445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27" extrusionOk="0">
                    <a:moveTo>
                      <a:pt x="1" y="227"/>
                    </a:moveTo>
                    <a:cubicBezTo>
                      <a:pt x="138" y="156"/>
                      <a:pt x="274" y="80"/>
                      <a:pt x="402" y="0"/>
                    </a:cubicBezTo>
                    <a:cubicBezTo>
                      <a:pt x="274" y="80"/>
                      <a:pt x="138" y="156"/>
                      <a:pt x="1" y="22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48"/>
              <p:cNvSpPr/>
              <p:nvPr/>
            </p:nvSpPr>
            <p:spPr>
              <a:xfrm>
                <a:off x="4715457" y="2282012"/>
                <a:ext cx="12099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9" extrusionOk="0">
                    <a:moveTo>
                      <a:pt x="189" y="199"/>
                    </a:moveTo>
                    <a:cubicBezTo>
                      <a:pt x="123" y="137"/>
                      <a:pt x="62" y="71"/>
                      <a:pt x="0" y="1"/>
                    </a:cubicBezTo>
                    <a:cubicBezTo>
                      <a:pt x="62" y="71"/>
                      <a:pt x="123" y="137"/>
                      <a:pt x="189" y="199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48"/>
              <p:cNvSpPr/>
              <p:nvPr/>
            </p:nvSpPr>
            <p:spPr>
              <a:xfrm>
                <a:off x="4729847" y="2297040"/>
                <a:ext cx="9997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47" extrusionOk="0">
                    <a:moveTo>
                      <a:pt x="157" y="147"/>
                    </a:moveTo>
                    <a:cubicBezTo>
                      <a:pt x="105" y="100"/>
                      <a:pt x="53" y="53"/>
                      <a:pt x="1" y="1"/>
                    </a:cubicBezTo>
                    <a:cubicBezTo>
                      <a:pt x="53" y="53"/>
                      <a:pt x="105" y="100"/>
                      <a:pt x="157" y="14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48"/>
              <p:cNvSpPr/>
              <p:nvPr/>
            </p:nvSpPr>
            <p:spPr>
              <a:xfrm>
                <a:off x="4847713" y="2369185"/>
                <a:ext cx="6113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" extrusionOk="0">
                    <a:moveTo>
                      <a:pt x="95" y="34"/>
                    </a:moveTo>
                    <a:cubicBezTo>
                      <a:pt x="62" y="24"/>
                      <a:pt x="29" y="10"/>
                      <a:pt x="1" y="1"/>
                    </a:cubicBezTo>
                    <a:cubicBezTo>
                      <a:pt x="29" y="10"/>
                      <a:pt x="62" y="24"/>
                      <a:pt x="95" y="34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48"/>
              <p:cNvSpPr/>
              <p:nvPr/>
            </p:nvSpPr>
            <p:spPr>
              <a:xfrm>
                <a:off x="4618350" y="1772537"/>
                <a:ext cx="654541" cy="548327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8611" extrusionOk="0">
                    <a:moveTo>
                      <a:pt x="5135" y="0"/>
                    </a:moveTo>
                    <a:cubicBezTo>
                      <a:pt x="4918" y="0"/>
                      <a:pt x="4698" y="15"/>
                      <a:pt x="4476" y="46"/>
                    </a:cubicBezTo>
                    <a:cubicBezTo>
                      <a:pt x="1846" y="400"/>
                      <a:pt x="0" y="2822"/>
                      <a:pt x="359" y="5457"/>
                    </a:cubicBezTo>
                    <a:cubicBezTo>
                      <a:pt x="491" y="6439"/>
                      <a:pt x="911" y="7312"/>
                      <a:pt x="1525" y="8002"/>
                    </a:cubicBezTo>
                    <a:cubicBezTo>
                      <a:pt x="1752" y="7624"/>
                      <a:pt x="2016" y="7222"/>
                      <a:pt x="2304" y="6892"/>
                    </a:cubicBezTo>
                    <a:cubicBezTo>
                      <a:pt x="2337" y="6849"/>
                      <a:pt x="2375" y="6807"/>
                      <a:pt x="2413" y="6769"/>
                    </a:cubicBezTo>
                    <a:lnTo>
                      <a:pt x="2413" y="6764"/>
                    </a:lnTo>
                    <a:cubicBezTo>
                      <a:pt x="2451" y="6727"/>
                      <a:pt x="2488" y="6689"/>
                      <a:pt x="2521" y="6656"/>
                    </a:cubicBezTo>
                    <a:cubicBezTo>
                      <a:pt x="2526" y="6651"/>
                      <a:pt x="2526" y="6651"/>
                      <a:pt x="2531" y="6646"/>
                    </a:cubicBezTo>
                    <a:cubicBezTo>
                      <a:pt x="2564" y="6613"/>
                      <a:pt x="2597" y="6580"/>
                      <a:pt x="2635" y="6547"/>
                    </a:cubicBezTo>
                    <a:cubicBezTo>
                      <a:pt x="2639" y="6547"/>
                      <a:pt x="2644" y="6543"/>
                      <a:pt x="2644" y="6538"/>
                    </a:cubicBezTo>
                    <a:cubicBezTo>
                      <a:pt x="2677" y="6510"/>
                      <a:pt x="2710" y="6481"/>
                      <a:pt x="2748" y="6453"/>
                    </a:cubicBezTo>
                    <a:cubicBezTo>
                      <a:pt x="2753" y="6448"/>
                      <a:pt x="2758" y="6443"/>
                      <a:pt x="2762" y="6439"/>
                    </a:cubicBezTo>
                    <a:cubicBezTo>
                      <a:pt x="2795" y="6415"/>
                      <a:pt x="2828" y="6391"/>
                      <a:pt x="2857" y="6373"/>
                    </a:cubicBezTo>
                    <a:cubicBezTo>
                      <a:pt x="2866" y="6363"/>
                      <a:pt x="2876" y="6358"/>
                      <a:pt x="2885" y="6354"/>
                    </a:cubicBezTo>
                    <a:cubicBezTo>
                      <a:pt x="2913" y="6330"/>
                      <a:pt x="2946" y="6316"/>
                      <a:pt x="2975" y="6297"/>
                    </a:cubicBezTo>
                    <a:cubicBezTo>
                      <a:pt x="2984" y="6292"/>
                      <a:pt x="2994" y="6283"/>
                      <a:pt x="3003" y="6278"/>
                    </a:cubicBezTo>
                    <a:cubicBezTo>
                      <a:pt x="3036" y="6259"/>
                      <a:pt x="3064" y="6245"/>
                      <a:pt x="3097" y="6231"/>
                    </a:cubicBezTo>
                    <a:cubicBezTo>
                      <a:pt x="3107" y="6226"/>
                      <a:pt x="3116" y="6221"/>
                      <a:pt x="3126" y="6217"/>
                    </a:cubicBezTo>
                    <a:cubicBezTo>
                      <a:pt x="3168" y="6198"/>
                      <a:pt x="3206" y="6184"/>
                      <a:pt x="3249" y="6170"/>
                    </a:cubicBezTo>
                    <a:cubicBezTo>
                      <a:pt x="3263" y="6165"/>
                      <a:pt x="3277" y="6160"/>
                      <a:pt x="3296" y="6151"/>
                    </a:cubicBezTo>
                    <a:cubicBezTo>
                      <a:pt x="3301" y="6151"/>
                      <a:pt x="3305" y="6146"/>
                      <a:pt x="3310" y="6146"/>
                    </a:cubicBezTo>
                    <a:cubicBezTo>
                      <a:pt x="3324" y="6141"/>
                      <a:pt x="3338" y="6137"/>
                      <a:pt x="3357" y="6132"/>
                    </a:cubicBezTo>
                    <a:cubicBezTo>
                      <a:pt x="3362" y="6127"/>
                      <a:pt x="3371" y="6127"/>
                      <a:pt x="3376" y="6122"/>
                    </a:cubicBezTo>
                    <a:cubicBezTo>
                      <a:pt x="3395" y="6118"/>
                      <a:pt x="3409" y="6113"/>
                      <a:pt x="3428" y="6108"/>
                    </a:cubicBezTo>
                    <a:cubicBezTo>
                      <a:pt x="3437" y="6108"/>
                      <a:pt x="3442" y="6108"/>
                      <a:pt x="3452" y="6103"/>
                    </a:cubicBezTo>
                    <a:cubicBezTo>
                      <a:pt x="3470" y="6099"/>
                      <a:pt x="3489" y="6094"/>
                      <a:pt x="3513" y="6089"/>
                    </a:cubicBezTo>
                    <a:lnTo>
                      <a:pt x="3522" y="6089"/>
                    </a:lnTo>
                    <a:cubicBezTo>
                      <a:pt x="3598" y="6075"/>
                      <a:pt x="3683" y="6061"/>
                      <a:pt x="3773" y="6052"/>
                    </a:cubicBezTo>
                    <a:lnTo>
                      <a:pt x="3782" y="6052"/>
                    </a:lnTo>
                    <a:cubicBezTo>
                      <a:pt x="3810" y="6047"/>
                      <a:pt x="3839" y="6047"/>
                      <a:pt x="3862" y="6042"/>
                    </a:cubicBezTo>
                    <a:lnTo>
                      <a:pt x="3891" y="6042"/>
                    </a:lnTo>
                    <a:cubicBezTo>
                      <a:pt x="3914" y="6037"/>
                      <a:pt x="3938" y="6037"/>
                      <a:pt x="3962" y="6037"/>
                    </a:cubicBezTo>
                    <a:lnTo>
                      <a:pt x="3933" y="6000"/>
                    </a:lnTo>
                    <a:lnTo>
                      <a:pt x="4075" y="5872"/>
                    </a:lnTo>
                    <a:lnTo>
                      <a:pt x="4150" y="5919"/>
                    </a:lnTo>
                    <a:lnTo>
                      <a:pt x="4188" y="5527"/>
                    </a:lnTo>
                    <a:cubicBezTo>
                      <a:pt x="4183" y="5518"/>
                      <a:pt x="4183" y="5513"/>
                      <a:pt x="4179" y="5504"/>
                    </a:cubicBezTo>
                    <a:cubicBezTo>
                      <a:pt x="4174" y="5490"/>
                      <a:pt x="4165" y="5480"/>
                      <a:pt x="4160" y="5466"/>
                    </a:cubicBezTo>
                    <a:cubicBezTo>
                      <a:pt x="4146" y="5433"/>
                      <a:pt x="4132" y="5405"/>
                      <a:pt x="4113" y="5372"/>
                    </a:cubicBezTo>
                    <a:cubicBezTo>
                      <a:pt x="4108" y="5357"/>
                      <a:pt x="4098" y="5339"/>
                      <a:pt x="4089" y="5320"/>
                    </a:cubicBezTo>
                    <a:cubicBezTo>
                      <a:pt x="4080" y="5291"/>
                      <a:pt x="4065" y="5268"/>
                      <a:pt x="4051" y="5239"/>
                    </a:cubicBezTo>
                    <a:cubicBezTo>
                      <a:pt x="4042" y="5221"/>
                      <a:pt x="4037" y="5202"/>
                      <a:pt x="4028" y="5183"/>
                    </a:cubicBezTo>
                    <a:cubicBezTo>
                      <a:pt x="4013" y="5154"/>
                      <a:pt x="4004" y="5126"/>
                      <a:pt x="3990" y="5102"/>
                    </a:cubicBezTo>
                    <a:cubicBezTo>
                      <a:pt x="3980" y="5079"/>
                      <a:pt x="3971" y="5060"/>
                      <a:pt x="3966" y="5041"/>
                    </a:cubicBezTo>
                    <a:cubicBezTo>
                      <a:pt x="3952" y="5013"/>
                      <a:pt x="3943" y="4989"/>
                      <a:pt x="3928" y="4961"/>
                    </a:cubicBezTo>
                    <a:cubicBezTo>
                      <a:pt x="3924" y="4942"/>
                      <a:pt x="3914" y="4923"/>
                      <a:pt x="3905" y="4899"/>
                    </a:cubicBezTo>
                    <a:cubicBezTo>
                      <a:pt x="3895" y="4876"/>
                      <a:pt x="3881" y="4848"/>
                      <a:pt x="3872" y="4824"/>
                    </a:cubicBezTo>
                    <a:cubicBezTo>
                      <a:pt x="3862" y="4800"/>
                      <a:pt x="3858" y="4781"/>
                      <a:pt x="3848" y="4758"/>
                    </a:cubicBezTo>
                    <a:cubicBezTo>
                      <a:pt x="3839" y="4734"/>
                      <a:pt x="3825" y="4711"/>
                      <a:pt x="3815" y="4682"/>
                    </a:cubicBezTo>
                    <a:cubicBezTo>
                      <a:pt x="3806" y="4663"/>
                      <a:pt x="3801" y="4640"/>
                      <a:pt x="3792" y="4616"/>
                    </a:cubicBezTo>
                    <a:cubicBezTo>
                      <a:pt x="3782" y="4593"/>
                      <a:pt x="3773" y="4569"/>
                      <a:pt x="3763" y="4541"/>
                    </a:cubicBezTo>
                    <a:cubicBezTo>
                      <a:pt x="3754" y="4522"/>
                      <a:pt x="3744" y="4498"/>
                      <a:pt x="3740" y="4475"/>
                    </a:cubicBezTo>
                    <a:cubicBezTo>
                      <a:pt x="3730" y="4451"/>
                      <a:pt x="3721" y="4427"/>
                      <a:pt x="3711" y="4399"/>
                    </a:cubicBezTo>
                    <a:cubicBezTo>
                      <a:pt x="3702" y="4380"/>
                      <a:pt x="3692" y="4356"/>
                      <a:pt x="3688" y="4333"/>
                    </a:cubicBezTo>
                    <a:cubicBezTo>
                      <a:pt x="3678" y="4309"/>
                      <a:pt x="3669" y="4286"/>
                      <a:pt x="3659" y="4257"/>
                    </a:cubicBezTo>
                    <a:cubicBezTo>
                      <a:pt x="3650" y="4238"/>
                      <a:pt x="3645" y="4215"/>
                      <a:pt x="3636" y="4196"/>
                    </a:cubicBezTo>
                    <a:cubicBezTo>
                      <a:pt x="3626" y="4168"/>
                      <a:pt x="3622" y="4144"/>
                      <a:pt x="3612" y="4116"/>
                    </a:cubicBezTo>
                    <a:cubicBezTo>
                      <a:pt x="3603" y="4097"/>
                      <a:pt x="3598" y="4073"/>
                      <a:pt x="3589" y="4054"/>
                    </a:cubicBezTo>
                    <a:cubicBezTo>
                      <a:pt x="3579" y="4026"/>
                      <a:pt x="3574" y="4002"/>
                      <a:pt x="3565" y="3979"/>
                    </a:cubicBezTo>
                    <a:cubicBezTo>
                      <a:pt x="3560" y="3955"/>
                      <a:pt x="3551" y="3936"/>
                      <a:pt x="3546" y="3913"/>
                    </a:cubicBezTo>
                    <a:cubicBezTo>
                      <a:pt x="3537" y="3889"/>
                      <a:pt x="3527" y="3861"/>
                      <a:pt x="3522" y="3837"/>
                    </a:cubicBezTo>
                    <a:cubicBezTo>
                      <a:pt x="3513" y="3818"/>
                      <a:pt x="3508" y="3795"/>
                      <a:pt x="3504" y="3776"/>
                    </a:cubicBezTo>
                    <a:cubicBezTo>
                      <a:pt x="3494" y="3752"/>
                      <a:pt x="3489" y="3724"/>
                      <a:pt x="3480" y="3700"/>
                    </a:cubicBezTo>
                    <a:cubicBezTo>
                      <a:pt x="3475" y="3681"/>
                      <a:pt x="3470" y="3658"/>
                      <a:pt x="3461" y="3639"/>
                    </a:cubicBezTo>
                    <a:cubicBezTo>
                      <a:pt x="3456" y="3610"/>
                      <a:pt x="3447" y="3587"/>
                      <a:pt x="3442" y="3559"/>
                    </a:cubicBezTo>
                    <a:cubicBezTo>
                      <a:pt x="3437" y="3540"/>
                      <a:pt x="3433" y="3525"/>
                      <a:pt x="3428" y="3507"/>
                    </a:cubicBezTo>
                    <a:cubicBezTo>
                      <a:pt x="3414" y="3464"/>
                      <a:pt x="3404" y="3417"/>
                      <a:pt x="3395" y="3374"/>
                    </a:cubicBezTo>
                    <a:cubicBezTo>
                      <a:pt x="3390" y="3356"/>
                      <a:pt x="3385" y="3337"/>
                      <a:pt x="3381" y="3318"/>
                    </a:cubicBezTo>
                    <a:cubicBezTo>
                      <a:pt x="3376" y="3294"/>
                      <a:pt x="3367" y="3271"/>
                      <a:pt x="3362" y="3247"/>
                    </a:cubicBezTo>
                    <a:cubicBezTo>
                      <a:pt x="3357" y="3228"/>
                      <a:pt x="3352" y="3209"/>
                      <a:pt x="3348" y="3186"/>
                    </a:cubicBezTo>
                    <a:cubicBezTo>
                      <a:pt x="3343" y="3167"/>
                      <a:pt x="3338" y="3143"/>
                      <a:pt x="3334" y="3124"/>
                    </a:cubicBezTo>
                    <a:cubicBezTo>
                      <a:pt x="3334" y="3101"/>
                      <a:pt x="3329" y="3082"/>
                      <a:pt x="3324" y="3063"/>
                    </a:cubicBezTo>
                    <a:cubicBezTo>
                      <a:pt x="3319" y="3039"/>
                      <a:pt x="3315" y="3020"/>
                      <a:pt x="3310" y="3001"/>
                    </a:cubicBezTo>
                    <a:cubicBezTo>
                      <a:pt x="3310" y="2983"/>
                      <a:pt x="3305" y="2964"/>
                      <a:pt x="3301" y="2940"/>
                    </a:cubicBezTo>
                    <a:cubicBezTo>
                      <a:pt x="3296" y="2921"/>
                      <a:pt x="3296" y="2902"/>
                      <a:pt x="3291" y="2883"/>
                    </a:cubicBezTo>
                    <a:cubicBezTo>
                      <a:pt x="3286" y="2864"/>
                      <a:pt x="3286" y="2846"/>
                      <a:pt x="3282" y="2827"/>
                    </a:cubicBezTo>
                    <a:cubicBezTo>
                      <a:pt x="3277" y="2808"/>
                      <a:pt x="3277" y="2789"/>
                      <a:pt x="3272" y="2770"/>
                    </a:cubicBezTo>
                    <a:cubicBezTo>
                      <a:pt x="3272" y="2751"/>
                      <a:pt x="3267" y="2732"/>
                      <a:pt x="3267" y="2713"/>
                    </a:cubicBezTo>
                    <a:cubicBezTo>
                      <a:pt x="3263" y="2699"/>
                      <a:pt x="3263" y="2680"/>
                      <a:pt x="3258" y="2666"/>
                    </a:cubicBezTo>
                    <a:cubicBezTo>
                      <a:pt x="3258" y="2643"/>
                      <a:pt x="3253" y="2628"/>
                      <a:pt x="3253" y="2610"/>
                    </a:cubicBezTo>
                    <a:cubicBezTo>
                      <a:pt x="3253" y="2591"/>
                      <a:pt x="3249" y="2576"/>
                      <a:pt x="3249" y="2562"/>
                    </a:cubicBezTo>
                    <a:cubicBezTo>
                      <a:pt x="3249" y="2543"/>
                      <a:pt x="3249" y="2525"/>
                      <a:pt x="3244" y="2506"/>
                    </a:cubicBezTo>
                    <a:cubicBezTo>
                      <a:pt x="3244" y="2491"/>
                      <a:pt x="3244" y="2477"/>
                      <a:pt x="3244" y="2463"/>
                    </a:cubicBezTo>
                    <a:cubicBezTo>
                      <a:pt x="3244" y="2444"/>
                      <a:pt x="3244" y="2430"/>
                      <a:pt x="3239" y="2411"/>
                    </a:cubicBezTo>
                    <a:cubicBezTo>
                      <a:pt x="3239" y="2397"/>
                      <a:pt x="3239" y="2383"/>
                      <a:pt x="3239" y="2369"/>
                    </a:cubicBezTo>
                    <a:cubicBezTo>
                      <a:pt x="3239" y="2355"/>
                      <a:pt x="3239" y="2336"/>
                      <a:pt x="3239" y="2321"/>
                    </a:cubicBezTo>
                    <a:cubicBezTo>
                      <a:pt x="3239" y="2307"/>
                      <a:pt x="3244" y="2298"/>
                      <a:pt x="3244" y="2284"/>
                    </a:cubicBezTo>
                    <a:cubicBezTo>
                      <a:pt x="3244" y="2270"/>
                      <a:pt x="3244" y="2255"/>
                      <a:pt x="3244" y="2241"/>
                    </a:cubicBezTo>
                    <a:cubicBezTo>
                      <a:pt x="3244" y="2227"/>
                      <a:pt x="3249" y="2218"/>
                      <a:pt x="3249" y="2203"/>
                    </a:cubicBezTo>
                    <a:cubicBezTo>
                      <a:pt x="3249" y="2189"/>
                      <a:pt x="3253" y="2175"/>
                      <a:pt x="3253" y="2161"/>
                    </a:cubicBezTo>
                    <a:cubicBezTo>
                      <a:pt x="3253" y="2152"/>
                      <a:pt x="3258" y="2142"/>
                      <a:pt x="3258" y="2133"/>
                    </a:cubicBezTo>
                    <a:cubicBezTo>
                      <a:pt x="3263" y="2118"/>
                      <a:pt x="3263" y="2104"/>
                      <a:pt x="3267" y="2095"/>
                    </a:cubicBezTo>
                    <a:cubicBezTo>
                      <a:pt x="3267" y="2085"/>
                      <a:pt x="3272" y="2076"/>
                      <a:pt x="3272" y="2067"/>
                    </a:cubicBezTo>
                    <a:cubicBezTo>
                      <a:pt x="3277" y="2057"/>
                      <a:pt x="3277" y="2043"/>
                      <a:pt x="3282" y="2033"/>
                    </a:cubicBezTo>
                    <a:cubicBezTo>
                      <a:pt x="3286" y="2024"/>
                      <a:pt x="3286" y="2019"/>
                      <a:pt x="3291" y="2010"/>
                    </a:cubicBezTo>
                    <a:cubicBezTo>
                      <a:pt x="3296" y="2000"/>
                      <a:pt x="3301" y="1986"/>
                      <a:pt x="3305" y="1977"/>
                    </a:cubicBezTo>
                    <a:cubicBezTo>
                      <a:pt x="3319" y="1944"/>
                      <a:pt x="3338" y="1915"/>
                      <a:pt x="3362" y="1892"/>
                    </a:cubicBezTo>
                    <a:cubicBezTo>
                      <a:pt x="3619" y="1644"/>
                      <a:pt x="4865" y="1471"/>
                      <a:pt x="5744" y="1471"/>
                    </a:cubicBezTo>
                    <a:cubicBezTo>
                      <a:pt x="6139" y="1471"/>
                      <a:pt x="6459" y="1506"/>
                      <a:pt x="6582" y="1585"/>
                    </a:cubicBezTo>
                    <a:cubicBezTo>
                      <a:pt x="6681" y="1651"/>
                      <a:pt x="6511" y="2553"/>
                      <a:pt x="6407" y="3058"/>
                    </a:cubicBezTo>
                    <a:cubicBezTo>
                      <a:pt x="6407" y="3063"/>
                      <a:pt x="6407" y="3063"/>
                      <a:pt x="6407" y="3063"/>
                    </a:cubicBezTo>
                    <a:cubicBezTo>
                      <a:pt x="6403" y="3072"/>
                      <a:pt x="6403" y="3082"/>
                      <a:pt x="6398" y="3091"/>
                    </a:cubicBezTo>
                    <a:lnTo>
                      <a:pt x="6469" y="3101"/>
                    </a:lnTo>
                    <a:cubicBezTo>
                      <a:pt x="6511" y="3105"/>
                      <a:pt x="6544" y="3148"/>
                      <a:pt x="6540" y="3195"/>
                    </a:cubicBezTo>
                    <a:lnTo>
                      <a:pt x="6521" y="3374"/>
                    </a:lnTo>
                    <a:cubicBezTo>
                      <a:pt x="6516" y="3416"/>
                      <a:pt x="6486" y="3447"/>
                      <a:pt x="6450" y="3447"/>
                    </a:cubicBezTo>
                    <a:cubicBezTo>
                      <a:pt x="6445" y="3447"/>
                      <a:pt x="6441" y="3446"/>
                      <a:pt x="6436" y="3445"/>
                    </a:cubicBezTo>
                    <a:lnTo>
                      <a:pt x="6355" y="3436"/>
                    </a:lnTo>
                    <a:lnTo>
                      <a:pt x="6355" y="3436"/>
                    </a:lnTo>
                    <a:cubicBezTo>
                      <a:pt x="6365" y="3525"/>
                      <a:pt x="6374" y="3620"/>
                      <a:pt x="6379" y="3714"/>
                    </a:cubicBezTo>
                    <a:lnTo>
                      <a:pt x="6738" y="3724"/>
                    </a:lnTo>
                    <a:lnTo>
                      <a:pt x="6747" y="4201"/>
                    </a:lnTo>
                    <a:lnTo>
                      <a:pt x="6417" y="4196"/>
                    </a:lnTo>
                    <a:lnTo>
                      <a:pt x="6417" y="4196"/>
                    </a:lnTo>
                    <a:cubicBezTo>
                      <a:pt x="6436" y="4465"/>
                      <a:pt x="6445" y="4734"/>
                      <a:pt x="6450" y="4980"/>
                    </a:cubicBezTo>
                    <a:cubicBezTo>
                      <a:pt x="6535" y="5159"/>
                      <a:pt x="6582" y="5381"/>
                      <a:pt x="6582" y="5608"/>
                    </a:cubicBezTo>
                    <a:cubicBezTo>
                      <a:pt x="6582" y="6070"/>
                      <a:pt x="6335" y="6152"/>
                      <a:pt x="6022" y="6152"/>
                    </a:cubicBezTo>
                    <a:cubicBezTo>
                      <a:pt x="6003" y="6152"/>
                      <a:pt x="5983" y="6151"/>
                      <a:pt x="5963" y="6151"/>
                    </a:cubicBezTo>
                    <a:lnTo>
                      <a:pt x="5963" y="6160"/>
                    </a:lnTo>
                    <a:cubicBezTo>
                      <a:pt x="5978" y="6165"/>
                      <a:pt x="5997" y="6170"/>
                      <a:pt x="6011" y="6174"/>
                    </a:cubicBezTo>
                    <a:cubicBezTo>
                      <a:pt x="6030" y="6179"/>
                      <a:pt x="6044" y="6179"/>
                      <a:pt x="6058" y="6184"/>
                    </a:cubicBezTo>
                    <a:cubicBezTo>
                      <a:pt x="6077" y="6188"/>
                      <a:pt x="6091" y="6193"/>
                      <a:pt x="6105" y="6198"/>
                    </a:cubicBezTo>
                    <a:cubicBezTo>
                      <a:pt x="6119" y="6203"/>
                      <a:pt x="6133" y="6207"/>
                      <a:pt x="6148" y="6207"/>
                    </a:cubicBezTo>
                    <a:cubicBezTo>
                      <a:pt x="6162" y="6212"/>
                      <a:pt x="6176" y="6217"/>
                      <a:pt x="6190" y="6221"/>
                    </a:cubicBezTo>
                    <a:cubicBezTo>
                      <a:pt x="6204" y="6226"/>
                      <a:pt x="6218" y="6231"/>
                      <a:pt x="6233" y="6236"/>
                    </a:cubicBezTo>
                    <a:cubicBezTo>
                      <a:pt x="6242" y="6240"/>
                      <a:pt x="6256" y="6245"/>
                      <a:pt x="6266" y="6250"/>
                    </a:cubicBezTo>
                    <a:cubicBezTo>
                      <a:pt x="6280" y="6255"/>
                      <a:pt x="6294" y="6259"/>
                      <a:pt x="6303" y="6264"/>
                    </a:cubicBezTo>
                    <a:cubicBezTo>
                      <a:pt x="6313" y="6269"/>
                      <a:pt x="6327" y="6273"/>
                      <a:pt x="6336" y="6278"/>
                    </a:cubicBezTo>
                    <a:cubicBezTo>
                      <a:pt x="6346" y="6283"/>
                      <a:pt x="6355" y="6288"/>
                      <a:pt x="6365" y="6292"/>
                    </a:cubicBezTo>
                    <a:cubicBezTo>
                      <a:pt x="6379" y="6297"/>
                      <a:pt x="6398" y="6302"/>
                      <a:pt x="6412" y="6311"/>
                    </a:cubicBezTo>
                    <a:cubicBezTo>
                      <a:pt x="6421" y="6316"/>
                      <a:pt x="6426" y="6321"/>
                      <a:pt x="6436" y="6325"/>
                    </a:cubicBezTo>
                    <a:cubicBezTo>
                      <a:pt x="6445" y="6330"/>
                      <a:pt x="6455" y="6340"/>
                      <a:pt x="6469" y="6349"/>
                    </a:cubicBezTo>
                    <a:cubicBezTo>
                      <a:pt x="6478" y="6354"/>
                      <a:pt x="6492" y="6363"/>
                      <a:pt x="6502" y="6373"/>
                    </a:cubicBezTo>
                    <a:cubicBezTo>
                      <a:pt x="6511" y="6377"/>
                      <a:pt x="6521" y="6382"/>
                      <a:pt x="6530" y="6391"/>
                    </a:cubicBezTo>
                    <a:cubicBezTo>
                      <a:pt x="6544" y="6401"/>
                      <a:pt x="6558" y="6415"/>
                      <a:pt x="6573" y="6425"/>
                    </a:cubicBezTo>
                    <a:cubicBezTo>
                      <a:pt x="6577" y="6429"/>
                      <a:pt x="6582" y="6434"/>
                      <a:pt x="6587" y="6439"/>
                    </a:cubicBezTo>
                    <a:cubicBezTo>
                      <a:pt x="6672" y="6510"/>
                      <a:pt x="6776" y="6609"/>
                      <a:pt x="6889" y="6731"/>
                    </a:cubicBezTo>
                    <a:cubicBezTo>
                      <a:pt x="7238" y="7104"/>
                      <a:pt x="7692" y="7704"/>
                      <a:pt x="8164" y="8535"/>
                    </a:cubicBezTo>
                    <a:lnTo>
                      <a:pt x="8164" y="8535"/>
                    </a:lnTo>
                    <a:cubicBezTo>
                      <a:pt x="9413" y="7510"/>
                      <a:pt x="10122" y="5881"/>
                      <a:pt x="9887" y="4163"/>
                    </a:cubicBezTo>
                    <a:cubicBezTo>
                      <a:pt x="9731" y="3020"/>
                      <a:pt x="9188" y="2024"/>
                      <a:pt x="8405" y="1297"/>
                    </a:cubicBezTo>
                    <a:cubicBezTo>
                      <a:pt x="8568" y="1060"/>
                      <a:pt x="8989" y="625"/>
                      <a:pt x="9846" y="625"/>
                    </a:cubicBezTo>
                    <a:cubicBezTo>
                      <a:pt x="9979" y="625"/>
                      <a:pt x="10123" y="636"/>
                      <a:pt x="10279" y="660"/>
                    </a:cubicBezTo>
                    <a:cubicBezTo>
                      <a:pt x="10279" y="660"/>
                      <a:pt x="9617" y="149"/>
                      <a:pt x="8788" y="149"/>
                    </a:cubicBezTo>
                    <a:cubicBezTo>
                      <a:pt x="8382" y="149"/>
                      <a:pt x="7936" y="271"/>
                      <a:pt x="7507" y="636"/>
                    </a:cubicBezTo>
                    <a:cubicBezTo>
                      <a:pt x="6800" y="230"/>
                      <a:pt x="5988" y="0"/>
                      <a:pt x="5135" y="0"/>
                    </a:cubicBezTo>
                    <a:close/>
                    <a:moveTo>
                      <a:pt x="8164" y="8535"/>
                    </a:moveTo>
                    <a:lnTo>
                      <a:pt x="8164" y="8535"/>
                    </a:lnTo>
                    <a:cubicBezTo>
                      <a:pt x="8133" y="8561"/>
                      <a:pt x="8101" y="8586"/>
                      <a:pt x="8069" y="8611"/>
                    </a:cubicBezTo>
                    <a:cubicBezTo>
                      <a:pt x="8102" y="8587"/>
                      <a:pt x="8131" y="8563"/>
                      <a:pt x="8164" y="8535"/>
                    </a:cubicBezTo>
                    <a:cubicBezTo>
                      <a:pt x="8164" y="8535"/>
                      <a:pt x="8164" y="8535"/>
                      <a:pt x="8164" y="8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48"/>
              <p:cNvSpPr/>
              <p:nvPr/>
            </p:nvSpPr>
            <p:spPr>
              <a:xfrm>
                <a:off x="4807724" y="2352693"/>
                <a:ext cx="5476" cy="2738"/>
              </a:xfrm>
              <a:custGeom>
                <a:avLst/>
                <a:gdLst/>
                <a:ahLst/>
                <a:cxnLst/>
                <a:rect l="l" t="t" r="r" b="b"/>
                <a:pathLst>
                  <a:path w="86" h="43" extrusionOk="0">
                    <a:moveTo>
                      <a:pt x="86" y="43"/>
                    </a:moveTo>
                    <a:cubicBezTo>
                      <a:pt x="57" y="28"/>
                      <a:pt x="29" y="14"/>
                      <a:pt x="1" y="0"/>
                    </a:cubicBezTo>
                    <a:cubicBezTo>
                      <a:pt x="29" y="14"/>
                      <a:pt x="57" y="28"/>
                      <a:pt x="86" y="43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48"/>
              <p:cNvSpPr/>
              <p:nvPr/>
            </p:nvSpPr>
            <p:spPr>
              <a:xfrm>
                <a:off x="4834468" y="2364664"/>
                <a:ext cx="5476" cy="191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0" extrusionOk="0">
                    <a:moveTo>
                      <a:pt x="1" y="1"/>
                    </a:moveTo>
                    <a:cubicBezTo>
                      <a:pt x="29" y="10"/>
                      <a:pt x="58" y="20"/>
                      <a:pt x="86" y="29"/>
                    </a:cubicBezTo>
                    <a:cubicBezTo>
                      <a:pt x="58" y="20"/>
                      <a:pt x="29" y="1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48"/>
              <p:cNvSpPr/>
              <p:nvPr/>
            </p:nvSpPr>
            <p:spPr>
              <a:xfrm>
                <a:off x="4756655" y="2320473"/>
                <a:ext cx="13245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57" extrusionOk="0">
                    <a:moveTo>
                      <a:pt x="208" y="157"/>
                    </a:moveTo>
                    <a:cubicBezTo>
                      <a:pt x="137" y="105"/>
                      <a:pt x="66" y="53"/>
                      <a:pt x="0" y="1"/>
                    </a:cubicBezTo>
                    <a:cubicBezTo>
                      <a:pt x="66" y="53"/>
                      <a:pt x="137" y="105"/>
                      <a:pt x="208" y="157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48"/>
              <p:cNvSpPr/>
              <p:nvPr/>
            </p:nvSpPr>
            <p:spPr>
              <a:xfrm>
                <a:off x="4820650" y="2358997"/>
                <a:ext cx="6113" cy="2420"/>
              </a:xfrm>
              <a:custGeom>
                <a:avLst/>
                <a:gdLst/>
                <a:ahLst/>
                <a:cxnLst/>
                <a:rect l="l" t="t" r="r" b="b"/>
                <a:pathLst>
                  <a:path w="96" h="38" extrusionOk="0">
                    <a:moveTo>
                      <a:pt x="95" y="38"/>
                    </a:moveTo>
                    <a:cubicBezTo>
                      <a:pt x="62" y="24"/>
                      <a:pt x="34" y="14"/>
                      <a:pt x="1" y="0"/>
                    </a:cubicBezTo>
                    <a:cubicBezTo>
                      <a:pt x="34" y="14"/>
                      <a:pt x="62" y="24"/>
                      <a:pt x="95" y="38"/>
                    </a:cubicBezTo>
                    <a:close/>
                  </a:path>
                </a:pathLst>
              </a:custGeom>
              <a:solidFill>
                <a:srgbClr val="D5F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48"/>
              <p:cNvSpPr/>
              <p:nvPr/>
            </p:nvSpPr>
            <p:spPr>
              <a:xfrm>
                <a:off x="4836569" y="1995786"/>
                <a:ext cx="1019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53" extrusionOk="0">
                    <a:moveTo>
                      <a:pt x="15" y="53"/>
                    </a:moveTo>
                    <a:cubicBezTo>
                      <a:pt x="10" y="34"/>
                      <a:pt x="6" y="19"/>
                      <a:pt x="1" y="1"/>
                    </a:cubicBezTo>
                    <a:cubicBezTo>
                      <a:pt x="6" y="19"/>
                      <a:pt x="10" y="34"/>
                      <a:pt x="15" y="5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48"/>
              <p:cNvSpPr/>
              <p:nvPr/>
            </p:nvSpPr>
            <p:spPr>
              <a:xfrm>
                <a:off x="4830011" y="1967514"/>
                <a:ext cx="637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10" h="63" extrusionOk="0">
                    <a:moveTo>
                      <a:pt x="10" y="62"/>
                    </a:moveTo>
                    <a:cubicBezTo>
                      <a:pt x="10" y="39"/>
                      <a:pt x="5" y="20"/>
                      <a:pt x="0" y="1"/>
                    </a:cubicBezTo>
                    <a:cubicBezTo>
                      <a:pt x="5" y="20"/>
                      <a:pt x="10" y="39"/>
                      <a:pt x="10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48"/>
              <p:cNvSpPr/>
              <p:nvPr/>
            </p:nvSpPr>
            <p:spPr>
              <a:xfrm>
                <a:off x="4828482" y="1959745"/>
                <a:ext cx="637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10" h="62" extrusionOk="0">
                    <a:moveTo>
                      <a:pt x="10" y="61"/>
                    </a:moveTo>
                    <a:cubicBezTo>
                      <a:pt x="5" y="43"/>
                      <a:pt x="5" y="24"/>
                      <a:pt x="1" y="0"/>
                    </a:cubicBezTo>
                    <a:cubicBezTo>
                      <a:pt x="5" y="24"/>
                      <a:pt x="5" y="43"/>
                      <a:pt x="10" y="61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48"/>
              <p:cNvSpPr/>
              <p:nvPr/>
            </p:nvSpPr>
            <p:spPr>
              <a:xfrm>
                <a:off x="4827272" y="1952486"/>
                <a:ext cx="7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11" h="58" extrusionOk="0">
                    <a:moveTo>
                      <a:pt x="10" y="57"/>
                    </a:moveTo>
                    <a:cubicBezTo>
                      <a:pt x="5" y="38"/>
                      <a:pt x="5" y="20"/>
                      <a:pt x="1" y="1"/>
                    </a:cubicBezTo>
                    <a:cubicBezTo>
                      <a:pt x="5" y="20"/>
                      <a:pt x="5" y="38"/>
                      <a:pt x="10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48"/>
              <p:cNvSpPr/>
              <p:nvPr/>
            </p:nvSpPr>
            <p:spPr>
              <a:xfrm>
                <a:off x="4825489" y="1938669"/>
                <a:ext cx="318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5" h="58" extrusionOk="0">
                    <a:moveTo>
                      <a:pt x="5" y="57"/>
                    </a:moveTo>
                    <a:cubicBezTo>
                      <a:pt x="5" y="34"/>
                      <a:pt x="0" y="19"/>
                      <a:pt x="0" y="1"/>
                    </a:cubicBezTo>
                    <a:cubicBezTo>
                      <a:pt x="0" y="19"/>
                      <a:pt x="5" y="34"/>
                      <a:pt x="5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48"/>
              <p:cNvSpPr/>
              <p:nvPr/>
            </p:nvSpPr>
            <p:spPr>
              <a:xfrm>
                <a:off x="4826381" y="1945291"/>
                <a:ext cx="382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6" h="58" extrusionOk="0">
                    <a:moveTo>
                      <a:pt x="5" y="57"/>
                    </a:moveTo>
                    <a:cubicBezTo>
                      <a:pt x="5" y="38"/>
                      <a:pt x="0" y="19"/>
                      <a:pt x="0" y="0"/>
                    </a:cubicBezTo>
                    <a:cubicBezTo>
                      <a:pt x="0" y="19"/>
                      <a:pt x="5" y="38"/>
                      <a:pt x="5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48"/>
              <p:cNvSpPr/>
              <p:nvPr/>
            </p:nvSpPr>
            <p:spPr>
              <a:xfrm>
                <a:off x="4838734" y="2004192"/>
                <a:ext cx="1210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9" y="62"/>
                    </a:moveTo>
                    <a:cubicBezTo>
                      <a:pt x="14" y="43"/>
                      <a:pt x="9" y="20"/>
                      <a:pt x="0" y="1"/>
                    </a:cubicBezTo>
                    <a:cubicBezTo>
                      <a:pt x="9" y="20"/>
                      <a:pt x="14" y="43"/>
                      <a:pt x="19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48"/>
              <p:cNvSpPr/>
              <p:nvPr/>
            </p:nvSpPr>
            <p:spPr>
              <a:xfrm>
                <a:off x="4831475" y="1975346"/>
                <a:ext cx="955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62" extrusionOk="0">
                    <a:moveTo>
                      <a:pt x="15" y="62"/>
                    </a:moveTo>
                    <a:cubicBezTo>
                      <a:pt x="10" y="43"/>
                      <a:pt x="5" y="24"/>
                      <a:pt x="1" y="1"/>
                    </a:cubicBezTo>
                    <a:cubicBezTo>
                      <a:pt x="5" y="24"/>
                      <a:pt x="10" y="43"/>
                      <a:pt x="15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48"/>
              <p:cNvSpPr/>
              <p:nvPr/>
            </p:nvSpPr>
            <p:spPr>
              <a:xfrm>
                <a:off x="4841409" y="2012915"/>
                <a:ext cx="1274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20" h="63" extrusionOk="0">
                    <a:moveTo>
                      <a:pt x="19" y="62"/>
                    </a:moveTo>
                    <a:cubicBezTo>
                      <a:pt x="10" y="43"/>
                      <a:pt x="5" y="20"/>
                      <a:pt x="1" y="1"/>
                    </a:cubicBezTo>
                    <a:cubicBezTo>
                      <a:pt x="5" y="20"/>
                      <a:pt x="10" y="43"/>
                      <a:pt x="19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48"/>
              <p:cNvSpPr/>
              <p:nvPr/>
            </p:nvSpPr>
            <p:spPr>
              <a:xfrm>
                <a:off x="4833576" y="1983751"/>
                <a:ext cx="955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15" h="58" extrusionOk="0">
                    <a:moveTo>
                      <a:pt x="15" y="57"/>
                    </a:moveTo>
                    <a:cubicBezTo>
                      <a:pt x="10" y="39"/>
                      <a:pt x="5" y="20"/>
                      <a:pt x="1" y="1"/>
                    </a:cubicBezTo>
                    <a:cubicBezTo>
                      <a:pt x="5" y="20"/>
                      <a:pt x="10" y="39"/>
                      <a:pt x="15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48"/>
              <p:cNvSpPr/>
              <p:nvPr/>
            </p:nvSpPr>
            <p:spPr>
              <a:xfrm>
                <a:off x="4824598" y="1920330"/>
                <a:ext cx="64" cy="3057"/>
              </a:xfrm>
              <a:custGeom>
                <a:avLst/>
                <a:gdLst/>
                <a:ahLst/>
                <a:cxnLst/>
                <a:rect l="l" t="t" r="r" b="b"/>
                <a:pathLst>
                  <a:path w="1" h="48" extrusionOk="0">
                    <a:moveTo>
                      <a:pt x="0" y="48"/>
                    </a:moveTo>
                    <a:cubicBezTo>
                      <a:pt x="0" y="34"/>
                      <a:pt x="0" y="15"/>
                      <a:pt x="0" y="0"/>
                    </a:cubicBezTo>
                    <a:cubicBezTo>
                      <a:pt x="0" y="15"/>
                      <a:pt x="0" y="34"/>
                      <a:pt x="0" y="48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48"/>
              <p:cNvSpPr/>
              <p:nvPr/>
            </p:nvSpPr>
            <p:spPr>
              <a:xfrm>
                <a:off x="4825808" y="1905875"/>
                <a:ext cx="637" cy="2483"/>
              </a:xfrm>
              <a:custGeom>
                <a:avLst/>
                <a:gdLst/>
                <a:ahLst/>
                <a:cxnLst/>
                <a:rect l="l" t="t" r="r" b="b"/>
                <a:pathLst>
                  <a:path w="10" h="39" extrusionOk="0">
                    <a:moveTo>
                      <a:pt x="0" y="39"/>
                    </a:moveTo>
                    <a:cubicBezTo>
                      <a:pt x="5" y="24"/>
                      <a:pt x="5" y="10"/>
                      <a:pt x="9" y="1"/>
                    </a:cubicBezTo>
                    <a:cubicBezTo>
                      <a:pt x="5" y="10"/>
                      <a:pt x="5" y="24"/>
                      <a:pt x="0" y="39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48"/>
              <p:cNvSpPr/>
              <p:nvPr/>
            </p:nvSpPr>
            <p:spPr>
              <a:xfrm>
                <a:off x="4825171" y="1910078"/>
                <a:ext cx="382" cy="2802"/>
              </a:xfrm>
              <a:custGeom>
                <a:avLst/>
                <a:gdLst/>
                <a:ahLst/>
                <a:cxnLst/>
                <a:rect l="l" t="t" r="r" b="b"/>
                <a:pathLst>
                  <a:path w="6" h="44" extrusionOk="0">
                    <a:moveTo>
                      <a:pt x="1" y="43"/>
                    </a:moveTo>
                    <a:cubicBezTo>
                      <a:pt x="1" y="29"/>
                      <a:pt x="5" y="15"/>
                      <a:pt x="5" y="1"/>
                    </a:cubicBezTo>
                    <a:cubicBezTo>
                      <a:pt x="5" y="15"/>
                      <a:pt x="1" y="29"/>
                      <a:pt x="1" y="4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48"/>
              <p:cNvSpPr/>
              <p:nvPr/>
            </p:nvSpPr>
            <p:spPr>
              <a:xfrm>
                <a:off x="4826699" y="1901991"/>
                <a:ext cx="637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4" extrusionOk="0">
                    <a:moveTo>
                      <a:pt x="0" y="34"/>
                    </a:moveTo>
                    <a:cubicBezTo>
                      <a:pt x="5" y="24"/>
                      <a:pt x="5" y="10"/>
                      <a:pt x="10" y="0"/>
                    </a:cubicBezTo>
                    <a:cubicBezTo>
                      <a:pt x="5" y="10"/>
                      <a:pt x="5" y="24"/>
                      <a:pt x="0" y="34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48"/>
              <p:cNvSpPr/>
              <p:nvPr/>
            </p:nvSpPr>
            <p:spPr>
              <a:xfrm>
                <a:off x="4827909" y="1898361"/>
                <a:ext cx="955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15" h="34" extrusionOk="0">
                    <a:moveTo>
                      <a:pt x="0" y="34"/>
                    </a:moveTo>
                    <a:cubicBezTo>
                      <a:pt x="5" y="24"/>
                      <a:pt x="10" y="10"/>
                      <a:pt x="14" y="1"/>
                    </a:cubicBezTo>
                    <a:cubicBezTo>
                      <a:pt x="10" y="10"/>
                      <a:pt x="5" y="24"/>
                      <a:pt x="0" y="34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48"/>
              <p:cNvSpPr/>
              <p:nvPr/>
            </p:nvSpPr>
            <p:spPr>
              <a:xfrm>
                <a:off x="4824598" y="1926061"/>
                <a:ext cx="318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" h="53" extrusionOk="0">
                    <a:moveTo>
                      <a:pt x="5" y="52"/>
                    </a:moveTo>
                    <a:cubicBezTo>
                      <a:pt x="5" y="33"/>
                      <a:pt x="5" y="19"/>
                      <a:pt x="0" y="0"/>
                    </a:cubicBezTo>
                    <a:cubicBezTo>
                      <a:pt x="5" y="19"/>
                      <a:pt x="5" y="33"/>
                      <a:pt x="5" y="5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1" name="Google Shape;5721;p48"/>
              <p:cNvSpPr/>
              <p:nvPr/>
            </p:nvSpPr>
            <p:spPr>
              <a:xfrm>
                <a:off x="4824853" y="1932046"/>
                <a:ext cx="382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6" h="58" extrusionOk="0">
                    <a:moveTo>
                      <a:pt x="6" y="57"/>
                    </a:moveTo>
                    <a:cubicBezTo>
                      <a:pt x="6" y="38"/>
                      <a:pt x="6" y="20"/>
                      <a:pt x="1" y="1"/>
                    </a:cubicBezTo>
                    <a:cubicBezTo>
                      <a:pt x="6" y="20"/>
                      <a:pt x="6" y="38"/>
                      <a:pt x="6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2" name="Google Shape;5722;p48"/>
              <p:cNvSpPr/>
              <p:nvPr/>
            </p:nvSpPr>
            <p:spPr>
              <a:xfrm>
                <a:off x="4844147" y="2021639"/>
                <a:ext cx="1210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19" h="67" extrusionOk="0">
                    <a:moveTo>
                      <a:pt x="19" y="67"/>
                    </a:moveTo>
                    <a:cubicBezTo>
                      <a:pt x="14" y="43"/>
                      <a:pt x="5" y="24"/>
                      <a:pt x="0" y="1"/>
                    </a:cubicBezTo>
                    <a:cubicBezTo>
                      <a:pt x="5" y="24"/>
                      <a:pt x="14" y="43"/>
                      <a:pt x="19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3" name="Google Shape;5723;p48"/>
              <p:cNvSpPr/>
              <p:nvPr/>
            </p:nvSpPr>
            <p:spPr>
              <a:xfrm>
                <a:off x="4824853" y="1915236"/>
                <a:ext cx="64" cy="2738"/>
              </a:xfrm>
              <a:custGeom>
                <a:avLst/>
                <a:gdLst/>
                <a:ahLst/>
                <a:cxnLst/>
                <a:rect l="l" t="t" r="r" b="b"/>
                <a:pathLst>
                  <a:path w="1" h="43" extrusionOk="0">
                    <a:moveTo>
                      <a:pt x="1" y="43"/>
                    </a:moveTo>
                    <a:cubicBezTo>
                      <a:pt x="1" y="29"/>
                      <a:pt x="1" y="14"/>
                      <a:pt x="1" y="0"/>
                    </a:cubicBezTo>
                    <a:cubicBezTo>
                      <a:pt x="1" y="14"/>
                      <a:pt x="1" y="29"/>
                      <a:pt x="1" y="4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4" name="Google Shape;5724;p48"/>
              <p:cNvSpPr/>
              <p:nvPr/>
            </p:nvSpPr>
            <p:spPr>
              <a:xfrm>
                <a:off x="4856436" y="2057425"/>
                <a:ext cx="159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5" h="67" extrusionOk="0">
                    <a:moveTo>
                      <a:pt x="24" y="67"/>
                    </a:moveTo>
                    <a:cubicBezTo>
                      <a:pt x="15" y="48"/>
                      <a:pt x="5" y="24"/>
                      <a:pt x="1" y="1"/>
                    </a:cubicBezTo>
                    <a:cubicBezTo>
                      <a:pt x="5" y="24"/>
                      <a:pt x="15" y="48"/>
                      <a:pt x="24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5" name="Google Shape;5725;p48"/>
              <p:cNvSpPr/>
              <p:nvPr/>
            </p:nvSpPr>
            <p:spPr>
              <a:xfrm>
                <a:off x="4870891" y="2093530"/>
                <a:ext cx="1528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24" h="62" extrusionOk="0">
                    <a:moveTo>
                      <a:pt x="24" y="61"/>
                    </a:moveTo>
                    <a:cubicBezTo>
                      <a:pt x="14" y="38"/>
                      <a:pt x="5" y="19"/>
                      <a:pt x="0" y="0"/>
                    </a:cubicBezTo>
                    <a:cubicBezTo>
                      <a:pt x="5" y="19"/>
                      <a:pt x="14" y="38"/>
                      <a:pt x="24" y="61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6" name="Google Shape;5726;p48"/>
              <p:cNvSpPr/>
              <p:nvPr/>
            </p:nvSpPr>
            <p:spPr>
              <a:xfrm>
                <a:off x="4874775" y="2102508"/>
                <a:ext cx="1592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25" h="58" extrusionOk="0">
                    <a:moveTo>
                      <a:pt x="24" y="57"/>
                    </a:moveTo>
                    <a:cubicBezTo>
                      <a:pt x="15" y="39"/>
                      <a:pt x="5" y="20"/>
                      <a:pt x="1" y="1"/>
                    </a:cubicBezTo>
                    <a:cubicBezTo>
                      <a:pt x="5" y="20"/>
                      <a:pt x="15" y="39"/>
                      <a:pt x="24" y="5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7" name="Google Shape;5727;p48"/>
              <p:cNvSpPr/>
              <p:nvPr/>
            </p:nvSpPr>
            <p:spPr>
              <a:xfrm>
                <a:off x="4859747" y="2066467"/>
                <a:ext cx="159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5" h="67" extrusionOk="0">
                    <a:moveTo>
                      <a:pt x="24" y="66"/>
                    </a:moveTo>
                    <a:cubicBezTo>
                      <a:pt x="15" y="47"/>
                      <a:pt x="10" y="24"/>
                      <a:pt x="1" y="0"/>
                    </a:cubicBezTo>
                    <a:cubicBezTo>
                      <a:pt x="10" y="24"/>
                      <a:pt x="15" y="47"/>
                      <a:pt x="24" y="66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8" name="Google Shape;5728;p48"/>
              <p:cNvSpPr/>
              <p:nvPr/>
            </p:nvSpPr>
            <p:spPr>
              <a:xfrm>
                <a:off x="4863377" y="2075446"/>
                <a:ext cx="1528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4" h="67" extrusionOk="0">
                    <a:moveTo>
                      <a:pt x="24" y="67"/>
                    </a:moveTo>
                    <a:cubicBezTo>
                      <a:pt x="14" y="43"/>
                      <a:pt x="10" y="24"/>
                      <a:pt x="0" y="1"/>
                    </a:cubicBezTo>
                    <a:cubicBezTo>
                      <a:pt x="10" y="24"/>
                      <a:pt x="14" y="43"/>
                      <a:pt x="24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9" name="Google Shape;5729;p48"/>
              <p:cNvSpPr/>
              <p:nvPr/>
            </p:nvSpPr>
            <p:spPr>
              <a:xfrm>
                <a:off x="4866943" y="2084488"/>
                <a:ext cx="1592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25" h="62" extrusionOk="0">
                    <a:moveTo>
                      <a:pt x="24" y="62"/>
                    </a:moveTo>
                    <a:cubicBezTo>
                      <a:pt x="20" y="43"/>
                      <a:pt x="10" y="24"/>
                      <a:pt x="1" y="0"/>
                    </a:cubicBezTo>
                    <a:cubicBezTo>
                      <a:pt x="10" y="24"/>
                      <a:pt x="20" y="43"/>
                      <a:pt x="24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48"/>
              <p:cNvSpPr/>
              <p:nvPr/>
            </p:nvSpPr>
            <p:spPr>
              <a:xfrm>
                <a:off x="4878723" y="2111232"/>
                <a:ext cx="1528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53" extrusionOk="0">
                    <a:moveTo>
                      <a:pt x="24" y="53"/>
                    </a:moveTo>
                    <a:cubicBezTo>
                      <a:pt x="19" y="38"/>
                      <a:pt x="9" y="20"/>
                      <a:pt x="0" y="1"/>
                    </a:cubicBezTo>
                    <a:cubicBezTo>
                      <a:pt x="9" y="20"/>
                      <a:pt x="19" y="38"/>
                      <a:pt x="24" y="53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48"/>
              <p:cNvSpPr/>
              <p:nvPr/>
            </p:nvSpPr>
            <p:spPr>
              <a:xfrm>
                <a:off x="4846821" y="2030681"/>
                <a:ext cx="1592" cy="3948"/>
              </a:xfrm>
              <a:custGeom>
                <a:avLst/>
                <a:gdLst/>
                <a:ahLst/>
                <a:cxnLst/>
                <a:rect l="l" t="t" r="r" b="b"/>
                <a:pathLst>
                  <a:path w="25" h="62" extrusionOk="0">
                    <a:moveTo>
                      <a:pt x="24" y="62"/>
                    </a:moveTo>
                    <a:cubicBezTo>
                      <a:pt x="15" y="43"/>
                      <a:pt x="10" y="19"/>
                      <a:pt x="1" y="0"/>
                    </a:cubicBezTo>
                    <a:cubicBezTo>
                      <a:pt x="10" y="19"/>
                      <a:pt x="15" y="43"/>
                      <a:pt x="24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48"/>
              <p:cNvSpPr/>
              <p:nvPr/>
            </p:nvSpPr>
            <p:spPr>
              <a:xfrm>
                <a:off x="4849814" y="2039659"/>
                <a:ext cx="1592" cy="40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63" extrusionOk="0">
                    <a:moveTo>
                      <a:pt x="24" y="62"/>
                    </a:moveTo>
                    <a:cubicBezTo>
                      <a:pt x="15" y="43"/>
                      <a:pt x="10" y="20"/>
                      <a:pt x="1" y="1"/>
                    </a:cubicBezTo>
                    <a:cubicBezTo>
                      <a:pt x="10" y="20"/>
                      <a:pt x="15" y="43"/>
                      <a:pt x="24" y="62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48"/>
              <p:cNvSpPr/>
              <p:nvPr/>
            </p:nvSpPr>
            <p:spPr>
              <a:xfrm>
                <a:off x="4853125" y="2048383"/>
                <a:ext cx="159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25" h="67" extrusionOk="0">
                    <a:moveTo>
                      <a:pt x="24" y="67"/>
                    </a:moveTo>
                    <a:cubicBezTo>
                      <a:pt x="15" y="48"/>
                      <a:pt x="5" y="24"/>
                      <a:pt x="1" y="1"/>
                    </a:cubicBezTo>
                    <a:cubicBezTo>
                      <a:pt x="5" y="24"/>
                      <a:pt x="15" y="48"/>
                      <a:pt x="24" y="6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48"/>
              <p:cNvSpPr/>
              <p:nvPr/>
            </p:nvSpPr>
            <p:spPr>
              <a:xfrm>
                <a:off x="4883180" y="2120592"/>
                <a:ext cx="1274" cy="242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20" y="38"/>
                    </a:moveTo>
                    <a:cubicBezTo>
                      <a:pt x="15" y="24"/>
                      <a:pt x="6" y="14"/>
                      <a:pt x="1" y="0"/>
                    </a:cubicBezTo>
                    <a:cubicBezTo>
                      <a:pt x="6" y="14"/>
                      <a:pt x="15" y="24"/>
                      <a:pt x="20" y="38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48"/>
              <p:cNvSpPr/>
              <p:nvPr/>
            </p:nvSpPr>
            <p:spPr>
              <a:xfrm>
                <a:off x="5021231" y="1967259"/>
                <a:ext cx="5158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81" h="34" extrusionOk="0">
                    <a:moveTo>
                      <a:pt x="80" y="0"/>
                    </a:moveTo>
                    <a:cubicBezTo>
                      <a:pt x="52" y="9"/>
                      <a:pt x="28" y="14"/>
                      <a:pt x="0" y="24"/>
                    </a:cubicBezTo>
                    <a:lnTo>
                      <a:pt x="71" y="33"/>
                    </a:lnTo>
                    <a:cubicBezTo>
                      <a:pt x="76" y="24"/>
                      <a:pt x="76" y="14"/>
                      <a:pt x="80" y="5"/>
                    </a:cubicBezTo>
                    <a:cubicBezTo>
                      <a:pt x="80" y="5"/>
                      <a:pt x="80" y="5"/>
                      <a:pt x="80" y="0"/>
                    </a:cubicBezTo>
                    <a:close/>
                  </a:path>
                </a:pathLst>
              </a:custGeom>
              <a:solidFill>
                <a:srgbClr val="9F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48"/>
              <p:cNvSpPr/>
              <p:nvPr/>
            </p:nvSpPr>
            <p:spPr>
              <a:xfrm>
                <a:off x="4824598" y="1898361"/>
                <a:ext cx="109462" cy="22618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552" extrusionOk="0">
                    <a:moveTo>
                      <a:pt x="66" y="1"/>
                    </a:moveTo>
                    <a:cubicBezTo>
                      <a:pt x="62" y="10"/>
                      <a:pt x="57" y="24"/>
                      <a:pt x="52" y="34"/>
                    </a:cubicBezTo>
                    <a:cubicBezTo>
                      <a:pt x="47" y="43"/>
                      <a:pt x="47" y="48"/>
                      <a:pt x="43" y="57"/>
                    </a:cubicBezTo>
                    <a:cubicBezTo>
                      <a:pt x="38" y="67"/>
                      <a:pt x="38" y="81"/>
                      <a:pt x="33" y="91"/>
                    </a:cubicBezTo>
                    <a:cubicBezTo>
                      <a:pt x="33" y="100"/>
                      <a:pt x="28" y="109"/>
                      <a:pt x="28" y="119"/>
                    </a:cubicBezTo>
                    <a:cubicBezTo>
                      <a:pt x="24" y="128"/>
                      <a:pt x="24" y="142"/>
                      <a:pt x="19" y="157"/>
                    </a:cubicBezTo>
                    <a:cubicBezTo>
                      <a:pt x="19" y="166"/>
                      <a:pt x="14" y="176"/>
                      <a:pt x="14" y="185"/>
                    </a:cubicBezTo>
                    <a:cubicBezTo>
                      <a:pt x="14" y="199"/>
                      <a:pt x="10" y="213"/>
                      <a:pt x="10" y="227"/>
                    </a:cubicBezTo>
                    <a:cubicBezTo>
                      <a:pt x="10" y="242"/>
                      <a:pt x="5" y="251"/>
                      <a:pt x="5" y="265"/>
                    </a:cubicBezTo>
                    <a:cubicBezTo>
                      <a:pt x="5" y="279"/>
                      <a:pt x="5" y="294"/>
                      <a:pt x="5" y="308"/>
                    </a:cubicBezTo>
                    <a:cubicBezTo>
                      <a:pt x="5" y="322"/>
                      <a:pt x="0" y="331"/>
                      <a:pt x="0" y="345"/>
                    </a:cubicBezTo>
                    <a:cubicBezTo>
                      <a:pt x="0" y="360"/>
                      <a:pt x="0" y="379"/>
                      <a:pt x="0" y="393"/>
                    </a:cubicBezTo>
                    <a:cubicBezTo>
                      <a:pt x="0" y="407"/>
                      <a:pt x="0" y="421"/>
                      <a:pt x="0" y="435"/>
                    </a:cubicBezTo>
                    <a:cubicBezTo>
                      <a:pt x="5" y="454"/>
                      <a:pt x="5" y="468"/>
                      <a:pt x="5" y="487"/>
                    </a:cubicBezTo>
                    <a:cubicBezTo>
                      <a:pt x="5" y="501"/>
                      <a:pt x="5" y="515"/>
                      <a:pt x="5" y="530"/>
                    </a:cubicBezTo>
                    <a:cubicBezTo>
                      <a:pt x="10" y="549"/>
                      <a:pt x="10" y="567"/>
                      <a:pt x="10" y="586"/>
                    </a:cubicBezTo>
                    <a:cubicBezTo>
                      <a:pt x="10" y="600"/>
                      <a:pt x="14" y="615"/>
                      <a:pt x="14" y="634"/>
                    </a:cubicBezTo>
                    <a:cubicBezTo>
                      <a:pt x="14" y="652"/>
                      <a:pt x="19" y="667"/>
                      <a:pt x="19" y="685"/>
                    </a:cubicBezTo>
                    <a:cubicBezTo>
                      <a:pt x="24" y="704"/>
                      <a:pt x="24" y="723"/>
                      <a:pt x="28" y="737"/>
                    </a:cubicBezTo>
                    <a:cubicBezTo>
                      <a:pt x="28" y="756"/>
                      <a:pt x="33" y="775"/>
                      <a:pt x="33" y="794"/>
                    </a:cubicBezTo>
                    <a:cubicBezTo>
                      <a:pt x="38" y="813"/>
                      <a:pt x="38" y="832"/>
                      <a:pt x="43" y="851"/>
                    </a:cubicBezTo>
                    <a:cubicBezTo>
                      <a:pt x="47" y="870"/>
                      <a:pt x="47" y="888"/>
                      <a:pt x="52" y="907"/>
                    </a:cubicBezTo>
                    <a:cubicBezTo>
                      <a:pt x="57" y="926"/>
                      <a:pt x="57" y="945"/>
                      <a:pt x="62" y="964"/>
                    </a:cubicBezTo>
                    <a:cubicBezTo>
                      <a:pt x="66" y="988"/>
                      <a:pt x="66" y="1007"/>
                      <a:pt x="71" y="1025"/>
                    </a:cubicBezTo>
                    <a:cubicBezTo>
                      <a:pt x="76" y="1044"/>
                      <a:pt x="80" y="1063"/>
                      <a:pt x="85" y="1087"/>
                    </a:cubicBezTo>
                    <a:cubicBezTo>
                      <a:pt x="90" y="1106"/>
                      <a:pt x="95" y="1125"/>
                      <a:pt x="95" y="1148"/>
                    </a:cubicBezTo>
                    <a:cubicBezTo>
                      <a:pt x="99" y="1167"/>
                      <a:pt x="104" y="1191"/>
                      <a:pt x="109" y="1210"/>
                    </a:cubicBezTo>
                    <a:cubicBezTo>
                      <a:pt x="113" y="1233"/>
                      <a:pt x="118" y="1252"/>
                      <a:pt x="123" y="1271"/>
                    </a:cubicBezTo>
                    <a:cubicBezTo>
                      <a:pt x="128" y="1295"/>
                      <a:pt x="137" y="1318"/>
                      <a:pt x="142" y="1342"/>
                    </a:cubicBezTo>
                    <a:cubicBezTo>
                      <a:pt x="146" y="1361"/>
                      <a:pt x="151" y="1380"/>
                      <a:pt x="156" y="1398"/>
                    </a:cubicBezTo>
                    <a:cubicBezTo>
                      <a:pt x="165" y="1441"/>
                      <a:pt x="175" y="1488"/>
                      <a:pt x="189" y="1531"/>
                    </a:cubicBezTo>
                    <a:cubicBezTo>
                      <a:pt x="194" y="1549"/>
                      <a:pt x="198" y="1564"/>
                      <a:pt x="203" y="1583"/>
                    </a:cubicBezTo>
                    <a:cubicBezTo>
                      <a:pt x="208" y="1611"/>
                      <a:pt x="217" y="1634"/>
                      <a:pt x="222" y="1663"/>
                    </a:cubicBezTo>
                    <a:cubicBezTo>
                      <a:pt x="231" y="1682"/>
                      <a:pt x="236" y="1705"/>
                      <a:pt x="241" y="1724"/>
                    </a:cubicBezTo>
                    <a:cubicBezTo>
                      <a:pt x="250" y="1748"/>
                      <a:pt x="255" y="1776"/>
                      <a:pt x="265" y="1800"/>
                    </a:cubicBezTo>
                    <a:cubicBezTo>
                      <a:pt x="269" y="1819"/>
                      <a:pt x="274" y="1842"/>
                      <a:pt x="283" y="1861"/>
                    </a:cubicBezTo>
                    <a:cubicBezTo>
                      <a:pt x="288" y="1885"/>
                      <a:pt x="298" y="1913"/>
                      <a:pt x="307" y="1937"/>
                    </a:cubicBezTo>
                    <a:cubicBezTo>
                      <a:pt x="312" y="1960"/>
                      <a:pt x="321" y="1979"/>
                      <a:pt x="326" y="2003"/>
                    </a:cubicBezTo>
                    <a:cubicBezTo>
                      <a:pt x="335" y="2026"/>
                      <a:pt x="340" y="2050"/>
                      <a:pt x="350" y="2078"/>
                    </a:cubicBezTo>
                    <a:cubicBezTo>
                      <a:pt x="359" y="2097"/>
                      <a:pt x="364" y="2121"/>
                      <a:pt x="373" y="2140"/>
                    </a:cubicBezTo>
                    <a:cubicBezTo>
                      <a:pt x="383" y="2168"/>
                      <a:pt x="387" y="2192"/>
                      <a:pt x="397" y="2220"/>
                    </a:cubicBezTo>
                    <a:cubicBezTo>
                      <a:pt x="406" y="2239"/>
                      <a:pt x="411" y="2262"/>
                      <a:pt x="420" y="2281"/>
                    </a:cubicBezTo>
                    <a:cubicBezTo>
                      <a:pt x="430" y="2310"/>
                      <a:pt x="439" y="2333"/>
                      <a:pt x="449" y="2357"/>
                    </a:cubicBezTo>
                    <a:cubicBezTo>
                      <a:pt x="453" y="2380"/>
                      <a:pt x="463" y="2404"/>
                      <a:pt x="472" y="2423"/>
                    </a:cubicBezTo>
                    <a:cubicBezTo>
                      <a:pt x="482" y="2451"/>
                      <a:pt x="491" y="2475"/>
                      <a:pt x="501" y="2499"/>
                    </a:cubicBezTo>
                    <a:cubicBezTo>
                      <a:pt x="505" y="2522"/>
                      <a:pt x="515" y="2546"/>
                      <a:pt x="524" y="2565"/>
                    </a:cubicBezTo>
                    <a:cubicBezTo>
                      <a:pt x="534" y="2593"/>
                      <a:pt x="543" y="2617"/>
                      <a:pt x="553" y="2640"/>
                    </a:cubicBezTo>
                    <a:cubicBezTo>
                      <a:pt x="562" y="2664"/>
                      <a:pt x="567" y="2687"/>
                      <a:pt x="576" y="2706"/>
                    </a:cubicBezTo>
                    <a:cubicBezTo>
                      <a:pt x="586" y="2735"/>
                      <a:pt x="600" y="2758"/>
                      <a:pt x="609" y="2782"/>
                    </a:cubicBezTo>
                    <a:cubicBezTo>
                      <a:pt x="619" y="2805"/>
                      <a:pt x="623" y="2824"/>
                      <a:pt x="633" y="2848"/>
                    </a:cubicBezTo>
                    <a:cubicBezTo>
                      <a:pt x="642" y="2872"/>
                      <a:pt x="656" y="2900"/>
                      <a:pt x="666" y="2923"/>
                    </a:cubicBezTo>
                    <a:cubicBezTo>
                      <a:pt x="675" y="2947"/>
                      <a:pt x="685" y="2966"/>
                      <a:pt x="689" y="2985"/>
                    </a:cubicBezTo>
                    <a:cubicBezTo>
                      <a:pt x="704" y="3013"/>
                      <a:pt x="713" y="3037"/>
                      <a:pt x="727" y="3065"/>
                    </a:cubicBezTo>
                    <a:cubicBezTo>
                      <a:pt x="732" y="3084"/>
                      <a:pt x="741" y="3103"/>
                      <a:pt x="751" y="3126"/>
                    </a:cubicBezTo>
                    <a:cubicBezTo>
                      <a:pt x="765" y="3150"/>
                      <a:pt x="774" y="3178"/>
                      <a:pt x="789" y="3207"/>
                    </a:cubicBezTo>
                    <a:cubicBezTo>
                      <a:pt x="793" y="3226"/>
                      <a:pt x="803" y="3245"/>
                      <a:pt x="812" y="3263"/>
                    </a:cubicBezTo>
                    <a:cubicBezTo>
                      <a:pt x="826" y="3292"/>
                      <a:pt x="841" y="3315"/>
                      <a:pt x="850" y="3344"/>
                    </a:cubicBezTo>
                    <a:cubicBezTo>
                      <a:pt x="859" y="3363"/>
                      <a:pt x="869" y="3381"/>
                      <a:pt x="874" y="3396"/>
                    </a:cubicBezTo>
                    <a:cubicBezTo>
                      <a:pt x="893" y="3429"/>
                      <a:pt x="907" y="3457"/>
                      <a:pt x="921" y="3490"/>
                    </a:cubicBezTo>
                    <a:cubicBezTo>
                      <a:pt x="926" y="3504"/>
                      <a:pt x="935" y="3514"/>
                      <a:pt x="940" y="3528"/>
                    </a:cubicBezTo>
                    <a:cubicBezTo>
                      <a:pt x="944" y="3537"/>
                      <a:pt x="944" y="3542"/>
                      <a:pt x="949" y="3551"/>
                    </a:cubicBezTo>
                    <a:lnTo>
                      <a:pt x="954" y="3504"/>
                    </a:lnTo>
                    <a:lnTo>
                      <a:pt x="1152" y="2801"/>
                    </a:lnTo>
                    <a:cubicBezTo>
                      <a:pt x="1020" y="2735"/>
                      <a:pt x="888" y="2574"/>
                      <a:pt x="812" y="2366"/>
                    </a:cubicBezTo>
                    <a:cubicBezTo>
                      <a:pt x="732" y="2140"/>
                      <a:pt x="741" y="1922"/>
                      <a:pt x="822" y="1809"/>
                    </a:cubicBezTo>
                    <a:lnTo>
                      <a:pt x="444" y="1800"/>
                    </a:lnTo>
                    <a:lnTo>
                      <a:pt x="458" y="1691"/>
                    </a:lnTo>
                    <a:lnTo>
                      <a:pt x="1714" y="1715"/>
                    </a:lnTo>
                    <a:cubicBezTo>
                      <a:pt x="1719" y="1644"/>
                      <a:pt x="1719" y="1573"/>
                      <a:pt x="1719" y="1502"/>
                    </a:cubicBezTo>
                    <a:cubicBezTo>
                      <a:pt x="1686" y="1498"/>
                      <a:pt x="1657" y="1474"/>
                      <a:pt x="1648" y="1441"/>
                    </a:cubicBezTo>
                    <a:lnTo>
                      <a:pt x="1596" y="1276"/>
                    </a:lnTo>
                    <a:cubicBezTo>
                      <a:pt x="1582" y="1228"/>
                      <a:pt x="1610" y="1181"/>
                      <a:pt x="1653" y="1167"/>
                    </a:cubicBezTo>
                    <a:lnTo>
                      <a:pt x="1705" y="1153"/>
                    </a:lnTo>
                    <a:cubicBezTo>
                      <a:pt x="1705" y="1134"/>
                      <a:pt x="1705" y="1110"/>
                      <a:pt x="1700" y="1091"/>
                    </a:cubicBezTo>
                    <a:cubicBezTo>
                      <a:pt x="1686" y="1087"/>
                      <a:pt x="1667" y="1087"/>
                      <a:pt x="1648" y="1082"/>
                    </a:cubicBezTo>
                    <a:cubicBezTo>
                      <a:pt x="1327" y="1007"/>
                      <a:pt x="968" y="860"/>
                      <a:pt x="718" y="723"/>
                    </a:cubicBezTo>
                    <a:cubicBezTo>
                      <a:pt x="411" y="520"/>
                      <a:pt x="180" y="270"/>
                      <a:pt x="66" y="1"/>
                    </a:cubicBezTo>
                    <a:close/>
                  </a:path>
                </a:pathLst>
              </a:custGeom>
              <a:solidFill>
                <a:srgbClr val="8E3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48"/>
              <p:cNvSpPr/>
              <p:nvPr/>
            </p:nvSpPr>
            <p:spPr>
              <a:xfrm>
                <a:off x="5026643" y="2174399"/>
                <a:ext cx="1528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" extrusionOk="0">
                    <a:moveTo>
                      <a:pt x="0" y="0"/>
                    </a:moveTo>
                    <a:cubicBezTo>
                      <a:pt x="9" y="5"/>
                      <a:pt x="14" y="10"/>
                      <a:pt x="24" y="14"/>
                    </a:cubicBezTo>
                    <a:cubicBezTo>
                      <a:pt x="14" y="10"/>
                      <a:pt x="9" y="5"/>
                      <a:pt x="0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48"/>
              <p:cNvSpPr/>
              <p:nvPr/>
            </p:nvSpPr>
            <p:spPr>
              <a:xfrm>
                <a:off x="5030209" y="2176755"/>
                <a:ext cx="2165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34" h="25" extrusionOk="0">
                    <a:moveTo>
                      <a:pt x="1" y="1"/>
                    </a:moveTo>
                    <a:cubicBezTo>
                      <a:pt x="10" y="6"/>
                      <a:pt x="24" y="15"/>
                      <a:pt x="34" y="25"/>
                    </a:cubicBezTo>
                    <a:cubicBezTo>
                      <a:pt x="24" y="15"/>
                      <a:pt x="10" y="6"/>
                      <a:pt x="1" y="1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48"/>
              <p:cNvSpPr/>
              <p:nvPr/>
            </p:nvSpPr>
            <p:spPr>
              <a:xfrm>
                <a:off x="4986336" y="2201143"/>
                <a:ext cx="151871" cy="179252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815" extrusionOk="0">
                    <a:moveTo>
                      <a:pt x="1266" y="893"/>
                    </a:moveTo>
                    <a:lnTo>
                      <a:pt x="1266" y="893"/>
                    </a:lnTo>
                    <a:cubicBezTo>
                      <a:pt x="1445" y="1237"/>
                      <a:pt x="1625" y="1681"/>
                      <a:pt x="1771" y="2229"/>
                    </a:cubicBezTo>
                    <a:cubicBezTo>
                      <a:pt x="1672" y="2281"/>
                      <a:pt x="1582" y="2328"/>
                      <a:pt x="1488" y="2375"/>
                    </a:cubicBezTo>
                    <a:cubicBezTo>
                      <a:pt x="1492" y="1832"/>
                      <a:pt x="1398" y="1327"/>
                      <a:pt x="1266" y="893"/>
                    </a:cubicBezTo>
                    <a:close/>
                    <a:moveTo>
                      <a:pt x="1110" y="0"/>
                    </a:moveTo>
                    <a:cubicBezTo>
                      <a:pt x="1015" y="355"/>
                      <a:pt x="591" y="709"/>
                      <a:pt x="0" y="902"/>
                    </a:cubicBezTo>
                    <a:cubicBezTo>
                      <a:pt x="104" y="1483"/>
                      <a:pt x="170" y="2300"/>
                      <a:pt x="189" y="2814"/>
                    </a:cubicBezTo>
                    <a:cubicBezTo>
                      <a:pt x="199" y="2810"/>
                      <a:pt x="203" y="2810"/>
                      <a:pt x="213" y="2810"/>
                    </a:cubicBezTo>
                    <a:cubicBezTo>
                      <a:pt x="241" y="2805"/>
                      <a:pt x="269" y="2796"/>
                      <a:pt x="293" y="2791"/>
                    </a:cubicBezTo>
                    <a:cubicBezTo>
                      <a:pt x="340" y="2781"/>
                      <a:pt x="383" y="2772"/>
                      <a:pt x="430" y="2763"/>
                    </a:cubicBezTo>
                    <a:cubicBezTo>
                      <a:pt x="463" y="2753"/>
                      <a:pt x="496" y="2748"/>
                      <a:pt x="534" y="2739"/>
                    </a:cubicBezTo>
                    <a:cubicBezTo>
                      <a:pt x="567" y="2729"/>
                      <a:pt x="600" y="2720"/>
                      <a:pt x="633" y="2711"/>
                    </a:cubicBezTo>
                    <a:cubicBezTo>
                      <a:pt x="671" y="2701"/>
                      <a:pt x="713" y="2687"/>
                      <a:pt x="756" y="2678"/>
                    </a:cubicBezTo>
                    <a:cubicBezTo>
                      <a:pt x="775" y="2668"/>
                      <a:pt x="794" y="2663"/>
                      <a:pt x="812" y="2659"/>
                    </a:cubicBezTo>
                    <a:cubicBezTo>
                      <a:pt x="897" y="2630"/>
                      <a:pt x="978" y="2602"/>
                      <a:pt x="1063" y="2569"/>
                    </a:cubicBezTo>
                    <a:cubicBezTo>
                      <a:pt x="1072" y="2569"/>
                      <a:pt x="1077" y="2564"/>
                      <a:pt x="1086" y="2559"/>
                    </a:cubicBezTo>
                    <a:cubicBezTo>
                      <a:pt x="1124" y="2545"/>
                      <a:pt x="1162" y="2531"/>
                      <a:pt x="1200" y="2517"/>
                    </a:cubicBezTo>
                    <a:cubicBezTo>
                      <a:pt x="1223" y="2503"/>
                      <a:pt x="1252" y="2493"/>
                      <a:pt x="1275" y="2484"/>
                    </a:cubicBezTo>
                    <a:cubicBezTo>
                      <a:pt x="1303" y="2470"/>
                      <a:pt x="1332" y="2456"/>
                      <a:pt x="1365" y="2441"/>
                    </a:cubicBezTo>
                    <a:cubicBezTo>
                      <a:pt x="1393" y="2427"/>
                      <a:pt x="1426" y="2413"/>
                      <a:pt x="1459" y="2399"/>
                    </a:cubicBezTo>
                    <a:cubicBezTo>
                      <a:pt x="1469" y="2394"/>
                      <a:pt x="1478" y="2390"/>
                      <a:pt x="1488" y="2385"/>
                    </a:cubicBezTo>
                    <a:cubicBezTo>
                      <a:pt x="1625" y="2314"/>
                      <a:pt x="1761" y="2238"/>
                      <a:pt x="1889" y="2158"/>
                    </a:cubicBezTo>
                    <a:cubicBezTo>
                      <a:pt x="1908" y="2149"/>
                      <a:pt x="1922" y="2139"/>
                      <a:pt x="1941" y="2130"/>
                    </a:cubicBezTo>
                    <a:cubicBezTo>
                      <a:pt x="1979" y="2102"/>
                      <a:pt x="2016" y="2078"/>
                      <a:pt x="2050" y="2054"/>
                    </a:cubicBezTo>
                    <a:cubicBezTo>
                      <a:pt x="2073" y="2040"/>
                      <a:pt x="2097" y="2021"/>
                      <a:pt x="2116" y="2007"/>
                    </a:cubicBezTo>
                    <a:cubicBezTo>
                      <a:pt x="2153" y="1983"/>
                      <a:pt x="2186" y="1960"/>
                      <a:pt x="2219" y="1936"/>
                    </a:cubicBezTo>
                    <a:cubicBezTo>
                      <a:pt x="2243" y="1917"/>
                      <a:pt x="2267" y="1898"/>
                      <a:pt x="2290" y="1880"/>
                    </a:cubicBezTo>
                    <a:cubicBezTo>
                      <a:pt x="2323" y="1856"/>
                      <a:pt x="2352" y="1832"/>
                      <a:pt x="2385" y="1804"/>
                    </a:cubicBezTo>
                    <a:cubicBezTo>
                      <a:pt x="1913" y="973"/>
                      <a:pt x="1459" y="373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48"/>
              <p:cNvSpPr/>
              <p:nvPr/>
            </p:nvSpPr>
            <p:spPr>
              <a:xfrm>
                <a:off x="5037723" y="2182486"/>
                <a:ext cx="19294" cy="18721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4" extrusionOk="0">
                    <a:moveTo>
                      <a:pt x="303" y="293"/>
                    </a:moveTo>
                    <a:cubicBezTo>
                      <a:pt x="190" y="171"/>
                      <a:pt x="86" y="72"/>
                      <a:pt x="1" y="1"/>
                    </a:cubicBezTo>
                    <a:cubicBezTo>
                      <a:pt x="86" y="72"/>
                      <a:pt x="190" y="171"/>
                      <a:pt x="303" y="293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48"/>
              <p:cNvSpPr/>
              <p:nvPr/>
            </p:nvSpPr>
            <p:spPr>
              <a:xfrm>
                <a:off x="5034157" y="2179493"/>
                <a:ext cx="2738" cy="2165"/>
              </a:xfrm>
              <a:custGeom>
                <a:avLst/>
                <a:gdLst/>
                <a:ahLst/>
                <a:cxnLst/>
                <a:rect l="l" t="t" r="r" b="b"/>
                <a:pathLst>
                  <a:path w="43" h="34" extrusionOk="0">
                    <a:moveTo>
                      <a:pt x="0" y="0"/>
                    </a:moveTo>
                    <a:cubicBezTo>
                      <a:pt x="14" y="10"/>
                      <a:pt x="28" y="24"/>
                      <a:pt x="43" y="34"/>
                    </a:cubicBezTo>
                    <a:cubicBezTo>
                      <a:pt x="28" y="24"/>
                      <a:pt x="14" y="10"/>
                      <a:pt x="0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48"/>
              <p:cNvSpPr/>
              <p:nvPr/>
            </p:nvSpPr>
            <p:spPr>
              <a:xfrm>
                <a:off x="5066887" y="2257942"/>
                <a:ext cx="32221" cy="9449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4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3" y="435"/>
                      <a:pt x="227" y="940"/>
                      <a:pt x="223" y="1483"/>
                    </a:cubicBezTo>
                    <a:cubicBezTo>
                      <a:pt x="317" y="1436"/>
                      <a:pt x="407" y="1389"/>
                      <a:pt x="506" y="1337"/>
                    </a:cubicBezTo>
                    <a:cubicBezTo>
                      <a:pt x="360" y="789"/>
                      <a:pt x="180" y="34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48"/>
              <p:cNvSpPr/>
              <p:nvPr/>
            </p:nvSpPr>
            <p:spPr>
              <a:xfrm>
                <a:off x="4985699" y="2380328"/>
                <a:ext cx="12736" cy="1847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9" extrusionOk="0">
                    <a:moveTo>
                      <a:pt x="199" y="0"/>
                    </a:moveTo>
                    <a:cubicBezTo>
                      <a:pt x="133" y="10"/>
                      <a:pt x="67" y="19"/>
                      <a:pt x="1" y="29"/>
                    </a:cubicBezTo>
                    <a:cubicBezTo>
                      <a:pt x="67" y="19"/>
                      <a:pt x="133" y="10"/>
                      <a:pt x="199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48"/>
              <p:cNvSpPr/>
              <p:nvPr/>
            </p:nvSpPr>
            <p:spPr>
              <a:xfrm>
                <a:off x="4834468" y="2255586"/>
                <a:ext cx="151298" cy="129456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033" extrusionOk="0">
                    <a:moveTo>
                      <a:pt x="2376" y="1988"/>
                    </a:moveTo>
                    <a:lnTo>
                      <a:pt x="2376" y="1988"/>
                    </a:lnTo>
                    <a:cubicBezTo>
                      <a:pt x="2346" y="1992"/>
                      <a:pt x="2316" y="1996"/>
                      <a:pt x="2287" y="2000"/>
                    </a:cubicBezTo>
                    <a:lnTo>
                      <a:pt x="2287" y="2000"/>
                    </a:lnTo>
                    <a:cubicBezTo>
                      <a:pt x="2317" y="1997"/>
                      <a:pt x="2346" y="1993"/>
                      <a:pt x="2376" y="1988"/>
                    </a:cubicBezTo>
                    <a:close/>
                    <a:moveTo>
                      <a:pt x="2287" y="2000"/>
                    </a:moveTo>
                    <a:cubicBezTo>
                      <a:pt x="2252" y="2004"/>
                      <a:pt x="2217" y="2007"/>
                      <a:pt x="2182" y="2011"/>
                    </a:cubicBezTo>
                    <a:lnTo>
                      <a:pt x="2182" y="2011"/>
                    </a:lnTo>
                    <a:cubicBezTo>
                      <a:pt x="2182" y="2011"/>
                      <a:pt x="2182" y="2011"/>
                      <a:pt x="2182" y="2011"/>
                    </a:cubicBezTo>
                    <a:cubicBezTo>
                      <a:pt x="2218" y="2009"/>
                      <a:pt x="2252" y="2005"/>
                      <a:pt x="2287" y="2000"/>
                    </a:cubicBezTo>
                    <a:close/>
                    <a:moveTo>
                      <a:pt x="346" y="0"/>
                    </a:moveTo>
                    <a:cubicBezTo>
                      <a:pt x="322" y="491"/>
                      <a:pt x="195" y="1110"/>
                      <a:pt x="1" y="1714"/>
                    </a:cubicBezTo>
                    <a:cubicBezTo>
                      <a:pt x="29" y="1723"/>
                      <a:pt x="58" y="1733"/>
                      <a:pt x="86" y="1742"/>
                    </a:cubicBezTo>
                    <a:cubicBezTo>
                      <a:pt x="128" y="1756"/>
                      <a:pt x="166" y="1771"/>
                      <a:pt x="209" y="1785"/>
                    </a:cubicBezTo>
                    <a:cubicBezTo>
                      <a:pt x="237" y="1794"/>
                      <a:pt x="270" y="1808"/>
                      <a:pt x="303" y="1818"/>
                    </a:cubicBezTo>
                    <a:cubicBezTo>
                      <a:pt x="346" y="1827"/>
                      <a:pt x="383" y="1841"/>
                      <a:pt x="421" y="1851"/>
                    </a:cubicBezTo>
                    <a:cubicBezTo>
                      <a:pt x="454" y="1860"/>
                      <a:pt x="487" y="1870"/>
                      <a:pt x="520" y="1879"/>
                    </a:cubicBezTo>
                    <a:cubicBezTo>
                      <a:pt x="563" y="1889"/>
                      <a:pt x="605" y="1898"/>
                      <a:pt x="643" y="1908"/>
                    </a:cubicBezTo>
                    <a:cubicBezTo>
                      <a:pt x="676" y="1917"/>
                      <a:pt x="709" y="1926"/>
                      <a:pt x="747" y="1931"/>
                    </a:cubicBezTo>
                    <a:cubicBezTo>
                      <a:pt x="785" y="1941"/>
                      <a:pt x="827" y="1950"/>
                      <a:pt x="870" y="1955"/>
                    </a:cubicBezTo>
                    <a:cubicBezTo>
                      <a:pt x="903" y="1959"/>
                      <a:pt x="936" y="1969"/>
                      <a:pt x="969" y="1974"/>
                    </a:cubicBezTo>
                    <a:cubicBezTo>
                      <a:pt x="1011" y="1978"/>
                      <a:pt x="1054" y="1988"/>
                      <a:pt x="1096" y="1993"/>
                    </a:cubicBezTo>
                    <a:cubicBezTo>
                      <a:pt x="1129" y="1997"/>
                      <a:pt x="1167" y="2002"/>
                      <a:pt x="1200" y="2002"/>
                    </a:cubicBezTo>
                    <a:cubicBezTo>
                      <a:pt x="1243" y="2007"/>
                      <a:pt x="1285" y="2011"/>
                      <a:pt x="1328" y="2016"/>
                    </a:cubicBezTo>
                    <a:cubicBezTo>
                      <a:pt x="1361" y="2021"/>
                      <a:pt x="1399" y="2021"/>
                      <a:pt x="1432" y="2026"/>
                    </a:cubicBezTo>
                    <a:cubicBezTo>
                      <a:pt x="1474" y="2026"/>
                      <a:pt x="1521" y="2030"/>
                      <a:pt x="1564" y="2030"/>
                    </a:cubicBezTo>
                    <a:lnTo>
                      <a:pt x="1663" y="2030"/>
                    </a:lnTo>
                    <a:cubicBezTo>
                      <a:pt x="1679" y="2032"/>
                      <a:pt x="1694" y="2032"/>
                      <a:pt x="1710" y="2032"/>
                    </a:cubicBezTo>
                    <a:cubicBezTo>
                      <a:pt x="1742" y="2032"/>
                      <a:pt x="1773" y="2030"/>
                      <a:pt x="1805" y="2030"/>
                    </a:cubicBezTo>
                    <a:lnTo>
                      <a:pt x="1899" y="2030"/>
                    </a:lnTo>
                    <a:cubicBezTo>
                      <a:pt x="1951" y="2026"/>
                      <a:pt x="2003" y="2026"/>
                      <a:pt x="2060" y="2021"/>
                    </a:cubicBezTo>
                    <a:cubicBezTo>
                      <a:pt x="2083" y="2021"/>
                      <a:pt x="2111" y="2016"/>
                      <a:pt x="2135" y="2016"/>
                    </a:cubicBezTo>
                    <a:cubicBezTo>
                      <a:pt x="2151" y="2014"/>
                      <a:pt x="2167" y="2013"/>
                      <a:pt x="2182" y="2011"/>
                    </a:cubicBezTo>
                    <a:lnTo>
                      <a:pt x="2182" y="2011"/>
                    </a:lnTo>
                    <a:cubicBezTo>
                      <a:pt x="2230" y="1459"/>
                      <a:pt x="2201" y="784"/>
                      <a:pt x="2187" y="104"/>
                    </a:cubicBezTo>
                    <a:lnTo>
                      <a:pt x="2187" y="104"/>
                    </a:lnTo>
                    <a:cubicBezTo>
                      <a:pt x="1946" y="165"/>
                      <a:pt x="1682" y="198"/>
                      <a:pt x="1408" y="198"/>
                    </a:cubicBezTo>
                    <a:cubicBezTo>
                      <a:pt x="1087" y="194"/>
                      <a:pt x="714" y="113"/>
                      <a:pt x="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48"/>
              <p:cNvSpPr/>
              <p:nvPr/>
            </p:nvSpPr>
            <p:spPr>
              <a:xfrm>
                <a:off x="5012507" y="2168668"/>
                <a:ext cx="2738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" extrusionOk="0">
                    <a:moveTo>
                      <a:pt x="0" y="0"/>
                    </a:moveTo>
                    <a:cubicBezTo>
                      <a:pt x="14" y="5"/>
                      <a:pt x="28" y="10"/>
                      <a:pt x="43" y="15"/>
                    </a:cubicBezTo>
                    <a:cubicBezTo>
                      <a:pt x="28" y="10"/>
                      <a:pt x="14" y="5"/>
                      <a:pt x="0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48"/>
              <p:cNvSpPr/>
              <p:nvPr/>
            </p:nvSpPr>
            <p:spPr>
              <a:xfrm>
                <a:off x="4866051" y="2156951"/>
                <a:ext cx="4585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72" h="6" extrusionOk="0">
                    <a:moveTo>
                      <a:pt x="72" y="0"/>
                    </a:moveTo>
                    <a:cubicBezTo>
                      <a:pt x="48" y="0"/>
                      <a:pt x="24" y="0"/>
                      <a:pt x="1" y="5"/>
                    </a:cubicBezTo>
                    <a:cubicBezTo>
                      <a:pt x="24" y="0"/>
                      <a:pt x="48" y="0"/>
                      <a:pt x="72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48"/>
              <p:cNvSpPr/>
              <p:nvPr/>
            </p:nvSpPr>
            <p:spPr>
              <a:xfrm>
                <a:off x="4829055" y="2162937"/>
                <a:ext cx="3120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5" extrusionOk="0">
                    <a:moveTo>
                      <a:pt x="1" y="15"/>
                    </a:moveTo>
                    <a:cubicBezTo>
                      <a:pt x="15" y="10"/>
                      <a:pt x="29" y="6"/>
                      <a:pt x="48" y="1"/>
                    </a:cubicBezTo>
                    <a:cubicBezTo>
                      <a:pt x="29" y="6"/>
                      <a:pt x="15" y="10"/>
                      <a:pt x="1" y="15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48"/>
              <p:cNvSpPr/>
              <p:nvPr/>
            </p:nvSpPr>
            <p:spPr>
              <a:xfrm>
                <a:off x="5007095" y="2167140"/>
                <a:ext cx="2738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11" extrusionOk="0">
                    <a:moveTo>
                      <a:pt x="0" y="1"/>
                    </a:moveTo>
                    <a:cubicBezTo>
                      <a:pt x="14" y="6"/>
                      <a:pt x="28" y="10"/>
                      <a:pt x="43" y="10"/>
                    </a:cubicBezTo>
                    <a:cubicBezTo>
                      <a:pt x="28" y="10"/>
                      <a:pt x="14" y="6"/>
                      <a:pt x="0" y="1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48"/>
              <p:cNvSpPr/>
              <p:nvPr/>
            </p:nvSpPr>
            <p:spPr>
              <a:xfrm>
                <a:off x="5017283" y="2170451"/>
                <a:ext cx="2483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5" extrusionOk="0">
                    <a:moveTo>
                      <a:pt x="1" y="1"/>
                    </a:moveTo>
                    <a:cubicBezTo>
                      <a:pt x="15" y="6"/>
                      <a:pt x="29" y="10"/>
                      <a:pt x="38" y="15"/>
                    </a:cubicBezTo>
                    <a:cubicBezTo>
                      <a:pt x="29" y="10"/>
                      <a:pt x="15" y="6"/>
                      <a:pt x="1" y="1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48"/>
              <p:cNvSpPr/>
              <p:nvPr/>
            </p:nvSpPr>
            <p:spPr>
              <a:xfrm>
                <a:off x="4833322" y="2161472"/>
                <a:ext cx="3311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52" h="15" extrusionOk="0">
                    <a:moveTo>
                      <a:pt x="0" y="14"/>
                    </a:moveTo>
                    <a:cubicBezTo>
                      <a:pt x="19" y="10"/>
                      <a:pt x="33" y="5"/>
                      <a:pt x="52" y="0"/>
                    </a:cubicBezTo>
                    <a:cubicBezTo>
                      <a:pt x="33" y="5"/>
                      <a:pt x="19" y="10"/>
                      <a:pt x="0" y="14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48"/>
              <p:cNvSpPr/>
              <p:nvPr/>
            </p:nvSpPr>
            <p:spPr>
              <a:xfrm>
                <a:off x="5001045" y="2165675"/>
                <a:ext cx="3057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" extrusionOk="0">
                    <a:moveTo>
                      <a:pt x="1" y="0"/>
                    </a:moveTo>
                    <a:cubicBezTo>
                      <a:pt x="20" y="5"/>
                      <a:pt x="34" y="5"/>
                      <a:pt x="48" y="10"/>
                    </a:cubicBezTo>
                    <a:cubicBezTo>
                      <a:pt x="34" y="5"/>
                      <a:pt x="20" y="5"/>
                      <a:pt x="1" y="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48"/>
              <p:cNvSpPr/>
              <p:nvPr/>
            </p:nvSpPr>
            <p:spPr>
              <a:xfrm>
                <a:off x="4838097" y="2160263"/>
                <a:ext cx="3948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5" extrusionOk="0">
                    <a:moveTo>
                      <a:pt x="1" y="14"/>
                    </a:moveTo>
                    <a:cubicBezTo>
                      <a:pt x="19" y="10"/>
                      <a:pt x="38" y="5"/>
                      <a:pt x="62" y="0"/>
                    </a:cubicBezTo>
                    <a:cubicBezTo>
                      <a:pt x="38" y="5"/>
                      <a:pt x="19" y="10"/>
                      <a:pt x="1" y="14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48"/>
              <p:cNvSpPr/>
              <p:nvPr/>
            </p:nvSpPr>
            <p:spPr>
              <a:xfrm>
                <a:off x="4842618" y="2157843"/>
                <a:ext cx="15983" cy="248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9" extrusionOk="0">
                    <a:moveTo>
                      <a:pt x="0" y="38"/>
                    </a:moveTo>
                    <a:cubicBezTo>
                      <a:pt x="76" y="24"/>
                      <a:pt x="161" y="10"/>
                      <a:pt x="251" y="1"/>
                    </a:cubicBezTo>
                    <a:cubicBezTo>
                      <a:pt x="161" y="10"/>
                      <a:pt x="76" y="24"/>
                      <a:pt x="0" y="38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48"/>
              <p:cNvSpPr/>
              <p:nvPr/>
            </p:nvSpPr>
            <p:spPr>
              <a:xfrm>
                <a:off x="4859174" y="2157270"/>
                <a:ext cx="5158" cy="6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" extrusionOk="0">
                    <a:moveTo>
                      <a:pt x="0" y="10"/>
                    </a:moveTo>
                    <a:cubicBezTo>
                      <a:pt x="28" y="5"/>
                      <a:pt x="57" y="5"/>
                      <a:pt x="80" y="0"/>
                    </a:cubicBezTo>
                    <a:cubicBezTo>
                      <a:pt x="57" y="5"/>
                      <a:pt x="28" y="5"/>
                      <a:pt x="0" y="1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48"/>
              <p:cNvSpPr/>
              <p:nvPr/>
            </p:nvSpPr>
            <p:spPr>
              <a:xfrm>
                <a:off x="5021804" y="2172297"/>
                <a:ext cx="1847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29" h="15" extrusionOk="0">
                    <a:moveTo>
                      <a:pt x="29" y="14"/>
                    </a:moveTo>
                    <a:lnTo>
                      <a:pt x="29" y="14"/>
                    </a:lnTo>
                    <a:lnTo>
                      <a:pt x="29" y="14"/>
                    </a:lnTo>
                    <a:cubicBezTo>
                      <a:pt x="19" y="10"/>
                      <a:pt x="10" y="5"/>
                      <a:pt x="0" y="0"/>
                    </a:cubicBezTo>
                    <a:cubicBezTo>
                      <a:pt x="10" y="5"/>
                      <a:pt x="19" y="10"/>
                      <a:pt x="29" y="14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48"/>
              <p:cNvSpPr/>
              <p:nvPr/>
            </p:nvSpPr>
            <p:spPr>
              <a:xfrm>
                <a:off x="4765061" y="2156951"/>
                <a:ext cx="208735" cy="207780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3263" extrusionOk="0">
                    <a:moveTo>
                      <a:pt x="3131" y="1162"/>
                    </a:moveTo>
                    <a:lnTo>
                      <a:pt x="3126" y="1167"/>
                    </a:lnTo>
                    <a:lnTo>
                      <a:pt x="3127" y="1167"/>
                    </a:lnTo>
                    <a:lnTo>
                      <a:pt x="3131" y="1162"/>
                    </a:lnTo>
                    <a:close/>
                    <a:moveTo>
                      <a:pt x="1658" y="0"/>
                    </a:moveTo>
                    <a:cubicBezTo>
                      <a:pt x="1634" y="0"/>
                      <a:pt x="1610" y="0"/>
                      <a:pt x="1587" y="5"/>
                    </a:cubicBezTo>
                    <a:lnTo>
                      <a:pt x="1558" y="5"/>
                    </a:lnTo>
                    <a:cubicBezTo>
                      <a:pt x="1535" y="10"/>
                      <a:pt x="1506" y="10"/>
                      <a:pt x="1478" y="15"/>
                    </a:cubicBezTo>
                    <a:lnTo>
                      <a:pt x="1469" y="15"/>
                    </a:lnTo>
                    <a:cubicBezTo>
                      <a:pt x="1379" y="24"/>
                      <a:pt x="1294" y="38"/>
                      <a:pt x="1218" y="52"/>
                    </a:cubicBezTo>
                    <a:lnTo>
                      <a:pt x="1209" y="52"/>
                    </a:lnTo>
                    <a:cubicBezTo>
                      <a:pt x="1185" y="57"/>
                      <a:pt x="1166" y="62"/>
                      <a:pt x="1148" y="66"/>
                    </a:cubicBezTo>
                    <a:cubicBezTo>
                      <a:pt x="1138" y="71"/>
                      <a:pt x="1133" y="71"/>
                      <a:pt x="1124" y="71"/>
                    </a:cubicBezTo>
                    <a:cubicBezTo>
                      <a:pt x="1105" y="76"/>
                      <a:pt x="1091" y="81"/>
                      <a:pt x="1072" y="85"/>
                    </a:cubicBezTo>
                    <a:cubicBezTo>
                      <a:pt x="1067" y="90"/>
                      <a:pt x="1058" y="90"/>
                      <a:pt x="1053" y="95"/>
                    </a:cubicBezTo>
                    <a:cubicBezTo>
                      <a:pt x="1034" y="100"/>
                      <a:pt x="1020" y="104"/>
                      <a:pt x="1006" y="109"/>
                    </a:cubicBezTo>
                    <a:cubicBezTo>
                      <a:pt x="1001" y="109"/>
                      <a:pt x="997" y="114"/>
                      <a:pt x="992" y="114"/>
                    </a:cubicBezTo>
                    <a:cubicBezTo>
                      <a:pt x="973" y="123"/>
                      <a:pt x="959" y="128"/>
                      <a:pt x="945" y="133"/>
                    </a:cubicBezTo>
                    <a:cubicBezTo>
                      <a:pt x="902" y="147"/>
                      <a:pt x="864" y="161"/>
                      <a:pt x="822" y="180"/>
                    </a:cubicBezTo>
                    <a:cubicBezTo>
                      <a:pt x="812" y="184"/>
                      <a:pt x="803" y="189"/>
                      <a:pt x="793" y="194"/>
                    </a:cubicBezTo>
                    <a:cubicBezTo>
                      <a:pt x="760" y="208"/>
                      <a:pt x="732" y="222"/>
                      <a:pt x="699" y="241"/>
                    </a:cubicBezTo>
                    <a:cubicBezTo>
                      <a:pt x="690" y="246"/>
                      <a:pt x="680" y="255"/>
                      <a:pt x="671" y="260"/>
                    </a:cubicBezTo>
                    <a:cubicBezTo>
                      <a:pt x="642" y="279"/>
                      <a:pt x="609" y="293"/>
                      <a:pt x="581" y="317"/>
                    </a:cubicBezTo>
                    <a:cubicBezTo>
                      <a:pt x="572" y="321"/>
                      <a:pt x="562" y="326"/>
                      <a:pt x="553" y="336"/>
                    </a:cubicBezTo>
                    <a:cubicBezTo>
                      <a:pt x="524" y="354"/>
                      <a:pt x="491" y="378"/>
                      <a:pt x="458" y="402"/>
                    </a:cubicBezTo>
                    <a:cubicBezTo>
                      <a:pt x="454" y="406"/>
                      <a:pt x="449" y="411"/>
                      <a:pt x="444" y="416"/>
                    </a:cubicBezTo>
                    <a:cubicBezTo>
                      <a:pt x="406" y="444"/>
                      <a:pt x="373" y="473"/>
                      <a:pt x="340" y="501"/>
                    </a:cubicBezTo>
                    <a:cubicBezTo>
                      <a:pt x="340" y="506"/>
                      <a:pt x="335" y="510"/>
                      <a:pt x="331" y="510"/>
                    </a:cubicBezTo>
                    <a:cubicBezTo>
                      <a:pt x="293" y="543"/>
                      <a:pt x="260" y="576"/>
                      <a:pt x="227" y="609"/>
                    </a:cubicBezTo>
                    <a:cubicBezTo>
                      <a:pt x="222" y="614"/>
                      <a:pt x="222" y="614"/>
                      <a:pt x="217" y="619"/>
                    </a:cubicBezTo>
                    <a:cubicBezTo>
                      <a:pt x="184" y="652"/>
                      <a:pt x="147" y="690"/>
                      <a:pt x="109" y="727"/>
                    </a:cubicBezTo>
                    <a:lnTo>
                      <a:pt x="109" y="732"/>
                    </a:lnTo>
                    <a:cubicBezTo>
                      <a:pt x="71" y="770"/>
                      <a:pt x="33" y="812"/>
                      <a:pt x="0" y="855"/>
                    </a:cubicBezTo>
                    <a:cubicBezTo>
                      <a:pt x="208" y="1049"/>
                      <a:pt x="756" y="1327"/>
                      <a:pt x="1341" y="1521"/>
                    </a:cubicBezTo>
                    <a:cubicBezTo>
                      <a:pt x="1299" y="2073"/>
                      <a:pt x="1195" y="2711"/>
                      <a:pt x="1091" y="3263"/>
                    </a:cubicBezTo>
                    <a:cubicBezTo>
                      <a:pt x="1285" y="2659"/>
                      <a:pt x="1412" y="2040"/>
                      <a:pt x="1440" y="1549"/>
                    </a:cubicBezTo>
                    <a:cubicBezTo>
                      <a:pt x="1804" y="1662"/>
                      <a:pt x="2177" y="1743"/>
                      <a:pt x="2498" y="1747"/>
                    </a:cubicBezTo>
                    <a:cubicBezTo>
                      <a:pt x="2772" y="1747"/>
                      <a:pt x="3036" y="1714"/>
                      <a:pt x="3277" y="1653"/>
                    </a:cubicBezTo>
                    <a:cubicBezTo>
                      <a:pt x="3272" y="1535"/>
                      <a:pt x="3272" y="1417"/>
                      <a:pt x="3268" y="1299"/>
                    </a:cubicBezTo>
                    <a:lnTo>
                      <a:pt x="3127" y="1167"/>
                    </a:lnTo>
                    <a:lnTo>
                      <a:pt x="2904" y="1488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48"/>
              <p:cNvSpPr/>
              <p:nvPr/>
            </p:nvSpPr>
            <p:spPr>
              <a:xfrm>
                <a:off x="4765061" y="2203563"/>
                <a:ext cx="6941" cy="783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23" extrusionOk="0">
                    <a:moveTo>
                      <a:pt x="0" y="123"/>
                    </a:moveTo>
                    <a:cubicBezTo>
                      <a:pt x="33" y="80"/>
                      <a:pt x="71" y="38"/>
                      <a:pt x="109" y="0"/>
                    </a:cubicBezTo>
                    <a:cubicBezTo>
                      <a:pt x="71" y="38"/>
                      <a:pt x="33" y="80"/>
                      <a:pt x="0" y="123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48"/>
              <p:cNvSpPr/>
              <p:nvPr/>
            </p:nvSpPr>
            <p:spPr>
              <a:xfrm>
                <a:off x="4817339" y="2165357"/>
                <a:ext cx="7896" cy="305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8" extrusionOk="0">
                    <a:moveTo>
                      <a:pt x="1" y="48"/>
                    </a:moveTo>
                    <a:cubicBezTo>
                      <a:pt x="43" y="29"/>
                      <a:pt x="81" y="15"/>
                      <a:pt x="124" y="1"/>
                    </a:cubicBezTo>
                    <a:cubicBezTo>
                      <a:pt x="81" y="15"/>
                      <a:pt x="43" y="29"/>
                      <a:pt x="1" y="48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48"/>
              <p:cNvSpPr/>
              <p:nvPr/>
            </p:nvSpPr>
            <p:spPr>
              <a:xfrm>
                <a:off x="4786711" y="2183377"/>
                <a:ext cx="6686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105" h="86" extrusionOk="0">
                    <a:moveTo>
                      <a:pt x="0" y="86"/>
                    </a:moveTo>
                    <a:cubicBezTo>
                      <a:pt x="33" y="58"/>
                      <a:pt x="66" y="29"/>
                      <a:pt x="104" y="1"/>
                    </a:cubicBezTo>
                    <a:cubicBezTo>
                      <a:pt x="66" y="29"/>
                      <a:pt x="33" y="58"/>
                      <a:pt x="0" y="86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48"/>
              <p:cNvSpPr/>
              <p:nvPr/>
            </p:nvSpPr>
            <p:spPr>
              <a:xfrm>
                <a:off x="4794224" y="2178283"/>
                <a:ext cx="6049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95" h="67" extrusionOk="0">
                    <a:moveTo>
                      <a:pt x="0" y="67"/>
                    </a:moveTo>
                    <a:cubicBezTo>
                      <a:pt x="33" y="43"/>
                      <a:pt x="66" y="19"/>
                      <a:pt x="95" y="1"/>
                    </a:cubicBezTo>
                    <a:cubicBezTo>
                      <a:pt x="66" y="19"/>
                      <a:pt x="33" y="43"/>
                      <a:pt x="0" y="67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48"/>
              <p:cNvSpPr/>
              <p:nvPr/>
            </p:nvSpPr>
            <p:spPr>
              <a:xfrm>
                <a:off x="4779451" y="2189426"/>
                <a:ext cx="6686" cy="636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0" extrusionOk="0">
                    <a:moveTo>
                      <a:pt x="1" y="99"/>
                    </a:moveTo>
                    <a:cubicBezTo>
                      <a:pt x="34" y="66"/>
                      <a:pt x="67" y="33"/>
                      <a:pt x="105" y="0"/>
                    </a:cubicBezTo>
                    <a:cubicBezTo>
                      <a:pt x="67" y="33"/>
                      <a:pt x="34" y="66"/>
                      <a:pt x="1" y="99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48"/>
              <p:cNvSpPr/>
              <p:nvPr/>
            </p:nvSpPr>
            <p:spPr>
              <a:xfrm>
                <a:off x="4802057" y="2173507"/>
                <a:ext cx="5731" cy="3630"/>
              </a:xfrm>
              <a:custGeom>
                <a:avLst/>
                <a:gdLst/>
                <a:ahLst/>
                <a:cxnLst/>
                <a:rect l="l" t="t" r="r" b="b"/>
                <a:pathLst>
                  <a:path w="90" h="57" extrusionOk="0">
                    <a:moveTo>
                      <a:pt x="0" y="57"/>
                    </a:moveTo>
                    <a:cubicBezTo>
                      <a:pt x="28" y="33"/>
                      <a:pt x="61" y="19"/>
                      <a:pt x="90" y="0"/>
                    </a:cubicBezTo>
                    <a:cubicBezTo>
                      <a:pt x="61" y="19"/>
                      <a:pt x="28" y="33"/>
                      <a:pt x="0" y="57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3" name="Google Shape;5763;p48"/>
              <p:cNvSpPr/>
              <p:nvPr/>
            </p:nvSpPr>
            <p:spPr>
              <a:xfrm>
                <a:off x="4771938" y="2196303"/>
                <a:ext cx="7005" cy="700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10" extrusionOk="0">
                    <a:moveTo>
                      <a:pt x="1" y="109"/>
                    </a:moveTo>
                    <a:cubicBezTo>
                      <a:pt x="39" y="72"/>
                      <a:pt x="76" y="34"/>
                      <a:pt x="109" y="1"/>
                    </a:cubicBezTo>
                    <a:cubicBezTo>
                      <a:pt x="76" y="34"/>
                      <a:pt x="39" y="72"/>
                      <a:pt x="1" y="109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48"/>
              <p:cNvSpPr/>
              <p:nvPr/>
            </p:nvSpPr>
            <p:spPr>
              <a:xfrm>
                <a:off x="4809570" y="2169241"/>
                <a:ext cx="6049" cy="3120"/>
              </a:xfrm>
              <a:custGeom>
                <a:avLst/>
                <a:gdLst/>
                <a:ahLst/>
                <a:cxnLst/>
                <a:rect l="l" t="t" r="r" b="b"/>
                <a:pathLst>
                  <a:path w="95" h="49" extrusionOk="0">
                    <a:moveTo>
                      <a:pt x="0" y="48"/>
                    </a:moveTo>
                    <a:cubicBezTo>
                      <a:pt x="33" y="29"/>
                      <a:pt x="61" y="15"/>
                      <a:pt x="94" y="1"/>
                    </a:cubicBezTo>
                    <a:cubicBezTo>
                      <a:pt x="61" y="15"/>
                      <a:pt x="33" y="29"/>
                      <a:pt x="0" y="48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48"/>
              <p:cNvSpPr/>
              <p:nvPr/>
            </p:nvSpPr>
            <p:spPr>
              <a:xfrm>
                <a:off x="4825171" y="2164147"/>
                <a:ext cx="3057" cy="1274"/>
              </a:xfrm>
              <a:custGeom>
                <a:avLst/>
                <a:gdLst/>
                <a:ahLst/>
                <a:cxnLst/>
                <a:rect l="l" t="t" r="r" b="b"/>
                <a:pathLst>
                  <a:path w="48" h="20" extrusionOk="0">
                    <a:moveTo>
                      <a:pt x="1" y="20"/>
                    </a:moveTo>
                    <a:cubicBezTo>
                      <a:pt x="15" y="15"/>
                      <a:pt x="29" y="10"/>
                      <a:pt x="48" y="1"/>
                    </a:cubicBezTo>
                    <a:cubicBezTo>
                      <a:pt x="29" y="10"/>
                      <a:pt x="15" y="15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lose/>
                  </a:path>
                </a:pathLst>
              </a:custGeom>
              <a:solidFill>
                <a:srgbClr val="E7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48"/>
              <p:cNvSpPr/>
              <p:nvPr/>
            </p:nvSpPr>
            <p:spPr>
              <a:xfrm>
                <a:off x="4715457" y="2211331"/>
                <a:ext cx="135060" cy="153399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2409" extrusionOk="0">
                    <a:moveTo>
                      <a:pt x="779" y="1"/>
                    </a:moveTo>
                    <a:cubicBezTo>
                      <a:pt x="491" y="331"/>
                      <a:pt x="227" y="733"/>
                      <a:pt x="0" y="1111"/>
                    </a:cubicBezTo>
                    <a:cubicBezTo>
                      <a:pt x="62" y="1181"/>
                      <a:pt x="123" y="1247"/>
                      <a:pt x="189" y="1309"/>
                    </a:cubicBezTo>
                    <a:cubicBezTo>
                      <a:pt x="203" y="1323"/>
                      <a:pt x="217" y="1337"/>
                      <a:pt x="227" y="1347"/>
                    </a:cubicBezTo>
                    <a:cubicBezTo>
                      <a:pt x="279" y="1399"/>
                      <a:pt x="331" y="1446"/>
                      <a:pt x="383" y="1493"/>
                    </a:cubicBezTo>
                    <a:cubicBezTo>
                      <a:pt x="402" y="1512"/>
                      <a:pt x="420" y="1526"/>
                      <a:pt x="439" y="1540"/>
                    </a:cubicBezTo>
                    <a:cubicBezTo>
                      <a:pt x="491" y="1587"/>
                      <a:pt x="543" y="1630"/>
                      <a:pt x="595" y="1672"/>
                    </a:cubicBezTo>
                    <a:cubicBezTo>
                      <a:pt x="614" y="1687"/>
                      <a:pt x="628" y="1701"/>
                      <a:pt x="647" y="1715"/>
                    </a:cubicBezTo>
                    <a:cubicBezTo>
                      <a:pt x="713" y="1767"/>
                      <a:pt x="784" y="1819"/>
                      <a:pt x="855" y="1871"/>
                    </a:cubicBezTo>
                    <a:lnTo>
                      <a:pt x="860" y="1871"/>
                    </a:lnTo>
                    <a:cubicBezTo>
                      <a:pt x="864" y="1875"/>
                      <a:pt x="869" y="1875"/>
                      <a:pt x="874" y="1880"/>
                    </a:cubicBezTo>
                    <a:cubicBezTo>
                      <a:pt x="935" y="1923"/>
                      <a:pt x="996" y="1965"/>
                      <a:pt x="1058" y="2003"/>
                    </a:cubicBezTo>
                    <a:cubicBezTo>
                      <a:pt x="1067" y="2008"/>
                      <a:pt x="1081" y="2017"/>
                      <a:pt x="1091" y="2022"/>
                    </a:cubicBezTo>
                    <a:cubicBezTo>
                      <a:pt x="1100" y="2026"/>
                      <a:pt x="1110" y="2031"/>
                      <a:pt x="1114" y="2036"/>
                    </a:cubicBezTo>
                    <a:lnTo>
                      <a:pt x="1119" y="2036"/>
                    </a:lnTo>
                    <a:cubicBezTo>
                      <a:pt x="1119" y="2041"/>
                      <a:pt x="1124" y="2041"/>
                      <a:pt x="1124" y="2041"/>
                    </a:cubicBezTo>
                    <a:cubicBezTo>
                      <a:pt x="1166" y="2069"/>
                      <a:pt x="1209" y="2093"/>
                      <a:pt x="1251" y="2116"/>
                    </a:cubicBezTo>
                    <a:cubicBezTo>
                      <a:pt x="1275" y="2130"/>
                      <a:pt x="1299" y="2145"/>
                      <a:pt x="1327" y="2154"/>
                    </a:cubicBezTo>
                    <a:cubicBezTo>
                      <a:pt x="1341" y="2163"/>
                      <a:pt x="1351" y="2168"/>
                      <a:pt x="1365" y="2178"/>
                    </a:cubicBezTo>
                    <a:cubicBezTo>
                      <a:pt x="1393" y="2192"/>
                      <a:pt x="1421" y="2206"/>
                      <a:pt x="1450" y="2220"/>
                    </a:cubicBezTo>
                    <a:cubicBezTo>
                      <a:pt x="1478" y="2234"/>
                      <a:pt x="1506" y="2248"/>
                      <a:pt x="1535" y="2263"/>
                    </a:cubicBezTo>
                    <a:cubicBezTo>
                      <a:pt x="1577" y="2281"/>
                      <a:pt x="1615" y="2300"/>
                      <a:pt x="1653" y="2319"/>
                    </a:cubicBezTo>
                    <a:cubicBezTo>
                      <a:pt x="1686" y="2329"/>
                      <a:pt x="1714" y="2343"/>
                      <a:pt x="1747" y="2357"/>
                    </a:cubicBezTo>
                    <a:cubicBezTo>
                      <a:pt x="1785" y="2371"/>
                      <a:pt x="1823" y="2390"/>
                      <a:pt x="1865" y="2404"/>
                    </a:cubicBezTo>
                    <a:cubicBezTo>
                      <a:pt x="1865" y="2404"/>
                      <a:pt x="1870" y="2404"/>
                      <a:pt x="1870" y="2409"/>
                    </a:cubicBezTo>
                    <a:cubicBezTo>
                      <a:pt x="1974" y="1857"/>
                      <a:pt x="2078" y="1219"/>
                      <a:pt x="2120" y="667"/>
                    </a:cubicBezTo>
                    <a:cubicBezTo>
                      <a:pt x="1535" y="473"/>
                      <a:pt x="987" y="195"/>
                      <a:pt x="7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48"/>
              <p:cNvSpPr/>
              <p:nvPr/>
            </p:nvSpPr>
            <p:spPr>
              <a:xfrm>
                <a:off x="4981497" y="2164784"/>
                <a:ext cx="75522" cy="938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474" extrusionOk="0">
                    <a:moveTo>
                      <a:pt x="260" y="0"/>
                    </a:moveTo>
                    <a:lnTo>
                      <a:pt x="294" y="1185"/>
                    </a:lnTo>
                    <a:lnTo>
                      <a:pt x="72" y="935"/>
                    </a:lnTo>
                    <a:lnTo>
                      <a:pt x="1" y="1124"/>
                    </a:lnTo>
                    <a:cubicBezTo>
                      <a:pt x="29" y="1223"/>
                      <a:pt x="53" y="1341"/>
                      <a:pt x="76" y="1473"/>
                    </a:cubicBezTo>
                    <a:cubicBezTo>
                      <a:pt x="667" y="1280"/>
                      <a:pt x="1091" y="926"/>
                      <a:pt x="1186" y="571"/>
                    </a:cubicBezTo>
                    <a:cubicBezTo>
                      <a:pt x="1073" y="449"/>
                      <a:pt x="969" y="350"/>
                      <a:pt x="884" y="279"/>
                    </a:cubicBezTo>
                    <a:cubicBezTo>
                      <a:pt x="879" y="274"/>
                      <a:pt x="874" y="269"/>
                      <a:pt x="870" y="265"/>
                    </a:cubicBezTo>
                    <a:cubicBezTo>
                      <a:pt x="855" y="255"/>
                      <a:pt x="841" y="241"/>
                      <a:pt x="827" y="231"/>
                    </a:cubicBezTo>
                    <a:cubicBezTo>
                      <a:pt x="818" y="222"/>
                      <a:pt x="808" y="217"/>
                      <a:pt x="799" y="213"/>
                    </a:cubicBezTo>
                    <a:cubicBezTo>
                      <a:pt x="789" y="203"/>
                      <a:pt x="775" y="194"/>
                      <a:pt x="766" y="189"/>
                    </a:cubicBezTo>
                    <a:cubicBezTo>
                      <a:pt x="752" y="180"/>
                      <a:pt x="742" y="170"/>
                      <a:pt x="733" y="165"/>
                    </a:cubicBezTo>
                    <a:cubicBezTo>
                      <a:pt x="723" y="161"/>
                      <a:pt x="718" y="156"/>
                      <a:pt x="709" y="151"/>
                    </a:cubicBezTo>
                    <a:cubicBezTo>
                      <a:pt x="695" y="142"/>
                      <a:pt x="676" y="137"/>
                      <a:pt x="662" y="132"/>
                    </a:cubicBezTo>
                    <a:cubicBezTo>
                      <a:pt x="652" y="128"/>
                      <a:pt x="643" y="123"/>
                      <a:pt x="633" y="118"/>
                    </a:cubicBezTo>
                    <a:cubicBezTo>
                      <a:pt x="624" y="113"/>
                      <a:pt x="610" y="109"/>
                      <a:pt x="600" y="104"/>
                    </a:cubicBezTo>
                    <a:cubicBezTo>
                      <a:pt x="591" y="99"/>
                      <a:pt x="577" y="95"/>
                      <a:pt x="563" y="90"/>
                    </a:cubicBezTo>
                    <a:cubicBezTo>
                      <a:pt x="553" y="85"/>
                      <a:pt x="539" y="80"/>
                      <a:pt x="530" y="76"/>
                    </a:cubicBezTo>
                    <a:cubicBezTo>
                      <a:pt x="515" y="71"/>
                      <a:pt x="501" y="66"/>
                      <a:pt x="487" y="61"/>
                    </a:cubicBezTo>
                    <a:cubicBezTo>
                      <a:pt x="473" y="57"/>
                      <a:pt x="459" y="52"/>
                      <a:pt x="445" y="47"/>
                    </a:cubicBezTo>
                    <a:cubicBezTo>
                      <a:pt x="430" y="47"/>
                      <a:pt x="416" y="43"/>
                      <a:pt x="402" y="38"/>
                    </a:cubicBezTo>
                    <a:cubicBezTo>
                      <a:pt x="388" y="33"/>
                      <a:pt x="374" y="28"/>
                      <a:pt x="355" y="24"/>
                    </a:cubicBezTo>
                    <a:cubicBezTo>
                      <a:pt x="341" y="19"/>
                      <a:pt x="327" y="19"/>
                      <a:pt x="312" y="14"/>
                    </a:cubicBezTo>
                    <a:cubicBezTo>
                      <a:pt x="294" y="10"/>
                      <a:pt x="275" y="5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48"/>
              <p:cNvSpPr/>
              <p:nvPr/>
            </p:nvSpPr>
            <p:spPr>
              <a:xfrm>
                <a:off x="4882607" y="2076655"/>
                <a:ext cx="105004" cy="12754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003" extrusionOk="0">
                    <a:moveTo>
                      <a:pt x="241" y="1"/>
                    </a:moveTo>
                    <a:lnTo>
                      <a:pt x="43" y="704"/>
                    </a:lnTo>
                    <a:lnTo>
                      <a:pt x="38" y="751"/>
                    </a:lnTo>
                    <a:lnTo>
                      <a:pt x="0" y="1143"/>
                    </a:lnTo>
                    <a:lnTo>
                      <a:pt x="1431" y="2003"/>
                    </a:lnTo>
                    <a:lnTo>
                      <a:pt x="1648" y="1365"/>
                    </a:lnTo>
                    <a:cubicBezTo>
                      <a:pt x="1426" y="1351"/>
                      <a:pt x="1228" y="1318"/>
                      <a:pt x="1105" y="1172"/>
                    </a:cubicBezTo>
                    <a:cubicBezTo>
                      <a:pt x="746" y="1129"/>
                      <a:pt x="439" y="1049"/>
                      <a:pt x="416" y="931"/>
                    </a:cubicBezTo>
                    <a:cubicBezTo>
                      <a:pt x="392" y="841"/>
                      <a:pt x="350" y="473"/>
                      <a:pt x="303" y="20"/>
                    </a:cubicBezTo>
                    <a:cubicBezTo>
                      <a:pt x="284" y="15"/>
                      <a:pt x="260" y="10"/>
                      <a:pt x="241" y="1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48"/>
              <p:cNvSpPr/>
              <p:nvPr/>
            </p:nvSpPr>
            <p:spPr>
              <a:xfrm>
                <a:off x="5006140" y="2039086"/>
                <a:ext cx="22924" cy="505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94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176" y="189"/>
                      <a:pt x="218" y="312"/>
                      <a:pt x="138" y="374"/>
                    </a:cubicBezTo>
                    <a:cubicBezTo>
                      <a:pt x="105" y="402"/>
                      <a:pt x="58" y="411"/>
                      <a:pt x="1" y="416"/>
                    </a:cubicBezTo>
                    <a:cubicBezTo>
                      <a:pt x="152" y="473"/>
                      <a:pt x="275" y="614"/>
                      <a:pt x="360" y="794"/>
                    </a:cubicBezTo>
                    <a:cubicBezTo>
                      <a:pt x="355" y="548"/>
                      <a:pt x="346" y="279"/>
                      <a:pt x="327" y="10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48"/>
              <p:cNvSpPr/>
              <p:nvPr/>
            </p:nvSpPr>
            <p:spPr>
              <a:xfrm>
                <a:off x="4924697" y="1923004"/>
                <a:ext cx="99846" cy="87557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75" extrusionOk="0">
                    <a:moveTo>
                      <a:pt x="901" y="0"/>
                    </a:moveTo>
                    <a:cubicBezTo>
                      <a:pt x="622" y="0"/>
                      <a:pt x="272" y="26"/>
                      <a:pt x="0" y="77"/>
                    </a:cubicBezTo>
                    <a:cubicBezTo>
                      <a:pt x="71" y="242"/>
                      <a:pt x="109" y="464"/>
                      <a:pt x="128" y="704"/>
                    </a:cubicBezTo>
                    <a:cubicBezTo>
                      <a:pt x="133" y="723"/>
                      <a:pt x="133" y="742"/>
                      <a:pt x="133" y="766"/>
                    </a:cubicBezTo>
                    <a:lnTo>
                      <a:pt x="591" y="620"/>
                    </a:lnTo>
                    <a:cubicBezTo>
                      <a:pt x="599" y="617"/>
                      <a:pt x="607" y="615"/>
                      <a:pt x="616" y="615"/>
                    </a:cubicBezTo>
                    <a:cubicBezTo>
                      <a:pt x="649" y="615"/>
                      <a:pt x="678" y="637"/>
                      <a:pt x="690" y="671"/>
                    </a:cubicBezTo>
                    <a:lnTo>
                      <a:pt x="742" y="841"/>
                    </a:lnTo>
                    <a:cubicBezTo>
                      <a:pt x="756" y="884"/>
                      <a:pt x="728" y="931"/>
                      <a:pt x="685" y="945"/>
                    </a:cubicBezTo>
                    <a:lnTo>
                      <a:pt x="175" y="1111"/>
                    </a:lnTo>
                    <a:cubicBezTo>
                      <a:pt x="166" y="1115"/>
                      <a:pt x="156" y="1115"/>
                      <a:pt x="147" y="1115"/>
                    </a:cubicBezTo>
                    <a:cubicBezTo>
                      <a:pt x="147" y="1186"/>
                      <a:pt x="147" y="1257"/>
                      <a:pt x="142" y="1328"/>
                    </a:cubicBezTo>
                    <a:lnTo>
                      <a:pt x="270" y="1332"/>
                    </a:lnTo>
                    <a:lnTo>
                      <a:pt x="270" y="1314"/>
                    </a:lnTo>
                    <a:lnTo>
                      <a:pt x="435" y="1314"/>
                    </a:lnTo>
                    <a:cubicBezTo>
                      <a:pt x="444" y="1177"/>
                      <a:pt x="506" y="1077"/>
                      <a:pt x="581" y="1077"/>
                    </a:cubicBezTo>
                    <a:cubicBezTo>
                      <a:pt x="652" y="1082"/>
                      <a:pt x="713" y="1181"/>
                      <a:pt x="728" y="1314"/>
                    </a:cubicBezTo>
                    <a:lnTo>
                      <a:pt x="968" y="1309"/>
                    </a:lnTo>
                    <a:lnTo>
                      <a:pt x="968" y="1366"/>
                    </a:lnTo>
                    <a:lnTo>
                      <a:pt x="1271" y="1375"/>
                    </a:lnTo>
                    <a:lnTo>
                      <a:pt x="1271" y="1347"/>
                    </a:lnTo>
                    <a:lnTo>
                      <a:pt x="1304" y="1347"/>
                    </a:lnTo>
                    <a:cubicBezTo>
                      <a:pt x="1299" y="1214"/>
                      <a:pt x="1341" y="1111"/>
                      <a:pt x="1407" y="1111"/>
                    </a:cubicBezTo>
                    <a:cubicBezTo>
                      <a:pt x="1474" y="1111"/>
                      <a:pt x="1530" y="1214"/>
                      <a:pt x="1544" y="1351"/>
                    </a:cubicBezTo>
                    <a:lnTo>
                      <a:pt x="1568" y="1351"/>
                    </a:lnTo>
                    <a:cubicBezTo>
                      <a:pt x="1563" y="1257"/>
                      <a:pt x="1554" y="1162"/>
                      <a:pt x="1544" y="1073"/>
                    </a:cubicBezTo>
                    <a:lnTo>
                      <a:pt x="1115" y="1007"/>
                    </a:lnTo>
                    <a:cubicBezTo>
                      <a:pt x="1072" y="1002"/>
                      <a:pt x="1044" y="959"/>
                      <a:pt x="1049" y="912"/>
                    </a:cubicBezTo>
                    <a:lnTo>
                      <a:pt x="1063" y="738"/>
                    </a:lnTo>
                    <a:cubicBezTo>
                      <a:pt x="1067" y="693"/>
                      <a:pt x="1105" y="662"/>
                      <a:pt x="1144" y="662"/>
                    </a:cubicBezTo>
                    <a:cubicBezTo>
                      <a:pt x="1147" y="662"/>
                      <a:pt x="1150" y="662"/>
                      <a:pt x="1152" y="662"/>
                    </a:cubicBezTo>
                    <a:lnTo>
                      <a:pt x="1507" y="714"/>
                    </a:lnTo>
                    <a:cubicBezTo>
                      <a:pt x="1459" y="369"/>
                      <a:pt x="1417" y="119"/>
                      <a:pt x="1374" y="62"/>
                    </a:cubicBezTo>
                    <a:cubicBezTo>
                      <a:pt x="1339" y="20"/>
                      <a:pt x="1148" y="0"/>
                      <a:pt x="901" y="0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48"/>
              <p:cNvSpPr/>
              <p:nvPr/>
            </p:nvSpPr>
            <p:spPr>
              <a:xfrm>
                <a:off x="4992322" y="2017118"/>
                <a:ext cx="13882" cy="1751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6" y="105"/>
                      <a:pt x="157" y="194"/>
                      <a:pt x="218" y="275"/>
                    </a:cubicBezTo>
                    <a:lnTo>
                      <a:pt x="213" y="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48"/>
              <p:cNvSpPr/>
              <p:nvPr/>
            </p:nvSpPr>
            <p:spPr>
              <a:xfrm>
                <a:off x="4871146" y="2013552"/>
                <a:ext cx="141109" cy="137734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163" extrusionOk="0">
                    <a:moveTo>
                      <a:pt x="278" y="90"/>
                    </a:moveTo>
                    <a:cubicBezTo>
                      <a:pt x="390" y="90"/>
                      <a:pt x="523" y="219"/>
                      <a:pt x="586" y="402"/>
                    </a:cubicBezTo>
                    <a:cubicBezTo>
                      <a:pt x="624" y="510"/>
                      <a:pt x="634" y="614"/>
                      <a:pt x="615" y="694"/>
                    </a:cubicBezTo>
                    <a:cubicBezTo>
                      <a:pt x="610" y="671"/>
                      <a:pt x="605" y="647"/>
                      <a:pt x="601" y="628"/>
                    </a:cubicBezTo>
                    <a:cubicBezTo>
                      <a:pt x="562" y="522"/>
                      <a:pt x="486" y="446"/>
                      <a:pt x="422" y="446"/>
                    </a:cubicBezTo>
                    <a:cubicBezTo>
                      <a:pt x="416" y="446"/>
                      <a:pt x="409" y="447"/>
                      <a:pt x="402" y="449"/>
                    </a:cubicBezTo>
                    <a:cubicBezTo>
                      <a:pt x="331" y="468"/>
                      <a:pt x="313" y="581"/>
                      <a:pt x="355" y="699"/>
                    </a:cubicBezTo>
                    <a:cubicBezTo>
                      <a:pt x="374" y="756"/>
                      <a:pt x="407" y="803"/>
                      <a:pt x="445" y="836"/>
                    </a:cubicBezTo>
                    <a:cubicBezTo>
                      <a:pt x="341" y="817"/>
                      <a:pt x="223" y="699"/>
                      <a:pt x="162" y="529"/>
                    </a:cubicBezTo>
                    <a:cubicBezTo>
                      <a:pt x="91" y="321"/>
                      <a:pt x="124" y="128"/>
                      <a:pt x="242" y="95"/>
                    </a:cubicBezTo>
                    <a:cubicBezTo>
                      <a:pt x="254" y="91"/>
                      <a:pt x="266" y="90"/>
                      <a:pt x="278" y="90"/>
                    </a:cubicBezTo>
                    <a:close/>
                    <a:moveTo>
                      <a:pt x="91" y="0"/>
                    </a:moveTo>
                    <a:cubicBezTo>
                      <a:pt x="10" y="113"/>
                      <a:pt x="1" y="331"/>
                      <a:pt x="81" y="557"/>
                    </a:cubicBezTo>
                    <a:cubicBezTo>
                      <a:pt x="157" y="765"/>
                      <a:pt x="289" y="926"/>
                      <a:pt x="421" y="992"/>
                    </a:cubicBezTo>
                    <a:cubicBezTo>
                      <a:pt x="440" y="1001"/>
                      <a:pt x="464" y="1006"/>
                      <a:pt x="483" y="1011"/>
                    </a:cubicBezTo>
                    <a:cubicBezTo>
                      <a:pt x="530" y="1464"/>
                      <a:pt x="577" y="1832"/>
                      <a:pt x="596" y="1922"/>
                    </a:cubicBezTo>
                    <a:cubicBezTo>
                      <a:pt x="619" y="2040"/>
                      <a:pt x="926" y="2120"/>
                      <a:pt x="1285" y="2163"/>
                    </a:cubicBezTo>
                    <a:cubicBezTo>
                      <a:pt x="1214" y="2082"/>
                      <a:pt x="1172" y="1964"/>
                      <a:pt x="1172" y="1785"/>
                    </a:cubicBezTo>
                    <a:cubicBezTo>
                      <a:pt x="1167" y="1299"/>
                      <a:pt x="1535" y="831"/>
                      <a:pt x="1894" y="784"/>
                    </a:cubicBezTo>
                    <a:cubicBezTo>
                      <a:pt x="1857" y="775"/>
                      <a:pt x="1828" y="765"/>
                      <a:pt x="1828" y="765"/>
                    </a:cubicBezTo>
                    <a:lnTo>
                      <a:pt x="1833" y="760"/>
                    </a:lnTo>
                    <a:cubicBezTo>
                      <a:pt x="1866" y="765"/>
                      <a:pt x="1902" y="769"/>
                      <a:pt x="1938" y="769"/>
                    </a:cubicBezTo>
                    <a:cubicBezTo>
                      <a:pt x="2004" y="769"/>
                      <a:pt x="2069" y="756"/>
                      <a:pt x="2112" y="713"/>
                    </a:cubicBezTo>
                    <a:cubicBezTo>
                      <a:pt x="2215" y="619"/>
                      <a:pt x="2121" y="397"/>
                      <a:pt x="1904" y="57"/>
                    </a:cubicBezTo>
                    <a:lnTo>
                      <a:pt x="1809" y="57"/>
                    </a:lnTo>
                    <a:lnTo>
                      <a:pt x="1814" y="368"/>
                    </a:lnTo>
                    <a:lnTo>
                      <a:pt x="1115" y="373"/>
                    </a:lnTo>
                    <a:lnTo>
                      <a:pt x="1111" y="24"/>
                    </a:lnTo>
                    <a:lnTo>
                      <a:pt x="983" y="19"/>
                    </a:lnTo>
                    <a:cubicBezTo>
                      <a:pt x="969" y="321"/>
                      <a:pt x="945" y="567"/>
                      <a:pt x="936" y="656"/>
                    </a:cubicBezTo>
                    <a:cubicBezTo>
                      <a:pt x="936" y="666"/>
                      <a:pt x="936" y="671"/>
                      <a:pt x="936" y="680"/>
                    </a:cubicBezTo>
                    <a:cubicBezTo>
                      <a:pt x="936" y="685"/>
                      <a:pt x="936" y="690"/>
                      <a:pt x="936" y="690"/>
                    </a:cubicBezTo>
                    <a:lnTo>
                      <a:pt x="756" y="732"/>
                    </a:lnTo>
                    <a:cubicBezTo>
                      <a:pt x="766" y="628"/>
                      <a:pt x="752" y="501"/>
                      <a:pt x="704" y="373"/>
                    </a:cubicBezTo>
                    <a:cubicBezTo>
                      <a:pt x="648" y="217"/>
                      <a:pt x="563" y="90"/>
                      <a:pt x="468" y="1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48"/>
              <p:cNvSpPr/>
              <p:nvPr/>
            </p:nvSpPr>
            <p:spPr>
              <a:xfrm>
                <a:off x="4885282" y="2121484"/>
                <a:ext cx="64" cy="6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48"/>
              <p:cNvSpPr/>
              <p:nvPr/>
            </p:nvSpPr>
            <p:spPr>
              <a:xfrm>
                <a:off x="4925270" y="1962165"/>
                <a:ext cx="47567" cy="4540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13" extrusionOk="0">
                    <a:moveTo>
                      <a:pt x="607" y="0"/>
                    </a:moveTo>
                    <a:cubicBezTo>
                      <a:pt x="598" y="0"/>
                      <a:pt x="590" y="2"/>
                      <a:pt x="582" y="5"/>
                    </a:cubicBezTo>
                    <a:lnTo>
                      <a:pt x="124" y="151"/>
                    </a:lnTo>
                    <a:lnTo>
                      <a:pt x="72" y="165"/>
                    </a:lnTo>
                    <a:cubicBezTo>
                      <a:pt x="29" y="179"/>
                      <a:pt x="1" y="226"/>
                      <a:pt x="15" y="274"/>
                    </a:cubicBezTo>
                    <a:lnTo>
                      <a:pt x="67" y="439"/>
                    </a:lnTo>
                    <a:cubicBezTo>
                      <a:pt x="76" y="472"/>
                      <a:pt x="105" y="496"/>
                      <a:pt x="138" y="500"/>
                    </a:cubicBezTo>
                    <a:cubicBezTo>
                      <a:pt x="147" y="500"/>
                      <a:pt x="157" y="500"/>
                      <a:pt x="166" y="496"/>
                    </a:cubicBezTo>
                    <a:lnTo>
                      <a:pt x="676" y="330"/>
                    </a:lnTo>
                    <a:cubicBezTo>
                      <a:pt x="719" y="316"/>
                      <a:pt x="747" y="269"/>
                      <a:pt x="733" y="226"/>
                    </a:cubicBezTo>
                    <a:lnTo>
                      <a:pt x="681" y="56"/>
                    </a:lnTo>
                    <a:cubicBezTo>
                      <a:pt x="669" y="22"/>
                      <a:pt x="640" y="0"/>
                      <a:pt x="607" y="0"/>
                    </a:cubicBezTo>
                    <a:close/>
                    <a:moveTo>
                      <a:pt x="138" y="515"/>
                    </a:moveTo>
                    <a:cubicBezTo>
                      <a:pt x="138" y="581"/>
                      <a:pt x="137" y="647"/>
                      <a:pt x="133" y="713"/>
                    </a:cubicBezTo>
                    <a:cubicBezTo>
                      <a:pt x="137" y="651"/>
                      <a:pt x="138" y="582"/>
                      <a:pt x="138" y="515"/>
                    </a:cubicBezTo>
                    <a:close/>
                  </a:path>
                </a:pathLst>
              </a:custGeom>
              <a:solidFill>
                <a:srgbClr val="B6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48"/>
              <p:cNvSpPr/>
              <p:nvPr/>
            </p:nvSpPr>
            <p:spPr>
              <a:xfrm>
                <a:off x="4919285" y="2056852"/>
                <a:ext cx="11462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3" extrusionOk="0">
                    <a:moveTo>
                      <a:pt x="0" y="52"/>
                    </a:moveTo>
                    <a:lnTo>
                      <a:pt x="0" y="52"/>
                    </a:lnTo>
                    <a:lnTo>
                      <a:pt x="180" y="10"/>
                    </a:lnTo>
                    <a:cubicBezTo>
                      <a:pt x="180" y="10"/>
                      <a:pt x="180" y="5"/>
                      <a:pt x="180" y="0"/>
                    </a:cubicBezTo>
                    <a:cubicBezTo>
                      <a:pt x="180" y="5"/>
                      <a:pt x="180" y="10"/>
                      <a:pt x="180" y="10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48"/>
              <p:cNvSpPr/>
              <p:nvPr/>
            </p:nvSpPr>
            <p:spPr>
              <a:xfrm>
                <a:off x="4930683" y="2055324"/>
                <a:ext cx="64" cy="1592"/>
              </a:xfrm>
              <a:custGeom>
                <a:avLst/>
                <a:gdLst/>
                <a:ahLst/>
                <a:cxnLst/>
                <a:rect l="l" t="t" r="r" b="b"/>
                <a:pathLst>
                  <a:path w="1" h="25" extrusionOk="0">
                    <a:moveTo>
                      <a:pt x="1" y="0"/>
                    </a:moveTo>
                    <a:cubicBezTo>
                      <a:pt x="1" y="10"/>
                      <a:pt x="1" y="15"/>
                      <a:pt x="1" y="24"/>
                    </a:cubicBezTo>
                    <a:cubicBezTo>
                      <a:pt x="1" y="15"/>
                      <a:pt x="1" y="10"/>
                      <a:pt x="1" y="0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48"/>
              <p:cNvSpPr/>
              <p:nvPr/>
            </p:nvSpPr>
            <p:spPr>
              <a:xfrm>
                <a:off x="4930683" y="2014762"/>
                <a:ext cx="3120" cy="40626"/>
              </a:xfrm>
              <a:custGeom>
                <a:avLst/>
                <a:gdLst/>
                <a:ahLst/>
                <a:cxnLst/>
                <a:rect l="l" t="t" r="r" b="b"/>
                <a:pathLst>
                  <a:path w="49" h="638" extrusionOk="0">
                    <a:moveTo>
                      <a:pt x="1" y="637"/>
                    </a:moveTo>
                    <a:cubicBezTo>
                      <a:pt x="10" y="548"/>
                      <a:pt x="34" y="302"/>
                      <a:pt x="48" y="0"/>
                    </a:cubicBezTo>
                    <a:lnTo>
                      <a:pt x="48" y="0"/>
                    </a:lnTo>
                    <a:cubicBezTo>
                      <a:pt x="34" y="302"/>
                      <a:pt x="10" y="548"/>
                      <a:pt x="1" y="637"/>
                    </a:cubicBezTo>
                    <a:close/>
                  </a:path>
                </a:pathLst>
              </a:custGeom>
              <a:solidFill>
                <a:srgbClr val="B6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48"/>
              <p:cNvSpPr/>
              <p:nvPr/>
            </p:nvSpPr>
            <p:spPr>
              <a:xfrm>
                <a:off x="4900946" y="2014125"/>
                <a:ext cx="32858" cy="46103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2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5" y="81"/>
                      <a:pt x="180" y="208"/>
                      <a:pt x="236" y="364"/>
                    </a:cubicBezTo>
                    <a:cubicBezTo>
                      <a:pt x="284" y="492"/>
                      <a:pt x="298" y="619"/>
                      <a:pt x="288" y="723"/>
                    </a:cubicBezTo>
                    <a:lnTo>
                      <a:pt x="468" y="681"/>
                    </a:lnTo>
                    <a:cubicBezTo>
                      <a:pt x="468" y="681"/>
                      <a:pt x="468" y="676"/>
                      <a:pt x="468" y="671"/>
                    </a:cubicBezTo>
                    <a:cubicBezTo>
                      <a:pt x="468" y="662"/>
                      <a:pt x="468" y="657"/>
                      <a:pt x="468" y="647"/>
                    </a:cubicBezTo>
                    <a:cubicBezTo>
                      <a:pt x="477" y="558"/>
                      <a:pt x="501" y="312"/>
                      <a:pt x="515" y="1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E3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48"/>
              <p:cNvSpPr/>
              <p:nvPr/>
            </p:nvSpPr>
            <p:spPr>
              <a:xfrm>
                <a:off x="4876876" y="2019219"/>
                <a:ext cx="34641" cy="4756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47" extrusionOk="0">
                    <a:moveTo>
                      <a:pt x="188" y="1"/>
                    </a:moveTo>
                    <a:cubicBezTo>
                      <a:pt x="176" y="1"/>
                      <a:pt x="164" y="2"/>
                      <a:pt x="152" y="6"/>
                    </a:cubicBezTo>
                    <a:cubicBezTo>
                      <a:pt x="34" y="39"/>
                      <a:pt x="1" y="232"/>
                      <a:pt x="72" y="440"/>
                    </a:cubicBezTo>
                    <a:cubicBezTo>
                      <a:pt x="133" y="610"/>
                      <a:pt x="251" y="728"/>
                      <a:pt x="355" y="747"/>
                    </a:cubicBezTo>
                    <a:cubicBezTo>
                      <a:pt x="317" y="719"/>
                      <a:pt x="284" y="667"/>
                      <a:pt x="265" y="610"/>
                    </a:cubicBezTo>
                    <a:cubicBezTo>
                      <a:pt x="223" y="492"/>
                      <a:pt x="241" y="379"/>
                      <a:pt x="312" y="360"/>
                    </a:cubicBezTo>
                    <a:cubicBezTo>
                      <a:pt x="319" y="358"/>
                      <a:pt x="326" y="357"/>
                      <a:pt x="332" y="357"/>
                    </a:cubicBezTo>
                    <a:cubicBezTo>
                      <a:pt x="396" y="357"/>
                      <a:pt x="472" y="433"/>
                      <a:pt x="511" y="539"/>
                    </a:cubicBezTo>
                    <a:cubicBezTo>
                      <a:pt x="515" y="563"/>
                      <a:pt x="520" y="582"/>
                      <a:pt x="525" y="605"/>
                    </a:cubicBezTo>
                    <a:cubicBezTo>
                      <a:pt x="544" y="525"/>
                      <a:pt x="534" y="421"/>
                      <a:pt x="496" y="313"/>
                    </a:cubicBezTo>
                    <a:cubicBezTo>
                      <a:pt x="433" y="130"/>
                      <a:pt x="300" y="1"/>
                      <a:pt x="188" y="1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48"/>
              <p:cNvSpPr/>
              <p:nvPr/>
            </p:nvSpPr>
            <p:spPr>
              <a:xfrm>
                <a:off x="4945456" y="2063411"/>
                <a:ext cx="92014" cy="10086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584" extrusionOk="0">
                    <a:moveTo>
                      <a:pt x="463" y="289"/>
                    </a:moveTo>
                    <a:lnTo>
                      <a:pt x="756" y="303"/>
                    </a:lnTo>
                    <a:cubicBezTo>
                      <a:pt x="779" y="298"/>
                      <a:pt x="803" y="294"/>
                      <a:pt x="831" y="294"/>
                    </a:cubicBezTo>
                    <a:cubicBezTo>
                      <a:pt x="860" y="294"/>
                      <a:pt x="888" y="298"/>
                      <a:pt x="916" y="308"/>
                    </a:cubicBezTo>
                    <a:lnTo>
                      <a:pt x="1110" y="317"/>
                    </a:lnTo>
                    <a:cubicBezTo>
                      <a:pt x="1110" y="317"/>
                      <a:pt x="1105" y="369"/>
                      <a:pt x="1077" y="431"/>
                    </a:cubicBezTo>
                    <a:cubicBezTo>
                      <a:pt x="1176" y="553"/>
                      <a:pt x="1237" y="747"/>
                      <a:pt x="1237" y="945"/>
                    </a:cubicBezTo>
                    <a:cubicBezTo>
                      <a:pt x="1237" y="1235"/>
                      <a:pt x="1086" y="1288"/>
                      <a:pt x="889" y="1288"/>
                    </a:cubicBezTo>
                    <a:cubicBezTo>
                      <a:pt x="858" y="1288"/>
                      <a:pt x="826" y="1287"/>
                      <a:pt x="793" y="1285"/>
                    </a:cubicBezTo>
                    <a:cubicBezTo>
                      <a:pt x="557" y="1271"/>
                      <a:pt x="335" y="1247"/>
                      <a:pt x="331" y="922"/>
                    </a:cubicBezTo>
                    <a:cubicBezTo>
                      <a:pt x="331" y="738"/>
                      <a:pt x="416" y="558"/>
                      <a:pt x="534" y="440"/>
                    </a:cubicBezTo>
                    <a:cubicBezTo>
                      <a:pt x="468" y="365"/>
                      <a:pt x="463" y="289"/>
                      <a:pt x="463" y="289"/>
                    </a:cubicBezTo>
                    <a:close/>
                    <a:moveTo>
                      <a:pt x="727" y="1"/>
                    </a:moveTo>
                    <a:cubicBezTo>
                      <a:pt x="368" y="48"/>
                      <a:pt x="0" y="516"/>
                      <a:pt x="5" y="1002"/>
                    </a:cubicBezTo>
                    <a:cubicBezTo>
                      <a:pt x="5" y="1181"/>
                      <a:pt x="47" y="1299"/>
                      <a:pt x="118" y="1380"/>
                    </a:cubicBezTo>
                    <a:cubicBezTo>
                      <a:pt x="241" y="1526"/>
                      <a:pt x="439" y="1559"/>
                      <a:pt x="661" y="1573"/>
                    </a:cubicBezTo>
                    <a:cubicBezTo>
                      <a:pt x="685" y="1578"/>
                      <a:pt x="713" y="1578"/>
                      <a:pt x="737" y="1578"/>
                    </a:cubicBezTo>
                    <a:cubicBezTo>
                      <a:pt x="770" y="1583"/>
                      <a:pt x="798" y="1583"/>
                      <a:pt x="826" y="1583"/>
                    </a:cubicBezTo>
                    <a:cubicBezTo>
                      <a:pt x="846" y="1583"/>
                      <a:pt x="866" y="1584"/>
                      <a:pt x="885" y="1584"/>
                    </a:cubicBezTo>
                    <a:cubicBezTo>
                      <a:pt x="1198" y="1584"/>
                      <a:pt x="1445" y="1502"/>
                      <a:pt x="1445" y="1040"/>
                    </a:cubicBezTo>
                    <a:cubicBezTo>
                      <a:pt x="1445" y="813"/>
                      <a:pt x="1398" y="591"/>
                      <a:pt x="1313" y="412"/>
                    </a:cubicBezTo>
                    <a:cubicBezTo>
                      <a:pt x="1228" y="232"/>
                      <a:pt x="1105" y="91"/>
                      <a:pt x="954" y="34"/>
                    </a:cubicBezTo>
                    <a:cubicBezTo>
                      <a:pt x="874" y="34"/>
                      <a:pt x="789" y="20"/>
                      <a:pt x="727" y="1"/>
                    </a:cubicBezTo>
                    <a:close/>
                  </a:path>
                </a:pathLst>
              </a:custGeom>
              <a:solidFill>
                <a:srgbClr val="8E3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48"/>
              <p:cNvSpPr/>
              <p:nvPr/>
            </p:nvSpPr>
            <p:spPr>
              <a:xfrm>
                <a:off x="4966469" y="2090792"/>
                <a:ext cx="57819" cy="5469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859" extrusionOk="0">
                    <a:moveTo>
                      <a:pt x="747" y="1"/>
                    </a:moveTo>
                    <a:cubicBezTo>
                      <a:pt x="711" y="72"/>
                      <a:pt x="645" y="151"/>
                      <a:pt x="517" y="151"/>
                    </a:cubicBezTo>
                    <a:cubicBezTo>
                      <a:pt x="493" y="151"/>
                      <a:pt x="468" y="148"/>
                      <a:pt x="440" y="142"/>
                    </a:cubicBezTo>
                    <a:cubicBezTo>
                      <a:pt x="322" y="114"/>
                      <a:pt x="246" y="62"/>
                      <a:pt x="204" y="10"/>
                    </a:cubicBezTo>
                    <a:cubicBezTo>
                      <a:pt x="86" y="128"/>
                      <a:pt x="1" y="308"/>
                      <a:pt x="1" y="492"/>
                    </a:cubicBezTo>
                    <a:cubicBezTo>
                      <a:pt x="5" y="817"/>
                      <a:pt x="227" y="841"/>
                      <a:pt x="463" y="855"/>
                    </a:cubicBezTo>
                    <a:cubicBezTo>
                      <a:pt x="496" y="857"/>
                      <a:pt x="528" y="858"/>
                      <a:pt x="559" y="858"/>
                    </a:cubicBezTo>
                    <a:cubicBezTo>
                      <a:pt x="756" y="858"/>
                      <a:pt x="907" y="805"/>
                      <a:pt x="907" y="515"/>
                    </a:cubicBezTo>
                    <a:cubicBezTo>
                      <a:pt x="907" y="317"/>
                      <a:pt x="846" y="123"/>
                      <a:pt x="747" y="1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48"/>
              <p:cNvSpPr/>
              <p:nvPr/>
            </p:nvSpPr>
            <p:spPr>
              <a:xfrm>
                <a:off x="4993532" y="2082068"/>
                <a:ext cx="10316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5" extrusionOk="0">
                    <a:moveTo>
                      <a:pt x="76" y="1"/>
                    </a:moveTo>
                    <a:cubicBezTo>
                      <a:pt x="48" y="1"/>
                      <a:pt x="24" y="5"/>
                      <a:pt x="1" y="10"/>
                    </a:cubicBezTo>
                    <a:lnTo>
                      <a:pt x="161" y="15"/>
                    </a:lnTo>
                    <a:cubicBezTo>
                      <a:pt x="133" y="5"/>
                      <a:pt x="105" y="1"/>
                      <a:pt x="76" y="1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48"/>
              <p:cNvSpPr/>
              <p:nvPr/>
            </p:nvSpPr>
            <p:spPr>
              <a:xfrm>
                <a:off x="4952333" y="1991584"/>
                <a:ext cx="18721" cy="15092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7" extrusionOk="0">
                    <a:moveTo>
                      <a:pt x="147" y="0"/>
                    </a:moveTo>
                    <a:cubicBezTo>
                      <a:pt x="72" y="0"/>
                      <a:pt x="10" y="100"/>
                      <a:pt x="1" y="237"/>
                    </a:cubicBezTo>
                    <a:lnTo>
                      <a:pt x="294" y="237"/>
                    </a:lnTo>
                    <a:cubicBezTo>
                      <a:pt x="279" y="104"/>
                      <a:pt x="218" y="5"/>
                      <a:pt x="147" y="0"/>
                    </a:cubicBez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48"/>
              <p:cNvSpPr/>
              <p:nvPr/>
            </p:nvSpPr>
            <p:spPr>
              <a:xfrm>
                <a:off x="5007349" y="1993685"/>
                <a:ext cx="15728" cy="1541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42" extrusionOk="0">
                    <a:moveTo>
                      <a:pt x="109" y="1"/>
                    </a:moveTo>
                    <a:cubicBezTo>
                      <a:pt x="48" y="1"/>
                      <a:pt x="1" y="104"/>
                      <a:pt x="6" y="237"/>
                    </a:cubicBezTo>
                    <a:lnTo>
                      <a:pt x="246" y="241"/>
                    </a:lnTo>
                    <a:cubicBezTo>
                      <a:pt x="232" y="104"/>
                      <a:pt x="176" y="1"/>
                      <a:pt x="109" y="1"/>
                    </a:cubicBez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48"/>
              <p:cNvSpPr/>
              <p:nvPr/>
            </p:nvSpPr>
            <p:spPr>
              <a:xfrm>
                <a:off x="4974874" y="2081750"/>
                <a:ext cx="41263" cy="18658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93" extrusionOk="0">
                    <a:moveTo>
                      <a:pt x="67" y="29"/>
                    </a:moveTo>
                    <a:lnTo>
                      <a:pt x="591" y="48"/>
                    </a:lnTo>
                    <a:cubicBezTo>
                      <a:pt x="591" y="48"/>
                      <a:pt x="582" y="114"/>
                      <a:pt x="544" y="176"/>
                    </a:cubicBezTo>
                    <a:lnTo>
                      <a:pt x="124" y="147"/>
                    </a:lnTo>
                    <a:cubicBezTo>
                      <a:pt x="72" y="91"/>
                      <a:pt x="67" y="29"/>
                      <a:pt x="67" y="29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6" y="77"/>
                      <a:pt x="72" y="152"/>
                    </a:cubicBezTo>
                    <a:cubicBezTo>
                      <a:pt x="114" y="204"/>
                      <a:pt x="190" y="256"/>
                      <a:pt x="308" y="284"/>
                    </a:cubicBezTo>
                    <a:cubicBezTo>
                      <a:pt x="336" y="290"/>
                      <a:pt x="361" y="293"/>
                      <a:pt x="385" y="293"/>
                    </a:cubicBezTo>
                    <a:cubicBezTo>
                      <a:pt x="513" y="293"/>
                      <a:pt x="579" y="214"/>
                      <a:pt x="615" y="143"/>
                    </a:cubicBezTo>
                    <a:cubicBezTo>
                      <a:pt x="643" y="81"/>
                      <a:pt x="648" y="29"/>
                      <a:pt x="648" y="29"/>
                    </a:cubicBezTo>
                    <a:lnTo>
                      <a:pt x="454" y="20"/>
                    </a:lnTo>
                    <a:lnTo>
                      <a:pt x="294" y="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2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48"/>
              <p:cNvSpPr/>
              <p:nvPr/>
            </p:nvSpPr>
            <p:spPr>
              <a:xfrm>
                <a:off x="4979141" y="2083596"/>
                <a:ext cx="33431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7" extrusionOk="0">
                    <a:moveTo>
                      <a:pt x="0" y="0"/>
                    </a:moveTo>
                    <a:cubicBezTo>
                      <a:pt x="0" y="0"/>
                      <a:pt x="5" y="62"/>
                      <a:pt x="57" y="118"/>
                    </a:cubicBezTo>
                    <a:lnTo>
                      <a:pt x="477" y="147"/>
                    </a:lnTo>
                    <a:cubicBezTo>
                      <a:pt x="515" y="85"/>
                      <a:pt x="524" y="19"/>
                      <a:pt x="524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48"/>
              <p:cNvSpPr/>
              <p:nvPr/>
            </p:nvSpPr>
            <p:spPr>
              <a:xfrm>
                <a:off x="4852807" y="2006038"/>
                <a:ext cx="195235" cy="34004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534" extrusionOk="0">
                    <a:moveTo>
                      <a:pt x="1960" y="85"/>
                    </a:moveTo>
                    <a:lnTo>
                      <a:pt x="1993" y="90"/>
                    </a:lnTo>
                    <a:lnTo>
                      <a:pt x="2036" y="90"/>
                    </a:lnTo>
                    <a:lnTo>
                      <a:pt x="2041" y="453"/>
                    </a:lnTo>
                    <a:lnTo>
                      <a:pt x="1479" y="449"/>
                    </a:lnTo>
                    <a:lnTo>
                      <a:pt x="1474" y="85"/>
                    </a:lnTo>
                    <a:close/>
                    <a:moveTo>
                      <a:pt x="2480" y="99"/>
                    </a:moveTo>
                    <a:lnTo>
                      <a:pt x="2640" y="104"/>
                    </a:lnTo>
                    <a:lnTo>
                      <a:pt x="2872" y="109"/>
                    </a:lnTo>
                    <a:lnTo>
                      <a:pt x="2980" y="113"/>
                    </a:lnTo>
                    <a:lnTo>
                      <a:pt x="2985" y="477"/>
                    </a:lnTo>
                    <a:lnTo>
                      <a:pt x="2485" y="463"/>
                    </a:lnTo>
                    <a:lnTo>
                      <a:pt x="2480" y="99"/>
                    </a:lnTo>
                    <a:close/>
                    <a:moveTo>
                      <a:pt x="15" y="0"/>
                    </a:moveTo>
                    <a:lnTo>
                      <a:pt x="1" y="109"/>
                    </a:lnTo>
                    <a:lnTo>
                      <a:pt x="379" y="118"/>
                    </a:lnTo>
                    <a:lnTo>
                      <a:pt x="756" y="128"/>
                    </a:lnTo>
                    <a:lnTo>
                      <a:pt x="1271" y="137"/>
                    </a:lnTo>
                    <a:lnTo>
                      <a:pt x="1399" y="142"/>
                    </a:lnTo>
                    <a:lnTo>
                      <a:pt x="1403" y="491"/>
                    </a:lnTo>
                    <a:lnTo>
                      <a:pt x="2102" y="486"/>
                    </a:lnTo>
                    <a:lnTo>
                      <a:pt x="2097" y="175"/>
                    </a:lnTo>
                    <a:lnTo>
                      <a:pt x="2192" y="175"/>
                    </a:lnTo>
                    <a:lnTo>
                      <a:pt x="2404" y="180"/>
                    </a:lnTo>
                    <a:lnTo>
                      <a:pt x="2409" y="449"/>
                    </a:lnTo>
                    <a:cubicBezTo>
                      <a:pt x="2423" y="477"/>
                      <a:pt x="2442" y="501"/>
                      <a:pt x="2456" y="520"/>
                    </a:cubicBezTo>
                    <a:lnTo>
                      <a:pt x="2735" y="529"/>
                    </a:lnTo>
                    <a:lnTo>
                      <a:pt x="3065" y="534"/>
                    </a:lnTo>
                    <a:lnTo>
                      <a:pt x="3056" y="57"/>
                    </a:lnTo>
                    <a:lnTo>
                      <a:pt x="2697" y="47"/>
                    </a:lnTo>
                    <a:lnTo>
                      <a:pt x="2673" y="47"/>
                    </a:lnTo>
                    <a:lnTo>
                      <a:pt x="2433" y="43"/>
                    </a:lnTo>
                    <a:lnTo>
                      <a:pt x="2400" y="43"/>
                    </a:lnTo>
                    <a:lnTo>
                      <a:pt x="2400" y="71"/>
                    </a:lnTo>
                    <a:lnTo>
                      <a:pt x="2097" y="62"/>
                    </a:lnTo>
                    <a:lnTo>
                      <a:pt x="2097" y="5"/>
                    </a:lnTo>
                    <a:lnTo>
                      <a:pt x="1857" y="10"/>
                    </a:lnTo>
                    <a:lnTo>
                      <a:pt x="1399" y="10"/>
                    </a:lnTo>
                    <a:lnTo>
                      <a:pt x="1399" y="28"/>
                    </a:lnTo>
                    <a:lnTo>
                      <a:pt x="1271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ED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48"/>
              <p:cNvSpPr/>
              <p:nvPr/>
            </p:nvSpPr>
            <p:spPr>
              <a:xfrm>
                <a:off x="4987546" y="2017118"/>
                <a:ext cx="32539" cy="4845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61" extrusionOk="0">
                    <a:moveTo>
                      <a:pt x="76" y="1"/>
                    </a:moveTo>
                    <a:lnTo>
                      <a:pt x="76" y="1"/>
                    </a:lnTo>
                    <a:cubicBezTo>
                      <a:pt x="293" y="341"/>
                      <a:pt x="387" y="563"/>
                      <a:pt x="284" y="657"/>
                    </a:cubicBezTo>
                    <a:cubicBezTo>
                      <a:pt x="241" y="700"/>
                      <a:pt x="176" y="713"/>
                      <a:pt x="110" y="713"/>
                    </a:cubicBezTo>
                    <a:cubicBezTo>
                      <a:pt x="74" y="713"/>
                      <a:pt x="38" y="709"/>
                      <a:pt x="5" y="704"/>
                    </a:cubicBezTo>
                    <a:lnTo>
                      <a:pt x="0" y="709"/>
                    </a:lnTo>
                    <a:cubicBezTo>
                      <a:pt x="0" y="709"/>
                      <a:pt x="29" y="719"/>
                      <a:pt x="66" y="728"/>
                    </a:cubicBezTo>
                    <a:cubicBezTo>
                      <a:pt x="128" y="747"/>
                      <a:pt x="213" y="761"/>
                      <a:pt x="293" y="761"/>
                    </a:cubicBezTo>
                    <a:cubicBezTo>
                      <a:pt x="350" y="756"/>
                      <a:pt x="397" y="747"/>
                      <a:pt x="430" y="719"/>
                    </a:cubicBezTo>
                    <a:cubicBezTo>
                      <a:pt x="510" y="657"/>
                      <a:pt x="468" y="534"/>
                      <a:pt x="340" y="346"/>
                    </a:cubicBezTo>
                    <a:cubicBezTo>
                      <a:pt x="326" y="327"/>
                      <a:pt x="307" y="303"/>
                      <a:pt x="293" y="275"/>
                    </a:cubicBezTo>
                    <a:cubicBezTo>
                      <a:pt x="232" y="194"/>
                      <a:pt x="161" y="105"/>
                      <a:pt x="76" y="1"/>
                    </a:cubicBezTo>
                    <a:close/>
                  </a:path>
                </a:pathLst>
              </a:custGeom>
              <a:solidFill>
                <a:srgbClr val="EC7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48"/>
              <p:cNvSpPr/>
              <p:nvPr/>
            </p:nvSpPr>
            <p:spPr>
              <a:xfrm>
                <a:off x="5010661" y="2012342"/>
                <a:ext cx="32221" cy="24134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79" extrusionOk="0">
                    <a:moveTo>
                      <a:pt x="1" y="0"/>
                    </a:moveTo>
                    <a:lnTo>
                      <a:pt x="6" y="364"/>
                    </a:lnTo>
                    <a:lnTo>
                      <a:pt x="506" y="378"/>
                    </a:lnTo>
                    <a:lnTo>
                      <a:pt x="501" y="14"/>
                    </a:lnTo>
                    <a:lnTo>
                      <a:pt x="393" y="10"/>
                    </a:lnTo>
                    <a:cubicBezTo>
                      <a:pt x="383" y="114"/>
                      <a:pt x="341" y="189"/>
                      <a:pt x="289" y="189"/>
                    </a:cubicBezTo>
                    <a:cubicBezTo>
                      <a:pt x="232" y="189"/>
                      <a:pt x="180" y="114"/>
                      <a:pt x="161" y="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48"/>
              <p:cNvSpPr/>
              <p:nvPr/>
            </p:nvSpPr>
            <p:spPr>
              <a:xfrm>
                <a:off x="4946666" y="2011451"/>
                <a:ext cx="36105" cy="2349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369" extrusionOk="0">
                    <a:moveTo>
                      <a:pt x="0" y="0"/>
                    </a:moveTo>
                    <a:lnTo>
                      <a:pt x="5" y="364"/>
                    </a:lnTo>
                    <a:lnTo>
                      <a:pt x="567" y="368"/>
                    </a:lnTo>
                    <a:lnTo>
                      <a:pt x="562" y="5"/>
                    </a:lnTo>
                    <a:lnTo>
                      <a:pt x="519" y="5"/>
                    </a:lnTo>
                    <a:cubicBezTo>
                      <a:pt x="505" y="118"/>
                      <a:pt x="449" y="203"/>
                      <a:pt x="383" y="203"/>
                    </a:cubicBezTo>
                    <a:cubicBezTo>
                      <a:pt x="312" y="203"/>
                      <a:pt x="255" y="118"/>
                      <a:pt x="236" y="0"/>
                    </a:cubicBezTo>
                    <a:close/>
                  </a:path>
                </a:pathLst>
              </a:custGeom>
              <a:solidFill>
                <a:srgbClr val="FEB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48"/>
              <p:cNvSpPr/>
              <p:nvPr/>
            </p:nvSpPr>
            <p:spPr>
              <a:xfrm>
                <a:off x="4961693" y="2011451"/>
                <a:ext cx="18084" cy="1299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04" extrusionOk="0">
                    <a:moveTo>
                      <a:pt x="0" y="0"/>
                    </a:moveTo>
                    <a:cubicBezTo>
                      <a:pt x="19" y="118"/>
                      <a:pt x="76" y="203"/>
                      <a:pt x="147" y="203"/>
                    </a:cubicBezTo>
                    <a:cubicBezTo>
                      <a:pt x="213" y="203"/>
                      <a:pt x="269" y="118"/>
                      <a:pt x="283" y="5"/>
                    </a:cubicBez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48"/>
              <p:cNvSpPr/>
              <p:nvPr/>
            </p:nvSpPr>
            <p:spPr>
              <a:xfrm>
                <a:off x="5020913" y="2012661"/>
                <a:ext cx="14773" cy="1178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85" extrusionOk="0">
                    <a:moveTo>
                      <a:pt x="0" y="0"/>
                    </a:moveTo>
                    <a:cubicBezTo>
                      <a:pt x="19" y="109"/>
                      <a:pt x="71" y="184"/>
                      <a:pt x="128" y="184"/>
                    </a:cubicBezTo>
                    <a:cubicBezTo>
                      <a:pt x="180" y="184"/>
                      <a:pt x="222" y="109"/>
                      <a:pt x="232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48"/>
              <p:cNvSpPr/>
              <p:nvPr/>
            </p:nvSpPr>
            <p:spPr>
              <a:xfrm>
                <a:off x="4868789" y="2146445"/>
                <a:ext cx="131430" cy="105259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653" extrusionOk="0">
                    <a:moveTo>
                      <a:pt x="142" y="0"/>
                    </a:moveTo>
                    <a:lnTo>
                      <a:pt x="0" y="128"/>
                    </a:lnTo>
                    <a:lnTo>
                      <a:pt x="29" y="165"/>
                    </a:lnTo>
                    <a:lnTo>
                      <a:pt x="1275" y="1653"/>
                    </a:lnTo>
                    <a:lnTo>
                      <a:pt x="1502" y="1327"/>
                    </a:lnTo>
                    <a:lnTo>
                      <a:pt x="1624" y="992"/>
                    </a:lnTo>
                    <a:lnTo>
                      <a:pt x="1733" y="982"/>
                    </a:lnTo>
                    <a:lnTo>
                      <a:pt x="1842" y="1223"/>
                    </a:lnTo>
                    <a:lnTo>
                      <a:pt x="2064" y="1473"/>
                    </a:lnTo>
                    <a:lnTo>
                      <a:pt x="2030" y="288"/>
                    </a:lnTo>
                    <a:lnTo>
                      <a:pt x="2030" y="279"/>
                    </a:lnTo>
                    <a:cubicBezTo>
                      <a:pt x="2002" y="279"/>
                      <a:pt x="1974" y="279"/>
                      <a:pt x="1941" y="274"/>
                    </a:cubicBezTo>
                    <a:cubicBezTo>
                      <a:pt x="1917" y="274"/>
                      <a:pt x="1889" y="274"/>
                      <a:pt x="1865" y="269"/>
                    </a:cubicBezTo>
                    <a:lnTo>
                      <a:pt x="1648" y="907"/>
                    </a:lnTo>
                    <a:lnTo>
                      <a:pt x="217" y="47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48"/>
              <p:cNvSpPr/>
              <p:nvPr/>
            </p:nvSpPr>
            <p:spPr>
              <a:xfrm>
                <a:off x="4964049" y="2208975"/>
                <a:ext cx="34386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744" extrusionOk="0">
                    <a:moveTo>
                      <a:pt x="237" y="0"/>
                    </a:moveTo>
                    <a:lnTo>
                      <a:pt x="128" y="10"/>
                    </a:lnTo>
                    <a:lnTo>
                      <a:pt x="6" y="345"/>
                    </a:lnTo>
                    <a:lnTo>
                      <a:pt x="1" y="350"/>
                    </a:lnTo>
                    <a:lnTo>
                      <a:pt x="143" y="482"/>
                    </a:lnTo>
                    <a:cubicBezTo>
                      <a:pt x="147" y="600"/>
                      <a:pt x="147" y="718"/>
                      <a:pt x="152" y="836"/>
                    </a:cubicBezTo>
                    <a:cubicBezTo>
                      <a:pt x="166" y="1516"/>
                      <a:pt x="195" y="2191"/>
                      <a:pt x="147" y="2743"/>
                    </a:cubicBezTo>
                    <a:cubicBezTo>
                      <a:pt x="213" y="2739"/>
                      <a:pt x="275" y="2729"/>
                      <a:pt x="341" y="2720"/>
                    </a:cubicBezTo>
                    <a:cubicBezTo>
                      <a:pt x="407" y="2710"/>
                      <a:pt x="473" y="2701"/>
                      <a:pt x="539" y="2691"/>
                    </a:cubicBezTo>
                    <a:cubicBezTo>
                      <a:pt x="520" y="2177"/>
                      <a:pt x="454" y="1360"/>
                      <a:pt x="350" y="779"/>
                    </a:cubicBezTo>
                    <a:cubicBezTo>
                      <a:pt x="327" y="647"/>
                      <a:pt x="303" y="529"/>
                      <a:pt x="275" y="430"/>
                    </a:cubicBezTo>
                    <a:lnTo>
                      <a:pt x="346" y="241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95" name="Google Shape;5795;p48"/>
            <p:cNvSpPr/>
            <p:nvPr/>
          </p:nvSpPr>
          <p:spPr>
            <a:xfrm rot="888986">
              <a:off x="4964871" y="1050223"/>
              <a:ext cx="324662" cy="190057"/>
            </a:xfrm>
            <a:custGeom>
              <a:avLst/>
              <a:gdLst/>
              <a:ahLst/>
              <a:cxnLst/>
              <a:rect l="l" t="t" r="r" b="b"/>
              <a:pathLst>
                <a:path w="3377" h="1977" extrusionOk="0">
                  <a:moveTo>
                    <a:pt x="2439" y="1"/>
                  </a:moveTo>
                  <a:cubicBezTo>
                    <a:pt x="1560" y="1"/>
                    <a:pt x="314" y="174"/>
                    <a:pt x="57" y="422"/>
                  </a:cubicBezTo>
                  <a:cubicBezTo>
                    <a:pt x="33" y="445"/>
                    <a:pt x="14" y="474"/>
                    <a:pt x="0" y="507"/>
                  </a:cubicBezTo>
                  <a:cubicBezTo>
                    <a:pt x="114" y="776"/>
                    <a:pt x="345" y="1026"/>
                    <a:pt x="652" y="1229"/>
                  </a:cubicBezTo>
                  <a:cubicBezTo>
                    <a:pt x="902" y="1366"/>
                    <a:pt x="1261" y="1513"/>
                    <a:pt x="1582" y="1588"/>
                  </a:cubicBezTo>
                  <a:cubicBezTo>
                    <a:pt x="1601" y="1593"/>
                    <a:pt x="1620" y="1593"/>
                    <a:pt x="1634" y="1597"/>
                  </a:cubicBezTo>
                  <a:cubicBezTo>
                    <a:pt x="1615" y="1357"/>
                    <a:pt x="1577" y="1135"/>
                    <a:pt x="1506" y="970"/>
                  </a:cubicBezTo>
                  <a:cubicBezTo>
                    <a:pt x="1778" y="919"/>
                    <a:pt x="2128" y="893"/>
                    <a:pt x="2407" y="893"/>
                  </a:cubicBezTo>
                  <a:cubicBezTo>
                    <a:pt x="2654" y="893"/>
                    <a:pt x="2845" y="913"/>
                    <a:pt x="2880" y="955"/>
                  </a:cubicBezTo>
                  <a:cubicBezTo>
                    <a:pt x="2923" y="1012"/>
                    <a:pt x="2965" y="1262"/>
                    <a:pt x="3013" y="1607"/>
                  </a:cubicBezTo>
                  <a:lnTo>
                    <a:pt x="2658" y="1555"/>
                  </a:lnTo>
                  <a:cubicBezTo>
                    <a:pt x="2656" y="1555"/>
                    <a:pt x="2653" y="1555"/>
                    <a:pt x="2650" y="1555"/>
                  </a:cubicBezTo>
                  <a:cubicBezTo>
                    <a:pt x="2611" y="1555"/>
                    <a:pt x="2573" y="1586"/>
                    <a:pt x="2569" y="1631"/>
                  </a:cubicBezTo>
                  <a:lnTo>
                    <a:pt x="2555" y="1805"/>
                  </a:lnTo>
                  <a:cubicBezTo>
                    <a:pt x="2550" y="1852"/>
                    <a:pt x="2578" y="1895"/>
                    <a:pt x="2621" y="1900"/>
                  </a:cubicBezTo>
                  <a:lnTo>
                    <a:pt x="3050" y="1966"/>
                  </a:lnTo>
                  <a:lnTo>
                    <a:pt x="3131" y="1975"/>
                  </a:lnTo>
                  <a:cubicBezTo>
                    <a:pt x="3136" y="1976"/>
                    <a:pt x="3140" y="1977"/>
                    <a:pt x="3145" y="1977"/>
                  </a:cubicBezTo>
                  <a:cubicBezTo>
                    <a:pt x="3181" y="1977"/>
                    <a:pt x="3211" y="1946"/>
                    <a:pt x="3216" y="1904"/>
                  </a:cubicBezTo>
                  <a:lnTo>
                    <a:pt x="3235" y="1725"/>
                  </a:lnTo>
                  <a:cubicBezTo>
                    <a:pt x="3239" y="1678"/>
                    <a:pt x="3206" y="1635"/>
                    <a:pt x="3164" y="1631"/>
                  </a:cubicBezTo>
                  <a:lnTo>
                    <a:pt x="3093" y="1621"/>
                  </a:lnTo>
                  <a:lnTo>
                    <a:pt x="3022" y="1612"/>
                  </a:lnTo>
                  <a:cubicBezTo>
                    <a:pt x="3050" y="1602"/>
                    <a:pt x="3074" y="1597"/>
                    <a:pt x="3102" y="1588"/>
                  </a:cubicBezTo>
                  <a:cubicBezTo>
                    <a:pt x="3206" y="1083"/>
                    <a:pt x="3376" y="181"/>
                    <a:pt x="3277" y="115"/>
                  </a:cubicBezTo>
                  <a:cubicBezTo>
                    <a:pt x="3154" y="36"/>
                    <a:pt x="2834" y="1"/>
                    <a:pt x="2439" y="1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</a:t>
            </a:r>
            <a:r>
              <a:rPr lang="en" dirty="0" smtClean="0">
                <a:solidFill>
                  <a:schemeClr val="accent3"/>
                </a:solidFill>
              </a:rPr>
              <a:t>Research: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24" y="2156471"/>
            <a:ext cx="1043995" cy="104399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54701" y="1892348"/>
            <a:ext cx="1572242" cy="1572242"/>
          </a:xfrm>
          <a:prstGeom prst="ellipse">
            <a:avLst/>
          </a:prstGeom>
          <a:noFill/>
          <a:ln w="762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6474" y="3645938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rlow Condensed" panose="020B0604020202020204" charset="0"/>
              </a:rPr>
              <a:t>Natural Language Processing (NLP)</a:t>
            </a:r>
            <a:endParaRPr lang="en-US" sz="2000" dirty="0">
              <a:latin typeface="Barlow Condensed" panose="020B060402020202020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683364" y="3645938"/>
            <a:ext cx="3872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arlow Condensed" panose="020B0604020202020204" charset="0"/>
              </a:rPr>
              <a:t>Natural Language Units (NLU)</a:t>
            </a:r>
            <a:endParaRPr lang="en-US" sz="2000" dirty="0">
              <a:latin typeface="Barlow Condensed" panose="020B0604020202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33582" y="1901553"/>
            <a:ext cx="1572242" cy="1572242"/>
            <a:chOff x="5915094" y="1892348"/>
            <a:chExt cx="1572242" cy="1572242"/>
          </a:xfrm>
        </p:grpSpPr>
        <p:sp>
          <p:nvSpPr>
            <p:cNvPr id="217" name="Oval 216"/>
            <p:cNvSpPr/>
            <p:nvPr/>
          </p:nvSpPr>
          <p:spPr>
            <a:xfrm>
              <a:off x="5915094" y="1892348"/>
              <a:ext cx="1572242" cy="1572242"/>
            </a:xfrm>
            <a:prstGeom prst="ellipse">
              <a:avLst/>
            </a:prstGeom>
            <a:noFill/>
            <a:ln w="762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983" y="2032006"/>
              <a:ext cx="1168460" cy="1168460"/>
            </a:xfrm>
            <a:prstGeom prst="rect">
              <a:avLst/>
            </a:prstGeom>
          </p:spPr>
        </p:pic>
      </p:grpSp>
      <p:sp>
        <p:nvSpPr>
          <p:cNvPr id="220" name="Oval 219"/>
          <p:cNvSpPr/>
          <p:nvPr/>
        </p:nvSpPr>
        <p:spPr>
          <a:xfrm>
            <a:off x="4495795" y="1361598"/>
            <a:ext cx="896139" cy="896139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84" y="1444887"/>
            <a:ext cx="729560" cy="729560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3894189" y="2260877"/>
            <a:ext cx="209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rlow Condensed" panose="020B0604020202020204" charset="0"/>
              </a:rPr>
              <a:t>Operational offline</a:t>
            </a:r>
            <a:endParaRPr lang="en-US" dirty="0">
              <a:latin typeface="Barlow Condensed" panose="020B0604020202020204" charset="0"/>
            </a:endParaRPr>
          </a:p>
        </p:txBody>
      </p:sp>
      <p:cxnSp>
        <p:nvCxnSpPr>
          <p:cNvPr id="15" name="Straight Connector 14"/>
          <p:cNvCxnSpPr>
            <a:stCxn id="220" idx="6"/>
          </p:cNvCxnSpPr>
          <p:nvPr/>
        </p:nvCxnSpPr>
        <p:spPr>
          <a:xfrm>
            <a:off x="5391934" y="1809668"/>
            <a:ext cx="643537" cy="346803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7704000" y="866313"/>
            <a:ext cx="896139" cy="896139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7246388" y="1785048"/>
            <a:ext cx="181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rlow Condensed" panose="020B0604020202020204" charset="0"/>
              </a:rPr>
              <a:t>Able to access SQLite Database</a:t>
            </a:r>
            <a:endParaRPr lang="en-US" dirty="0">
              <a:latin typeface="Barlow Condensed" panose="020B0604020202020204" charset="0"/>
            </a:endParaRPr>
          </a:p>
        </p:txBody>
      </p:sp>
      <p:cxnSp>
        <p:nvCxnSpPr>
          <p:cNvPr id="228" name="Straight Connector 227"/>
          <p:cNvCxnSpPr>
            <a:stCxn id="224" idx="3"/>
            <a:endCxn id="217" idx="7"/>
          </p:cNvCxnSpPr>
          <p:nvPr/>
        </p:nvCxnSpPr>
        <p:spPr>
          <a:xfrm flipH="1">
            <a:off x="7175574" y="1631215"/>
            <a:ext cx="659663" cy="500588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65" y="1020378"/>
            <a:ext cx="588008" cy="588008"/>
          </a:xfrm>
          <a:prstGeom prst="rect">
            <a:avLst/>
          </a:prstGeom>
        </p:spPr>
      </p:pic>
      <p:sp>
        <p:nvSpPr>
          <p:cNvPr id="229" name="Oval 228"/>
          <p:cNvSpPr/>
          <p:nvPr/>
        </p:nvSpPr>
        <p:spPr>
          <a:xfrm>
            <a:off x="7847470" y="2487020"/>
            <a:ext cx="896139" cy="896139"/>
          </a:xfrm>
          <a:prstGeom prst="ellipse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7430153" y="3374769"/>
            <a:ext cx="181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rlow Condensed" panose="020B0604020202020204" charset="0"/>
              </a:rPr>
              <a:t>Keyword Search</a:t>
            </a:r>
            <a:endParaRPr lang="en-US" dirty="0">
              <a:latin typeface="Barlow Condensed" panose="020B0604020202020204" charset="0"/>
            </a:endParaRPr>
          </a:p>
        </p:txBody>
      </p:sp>
      <p:cxnSp>
        <p:nvCxnSpPr>
          <p:cNvPr id="231" name="Straight Connector 230"/>
          <p:cNvCxnSpPr>
            <a:stCxn id="229" idx="2"/>
            <a:endCxn id="217" idx="6"/>
          </p:cNvCxnSpPr>
          <p:nvPr/>
        </p:nvCxnSpPr>
        <p:spPr>
          <a:xfrm flipH="1" flipV="1">
            <a:off x="7405824" y="2687674"/>
            <a:ext cx="441646" cy="247416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85" y="2634948"/>
            <a:ext cx="612709" cy="6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631833" y="149299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Choosing an NLU: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90470" y="1918303"/>
            <a:ext cx="1572242" cy="1572242"/>
            <a:chOff x="5915094" y="1892348"/>
            <a:chExt cx="1572242" cy="1572242"/>
          </a:xfrm>
        </p:grpSpPr>
        <p:sp>
          <p:nvSpPr>
            <p:cNvPr id="217" name="Oval 216"/>
            <p:cNvSpPr/>
            <p:nvPr/>
          </p:nvSpPr>
          <p:spPr>
            <a:xfrm>
              <a:off x="5915094" y="1892348"/>
              <a:ext cx="1572242" cy="1572242"/>
            </a:xfrm>
            <a:prstGeom prst="ellipse">
              <a:avLst/>
            </a:prstGeom>
            <a:noFill/>
            <a:ln w="762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983" y="2032006"/>
              <a:ext cx="1168460" cy="1168460"/>
            </a:xfrm>
            <a:prstGeom prst="rect">
              <a:avLst/>
            </a:prstGeom>
          </p:spPr>
        </p:pic>
      </p:grpSp>
      <p:cxnSp>
        <p:nvCxnSpPr>
          <p:cNvPr id="228" name="Straight Connector 227"/>
          <p:cNvCxnSpPr>
            <a:stCxn id="224" idx="6"/>
            <a:endCxn id="217" idx="2"/>
          </p:cNvCxnSpPr>
          <p:nvPr/>
        </p:nvCxnSpPr>
        <p:spPr>
          <a:xfrm>
            <a:off x="2663611" y="2084593"/>
            <a:ext cx="1126859" cy="619831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29" idx="6"/>
            <a:endCxn id="217" idx="2"/>
          </p:cNvCxnSpPr>
          <p:nvPr/>
        </p:nvCxnSpPr>
        <p:spPr>
          <a:xfrm flipV="1">
            <a:off x="2663611" y="2704424"/>
            <a:ext cx="1126859" cy="559136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40252" y="3505214"/>
            <a:ext cx="387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arlow Condensed" panose="020B0604020202020204" charset="0"/>
              </a:rPr>
              <a:t>Open-market NLU Frameworks</a:t>
            </a:r>
            <a:endParaRPr lang="en-US" sz="1600" dirty="0">
              <a:latin typeface="Barlow Condensed" panose="020B06040202020202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67472" y="1636523"/>
            <a:ext cx="896139" cy="896139"/>
            <a:chOff x="2944812" y="1444278"/>
            <a:chExt cx="896139" cy="896139"/>
          </a:xfrm>
        </p:grpSpPr>
        <p:sp>
          <p:nvSpPr>
            <p:cNvPr id="224" name="Oval 223"/>
            <p:cNvSpPr/>
            <p:nvPr/>
          </p:nvSpPr>
          <p:spPr>
            <a:xfrm>
              <a:off x="2944812" y="1444278"/>
              <a:ext cx="896139" cy="896139"/>
            </a:xfrm>
            <a:prstGeom prst="ellipse">
              <a:avLst/>
            </a:prstGeom>
            <a:noFill/>
            <a:ln w="571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550" y="1623065"/>
              <a:ext cx="528662" cy="52866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767472" y="2815490"/>
            <a:ext cx="896139" cy="896139"/>
            <a:chOff x="2955861" y="2612249"/>
            <a:chExt cx="896139" cy="896139"/>
          </a:xfrm>
        </p:grpSpPr>
        <p:sp>
          <p:nvSpPr>
            <p:cNvPr id="229" name="Oval 228"/>
            <p:cNvSpPr/>
            <p:nvPr/>
          </p:nvSpPr>
          <p:spPr>
            <a:xfrm>
              <a:off x="2955861" y="2612249"/>
              <a:ext cx="896139" cy="896139"/>
            </a:xfrm>
            <a:prstGeom prst="ellipse">
              <a:avLst/>
            </a:prstGeom>
            <a:noFill/>
            <a:ln w="571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tpress Vector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763" y="2893225"/>
              <a:ext cx="702335" cy="39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512925" y="1631571"/>
            <a:ext cx="896139" cy="896139"/>
            <a:chOff x="4952964" y="2697732"/>
            <a:chExt cx="896139" cy="896139"/>
          </a:xfrm>
        </p:grpSpPr>
        <p:sp>
          <p:nvSpPr>
            <p:cNvPr id="36" name="Oval 35"/>
            <p:cNvSpPr/>
            <p:nvPr/>
          </p:nvSpPr>
          <p:spPr>
            <a:xfrm>
              <a:off x="4952964" y="2697732"/>
              <a:ext cx="896139" cy="896139"/>
            </a:xfrm>
            <a:prstGeom prst="ellipse">
              <a:avLst/>
            </a:prstGeom>
            <a:noFill/>
            <a:ln w="571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442" y="2799061"/>
              <a:ext cx="693482" cy="693482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>
            <a:stCxn id="36" idx="2"/>
            <a:endCxn id="217" idx="6"/>
          </p:cNvCxnSpPr>
          <p:nvPr/>
        </p:nvCxnSpPr>
        <p:spPr>
          <a:xfrm flipH="1">
            <a:off x="5362712" y="2079641"/>
            <a:ext cx="1150213" cy="624783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512925" y="2936318"/>
            <a:ext cx="896139" cy="896139"/>
            <a:chOff x="4744936" y="3323266"/>
            <a:chExt cx="896139" cy="896139"/>
          </a:xfrm>
          <a:noFill/>
        </p:grpSpPr>
        <p:pic>
          <p:nvPicPr>
            <p:cNvPr id="1030" name="Picture 6" descr="File:Rasa nlu horizontal purple.sv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200"/>
            <a:stretch/>
          </p:blipFill>
          <p:spPr bwMode="auto">
            <a:xfrm>
              <a:off x="4799330" y="3624060"/>
              <a:ext cx="835681" cy="387296"/>
            </a:xfrm>
            <a:prstGeom prst="rect">
              <a:avLst/>
            </a:prstGeom>
            <a:grpFill/>
            <a:ln>
              <a:noFill/>
            </a:ln>
            <a:extLst/>
          </p:spPr>
        </p:pic>
        <p:sp>
          <p:nvSpPr>
            <p:cNvPr id="45" name="Oval 44"/>
            <p:cNvSpPr/>
            <p:nvPr/>
          </p:nvSpPr>
          <p:spPr>
            <a:xfrm>
              <a:off x="4744936" y="3323266"/>
              <a:ext cx="896139" cy="896139"/>
            </a:xfrm>
            <a:prstGeom prst="ellipse">
              <a:avLst/>
            </a:prstGeom>
            <a:grp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>
            <a:stCxn id="45" idx="2"/>
            <a:endCxn id="217" idx="6"/>
          </p:cNvCxnSpPr>
          <p:nvPr/>
        </p:nvCxnSpPr>
        <p:spPr>
          <a:xfrm flipH="1" flipV="1">
            <a:off x="5362712" y="2704424"/>
            <a:ext cx="1150213" cy="67996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236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Barlow Condensed</vt:lpstr>
      <vt:lpstr>Black Han Sans</vt:lpstr>
      <vt:lpstr>Barlow Condensed Light</vt:lpstr>
      <vt:lpstr>Arial</vt:lpstr>
      <vt:lpstr>Virtual Assistant Business Plan by Slidesgo</vt:lpstr>
      <vt:lpstr>DSO Chatbot PresentationMarcus Yeo</vt:lpstr>
      <vt:lpstr>Live Demo!</vt:lpstr>
      <vt:lpstr>Overview</vt:lpstr>
      <vt:lpstr>Two columns</vt:lpstr>
      <vt:lpstr>Two columns</vt:lpstr>
      <vt:lpstr>Two columns</vt:lpstr>
      <vt:lpstr>Topic Research</vt:lpstr>
      <vt:lpstr>Two columns</vt:lpstr>
      <vt:lpstr>Two columns</vt:lpstr>
      <vt:lpstr>Two columns</vt:lpstr>
      <vt:lpstr>Tech Stack</vt:lpstr>
      <vt:lpstr>Two columns</vt:lpstr>
      <vt:lpstr>Two columns</vt:lpstr>
      <vt:lpstr>Two columns</vt:lpstr>
      <vt:lpstr>Live Demo!</vt:lpstr>
      <vt:lpstr>Two columns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Chatbot PresentationMarcus Yeo</dc:title>
  <cp:lastModifiedBy>u</cp:lastModifiedBy>
  <cp:revision>22</cp:revision>
  <dcterms:modified xsi:type="dcterms:W3CDTF">2023-07-18T03:18:40Z</dcterms:modified>
</cp:coreProperties>
</file>