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2"/>
  </p:notesMasterIdLst>
  <p:sldIdLst>
    <p:sldId id="256" r:id="rId2"/>
    <p:sldId id="257" r:id="rId3"/>
    <p:sldId id="258" r:id="rId4"/>
    <p:sldId id="311" r:id="rId5"/>
    <p:sldId id="312" r:id="rId6"/>
    <p:sldId id="313" r:id="rId7"/>
    <p:sldId id="314" r:id="rId8"/>
    <p:sldId id="317" r:id="rId9"/>
    <p:sldId id="271" r:id="rId10"/>
    <p:sldId id="316" r:id="rId11"/>
  </p:sldIdLst>
  <p:sldSz cx="9144000" cy="5143500" type="screen16x9"/>
  <p:notesSz cx="6858000" cy="9144000"/>
  <p:embeddedFontLst>
    <p:embeddedFont>
      <p:font typeface="Maven Pro" panose="020B0604020202020204" charset="0"/>
      <p:regular r:id="rId13"/>
      <p:bold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  <p:embeddedFont>
      <p:font typeface="Press Start 2P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0808C2B5-18ED-400B-A054-BE99D5B8A7AD}">
          <p14:sldIdLst>
            <p14:sldId id="256"/>
            <p14:sldId id="257"/>
            <p14:sldId id="258"/>
            <p14:sldId id="311"/>
            <p14:sldId id="312"/>
            <p14:sldId id="313"/>
            <p14:sldId id="314"/>
            <p14:sldId id="317"/>
            <p14:sldId id="271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CB34B4-FD9C-44C0-9D92-A53608F44D0B}">
  <a:tblStyle styleId="{2FCB34B4-FD9C-44C0-9D92-A53608F44D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85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64692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ce710277d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ce710277d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9733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6ed1d3ee59_0_10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6ed1d3ee59_0_10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158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025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ad10344254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ad10344254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7245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5890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94861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9725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5701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17944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76915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94861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53833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30750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897255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48697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07668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257017" y="3637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666240" y="363586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9" y="3034023"/>
            <a:ext cx="295338" cy="302004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9" y="243186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84677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846774" y="303468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-51" y="1784888"/>
            <a:ext cx="295369" cy="302004"/>
          </a:xfrm>
          <a:custGeom>
            <a:avLst/>
            <a:gdLst/>
            <a:ahLst/>
            <a:cxnLst/>
            <a:rect l="l" t="t" r="r" b="b"/>
            <a:pathLst>
              <a:path w="9515" h="10579" extrusionOk="0">
                <a:moveTo>
                  <a:pt x="1" y="1"/>
                </a:moveTo>
                <a:lnTo>
                  <a:pt x="1" y="10579"/>
                </a:lnTo>
                <a:lnTo>
                  <a:pt x="9515" y="10579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90611" y="3034023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17993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176892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353834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412853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71780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530800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648696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707668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412805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667320" y="423820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66639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825704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884858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8847780" y="363729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8846852" y="243208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8846837" y="1829248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7074526" y="3637928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1768933" y="3638751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8258967" y="303510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841100" y="2279225"/>
            <a:ext cx="5461800" cy="9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35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358950" y="3281500"/>
            <a:ext cx="42831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ctrTitle" idx="2"/>
          </p:nvPr>
        </p:nvSpPr>
        <p:spPr>
          <a:xfrm>
            <a:off x="713100" y="1323175"/>
            <a:ext cx="7717800" cy="7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/>
          <p:nvPr/>
        </p:nvSpPr>
        <p:spPr>
          <a:xfrm flipH="1">
            <a:off x="5899913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2951306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flipH="1">
            <a:off x="591513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flipH="1">
            <a:off x="825880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flipH="1">
            <a:off x="5310198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flipH="1">
            <a:off x="413073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flipH="1">
            <a:off x="1771844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flipH="1">
            <a:off x="884858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flipH="1">
            <a:off x="8259323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flipH="1">
            <a:off x="7669562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flipH="1">
            <a:off x="7079601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flipH="1">
            <a:off x="531018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flipH="1">
            <a:off x="4720963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flipH="1">
            <a:off x="4130723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flipH="1">
            <a:off x="2361566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flipH="1">
            <a:off x="1771844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flipH="1">
            <a:off x="1183064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flipH="1">
            <a:off x="-5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flipH="1">
            <a:off x="592413" y="4239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/>
          <p:nvPr/>
        </p:nvSpPr>
        <p:spPr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9" y="3034023"/>
            <a:ext cx="295338" cy="302004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9" y="243186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/>
          <p:nvPr/>
        </p:nvSpPr>
        <p:spPr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"/>
          <p:cNvSpPr/>
          <p:nvPr/>
        </p:nvSpPr>
        <p:spPr>
          <a:xfrm rot="10800000" flipH="1">
            <a:off x="8257867" y="14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/>
          <p:nvPr/>
        </p:nvSpPr>
        <p:spPr>
          <a:xfrm rot="10800000" flipH="1">
            <a:off x="8847624" y="602608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"/>
          <p:cNvSpPr/>
          <p:nvPr/>
        </p:nvSpPr>
        <p:spPr>
          <a:xfrm rot="10800000" flipH="1">
            <a:off x="8848630" y="-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"/>
          <p:cNvSpPr/>
          <p:nvPr/>
        </p:nvSpPr>
        <p:spPr>
          <a:xfrm rot="10800000" flipH="1">
            <a:off x="8847702" y="1205203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8847687" y="1807156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8259817" y="602189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body" idx="1"/>
          </p:nvPr>
        </p:nvSpPr>
        <p:spPr>
          <a:xfrm>
            <a:off x="717425" y="1203750"/>
            <a:ext cx="7709100" cy="3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  <a:defRPr>
                <a:solidFill>
                  <a:srgbClr val="FFFFFF"/>
                </a:solidFill>
              </a:defRPr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  <a:defRPr>
                <a:solidFill>
                  <a:srgbClr val="FFFFFF"/>
                </a:solidFill>
              </a:defRPr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4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_1_1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"/>
          <p:cNvSpPr/>
          <p:nvPr/>
        </p:nvSpPr>
        <p:spPr>
          <a:xfrm rot="10800000" flipH="1">
            <a:off x="0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 rot="10800000" flipH="1">
            <a:off x="589715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 rot="10800000" flipH="1">
            <a:off x="1179430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3"/>
          <p:cNvSpPr/>
          <p:nvPr/>
        </p:nvSpPr>
        <p:spPr>
          <a:xfrm rot="10800000" flipH="1">
            <a:off x="886" y="1807370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3"/>
          <p:cNvSpPr/>
          <p:nvPr/>
        </p:nvSpPr>
        <p:spPr>
          <a:xfrm rot="10800000" flipH="1">
            <a:off x="912" y="120519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3"/>
          <p:cNvSpPr/>
          <p:nvPr/>
        </p:nvSpPr>
        <p:spPr>
          <a:xfrm rot="10800000" flipH="1">
            <a:off x="444" y="-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3"/>
          <p:cNvSpPr/>
          <p:nvPr/>
        </p:nvSpPr>
        <p:spPr>
          <a:xfrm rot="10800000" flipH="1">
            <a:off x="590206" y="14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3"/>
          <p:cNvSpPr/>
          <p:nvPr/>
        </p:nvSpPr>
        <p:spPr>
          <a:xfrm rot="10800000" flipH="1">
            <a:off x="1179204" y="1693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3"/>
          <p:cNvSpPr/>
          <p:nvPr/>
        </p:nvSpPr>
        <p:spPr>
          <a:xfrm rot="10800000" flipH="1">
            <a:off x="1179208" y="120349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3"/>
          <p:cNvSpPr/>
          <p:nvPr/>
        </p:nvSpPr>
        <p:spPr>
          <a:xfrm>
            <a:off x="8846692" y="4840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3"/>
          <p:cNvSpPr/>
          <p:nvPr/>
        </p:nvSpPr>
        <p:spPr>
          <a:xfrm>
            <a:off x="7666361" y="423742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3"/>
          <p:cNvSpPr/>
          <p:nvPr/>
        </p:nvSpPr>
        <p:spPr>
          <a:xfrm>
            <a:off x="8846692" y="363545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3"/>
          <p:cNvSpPr/>
          <p:nvPr/>
        </p:nvSpPr>
        <p:spPr>
          <a:xfrm>
            <a:off x="8255915" y="363404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3"/>
          <p:cNvSpPr/>
          <p:nvPr/>
        </p:nvSpPr>
        <p:spPr>
          <a:xfrm>
            <a:off x="7666361" y="4842351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3"/>
          <p:cNvSpPr/>
          <p:nvPr/>
        </p:nvSpPr>
        <p:spPr>
          <a:xfrm>
            <a:off x="8256995" y="42363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3"/>
          <p:cNvSpPr/>
          <p:nvPr/>
        </p:nvSpPr>
        <p:spPr>
          <a:xfrm>
            <a:off x="8256073" y="48386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3"/>
          <p:cNvSpPr/>
          <p:nvPr/>
        </p:nvSpPr>
        <p:spPr>
          <a:xfrm>
            <a:off x="8846724" y="4237634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3"/>
          <p:cNvSpPr/>
          <p:nvPr/>
        </p:nvSpPr>
        <p:spPr>
          <a:xfrm>
            <a:off x="8848642" y="3033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1"/>
          </p:nvPr>
        </p:nvSpPr>
        <p:spPr>
          <a:xfrm>
            <a:off x="1407681" y="4102075"/>
            <a:ext cx="30750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subTitle" idx="2"/>
          </p:nvPr>
        </p:nvSpPr>
        <p:spPr>
          <a:xfrm>
            <a:off x="4661319" y="4104337"/>
            <a:ext cx="30750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title" hasCustomPrompt="1"/>
          </p:nvPr>
        </p:nvSpPr>
        <p:spPr>
          <a:xfrm>
            <a:off x="1462581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2" name="Google Shape;362;p13"/>
          <p:cNvSpPr txBox="1">
            <a:spLocks noGrp="1"/>
          </p:cNvSpPr>
          <p:nvPr>
            <p:ph type="title" idx="3" hasCustomPrompt="1"/>
          </p:nvPr>
        </p:nvSpPr>
        <p:spPr>
          <a:xfrm>
            <a:off x="4716219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4" hasCustomPrompt="1"/>
          </p:nvPr>
        </p:nvSpPr>
        <p:spPr>
          <a:xfrm>
            <a:off x="1462581" y="2996049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>
            <a:spLocks noGrp="1"/>
          </p:cNvSpPr>
          <p:nvPr>
            <p:ph type="title" idx="5" hasCustomPrompt="1"/>
          </p:nvPr>
        </p:nvSpPr>
        <p:spPr>
          <a:xfrm>
            <a:off x="4716219" y="2998075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6"/>
          </p:nvPr>
        </p:nvSpPr>
        <p:spPr>
          <a:xfrm>
            <a:off x="1781031" y="2015850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subTitle" idx="7"/>
          </p:nvPr>
        </p:nvSpPr>
        <p:spPr>
          <a:xfrm>
            <a:off x="5034669" y="2018575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subTitle" idx="8"/>
          </p:nvPr>
        </p:nvSpPr>
        <p:spPr>
          <a:xfrm>
            <a:off x="5034669" y="3643025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9"/>
          </p:nvPr>
        </p:nvSpPr>
        <p:spPr>
          <a:xfrm>
            <a:off x="1407681" y="2479575"/>
            <a:ext cx="3075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subTitle" idx="13"/>
          </p:nvPr>
        </p:nvSpPr>
        <p:spPr>
          <a:xfrm>
            <a:off x="4668369" y="2480138"/>
            <a:ext cx="30609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13"/>
          <p:cNvSpPr txBox="1">
            <a:spLocks noGrp="1"/>
          </p:cNvSpPr>
          <p:nvPr>
            <p:ph type="subTitle" idx="14"/>
          </p:nvPr>
        </p:nvSpPr>
        <p:spPr>
          <a:xfrm>
            <a:off x="1781031" y="3640250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title" idx="15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ONE_COLUMN_TEXT_1_1_1_1_1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1"/>
          <p:cNvSpPr/>
          <p:nvPr/>
        </p:nvSpPr>
        <p:spPr>
          <a:xfrm flipH="1">
            <a:off x="6489629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1"/>
          <p:cNvSpPr/>
          <p:nvPr/>
        </p:nvSpPr>
        <p:spPr>
          <a:xfrm flipH="1">
            <a:off x="2951306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1"/>
          <p:cNvSpPr/>
          <p:nvPr/>
        </p:nvSpPr>
        <p:spPr>
          <a:xfrm flipH="1">
            <a:off x="591513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1"/>
          <p:cNvSpPr/>
          <p:nvPr/>
        </p:nvSpPr>
        <p:spPr>
          <a:xfrm flipH="1">
            <a:off x="825880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1"/>
          <p:cNvSpPr/>
          <p:nvPr/>
        </p:nvSpPr>
        <p:spPr>
          <a:xfrm flipH="1">
            <a:off x="413073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1"/>
          <p:cNvSpPr/>
          <p:nvPr/>
        </p:nvSpPr>
        <p:spPr>
          <a:xfrm flipH="1">
            <a:off x="2951306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1"/>
          <p:cNvSpPr/>
          <p:nvPr/>
        </p:nvSpPr>
        <p:spPr>
          <a:xfrm flipH="1">
            <a:off x="884858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1"/>
          <p:cNvSpPr/>
          <p:nvPr/>
        </p:nvSpPr>
        <p:spPr>
          <a:xfrm flipH="1">
            <a:off x="8259323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1"/>
          <p:cNvSpPr/>
          <p:nvPr/>
        </p:nvSpPr>
        <p:spPr>
          <a:xfrm flipH="1">
            <a:off x="7669562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1"/>
          <p:cNvSpPr/>
          <p:nvPr/>
        </p:nvSpPr>
        <p:spPr>
          <a:xfrm flipH="1">
            <a:off x="7079601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1"/>
          <p:cNvSpPr/>
          <p:nvPr/>
        </p:nvSpPr>
        <p:spPr>
          <a:xfrm flipH="1">
            <a:off x="531018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1"/>
          <p:cNvSpPr/>
          <p:nvPr/>
        </p:nvSpPr>
        <p:spPr>
          <a:xfrm flipH="1">
            <a:off x="4720963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1"/>
          <p:cNvSpPr/>
          <p:nvPr/>
        </p:nvSpPr>
        <p:spPr>
          <a:xfrm flipH="1">
            <a:off x="4130723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1"/>
          <p:cNvSpPr/>
          <p:nvPr/>
        </p:nvSpPr>
        <p:spPr>
          <a:xfrm flipH="1">
            <a:off x="3541462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1"/>
          <p:cNvSpPr/>
          <p:nvPr/>
        </p:nvSpPr>
        <p:spPr>
          <a:xfrm flipH="1">
            <a:off x="2361566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1"/>
          <p:cNvSpPr/>
          <p:nvPr/>
        </p:nvSpPr>
        <p:spPr>
          <a:xfrm flipH="1">
            <a:off x="1771844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1"/>
          <p:cNvSpPr/>
          <p:nvPr/>
        </p:nvSpPr>
        <p:spPr>
          <a:xfrm flipH="1">
            <a:off x="-5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1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6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33"/>
          <p:cNvSpPr txBox="1">
            <a:spLocks noGrp="1"/>
          </p:cNvSpPr>
          <p:nvPr>
            <p:ph type="ctrTitle"/>
          </p:nvPr>
        </p:nvSpPr>
        <p:spPr>
          <a:xfrm>
            <a:off x="1841100" y="2279225"/>
            <a:ext cx="5461800" cy="9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 smtClean="0"/>
              <a:t>HANDTRACKING EDITION</a:t>
            </a:r>
            <a:endParaRPr sz="2600" dirty="0"/>
          </a:p>
        </p:txBody>
      </p:sp>
      <p:sp>
        <p:nvSpPr>
          <p:cNvPr id="964" name="Google Shape;964;p33"/>
          <p:cNvSpPr txBox="1">
            <a:spLocks noGrp="1"/>
          </p:cNvSpPr>
          <p:nvPr>
            <p:ph type="subTitle" idx="1"/>
          </p:nvPr>
        </p:nvSpPr>
        <p:spPr>
          <a:xfrm>
            <a:off x="2358950" y="3281500"/>
            <a:ext cx="42831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965" name="Google Shape;965;p33"/>
          <p:cNvSpPr txBox="1">
            <a:spLocks noGrp="1"/>
          </p:cNvSpPr>
          <p:nvPr>
            <p:ph type="ctrTitle" idx="2"/>
          </p:nvPr>
        </p:nvSpPr>
        <p:spPr>
          <a:xfrm>
            <a:off x="713100" y="1323175"/>
            <a:ext cx="7717800" cy="7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SNAKE GAME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547" y="625444"/>
            <a:ext cx="8334855" cy="3399900"/>
          </a:xfrm>
        </p:spPr>
        <p:txBody>
          <a:bodyPr/>
          <a:lstStyle/>
          <a:p>
            <a:pPr marL="158750" indent="0" algn="ctr">
              <a:buClr>
                <a:schemeClr val="dk1"/>
              </a:buClr>
              <a:buSzPts val="3000"/>
              <a:buNone/>
            </a:pPr>
            <a:r>
              <a:rPr lang="en-GB" sz="2500" dirty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MULTUMIM PENTRU </a:t>
            </a:r>
            <a:r>
              <a:rPr lang="en-GB" sz="2500" dirty="0" smtClean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ATENTIE!</a:t>
            </a:r>
          </a:p>
          <a:p>
            <a:pPr marL="158750" indent="0" algn="ctr">
              <a:buClr>
                <a:schemeClr val="dk1"/>
              </a:buClr>
              <a:buSzPts val="3000"/>
              <a:buNone/>
            </a:pPr>
            <a:endParaRPr lang="en-GB" sz="2500" dirty="0" smtClean="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158750" indent="0" algn="ctr">
              <a:buClr>
                <a:schemeClr val="dk1"/>
              </a:buClr>
              <a:buSzPts val="3000"/>
              <a:buNone/>
            </a:pPr>
            <a:r>
              <a:rPr lang="en-GB" sz="2500" dirty="0" smtClean="0">
                <a:solidFill>
                  <a:schemeClr val="bg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Q &amp; A </a:t>
            </a:r>
            <a:endParaRPr lang="en-GB" sz="2500" dirty="0">
              <a:solidFill>
                <a:schemeClr val="bg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  <p:extLst>
      <p:ext uri="{BB962C8B-B14F-4D97-AF65-F5344CB8AC3E}">
        <p14:creationId xmlns:p14="http://schemas.microsoft.com/office/powerpoint/2010/main" val="359744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4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ECHIPA</a:t>
            </a:r>
            <a:endParaRPr dirty="0"/>
          </a:p>
        </p:txBody>
      </p:sp>
      <p:sp>
        <p:nvSpPr>
          <p:cNvPr id="971" name="Google Shape;971;p34"/>
          <p:cNvSpPr txBox="1">
            <a:spLocks noGrp="1"/>
          </p:cNvSpPr>
          <p:nvPr>
            <p:ph type="body" idx="1"/>
          </p:nvPr>
        </p:nvSpPr>
        <p:spPr>
          <a:xfrm>
            <a:off x="717425" y="111732"/>
            <a:ext cx="7709100" cy="3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	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098596" y="1215899"/>
            <a:ext cx="47825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chemeClr val="bg1"/>
                </a:solidFill>
              </a:rPr>
              <a:t>Andrei Vasilescu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chemeClr val="bg1"/>
                </a:solidFill>
              </a:rPr>
              <a:t>Tudor </a:t>
            </a:r>
            <a:r>
              <a:rPr lang="en-GB" sz="2000" dirty="0" err="1" smtClean="0">
                <a:solidFill>
                  <a:schemeClr val="bg1"/>
                </a:solidFill>
              </a:rPr>
              <a:t>Marculescu</a:t>
            </a:r>
            <a:endParaRPr lang="en-GB" sz="2000" dirty="0" smtClean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chemeClr val="bg1"/>
                </a:solidFill>
              </a:rPr>
              <a:t>Daria </a:t>
            </a:r>
            <a:r>
              <a:rPr lang="en-GB" sz="2000" dirty="0" err="1" smtClean="0">
                <a:solidFill>
                  <a:schemeClr val="bg1"/>
                </a:solidFill>
              </a:rPr>
              <a:t>Ciobanu</a:t>
            </a:r>
            <a:endParaRPr lang="en-GB" sz="2000" dirty="0" smtClean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sz="2000" dirty="0" err="1" smtClean="0">
                <a:solidFill>
                  <a:schemeClr val="bg1"/>
                </a:solidFill>
              </a:rPr>
              <a:t>Sorin</a:t>
            </a:r>
            <a:r>
              <a:rPr lang="en-GB" sz="2000" dirty="0" smtClean="0">
                <a:solidFill>
                  <a:schemeClr val="bg1"/>
                </a:solidFill>
              </a:rPr>
              <a:t> </a:t>
            </a:r>
            <a:r>
              <a:rPr lang="en-GB" sz="2000" dirty="0" err="1" smtClean="0">
                <a:solidFill>
                  <a:schemeClr val="bg1"/>
                </a:solidFill>
              </a:rPr>
              <a:t>Barbu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5"/>
          <p:cNvSpPr txBox="1">
            <a:spLocks noGrp="1"/>
          </p:cNvSpPr>
          <p:nvPr>
            <p:ph type="title" idx="15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DESPRE JOC</a:t>
            </a:r>
            <a:endParaRPr u="sng" dirty="0">
              <a:solidFill>
                <a:schemeClr val="accent1"/>
              </a:solidFill>
            </a:endParaRPr>
          </a:p>
        </p:txBody>
      </p:sp>
      <p:sp>
        <p:nvSpPr>
          <p:cNvPr id="977" name="Google Shape;977;p35"/>
          <p:cNvSpPr txBox="1">
            <a:spLocks noGrp="1"/>
          </p:cNvSpPr>
          <p:nvPr>
            <p:ph type="subTitle" idx="6"/>
          </p:nvPr>
        </p:nvSpPr>
        <p:spPr>
          <a:xfrm>
            <a:off x="835459" y="2015850"/>
            <a:ext cx="419921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 smtClean="0"/>
              <a:t>Joc singleplayer</a:t>
            </a:r>
            <a:endParaRPr sz="1400" dirty="0"/>
          </a:p>
        </p:txBody>
      </p:sp>
      <p:sp>
        <p:nvSpPr>
          <p:cNvPr id="978" name="Google Shape;978;p35"/>
          <p:cNvSpPr txBox="1">
            <a:spLocks noGrp="1"/>
          </p:cNvSpPr>
          <p:nvPr>
            <p:ph type="subTitle" idx="7"/>
          </p:nvPr>
        </p:nvSpPr>
        <p:spPr>
          <a:xfrm>
            <a:off x="4668369" y="2018575"/>
            <a:ext cx="301305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 smtClean="0"/>
              <a:t>Joc pe nivele</a:t>
            </a:r>
            <a:endParaRPr sz="1400" dirty="0"/>
          </a:p>
        </p:txBody>
      </p:sp>
      <p:sp>
        <p:nvSpPr>
          <p:cNvPr id="979" name="Google Shape;979;p35"/>
          <p:cNvSpPr txBox="1">
            <a:spLocks noGrp="1"/>
          </p:cNvSpPr>
          <p:nvPr>
            <p:ph type="subTitle" idx="8"/>
          </p:nvPr>
        </p:nvSpPr>
        <p:spPr>
          <a:xfrm>
            <a:off x="5034669" y="3643025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 smtClean="0"/>
              <a:t>Inovativ</a:t>
            </a:r>
            <a:endParaRPr sz="1400" dirty="0"/>
          </a:p>
        </p:txBody>
      </p:sp>
      <p:sp>
        <p:nvSpPr>
          <p:cNvPr id="980" name="Google Shape;980;p35"/>
          <p:cNvSpPr txBox="1">
            <a:spLocks noGrp="1"/>
          </p:cNvSpPr>
          <p:nvPr>
            <p:ph type="title"/>
          </p:nvPr>
        </p:nvSpPr>
        <p:spPr>
          <a:xfrm>
            <a:off x="1462581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</a:t>
            </a:r>
            <a:endParaRPr dirty="0"/>
          </a:p>
        </p:txBody>
      </p:sp>
      <p:sp>
        <p:nvSpPr>
          <p:cNvPr id="981" name="Google Shape;981;p35"/>
          <p:cNvSpPr txBox="1">
            <a:spLocks noGrp="1"/>
          </p:cNvSpPr>
          <p:nvPr>
            <p:ph type="title" idx="3"/>
          </p:nvPr>
        </p:nvSpPr>
        <p:spPr>
          <a:xfrm>
            <a:off x="4716219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82" name="Google Shape;982;p35"/>
          <p:cNvSpPr txBox="1">
            <a:spLocks noGrp="1"/>
          </p:cNvSpPr>
          <p:nvPr>
            <p:ph type="title" idx="4"/>
          </p:nvPr>
        </p:nvSpPr>
        <p:spPr>
          <a:xfrm>
            <a:off x="1462581" y="2996049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83" name="Google Shape;983;p35"/>
          <p:cNvSpPr txBox="1">
            <a:spLocks noGrp="1"/>
          </p:cNvSpPr>
          <p:nvPr>
            <p:ph type="title" idx="5"/>
          </p:nvPr>
        </p:nvSpPr>
        <p:spPr>
          <a:xfrm>
            <a:off x="4716219" y="2998075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984" name="Google Shape;984;p35"/>
          <p:cNvSpPr txBox="1">
            <a:spLocks noGrp="1"/>
          </p:cNvSpPr>
          <p:nvPr>
            <p:ph type="subTitle" idx="9"/>
          </p:nvPr>
        </p:nvSpPr>
        <p:spPr>
          <a:xfrm>
            <a:off x="1407681" y="2479575"/>
            <a:ext cx="3075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5" name="Google Shape;985;p35"/>
          <p:cNvSpPr txBox="1">
            <a:spLocks noGrp="1"/>
          </p:cNvSpPr>
          <p:nvPr>
            <p:ph type="subTitle" idx="13"/>
          </p:nvPr>
        </p:nvSpPr>
        <p:spPr>
          <a:xfrm>
            <a:off x="4668369" y="2480138"/>
            <a:ext cx="30609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986" name="Google Shape;986;p35"/>
          <p:cNvSpPr txBox="1">
            <a:spLocks noGrp="1"/>
          </p:cNvSpPr>
          <p:nvPr>
            <p:ph type="subTitle" idx="1"/>
          </p:nvPr>
        </p:nvSpPr>
        <p:spPr>
          <a:xfrm>
            <a:off x="1407681" y="4102075"/>
            <a:ext cx="30750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987" name="Google Shape;987;p35"/>
          <p:cNvSpPr txBox="1">
            <a:spLocks noGrp="1"/>
          </p:cNvSpPr>
          <p:nvPr>
            <p:ph type="subTitle" idx="2"/>
          </p:nvPr>
        </p:nvSpPr>
        <p:spPr>
          <a:xfrm>
            <a:off x="4661319" y="4104337"/>
            <a:ext cx="30750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988" name="Google Shape;988;p35"/>
          <p:cNvSpPr txBox="1">
            <a:spLocks noGrp="1"/>
          </p:cNvSpPr>
          <p:nvPr>
            <p:ph type="subTitle" idx="14"/>
          </p:nvPr>
        </p:nvSpPr>
        <p:spPr>
          <a:xfrm>
            <a:off x="1781031" y="3640250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Competitiv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 CE AM ALES SNAKE?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5308" y="216988"/>
            <a:ext cx="7709100" cy="3399900"/>
          </a:xfrm>
        </p:spPr>
        <p:txBody>
          <a:bodyPr/>
          <a:lstStyle/>
          <a:p>
            <a:r>
              <a:rPr lang="en-GB" sz="1500" dirty="0" smtClean="0"/>
              <a:t>Este un </a:t>
            </a:r>
            <a:r>
              <a:rPr lang="en-GB" sz="1500" dirty="0" err="1" smtClean="0"/>
              <a:t>joc</a:t>
            </a:r>
            <a:r>
              <a:rPr lang="en-GB" sz="1500" dirty="0" smtClean="0"/>
              <a:t> al </a:t>
            </a:r>
            <a:r>
              <a:rPr lang="en-GB" sz="1500" dirty="0" err="1" smtClean="0"/>
              <a:t>copilariei</a:t>
            </a:r>
            <a:r>
              <a:rPr lang="en-GB" sz="1500" dirty="0" smtClean="0"/>
              <a:t> </a:t>
            </a:r>
            <a:r>
              <a:rPr lang="en-GB" sz="1500" dirty="0" err="1" smtClean="0"/>
              <a:t>celor</a:t>
            </a:r>
            <a:r>
              <a:rPr lang="en-GB" sz="1500" dirty="0" smtClean="0"/>
              <a:t> </a:t>
            </a:r>
            <a:r>
              <a:rPr lang="en-GB" sz="1500" dirty="0" err="1" smtClean="0"/>
              <a:t>mai</a:t>
            </a:r>
            <a:r>
              <a:rPr lang="en-GB" sz="1500" dirty="0" smtClean="0"/>
              <a:t> multi </a:t>
            </a:r>
            <a:r>
              <a:rPr lang="en-GB" sz="1500" dirty="0" err="1" smtClean="0"/>
              <a:t>dintre</a:t>
            </a:r>
            <a:r>
              <a:rPr lang="en-GB" sz="1500" dirty="0" smtClean="0"/>
              <a:t> </a:t>
            </a:r>
            <a:r>
              <a:rPr lang="en-GB" sz="1500" dirty="0" err="1" smtClean="0"/>
              <a:t>noi</a:t>
            </a:r>
            <a:endParaRPr lang="en-GB" sz="1500" dirty="0" smtClean="0"/>
          </a:p>
          <a:p>
            <a:endParaRPr lang="en-GB" sz="1500" dirty="0" smtClean="0"/>
          </a:p>
          <a:p>
            <a:r>
              <a:rPr lang="en-GB" sz="1500" dirty="0" smtClean="0"/>
              <a:t>Am </a:t>
            </a:r>
            <a:r>
              <a:rPr lang="en-GB" sz="1500" dirty="0" err="1" smtClean="0"/>
              <a:t>vrut</a:t>
            </a:r>
            <a:r>
              <a:rPr lang="en-GB" sz="1500" dirty="0" smtClean="0"/>
              <a:t> </a:t>
            </a:r>
            <a:r>
              <a:rPr lang="en-GB" sz="1500" dirty="0" err="1" smtClean="0"/>
              <a:t>sa</a:t>
            </a:r>
            <a:r>
              <a:rPr lang="en-GB" sz="1500" dirty="0" smtClean="0"/>
              <a:t> </a:t>
            </a:r>
            <a:r>
              <a:rPr lang="en-GB" sz="1500" dirty="0" err="1" smtClean="0"/>
              <a:t>readucem</a:t>
            </a:r>
            <a:r>
              <a:rPr lang="en-GB" sz="1500" dirty="0" smtClean="0"/>
              <a:t> la </a:t>
            </a:r>
            <a:r>
              <a:rPr lang="en-GB" sz="1500" dirty="0" err="1" smtClean="0"/>
              <a:t>viata</a:t>
            </a:r>
            <a:r>
              <a:rPr lang="en-GB" sz="1500" dirty="0" smtClean="0"/>
              <a:t> </a:t>
            </a:r>
            <a:r>
              <a:rPr lang="en-GB" sz="1500" dirty="0" err="1" smtClean="0"/>
              <a:t>acest</a:t>
            </a:r>
            <a:r>
              <a:rPr lang="en-GB" sz="1500" dirty="0" smtClean="0"/>
              <a:t> </a:t>
            </a:r>
            <a:r>
              <a:rPr lang="en-GB" sz="1500" dirty="0" err="1" smtClean="0"/>
              <a:t>joc</a:t>
            </a:r>
            <a:r>
              <a:rPr lang="en-GB" sz="1500" dirty="0" smtClean="0"/>
              <a:t> </a:t>
            </a:r>
            <a:r>
              <a:rPr lang="en-GB" sz="1500" dirty="0" err="1" smtClean="0"/>
              <a:t>umbrit</a:t>
            </a:r>
            <a:r>
              <a:rPr lang="en-GB" sz="1500" dirty="0" smtClean="0"/>
              <a:t> de </a:t>
            </a:r>
            <a:r>
              <a:rPr lang="en-GB" sz="1500" dirty="0" err="1" smtClean="0"/>
              <a:t>noile</a:t>
            </a:r>
            <a:r>
              <a:rPr lang="en-GB" sz="1500" dirty="0"/>
              <a:t> </a:t>
            </a:r>
            <a:r>
              <a:rPr lang="en-GB" sz="1500" dirty="0" err="1" smtClean="0"/>
              <a:t>tehnologii</a:t>
            </a:r>
            <a:r>
              <a:rPr lang="en-GB" sz="1500" dirty="0" smtClean="0"/>
              <a:t>, </a:t>
            </a:r>
            <a:r>
              <a:rPr lang="en-GB" sz="1500" dirty="0" err="1" smtClean="0"/>
              <a:t>prin</a:t>
            </a:r>
            <a:r>
              <a:rPr lang="en-GB" sz="1500" dirty="0" smtClean="0"/>
              <a:t> </a:t>
            </a:r>
            <a:r>
              <a:rPr lang="en-GB" sz="1500" dirty="0" err="1" smtClean="0"/>
              <a:t>implementarea</a:t>
            </a:r>
            <a:r>
              <a:rPr lang="en-GB" sz="1500" dirty="0" smtClean="0"/>
              <a:t> </a:t>
            </a:r>
            <a:r>
              <a:rPr lang="en-GB" sz="1500" dirty="0" err="1" smtClean="0"/>
              <a:t>handtracking-ului</a:t>
            </a:r>
            <a:endParaRPr lang="en-GB" sz="1500" dirty="0" smtClean="0"/>
          </a:p>
          <a:p>
            <a:endParaRPr lang="en-GB" sz="1500" dirty="0"/>
          </a:p>
          <a:p>
            <a:r>
              <a:rPr lang="en-GB" sz="1500" dirty="0" smtClean="0"/>
              <a:t>Este un </a:t>
            </a:r>
            <a:r>
              <a:rPr lang="en-GB" sz="1500" dirty="0" err="1" smtClean="0"/>
              <a:t>joc</a:t>
            </a:r>
            <a:r>
              <a:rPr lang="en-GB" sz="1500" dirty="0" smtClean="0"/>
              <a:t> </a:t>
            </a:r>
            <a:r>
              <a:rPr lang="en-GB" sz="1500" dirty="0" err="1" smtClean="0"/>
              <a:t>simplu</a:t>
            </a:r>
            <a:r>
              <a:rPr lang="en-GB" sz="1500" dirty="0" smtClean="0"/>
              <a:t> de </a:t>
            </a:r>
            <a:r>
              <a:rPr lang="en-GB" sz="1500" dirty="0" err="1" smtClean="0"/>
              <a:t>inteles</a:t>
            </a:r>
            <a:r>
              <a:rPr lang="en-GB" sz="1500" dirty="0" smtClean="0"/>
              <a:t> </a:t>
            </a:r>
            <a:r>
              <a:rPr lang="en-GB" sz="1500" dirty="0" err="1" smtClean="0"/>
              <a:t>si</a:t>
            </a:r>
            <a:r>
              <a:rPr lang="en-GB" sz="1500" dirty="0" smtClean="0"/>
              <a:t> </a:t>
            </a:r>
            <a:r>
              <a:rPr lang="en-GB" sz="1500" dirty="0" err="1" smtClean="0"/>
              <a:t>simplu</a:t>
            </a:r>
            <a:r>
              <a:rPr lang="en-GB" sz="1500" dirty="0" smtClean="0"/>
              <a:t> de </a:t>
            </a:r>
            <a:r>
              <a:rPr lang="en-GB" sz="1500" dirty="0" err="1" smtClean="0"/>
              <a:t>utilizat</a:t>
            </a:r>
            <a:r>
              <a:rPr lang="en-GB" sz="1500" dirty="0" smtClean="0"/>
              <a:t>, cu un </a:t>
            </a:r>
            <a:r>
              <a:rPr lang="en-GB" sz="1500" dirty="0" err="1" smtClean="0"/>
              <a:t>numar</a:t>
            </a:r>
            <a:r>
              <a:rPr lang="en-GB" sz="1500" dirty="0" smtClean="0"/>
              <a:t> mic de </a:t>
            </a:r>
            <a:r>
              <a:rPr lang="en-GB" sz="1500" dirty="0" err="1" smtClean="0"/>
              <a:t>comenzi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87489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CE AM UTILIZAT?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7669" y="1511331"/>
            <a:ext cx="7709100" cy="3399900"/>
          </a:xfrm>
        </p:spPr>
        <p:txBody>
          <a:bodyPr/>
          <a:lstStyle/>
          <a:p>
            <a:pPr marL="158750" indent="0">
              <a:buNone/>
            </a:pPr>
            <a:r>
              <a:rPr lang="en-GB" sz="1500" b="1" dirty="0" smtClean="0">
                <a:solidFill>
                  <a:schemeClr val="bg1"/>
                </a:solidFill>
              </a:rPr>
              <a:t>1. </a:t>
            </a:r>
            <a:r>
              <a:rPr lang="en-GB" sz="1500" b="1" dirty="0" err="1" smtClean="0">
                <a:solidFill>
                  <a:schemeClr val="bg1"/>
                </a:solidFill>
              </a:rPr>
              <a:t>Handtracking</a:t>
            </a:r>
            <a:r>
              <a:rPr lang="en-GB" sz="1500" b="1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GB" sz="1500" dirty="0" err="1" smtClean="0">
                <a:solidFill>
                  <a:schemeClr val="bg1"/>
                </a:solidFill>
              </a:rPr>
              <a:t>opencv</a:t>
            </a:r>
            <a:r>
              <a:rPr lang="en-GB" sz="1500" dirty="0" smtClean="0">
                <a:solidFill>
                  <a:schemeClr val="bg1"/>
                </a:solidFill>
              </a:rPr>
              <a:t> – python</a:t>
            </a:r>
          </a:p>
          <a:p>
            <a:r>
              <a:rPr lang="en-GB" sz="1500" dirty="0" err="1">
                <a:solidFill>
                  <a:schemeClr val="bg1"/>
                </a:solidFill>
              </a:rPr>
              <a:t>c</a:t>
            </a:r>
            <a:r>
              <a:rPr lang="en-GB" sz="1500" dirty="0" err="1" smtClean="0">
                <a:solidFill>
                  <a:schemeClr val="bg1"/>
                </a:solidFill>
              </a:rPr>
              <a:t>vzone</a:t>
            </a:r>
            <a:endParaRPr lang="en-GB" sz="1500" dirty="0" smtClean="0">
              <a:solidFill>
                <a:schemeClr val="bg1"/>
              </a:solidFill>
            </a:endParaRPr>
          </a:p>
          <a:p>
            <a:r>
              <a:rPr lang="en-GB" sz="1500" dirty="0" err="1">
                <a:solidFill>
                  <a:schemeClr val="bg1"/>
                </a:solidFill>
              </a:rPr>
              <a:t>m</a:t>
            </a:r>
            <a:r>
              <a:rPr lang="en-GB" sz="1500" dirty="0" err="1" smtClean="0">
                <a:solidFill>
                  <a:schemeClr val="bg1"/>
                </a:solidFill>
              </a:rPr>
              <a:t>ediapipe</a:t>
            </a:r>
            <a:endParaRPr lang="en-GB" sz="1500" dirty="0" smtClean="0">
              <a:solidFill>
                <a:schemeClr val="bg1"/>
              </a:solidFill>
            </a:endParaRPr>
          </a:p>
          <a:p>
            <a:r>
              <a:rPr lang="en-GB" sz="1500" dirty="0">
                <a:solidFill>
                  <a:schemeClr val="bg1"/>
                </a:solidFill>
              </a:rPr>
              <a:t>t</a:t>
            </a:r>
            <a:r>
              <a:rPr lang="en-GB" sz="1500" dirty="0" smtClean="0">
                <a:solidFill>
                  <a:schemeClr val="bg1"/>
                </a:solidFill>
              </a:rPr>
              <a:t>ime</a:t>
            </a:r>
          </a:p>
          <a:p>
            <a:pPr marL="158750" indent="0">
              <a:buNone/>
            </a:pPr>
            <a:endParaRPr lang="en-GB" sz="1500" u="sng" dirty="0" smtClean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en-GB" sz="1500" b="1" dirty="0" smtClean="0">
                <a:solidFill>
                  <a:schemeClr val="bg1"/>
                </a:solidFill>
              </a:rPr>
              <a:t>2. Snake game:</a:t>
            </a:r>
          </a:p>
          <a:p>
            <a:r>
              <a:rPr lang="en-GB" sz="1500" dirty="0" err="1">
                <a:solidFill>
                  <a:schemeClr val="bg1"/>
                </a:solidFill>
              </a:rPr>
              <a:t>p</a:t>
            </a:r>
            <a:r>
              <a:rPr lang="en-GB" sz="1500" dirty="0" err="1" smtClean="0">
                <a:solidFill>
                  <a:schemeClr val="bg1"/>
                </a:solidFill>
              </a:rPr>
              <a:t>ygame</a:t>
            </a:r>
            <a:endParaRPr lang="en-GB" sz="1500" dirty="0" smtClean="0">
              <a:solidFill>
                <a:schemeClr val="bg1"/>
              </a:solidFill>
            </a:endParaRPr>
          </a:p>
          <a:p>
            <a:r>
              <a:rPr lang="en-GB" sz="1500" dirty="0">
                <a:solidFill>
                  <a:schemeClr val="bg1"/>
                </a:solidFill>
              </a:rPr>
              <a:t>r</a:t>
            </a:r>
            <a:r>
              <a:rPr lang="en-GB" sz="1500" dirty="0" smtClean="0">
                <a:solidFill>
                  <a:schemeClr val="bg1"/>
                </a:solidFill>
              </a:rPr>
              <a:t>andom</a:t>
            </a:r>
          </a:p>
          <a:p>
            <a:r>
              <a:rPr lang="en-GB" sz="1500" dirty="0" smtClean="0">
                <a:solidFill>
                  <a:schemeClr val="bg1"/>
                </a:solidFill>
              </a:rPr>
              <a:t>time</a:t>
            </a:r>
          </a:p>
          <a:p>
            <a:endParaRPr lang="en-GB" sz="1500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en-GB" sz="1500" b="1" dirty="0" smtClean="0">
                <a:solidFill>
                  <a:schemeClr val="bg1"/>
                </a:solidFill>
              </a:rPr>
              <a:t>3. </a:t>
            </a:r>
            <a:r>
              <a:rPr lang="en-GB" sz="1500" b="1" dirty="0" err="1" smtClean="0">
                <a:solidFill>
                  <a:schemeClr val="bg1"/>
                </a:solidFill>
              </a:rPr>
              <a:t>Principii</a:t>
            </a:r>
            <a:r>
              <a:rPr lang="en-GB" sz="1500" b="1" dirty="0" smtClean="0">
                <a:solidFill>
                  <a:schemeClr val="bg1"/>
                </a:solidFill>
              </a:rPr>
              <a:t> OOP</a:t>
            </a:r>
          </a:p>
          <a:p>
            <a:pPr marL="158750" indent="0">
              <a:buNone/>
            </a:pPr>
            <a:endParaRPr lang="en-GB" sz="1500" b="1" dirty="0" smtClean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en-GB" sz="1500" b="1" dirty="0" smtClean="0">
                <a:solidFill>
                  <a:schemeClr val="bg1"/>
                </a:solidFill>
              </a:rPr>
              <a:t>4. </a:t>
            </a:r>
            <a:r>
              <a:rPr lang="en-GB" sz="1500" b="1" dirty="0" err="1" smtClean="0">
                <a:solidFill>
                  <a:schemeClr val="bg1"/>
                </a:solidFill>
              </a:rPr>
              <a:t>Lucrul</a:t>
            </a:r>
            <a:r>
              <a:rPr lang="en-GB" sz="1500" b="1" dirty="0" smtClean="0">
                <a:solidFill>
                  <a:schemeClr val="bg1"/>
                </a:solidFill>
              </a:rPr>
              <a:t> in </a:t>
            </a:r>
            <a:r>
              <a:rPr lang="en-GB" sz="1500" b="1" dirty="0" err="1" smtClean="0">
                <a:solidFill>
                  <a:schemeClr val="bg1"/>
                </a:solidFill>
              </a:rPr>
              <a:t>echipa</a:t>
            </a:r>
            <a:r>
              <a:rPr lang="en-GB" sz="1500" b="1" dirty="0" smtClean="0">
                <a:solidFill>
                  <a:schemeClr val="bg1"/>
                </a:solidFill>
              </a:rPr>
              <a:t> </a:t>
            </a:r>
            <a:r>
              <a:rPr lang="en-GB" sz="1500" b="1" dirty="0" err="1" smtClean="0">
                <a:solidFill>
                  <a:schemeClr val="bg1"/>
                </a:solidFill>
              </a:rPr>
              <a:t>pe</a:t>
            </a:r>
            <a:r>
              <a:rPr lang="en-GB" sz="1500" b="1" dirty="0" smtClean="0">
                <a:solidFill>
                  <a:schemeClr val="bg1"/>
                </a:solidFill>
              </a:rPr>
              <a:t> GitHub </a:t>
            </a:r>
            <a:r>
              <a:rPr lang="en-GB" sz="1500" b="1" dirty="0" err="1" smtClean="0">
                <a:solidFill>
                  <a:schemeClr val="bg1"/>
                </a:solidFill>
              </a:rPr>
              <a:t>si</a:t>
            </a:r>
            <a:r>
              <a:rPr lang="en-GB" sz="1500" b="1" dirty="0" smtClean="0">
                <a:solidFill>
                  <a:schemeClr val="bg1"/>
                </a:solidFill>
              </a:rPr>
              <a:t> Discord</a:t>
            </a:r>
          </a:p>
          <a:p>
            <a:endParaRPr lang="en-GB" u="sng" dirty="0" smtClean="0"/>
          </a:p>
          <a:p>
            <a:endParaRPr lang="en-GB" u="sng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760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DETALII DE LOGISTICA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8463" y="1108344"/>
            <a:ext cx="7709100" cy="3399900"/>
          </a:xfrm>
        </p:spPr>
        <p:txBody>
          <a:bodyPr/>
          <a:lstStyle/>
          <a:p>
            <a:r>
              <a:rPr lang="en-GB" sz="1500" dirty="0" err="1" smtClean="0"/>
              <a:t>Jocul</a:t>
            </a:r>
            <a:r>
              <a:rPr lang="en-GB" sz="1500" dirty="0" smtClean="0"/>
              <a:t> are 10 </a:t>
            </a:r>
            <a:r>
              <a:rPr lang="en-GB" sz="1500" dirty="0" err="1" smtClean="0"/>
              <a:t>nivele</a:t>
            </a:r>
            <a:endParaRPr lang="en-GB" sz="1500" dirty="0" smtClean="0"/>
          </a:p>
          <a:p>
            <a:endParaRPr lang="en-GB" sz="1500" dirty="0" smtClean="0"/>
          </a:p>
          <a:p>
            <a:r>
              <a:rPr lang="en-GB" sz="1500" dirty="0" err="1" smtClean="0"/>
              <a:t>Merele</a:t>
            </a:r>
            <a:r>
              <a:rPr lang="en-GB" sz="1500" dirty="0" smtClean="0"/>
              <a:t> </a:t>
            </a:r>
            <a:r>
              <a:rPr lang="en-GB" sz="1500" dirty="0" err="1" smtClean="0"/>
              <a:t>pe</a:t>
            </a:r>
            <a:r>
              <a:rPr lang="en-GB" sz="1500" dirty="0" smtClean="0"/>
              <a:t> care </a:t>
            </a:r>
            <a:r>
              <a:rPr lang="en-GB" sz="1500" dirty="0" err="1" smtClean="0"/>
              <a:t>sarpele</a:t>
            </a:r>
            <a:r>
              <a:rPr lang="en-GB" sz="1500" dirty="0" smtClean="0"/>
              <a:t> ”le </a:t>
            </a:r>
            <a:r>
              <a:rPr lang="en-GB" sz="1500" dirty="0" err="1" smtClean="0"/>
              <a:t>mananca</a:t>
            </a:r>
            <a:r>
              <a:rPr lang="en-GB" sz="1500" dirty="0" smtClean="0"/>
              <a:t>” se </a:t>
            </a:r>
            <a:r>
              <a:rPr lang="en-GB" sz="1500" dirty="0" err="1" smtClean="0"/>
              <a:t>spawneaza</a:t>
            </a:r>
            <a:r>
              <a:rPr lang="en-GB" sz="1500" dirty="0" smtClean="0"/>
              <a:t> random</a:t>
            </a:r>
          </a:p>
          <a:p>
            <a:endParaRPr lang="en-GB" sz="1500" dirty="0"/>
          </a:p>
          <a:p>
            <a:r>
              <a:rPr lang="en-GB" sz="1500" dirty="0" err="1" smtClean="0"/>
              <a:t>Lungimea</a:t>
            </a:r>
            <a:r>
              <a:rPr lang="en-GB" sz="1500" dirty="0" smtClean="0"/>
              <a:t> </a:t>
            </a:r>
            <a:r>
              <a:rPr lang="en-GB" sz="1500" dirty="0" err="1" smtClean="0"/>
              <a:t>sarpelui</a:t>
            </a:r>
            <a:r>
              <a:rPr lang="en-GB" sz="1500" dirty="0" smtClean="0"/>
              <a:t> se </a:t>
            </a:r>
            <a:r>
              <a:rPr lang="en-GB" sz="1500" dirty="0" err="1" smtClean="0"/>
              <a:t>mareste</a:t>
            </a:r>
            <a:r>
              <a:rPr lang="en-GB" sz="1500" dirty="0" smtClean="0"/>
              <a:t> </a:t>
            </a:r>
            <a:r>
              <a:rPr lang="en-GB" sz="1500" dirty="0" err="1" smtClean="0"/>
              <a:t>pe</a:t>
            </a:r>
            <a:r>
              <a:rPr lang="en-GB" sz="1500" dirty="0" smtClean="0"/>
              <a:t> </a:t>
            </a:r>
            <a:r>
              <a:rPr lang="en-GB" sz="1500" dirty="0" err="1" smtClean="0"/>
              <a:t>masura</a:t>
            </a:r>
            <a:r>
              <a:rPr lang="en-GB" sz="1500" dirty="0" smtClean="0"/>
              <a:t> </a:t>
            </a:r>
            <a:r>
              <a:rPr lang="en-GB" sz="1500" dirty="0" err="1" smtClean="0"/>
              <a:t>ce</a:t>
            </a:r>
            <a:r>
              <a:rPr lang="en-GB" sz="1500" dirty="0" smtClean="0"/>
              <a:t> ”</a:t>
            </a:r>
            <a:r>
              <a:rPr lang="en-GB" sz="1500" dirty="0" err="1" smtClean="0"/>
              <a:t>mananca</a:t>
            </a:r>
            <a:r>
              <a:rPr lang="en-GB" sz="1500" dirty="0" smtClean="0"/>
              <a:t>” mere</a:t>
            </a:r>
          </a:p>
          <a:p>
            <a:endParaRPr lang="en-GB" sz="1500" dirty="0"/>
          </a:p>
          <a:p>
            <a:r>
              <a:rPr lang="en-GB" sz="1500" dirty="0" err="1" smtClean="0"/>
              <a:t>Jocul</a:t>
            </a:r>
            <a:r>
              <a:rPr lang="en-GB" sz="1500" dirty="0" smtClean="0"/>
              <a:t> </a:t>
            </a:r>
            <a:r>
              <a:rPr lang="en-GB" sz="1500" dirty="0" err="1" smtClean="0"/>
              <a:t>ia</a:t>
            </a:r>
            <a:r>
              <a:rPr lang="en-GB" sz="1500" dirty="0" smtClean="0"/>
              <a:t> </a:t>
            </a:r>
            <a:r>
              <a:rPr lang="en-GB" sz="1500" dirty="0" err="1" smtClean="0"/>
              <a:t>sfarsit</a:t>
            </a:r>
            <a:r>
              <a:rPr lang="en-GB" sz="1500" dirty="0" smtClean="0"/>
              <a:t> </a:t>
            </a:r>
            <a:r>
              <a:rPr lang="en-GB" sz="1500" dirty="0" err="1" smtClean="0"/>
              <a:t>cand</a:t>
            </a:r>
            <a:r>
              <a:rPr lang="en-GB" sz="1500" dirty="0" smtClean="0"/>
              <a:t> </a:t>
            </a:r>
            <a:r>
              <a:rPr lang="en-GB" sz="1500" dirty="0" err="1" smtClean="0"/>
              <a:t>sarpele</a:t>
            </a:r>
            <a:r>
              <a:rPr lang="en-GB" sz="1500" dirty="0"/>
              <a:t> </a:t>
            </a:r>
            <a:r>
              <a:rPr lang="en-GB" sz="1500" dirty="0" smtClean="0"/>
              <a:t>intra </a:t>
            </a:r>
            <a:r>
              <a:rPr lang="en-GB" sz="1500" dirty="0" err="1" smtClean="0"/>
              <a:t>intr</a:t>
            </a:r>
            <a:r>
              <a:rPr lang="en-GB" sz="1500" dirty="0" smtClean="0"/>
              <a:t>-un </a:t>
            </a:r>
            <a:r>
              <a:rPr lang="en-GB" sz="1500" dirty="0" err="1" smtClean="0"/>
              <a:t>perete</a:t>
            </a:r>
            <a:r>
              <a:rPr lang="en-GB" sz="1500" dirty="0" smtClean="0"/>
              <a:t> </a:t>
            </a:r>
            <a:r>
              <a:rPr lang="en-GB" sz="1500" dirty="0" err="1" smtClean="0"/>
              <a:t>sau</a:t>
            </a:r>
            <a:r>
              <a:rPr lang="en-GB" sz="1500" dirty="0" smtClean="0"/>
              <a:t> in el </a:t>
            </a:r>
            <a:r>
              <a:rPr lang="en-GB" sz="1500" dirty="0" err="1" smtClean="0"/>
              <a:t>insusi</a:t>
            </a:r>
            <a:endParaRPr lang="en-GB" sz="1500" dirty="0" smtClean="0"/>
          </a:p>
          <a:p>
            <a:endParaRPr lang="en-GB" sz="1500" dirty="0" smtClean="0"/>
          </a:p>
          <a:p>
            <a:r>
              <a:rPr lang="en-GB" sz="1500" dirty="0" smtClean="0"/>
              <a:t>Un </a:t>
            </a:r>
            <a:r>
              <a:rPr lang="en-GB" sz="1500" dirty="0" err="1" smtClean="0"/>
              <a:t>nivel</a:t>
            </a:r>
            <a:r>
              <a:rPr lang="en-GB" sz="1500" dirty="0" smtClean="0"/>
              <a:t> se </a:t>
            </a:r>
            <a:r>
              <a:rPr lang="en-GB" sz="1500" dirty="0" err="1" smtClean="0"/>
              <a:t>termina</a:t>
            </a:r>
            <a:r>
              <a:rPr lang="en-GB" sz="1500" dirty="0" smtClean="0"/>
              <a:t> </a:t>
            </a:r>
            <a:r>
              <a:rPr lang="en-GB" sz="1500" dirty="0" err="1" smtClean="0"/>
              <a:t>atunci</a:t>
            </a:r>
            <a:r>
              <a:rPr lang="en-GB" sz="1500" dirty="0" smtClean="0"/>
              <a:t> </a:t>
            </a:r>
            <a:r>
              <a:rPr lang="en-GB" sz="1500" dirty="0" err="1" smtClean="0"/>
              <a:t>cand</a:t>
            </a:r>
            <a:r>
              <a:rPr lang="en-GB" sz="1500" dirty="0" smtClean="0"/>
              <a:t> </a:t>
            </a:r>
            <a:r>
              <a:rPr lang="en-GB" sz="1500" dirty="0" err="1" smtClean="0"/>
              <a:t>sarpele</a:t>
            </a:r>
            <a:r>
              <a:rPr lang="en-GB" sz="1500" dirty="0" smtClean="0"/>
              <a:t> </a:t>
            </a:r>
            <a:r>
              <a:rPr lang="en-GB" sz="1500" dirty="0" err="1" smtClean="0"/>
              <a:t>atinge</a:t>
            </a:r>
            <a:r>
              <a:rPr lang="en-GB" sz="1500" dirty="0" smtClean="0"/>
              <a:t> o </a:t>
            </a:r>
            <a:r>
              <a:rPr lang="en-GB" sz="1500" dirty="0" err="1" smtClean="0"/>
              <a:t>anumita</a:t>
            </a:r>
            <a:r>
              <a:rPr lang="en-GB" sz="1500" dirty="0" smtClean="0"/>
              <a:t> </a:t>
            </a:r>
            <a:r>
              <a:rPr lang="en-GB" sz="1500" dirty="0" err="1" smtClean="0"/>
              <a:t>lungime</a:t>
            </a:r>
            <a:endParaRPr lang="en-GB" sz="1500" dirty="0" smtClean="0"/>
          </a:p>
          <a:p>
            <a:endParaRPr lang="en-GB" sz="1500" dirty="0" smtClean="0"/>
          </a:p>
          <a:p>
            <a:r>
              <a:rPr lang="en-GB" sz="1500" dirty="0" err="1" smtClean="0"/>
              <a:t>Miscarile</a:t>
            </a:r>
            <a:r>
              <a:rPr lang="en-GB" sz="1500" dirty="0" smtClean="0"/>
              <a:t> </a:t>
            </a:r>
            <a:r>
              <a:rPr lang="en-GB" sz="1500" dirty="0" err="1" smtClean="0"/>
              <a:t>sarpelui</a:t>
            </a:r>
            <a:r>
              <a:rPr lang="en-GB" sz="1500" dirty="0" smtClean="0"/>
              <a:t> </a:t>
            </a:r>
            <a:r>
              <a:rPr lang="en-GB" sz="1500" dirty="0" err="1" smtClean="0"/>
              <a:t>sunt</a:t>
            </a:r>
            <a:r>
              <a:rPr lang="en-GB" sz="1500" dirty="0" smtClean="0"/>
              <a:t> </a:t>
            </a:r>
            <a:r>
              <a:rPr lang="en-GB" sz="1500" dirty="0" err="1" smtClean="0"/>
              <a:t>redate</a:t>
            </a:r>
            <a:r>
              <a:rPr lang="en-GB" sz="1500" dirty="0" smtClean="0"/>
              <a:t> de </a:t>
            </a:r>
            <a:r>
              <a:rPr lang="en-GB" sz="1500" dirty="0" err="1" smtClean="0"/>
              <a:t>miscarile</a:t>
            </a:r>
            <a:r>
              <a:rPr lang="en-GB" sz="1500" dirty="0" smtClean="0"/>
              <a:t> </a:t>
            </a:r>
            <a:r>
              <a:rPr lang="en-GB" sz="1500" dirty="0" err="1" smtClean="0"/>
              <a:t>mainii</a:t>
            </a:r>
            <a:r>
              <a:rPr lang="en-GB" sz="1500" dirty="0" smtClean="0"/>
              <a:t> </a:t>
            </a:r>
            <a:r>
              <a:rPr lang="en-GB" sz="1500" dirty="0" err="1" smtClean="0"/>
              <a:t>utilizatorului</a:t>
            </a:r>
            <a:r>
              <a:rPr lang="en-GB" sz="1500" dirty="0" smtClean="0"/>
              <a:t> </a:t>
            </a:r>
            <a:r>
              <a:rPr lang="en-GB" sz="1500" dirty="0" err="1" smtClean="0"/>
              <a:t>captate</a:t>
            </a:r>
            <a:r>
              <a:rPr lang="en-GB" sz="1500" dirty="0" smtClean="0"/>
              <a:t> de o camera video</a:t>
            </a:r>
          </a:p>
          <a:p>
            <a:endParaRPr lang="en-GB" sz="1500" dirty="0" smtClean="0"/>
          </a:p>
          <a:p>
            <a:r>
              <a:rPr lang="en-GB" sz="1500" dirty="0" err="1" smtClean="0"/>
              <a:t>Imaginea</a:t>
            </a:r>
            <a:r>
              <a:rPr lang="en-GB" sz="1500" dirty="0" smtClean="0"/>
              <a:t> </a:t>
            </a:r>
            <a:r>
              <a:rPr lang="en-GB" sz="1500" dirty="0" err="1" smtClean="0"/>
              <a:t>captata</a:t>
            </a:r>
            <a:r>
              <a:rPr lang="en-GB" sz="1500" dirty="0" smtClean="0"/>
              <a:t> de camera </a:t>
            </a:r>
            <a:r>
              <a:rPr lang="en-GB" sz="1500" dirty="0" err="1" smtClean="0"/>
              <a:t>este</a:t>
            </a:r>
            <a:r>
              <a:rPr lang="en-GB" sz="1500" dirty="0" smtClean="0"/>
              <a:t> </a:t>
            </a:r>
            <a:r>
              <a:rPr lang="en-GB" sz="1500" dirty="0" err="1" smtClean="0"/>
              <a:t>impartita</a:t>
            </a:r>
            <a:r>
              <a:rPr lang="en-GB" sz="1500" dirty="0" smtClean="0"/>
              <a:t> in </a:t>
            </a:r>
            <a:r>
              <a:rPr lang="en-GB" sz="1500" dirty="0" err="1" smtClean="0"/>
              <a:t>patru</a:t>
            </a:r>
            <a:r>
              <a:rPr lang="en-GB" sz="1500" dirty="0" smtClean="0"/>
              <a:t> </a:t>
            </a:r>
            <a:r>
              <a:rPr lang="en-GB" sz="1500" dirty="0" err="1" smtClean="0"/>
              <a:t>triunghiuri</a:t>
            </a:r>
            <a:r>
              <a:rPr lang="en-GB" sz="1500" dirty="0" smtClean="0"/>
              <a:t> </a:t>
            </a:r>
            <a:r>
              <a:rPr lang="en-GB" sz="1500" dirty="0" err="1" smtClean="0"/>
              <a:t>pentru</a:t>
            </a:r>
            <a:r>
              <a:rPr lang="en-GB" sz="1500" dirty="0" smtClean="0"/>
              <a:t> a </a:t>
            </a:r>
            <a:r>
              <a:rPr lang="en-GB" sz="1500" dirty="0" err="1" smtClean="0"/>
              <a:t>determina</a:t>
            </a:r>
            <a:r>
              <a:rPr lang="en-GB" sz="1500" dirty="0" smtClean="0"/>
              <a:t> </a:t>
            </a:r>
            <a:r>
              <a:rPr lang="en-GB" sz="1500" dirty="0" err="1" smtClean="0"/>
              <a:t>directia</a:t>
            </a:r>
            <a:r>
              <a:rPr lang="en-GB" sz="1500" dirty="0" smtClean="0"/>
              <a:t> </a:t>
            </a:r>
            <a:r>
              <a:rPr lang="en-GB" sz="1500" dirty="0" err="1" smtClean="0"/>
              <a:t>dorita</a:t>
            </a:r>
            <a:r>
              <a:rPr lang="en-GB" sz="1500" dirty="0" smtClean="0"/>
              <a:t> (</a:t>
            </a:r>
            <a:r>
              <a:rPr lang="en-GB" sz="1500" dirty="0" err="1" smtClean="0"/>
              <a:t>poza</a:t>
            </a:r>
            <a:r>
              <a:rPr lang="en-GB" sz="1500" dirty="0" smtClean="0"/>
              <a:t> </a:t>
            </a:r>
            <a:r>
              <a:rPr lang="en-GB" sz="1500" dirty="0" err="1" smtClean="0"/>
              <a:t>pe</a:t>
            </a:r>
            <a:r>
              <a:rPr lang="en-GB" sz="1500" dirty="0" smtClean="0"/>
              <a:t> </a:t>
            </a:r>
            <a:r>
              <a:rPr lang="en-GB" sz="1500" dirty="0" err="1" smtClean="0"/>
              <a:t>urmatorul</a:t>
            </a:r>
            <a:r>
              <a:rPr lang="en-GB" sz="1500" dirty="0" smtClean="0"/>
              <a:t> slide) </a:t>
            </a:r>
            <a:endParaRPr lang="en-GB" sz="1500" dirty="0"/>
          </a:p>
        </p:txBody>
      </p:sp>
      <p:grpSp>
        <p:nvGrpSpPr>
          <p:cNvPr id="7" name="Google Shape;1968;p74"/>
          <p:cNvGrpSpPr/>
          <p:nvPr/>
        </p:nvGrpSpPr>
        <p:grpSpPr>
          <a:xfrm>
            <a:off x="5898680" y="4348286"/>
            <a:ext cx="265297" cy="159958"/>
            <a:chOff x="4791775" y="1877500"/>
            <a:chExt cx="66725" cy="36975"/>
          </a:xfrm>
          <a:solidFill>
            <a:schemeClr val="tx1"/>
          </a:solidFill>
        </p:grpSpPr>
        <p:sp>
          <p:nvSpPr>
            <p:cNvPr id="8" name="Google Shape;1969;p74"/>
            <p:cNvSpPr/>
            <p:nvPr/>
          </p:nvSpPr>
          <p:spPr>
            <a:xfrm>
              <a:off x="4791775" y="1877500"/>
              <a:ext cx="36075" cy="36975"/>
            </a:xfrm>
            <a:custGeom>
              <a:avLst/>
              <a:gdLst/>
              <a:ahLst/>
              <a:cxnLst/>
              <a:rect l="l" t="t" r="r" b="b"/>
              <a:pathLst>
                <a:path w="1443" h="1479" extrusionOk="0">
                  <a:moveTo>
                    <a:pt x="0" y="0"/>
                  </a:moveTo>
                  <a:lnTo>
                    <a:pt x="743" y="736"/>
                  </a:lnTo>
                  <a:lnTo>
                    <a:pt x="0" y="1479"/>
                  </a:lnTo>
                  <a:lnTo>
                    <a:pt x="700" y="1479"/>
                  </a:lnTo>
                  <a:lnTo>
                    <a:pt x="1442" y="736"/>
                  </a:lnTo>
                  <a:lnTo>
                    <a:pt x="7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70;p74"/>
            <p:cNvSpPr/>
            <p:nvPr/>
          </p:nvSpPr>
          <p:spPr>
            <a:xfrm>
              <a:off x="4822425" y="1877500"/>
              <a:ext cx="36075" cy="36975"/>
            </a:xfrm>
            <a:custGeom>
              <a:avLst/>
              <a:gdLst/>
              <a:ahLst/>
              <a:cxnLst/>
              <a:rect l="l" t="t" r="r" b="b"/>
              <a:pathLst>
                <a:path w="1443" h="1479" extrusionOk="0">
                  <a:moveTo>
                    <a:pt x="0" y="0"/>
                  </a:moveTo>
                  <a:lnTo>
                    <a:pt x="743" y="736"/>
                  </a:lnTo>
                  <a:lnTo>
                    <a:pt x="0" y="1479"/>
                  </a:lnTo>
                  <a:lnTo>
                    <a:pt x="700" y="1479"/>
                  </a:lnTo>
                  <a:lnTo>
                    <a:pt x="1443" y="736"/>
                  </a:lnTo>
                  <a:lnTo>
                    <a:pt x="7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3768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90049" cy="544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6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PROBLEME INTALNITE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258" y="454405"/>
            <a:ext cx="7709100" cy="3399900"/>
          </a:xfrm>
        </p:spPr>
        <p:txBody>
          <a:bodyPr/>
          <a:lstStyle/>
          <a:p>
            <a:r>
              <a:rPr lang="en-GB" sz="1500" dirty="0" err="1" smtClean="0"/>
              <a:t>Viteza</a:t>
            </a:r>
            <a:r>
              <a:rPr lang="en-GB" sz="1500" dirty="0"/>
              <a:t> </a:t>
            </a:r>
            <a:r>
              <a:rPr lang="en-GB" sz="1500" dirty="0" err="1" smtClean="0"/>
              <a:t>prea</a:t>
            </a:r>
            <a:r>
              <a:rPr lang="en-GB" sz="1500" dirty="0" smtClean="0"/>
              <a:t> mare de </a:t>
            </a:r>
            <a:r>
              <a:rPr lang="en-GB" sz="1500" dirty="0" err="1" smtClean="0"/>
              <a:t>miscare</a:t>
            </a:r>
            <a:r>
              <a:rPr lang="en-GB" sz="1500" dirty="0" smtClean="0"/>
              <a:t> a </a:t>
            </a:r>
            <a:r>
              <a:rPr lang="en-GB" sz="1500" dirty="0" err="1" smtClean="0"/>
              <a:t>sarpelui</a:t>
            </a:r>
            <a:endParaRPr lang="en-GB" sz="1500" dirty="0" smtClean="0"/>
          </a:p>
          <a:p>
            <a:endParaRPr lang="en-GB" sz="1500" dirty="0"/>
          </a:p>
          <a:p>
            <a:r>
              <a:rPr lang="en-GB" sz="1500" dirty="0" err="1" smtClean="0"/>
              <a:t>Scorul</a:t>
            </a:r>
            <a:r>
              <a:rPr lang="en-GB" sz="1500" dirty="0" smtClean="0"/>
              <a:t> </a:t>
            </a:r>
            <a:r>
              <a:rPr lang="en-GB" sz="1500" dirty="0" err="1" smtClean="0"/>
              <a:t>avea</a:t>
            </a:r>
            <a:r>
              <a:rPr lang="en-GB" sz="1500" dirty="0" smtClean="0"/>
              <a:t> un </a:t>
            </a:r>
            <a:r>
              <a:rPr lang="en-GB" sz="1500" dirty="0" err="1" smtClean="0"/>
              <a:t>efect</a:t>
            </a:r>
            <a:r>
              <a:rPr lang="en-GB" sz="1500" dirty="0" smtClean="0"/>
              <a:t> de ”flickering”</a:t>
            </a:r>
          </a:p>
          <a:p>
            <a:endParaRPr lang="en-GB" sz="1500" dirty="0"/>
          </a:p>
          <a:p>
            <a:r>
              <a:rPr lang="en-GB" sz="1500" dirty="0" err="1" smtClean="0"/>
              <a:t>Directiile</a:t>
            </a:r>
            <a:r>
              <a:rPr lang="en-GB" sz="1500" dirty="0" smtClean="0"/>
              <a:t> </a:t>
            </a:r>
            <a:r>
              <a:rPr lang="en-GB" sz="1500" dirty="0" err="1" smtClean="0"/>
              <a:t>stanga-dreapta</a:t>
            </a:r>
            <a:r>
              <a:rPr lang="en-GB" sz="1500" dirty="0" smtClean="0"/>
              <a:t> </a:t>
            </a:r>
            <a:r>
              <a:rPr lang="en-GB" sz="1500" dirty="0" err="1" smtClean="0"/>
              <a:t>erau</a:t>
            </a:r>
            <a:r>
              <a:rPr lang="en-GB" sz="1500" dirty="0" smtClean="0"/>
              <a:t> </a:t>
            </a:r>
            <a:r>
              <a:rPr lang="en-GB" sz="1500" dirty="0" err="1" smtClean="0"/>
              <a:t>inversate</a:t>
            </a:r>
            <a:r>
              <a:rPr lang="en-GB" sz="1500" dirty="0" smtClean="0"/>
              <a:t> la </a:t>
            </a:r>
            <a:r>
              <a:rPr lang="en-GB" sz="1500" dirty="0" err="1" smtClean="0"/>
              <a:t>camerele</a:t>
            </a:r>
            <a:r>
              <a:rPr lang="en-GB" sz="1500" dirty="0" smtClean="0"/>
              <a:t> cu </a:t>
            </a:r>
            <a:r>
              <a:rPr lang="en-GB" sz="1500" dirty="0" err="1" smtClean="0"/>
              <a:t>efect</a:t>
            </a:r>
            <a:r>
              <a:rPr lang="en-GB" sz="1500" dirty="0" smtClean="0"/>
              <a:t> de mirror</a:t>
            </a:r>
          </a:p>
          <a:p>
            <a:endParaRPr lang="en-GB" sz="1500" dirty="0"/>
          </a:p>
          <a:p>
            <a:r>
              <a:rPr lang="en-GB" sz="1500" dirty="0" smtClean="0"/>
              <a:t>Framerate-</a:t>
            </a:r>
            <a:r>
              <a:rPr lang="en-GB" sz="1500" dirty="0" err="1" smtClean="0"/>
              <a:t>ul</a:t>
            </a:r>
            <a:r>
              <a:rPr lang="en-GB" sz="1500" dirty="0" smtClean="0"/>
              <a:t> era fix, </a:t>
            </a:r>
            <a:r>
              <a:rPr lang="en-GB" sz="1500" dirty="0" err="1" smtClean="0"/>
              <a:t>deci</a:t>
            </a:r>
            <a:r>
              <a:rPr lang="en-GB" sz="1500" dirty="0" smtClean="0"/>
              <a:t> </a:t>
            </a:r>
            <a:r>
              <a:rPr lang="en-GB" sz="1500" dirty="0" err="1" smtClean="0"/>
              <a:t>pentru</a:t>
            </a:r>
            <a:r>
              <a:rPr lang="en-GB" sz="1500" dirty="0" smtClean="0"/>
              <a:t> </a:t>
            </a:r>
            <a:r>
              <a:rPr lang="en-GB" sz="1500" dirty="0" err="1" smtClean="0"/>
              <a:t>anumite</a:t>
            </a:r>
            <a:r>
              <a:rPr lang="en-GB" sz="1500" dirty="0" smtClean="0"/>
              <a:t> </a:t>
            </a:r>
            <a:r>
              <a:rPr lang="en-GB" sz="1500" dirty="0" err="1" smtClean="0"/>
              <a:t>calculatoare</a:t>
            </a:r>
            <a:r>
              <a:rPr lang="en-GB" sz="1500" dirty="0" smtClean="0"/>
              <a:t>, </a:t>
            </a:r>
            <a:r>
              <a:rPr lang="en-GB" sz="1500" dirty="0" err="1" smtClean="0"/>
              <a:t>mai</a:t>
            </a:r>
            <a:r>
              <a:rPr lang="en-GB" sz="1500" dirty="0" smtClean="0"/>
              <a:t> </a:t>
            </a:r>
            <a:r>
              <a:rPr lang="en-GB" sz="1500" dirty="0" err="1" smtClean="0"/>
              <a:t>slabe</a:t>
            </a:r>
            <a:r>
              <a:rPr lang="en-GB" sz="1500" dirty="0" smtClean="0"/>
              <a:t>, </a:t>
            </a:r>
            <a:r>
              <a:rPr lang="en-GB" sz="1500" dirty="0" err="1" smtClean="0"/>
              <a:t>jocul</a:t>
            </a:r>
            <a:r>
              <a:rPr lang="en-GB" sz="1500" dirty="0" smtClean="0"/>
              <a:t> nu </a:t>
            </a:r>
            <a:r>
              <a:rPr lang="en-GB" sz="1500" dirty="0" err="1" smtClean="0"/>
              <a:t>functiona</a:t>
            </a:r>
            <a:r>
              <a:rPr lang="en-GB" sz="1500" dirty="0" smtClean="0"/>
              <a:t> cum </a:t>
            </a:r>
            <a:r>
              <a:rPr lang="en-GB" sz="1500" dirty="0" err="1" smtClean="0"/>
              <a:t>ar</a:t>
            </a:r>
            <a:r>
              <a:rPr lang="en-GB" sz="1500" dirty="0" smtClean="0"/>
              <a:t> </a:t>
            </a:r>
            <a:r>
              <a:rPr lang="en-GB" sz="1500" dirty="0" err="1" smtClean="0"/>
              <a:t>trebui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1050277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1" name="Google Shape;1211;p48"/>
          <p:cNvGrpSpPr/>
          <p:nvPr/>
        </p:nvGrpSpPr>
        <p:grpSpPr>
          <a:xfrm>
            <a:off x="2585319" y="1553741"/>
            <a:ext cx="3960206" cy="2459093"/>
            <a:chOff x="598300" y="834425"/>
            <a:chExt cx="6416200" cy="3962075"/>
          </a:xfrm>
        </p:grpSpPr>
        <p:sp>
          <p:nvSpPr>
            <p:cNvPr id="1212" name="Google Shape;1212;p48"/>
            <p:cNvSpPr/>
            <p:nvPr/>
          </p:nvSpPr>
          <p:spPr>
            <a:xfrm>
              <a:off x="751975" y="834425"/>
              <a:ext cx="6070425" cy="3892450"/>
            </a:xfrm>
            <a:custGeom>
              <a:avLst/>
              <a:gdLst/>
              <a:ahLst/>
              <a:cxnLst/>
              <a:rect l="l" t="t" r="r" b="b"/>
              <a:pathLst>
                <a:path w="242817" h="155698" extrusionOk="0">
                  <a:moveTo>
                    <a:pt x="10278" y="0"/>
                  </a:moveTo>
                  <a:cubicBezTo>
                    <a:pt x="4611" y="0"/>
                    <a:pt x="1" y="4611"/>
                    <a:pt x="1" y="10278"/>
                  </a:cubicBezTo>
                  <a:lnTo>
                    <a:pt x="1" y="145516"/>
                  </a:lnTo>
                  <a:cubicBezTo>
                    <a:pt x="1" y="151183"/>
                    <a:pt x="4611" y="155697"/>
                    <a:pt x="10278" y="155697"/>
                  </a:cubicBezTo>
                  <a:lnTo>
                    <a:pt x="232539" y="155697"/>
                  </a:lnTo>
                  <a:cubicBezTo>
                    <a:pt x="238206" y="155697"/>
                    <a:pt x="242816" y="151183"/>
                    <a:pt x="242816" y="145516"/>
                  </a:cubicBezTo>
                  <a:lnTo>
                    <a:pt x="242816" y="10278"/>
                  </a:lnTo>
                  <a:cubicBezTo>
                    <a:pt x="242816" y="4611"/>
                    <a:pt x="238206" y="0"/>
                    <a:pt x="232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598300" y="4508325"/>
              <a:ext cx="6416200" cy="288175"/>
            </a:xfrm>
            <a:custGeom>
              <a:avLst/>
              <a:gdLst/>
              <a:ahLst/>
              <a:cxnLst/>
              <a:rect l="l" t="t" r="r" b="b"/>
              <a:pathLst>
                <a:path w="256648" h="11527" extrusionOk="0">
                  <a:moveTo>
                    <a:pt x="1" y="1"/>
                  </a:moveTo>
                  <a:lnTo>
                    <a:pt x="1" y="5188"/>
                  </a:lnTo>
                  <a:cubicBezTo>
                    <a:pt x="1" y="8741"/>
                    <a:pt x="2786" y="11527"/>
                    <a:pt x="6340" y="11527"/>
                  </a:cubicBezTo>
                  <a:lnTo>
                    <a:pt x="250404" y="11527"/>
                  </a:lnTo>
                  <a:cubicBezTo>
                    <a:pt x="253862" y="11527"/>
                    <a:pt x="256647" y="8741"/>
                    <a:pt x="256647" y="5188"/>
                  </a:cubicBezTo>
                  <a:lnTo>
                    <a:pt x="2566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5" name="Google Shape;1215;p48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DEMO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514" y="1641751"/>
            <a:ext cx="3565501" cy="21490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520" y="2294614"/>
            <a:ext cx="1039390" cy="9156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043" y="2442338"/>
            <a:ext cx="786343" cy="6386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uper Pixel Vintage Gaming by Slidesgo">
  <a:themeElements>
    <a:clrScheme name="Simple Light">
      <a:dk1>
        <a:srgbClr val="FFFF00"/>
      </a:dk1>
      <a:lt1>
        <a:srgbClr val="FFFFFF"/>
      </a:lt1>
      <a:dk2>
        <a:srgbClr val="0E2433"/>
      </a:dk2>
      <a:lt2>
        <a:srgbClr val="45B6FE"/>
      </a:lt2>
      <a:accent1>
        <a:srgbClr val="3792CB"/>
      </a:accent1>
      <a:accent2>
        <a:srgbClr val="296D98"/>
      </a:accent2>
      <a:accent3>
        <a:srgbClr val="1C4966"/>
      </a:accent3>
      <a:accent4>
        <a:srgbClr val="000000"/>
      </a:accent4>
      <a:accent5>
        <a:srgbClr val="0E2433"/>
      </a:accent5>
      <a:accent6>
        <a:srgbClr val="45B6FE"/>
      </a:accent6>
      <a:hlink>
        <a:srgbClr val="FF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248</Words>
  <Application>Microsoft Office PowerPoint</Application>
  <PresentationFormat>On-screen Show (16:9)</PresentationFormat>
  <Paragraphs>67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Maven Pro</vt:lpstr>
      <vt:lpstr>Roboto</vt:lpstr>
      <vt:lpstr>Muli</vt:lpstr>
      <vt:lpstr>Press Start 2P</vt:lpstr>
      <vt:lpstr>Arial</vt:lpstr>
      <vt:lpstr>Wingdings</vt:lpstr>
      <vt:lpstr>Super Pixel Vintage Gaming by Slidesgo</vt:lpstr>
      <vt:lpstr>HANDTRACKING EDITION</vt:lpstr>
      <vt:lpstr>ECHIPA</vt:lpstr>
      <vt:lpstr>DESPRE JOC</vt:lpstr>
      <vt:lpstr>DE CE AM ALES SNAKE?</vt:lpstr>
      <vt:lpstr>CE AM UTILIZAT?</vt:lpstr>
      <vt:lpstr>DETALII DE LOGISTICA</vt:lpstr>
      <vt:lpstr>PowerPoint Presentation</vt:lpstr>
      <vt:lpstr>PROBLEME INTALNITE</vt:lpstr>
      <vt:lpstr>DEMO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HANDTRACKING EDITION</dc:title>
  <dc:creator>Andrei Vasilescu</dc:creator>
  <cp:lastModifiedBy>Andrei Vasilescu</cp:lastModifiedBy>
  <cp:revision>12</cp:revision>
  <dcterms:modified xsi:type="dcterms:W3CDTF">2022-01-04T21:50:05Z</dcterms:modified>
</cp:coreProperties>
</file>