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9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0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52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4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8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B4DE2A-1A3C-4F05-8952-21F4BBBBB1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15C1E4-8F24-48FC-B96D-C5BC794C5D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9822-688F-827D-ECF9-C7EB7B07F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HTTP-SERVER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74D39-B22B-9D48-8DAC-48BDEFE08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Marculescu Tudor, ADVANCED COMPUTING IN EMBEDDED SYS</a:t>
            </a:r>
          </a:p>
          <a:p>
            <a:r>
              <a:rPr lang="en-US" dirty="0"/>
              <a:t>OPERATING SYSTEMS PROJECT</a:t>
            </a:r>
          </a:p>
        </p:txBody>
      </p:sp>
    </p:spTree>
    <p:extLst>
      <p:ext uri="{BB962C8B-B14F-4D97-AF65-F5344CB8AC3E}">
        <p14:creationId xmlns:p14="http://schemas.microsoft.com/office/powerpoint/2010/main" val="400993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800-A8F7-8FB2-12F2-28D77884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project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7C85-76A5-2D86-7824-28760E6D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8073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 C application that runs on Linux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Serves a webpage to the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Accessible via port 8080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Uses sockets and Linux Api functions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diagram of a network&#10;&#10;Description automatically generated">
            <a:extLst>
              <a:ext uri="{FF2B5EF4-FFF2-40B4-BE49-F238E27FC236}">
                <a16:creationId xmlns:a16="http://schemas.microsoft.com/office/drawing/2014/main" id="{DC21594F-224E-7038-143A-BEA626BD9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875" y="2000720"/>
            <a:ext cx="4654121" cy="301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0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81FD-E5A9-ED6F-64A4-1913D460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E2FC3-9FAF-A413-1E05-0ABB979D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792243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A socket is opened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Socket is bound to a port 8080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Listens for incoming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4A883-854C-D199-86C9-3DA235039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845734"/>
            <a:ext cx="6392996" cy="248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8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2F2A-3E5C-FC94-E8F4-531A1076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continuously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E555B-5BA9-8575-496F-81847988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4499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err="1"/>
              <a:t>Continiously</a:t>
            </a:r>
            <a:r>
              <a:rPr lang="en-US" sz="2800" dirty="0"/>
              <a:t> loop to accept clients up to maximum 10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Create a new thread for each client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Thread start at </a:t>
            </a:r>
            <a:r>
              <a:rPr lang="en-US" sz="2800" dirty="0" err="1"/>
              <a:t>handle_client</a:t>
            </a:r>
            <a:r>
              <a:rPr lang="en-US" sz="2800" dirty="0"/>
              <a:t>()</a:t>
            </a:r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0F9236F-35FF-3FE5-355B-FD7FFF414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18" y="582704"/>
            <a:ext cx="3864062" cy="569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A34F-6071-18C3-1A13-16F33229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8D45-7B0B-E8E3-3970-1266860C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923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GET is used to request data from a specified resource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If it is empty, then it reply with index.html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Use send() to transmit the data via the socket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Free the memory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3E1E563-64E4-ED39-C530-1F4BFEA47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3677"/>
            <a:ext cx="5879342" cy="317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7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A29B-1626-DF7B-BFB1-E6208CED7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must match file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FA2D-4FE0-25F8-ECF1-2547A2974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546436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Each HTML GET must req a file from </a:t>
            </a:r>
            <a:r>
              <a:rPr lang="en-US" sz="2800" dirty="0" err="1"/>
              <a:t>src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Otherwise, it will be rejected with 404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Data type is encoded via MIME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FF8BE-B968-EAB7-BAD2-5CDBDA605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922" y="1981132"/>
            <a:ext cx="4070555" cy="762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1FBDAB-B58B-E0F4-799E-229DB1BA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22" y="2845397"/>
            <a:ext cx="4070555" cy="37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7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456F-9F62-8547-B8A2-6777CADE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improve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3BAF-2702-8328-B719-474E6BB8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8666152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Add more HTTP methods (POST, DELETE etc.)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Add HTTPS functionality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Include more MIME types </a:t>
            </a:r>
          </a:p>
        </p:txBody>
      </p:sp>
    </p:spTree>
    <p:extLst>
      <p:ext uri="{BB962C8B-B14F-4D97-AF65-F5344CB8AC3E}">
        <p14:creationId xmlns:p14="http://schemas.microsoft.com/office/powerpoint/2010/main" val="239508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D7A7-ED07-ECC9-C943-98069F97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062" y="2703621"/>
            <a:ext cx="3875876" cy="1450757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35368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192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Wingdings</vt:lpstr>
      <vt:lpstr>Retrospect</vt:lpstr>
      <vt:lpstr>STATIC HTTP-SERVER</vt:lpstr>
      <vt:lpstr>What is this project about?</vt:lpstr>
      <vt:lpstr>How does it work?</vt:lpstr>
      <vt:lpstr>Loop continuously</vt:lpstr>
      <vt:lpstr>HTTP Method GET</vt:lpstr>
      <vt:lpstr>Request must match file structure</vt:lpstr>
      <vt:lpstr>Points to improve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Tudor MĂRCULESCU (116694)</dc:creator>
  <cp:lastModifiedBy>Tudor MĂRCULESCU (116694)</cp:lastModifiedBy>
  <cp:revision>16</cp:revision>
  <dcterms:created xsi:type="dcterms:W3CDTF">2025-01-03T19:12:18Z</dcterms:created>
  <dcterms:modified xsi:type="dcterms:W3CDTF">2025-01-03T19:50:08Z</dcterms:modified>
</cp:coreProperties>
</file>