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92" r:id="rId3"/>
    <p:sldId id="282" r:id="rId4"/>
    <p:sldId id="284" r:id="rId5"/>
    <p:sldId id="288" r:id="rId6"/>
    <p:sldId id="289" r:id="rId7"/>
    <p:sldId id="291" r:id="rId8"/>
    <p:sldId id="293" r:id="rId9"/>
    <p:sldId id="286" r:id="rId10"/>
    <p:sldId id="280" r:id="rId11"/>
  </p:sldIdLst>
  <p:sldSz cx="9144000" cy="5143500" type="screen16x9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1398" autoAdjust="0"/>
  </p:normalViewPr>
  <p:slideViewPr>
    <p:cSldViewPr>
      <p:cViewPr varScale="1">
        <p:scale>
          <a:sx n="89" d="100"/>
          <a:sy n="89" d="100"/>
        </p:scale>
        <p:origin x="-84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B2B7B-0EA1-4A73-8EC0-C98CCB92E9CB}" type="datetimeFigureOut">
              <a:rPr lang="es-CL" smtClean="0"/>
              <a:pPr/>
              <a:t>29-07-2021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27991-8BD9-4854-9AFA-DA07CE883E0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405982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27991-8BD9-4854-9AFA-DA07CE883E08}" type="slidenum">
              <a:rPr lang="es-CL" smtClean="0"/>
              <a:pPr/>
              <a:t>1</a:t>
            </a:fld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00708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F3C69-B5E2-49EF-A7EA-82683B09476F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D9F3-AB08-4DD8-A398-4FD732BE0B80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B63-EE89-4467-890C-637122058D05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A644-8607-49EC-B1E9-A67B1C842916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0365-E3EF-498B-9419-0AD17622A94C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A1AB-92A5-46A0-8FC8-697DBF3B4924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67F-FDC6-48E1-B8A9-8135CE164B66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40BB-B73C-4455-8A7C-CC1F135B5E2A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B033-F939-4C6A-A134-888779C9E150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23C4-2E88-4494-888B-47C7EA0E49C4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2EFB-0917-425C-BF3A-88B298A85C64}" type="datetime10">
              <a:rPr lang="es-CL" smtClean="0"/>
              <a:pPr/>
              <a:t>14:06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B518-48AC-492E-825D-E0E253CA6B63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legram.org/androi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telegram.org/dl/i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14414" y="3219822"/>
            <a:ext cx="664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CONTROL DE </a:t>
            </a:r>
            <a:r>
              <a:rPr lang="es-CL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INYECCIÓN</a:t>
            </a:r>
            <a:endParaRPr lang="es-CL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1750199" y="3268271"/>
            <a:ext cx="5643602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643042" y="3749286"/>
            <a:ext cx="5643602" cy="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598853" y="3804597"/>
            <a:ext cx="194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 PAICO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861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92"/>
            <a:ext cx="8229600" cy="857250"/>
          </a:xfrm>
        </p:spPr>
        <p:txBody>
          <a:bodyPr/>
          <a:lstStyle/>
          <a:p>
            <a:r>
              <a:rPr lang="es-CL" dirty="0"/>
              <a:t>FIN PRESENTACION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962-5AE3-40CF-95FD-860FC163C788}" type="datetime10">
              <a:rPr lang="es-CL" smtClean="0"/>
              <a:pPr/>
              <a:t>14:42</a:t>
            </a:fld>
            <a:endParaRPr lang="es-C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779662"/>
            <a:ext cx="3106936" cy="310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835696" y="1347614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 PARÁMETROS DE PRODUCTO INYECTADO DE FORMA DINÁMICA Y ALMACENARLOS PARA SU POSTERIOR USO YA SEA A MODO DE HISTORIAL O TRAZABILIDAD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835696" y="3075806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EN </a:t>
            </a:r>
            <a:r>
              <a:rPr lang="es-CL" dirty="0"/>
              <a:t>CASO DE DESVIACIONES EN LOS PARÁMETROS DE INYECCIÓN GENERAR AVISOS MEDIANTE MENSAJERÍA VÍA TELEGRAM(BOT)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475656" y="555526"/>
            <a:ext cx="1603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/>
              <a:t>Objetivo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1403648" y="2427734"/>
            <a:ext cx="1786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/>
              <a:t>Propósito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 de Uso</a:t>
            </a:r>
          </a:p>
        </p:txBody>
      </p:sp>
      <p:pic>
        <p:nvPicPr>
          <p:cNvPr id="7" name="6 Imagen" descr="F:\Imágenes\proyecto logo copi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003798"/>
            <a:ext cx="3183921" cy="159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4427984" y="170765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Aplicación web de registro para parámetros de inyección 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3866" b="18089"/>
          <a:stretch>
            <a:fillRect/>
          </a:stretch>
        </p:blipFill>
        <p:spPr bwMode="auto">
          <a:xfrm>
            <a:off x="833392" y="915566"/>
            <a:ext cx="2226440" cy="3764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1706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2915816" y="1059582"/>
            <a:ext cx="3059832" cy="151216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1</a:t>
            </a:r>
            <a:r>
              <a:rPr lang="es-CL" sz="1600" dirty="0" smtClean="0"/>
              <a:t>.-Ingresar </a:t>
            </a:r>
            <a:r>
              <a:rPr lang="es-CL" sz="1600" dirty="0"/>
              <a:t>un nombre de usuario, este es quien ingresara los registros de </a:t>
            </a:r>
            <a:r>
              <a:rPr lang="es-CL" sz="1600" dirty="0" smtClean="0"/>
              <a:t>inyecciones</a:t>
            </a:r>
          </a:p>
          <a:p>
            <a:pPr algn="just"/>
            <a:r>
              <a:rPr lang="es-CL" sz="1600" dirty="0" smtClean="0"/>
              <a:t>2.- Seleccione la maquina</a:t>
            </a:r>
          </a:p>
          <a:p>
            <a:pPr algn="just"/>
            <a:r>
              <a:rPr lang="es-CL" sz="1600" dirty="0" smtClean="0"/>
              <a:t>3.- Ingresar</a:t>
            </a:r>
            <a:endParaRPr lang="es-CL" sz="16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915816" y="2715766"/>
            <a:ext cx="3384376" cy="18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600" dirty="0" smtClean="0"/>
              <a:t>4.-Debe </a:t>
            </a:r>
            <a:r>
              <a:rPr lang="es-CL" sz="1600" dirty="0"/>
              <a:t>seleccionar un numero de OF,(se listaran las OF programadas para el día actual) o en el caso de querer cambiar de maquina solo presione el botón y vuelva a los pasos anteriores</a:t>
            </a: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s-MX" dirty="0"/>
              <a:t>Modo de Uso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t="23934" b="11549"/>
          <a:stretch>
            <a:fillRect/>
          </a:stretch>
        </p:blipFill>
        <p:spPr bwMode="auto">
          <a:xfrm>
            <a:off x="185465" y="987574"/>
            <a:ext cx="2534822" cy="3543354"/>
          </a:xfrm>
          <a:prstGeom prst="roundRect">
            <a:avLst>
              <a:gd name="adj" fmla="val 64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9964" b="24687"/>
          <a:stretch>
            <a:fillRect/>
          </a:stretch>
        </p:blipFill>
        <p:spPr bwMode="auto">
          <a:xfrm>
            <a:off x="6444208" y="1059582"/>
            <a:ext cx="2426644" cy="3435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12 CuadroTexto"/>
          <p:cNvSpPr txBox="1"/>
          <p:nvPr/>
        </p:nvSpPr>
        <p:spPr>
          <a:xfrm>
            <a:off x="1619672" y="3147814"/>
            <a:ext cx="406194" cy="36787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sz="1100" b="1" dirty="0" smtClean="0"/>
              <a:t> 2</a:t>
            </a:r>
            <a:endParaRPr lang="es-CL" sz="11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83568" y="3507854"/>
            <a:ext cx="406194" cy="36787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sz="1100" b="1" dirty="0" smtClean="0"/>
              <a:t> 3</a:t>
            </a:r>
            <a:endParaRPr lang="es-CL" sz="11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043608" y="2643758"/>
            <a:ext cx="406194" cy="36787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sz="1100" b="1" dirty="0" smtClean="0"/>
              <a:t> 1</a:t>
            </a:r>
            <a:endParaRPr lang="es-CL" sz="11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7164288" y="3363838"/>
            <a:ext cx="406194" cy="36787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sz="1100" b="1" dirty="0" smtClean="0"/>
              <a:t> 4</a:t>
            </a:r>
            <a:endParaRPr lang="es-CL" sz="1100" b="1" dirty="0"/>
          </a:p>
        </p:txBody>
      </p:sp>
    </p:spTree>
    <p:extLst>
      <p:ext uri="{BB962C8B-B14F-4D97-AF65-F5344CB8AC3E}">
        <p14:creationId xmlns="" xmlns:p14="http://schemas.microsoft.com/office/powerpoint/2010/main" val="4483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CB46-7F35-4ED8-B4EB-7D2059EFAEEF}" type="datetime10">
              <a:rPr lang="es-CL" smtClean="0"/>
              <a:pPr/>
              <a:t>15:23</a:t>
            </a:fld>
            <a:endParaRPr lang="es-CL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t="24800"/>
          <a:stretch>
            <a:fillRect/>
          </a:stretch>
        </p:blipFill>
        <p:spPr bwMode="auto">
          <a:xfrm>
            <a:off x="539552" y="1059582"/>
            <a:ext cx="3960440" cy="3257051"/>
          </a:xfrm>
          <a:prstGeom prst="roundRect">
            <a:avLst>
              <a:gd name="adj" fmla="val 51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5 CuadroTexto"/>
          <p:cNvSpPr txBox="1"/>
          <p:nvPr/>
        </p:nvSpPr>
        <p:spPr>
          <a:xfrm>
            <a:off x="4788024" y="1107519"/>
            <a:ext cx="3960440" cy="1464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En esta siguiente pantalla se deben </a:t>
            </a:r>
            <a:r>
              <a:rPr lang="es-CL" sz="1600" dirty="0" smtClean="0"/>
              <a:t>completar los </a:t>
            </a:r>
            <a:r>
              <a:rPr lang="es-CL" sz="1600" dirty="0"/>
              <a:t>cuadros que estén en blanco y una vez que se completen los campos se deben guardar los datos de la inyección con el botón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788024" y="2859782"/>
            <a:ext cx="3960440" cy="14642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Si el porcentaje de inyección ingresado es inferior al porcentaje optimo de inyección proporcionado por la tabla de marinado se enviara una alerta vía telegram (bot automático)</a:t>
            </a: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s-MX" dirty="0"/>
              <a:t>Modo de Uso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31224" cy="857250"/>
          </a:xfrm>
        </p:spPr>
        <p:txBody>
          <a:bodyPr/>
          <a:lstStyle/>
          <a:p>
            <a:r>
              <a:rPr lang="es-CL" dirty="0" smtClean="0"/>
              <a:t>Bot</a:t>
            </a:r>
            <a:r>
              <a:rPr lang="es-CL" dirty="0" smtClean="0"/>
              <a:t> </a:t>
            </a:r>
            <a:r>
              <a:rPr lang="es-CL" dirty="0" smtClean="0"/>
              <a:t>Telegram</a:t>
            </a:r>
            <a:r>
              <a:rPr lang="es-CL" dirty="0" smtClean="0"/>
              <a:t> Messenger</a:t>
            </a:r>
            <a:endParaRPr lang="es-CL" dirty="0"/>
          </a:p>
        </p:txBody>
      </p:sp>
      <p:sp>
        <p:nvSpPr>
          <p:cNvPr id="2050" name="AutoShape 2" descr="Google Play estrena nuevo icono para el escritorio | Beta Móv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2052" name="AutoShape 4" descr="Google Play estrena nuevo icono para el escritorio | Beta Móv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651519"/>
          </a:xfrm>
        </p:spPr>
        <p:txBody>
          <a:bodyPr>
            <a:normAutofit fontScale="62500" lnSpcReduction="20000"/>
          </a:bodyPr>
          <a:lstStyle/>
          <a:p>
            <a:r>
              <a:rPr lang="es-CL" dirty="0"/>
              <a:t>Modo de instalación y uso bot de telegram</a:t>
            </a:r>
          </a:p>
          <a:p>
            <a:pPr lvl="1"/>
            <a:r>
              <a:rPr lang="es-CL" dirty="0"/>
              <a:t>Descarga para A</a:t>
            </a:r>
            <a:r>
              <a:rPr lang="es-CL" dirty="0" smtClean="0"/>
              <a:t>ndroid </a:t>
            </a:r>
            <a:r>
              <a:rPr lang="es-CL" dirty="0"/>
              <a:t>o I</a:t>
            </a:r>
            <a:r>
              <a:rPr lang="es-CL" dirty="0" smtClean="0"/>
              <a:t>phone</a:t>
            </a:r>
            <a:endParaRPr lang="es-CL" dirty="0"/>
          </a:p>
          <a:p>
            <a:pPr lvl="1"/>
            <a:endParaRPr lang="es-CL" dirty="0"/>
          </a:p>
        </p:txBody>
      </p:sp>
      <p:pic>
        <p:nvPicPr>
          <p:cNvPr id="2054" name="Picture 6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23678"/>
            <a:ext cx="2232248" cy="727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5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923678"/>
            <a:ext cx="2232248" cy="73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8 Marcador de contenido"/>
          <p:cNvSpPr txBox="1">
            <a:spLocks/>
          </p:cNvSpPr>
          <p:nvPr/>
        </p:nvSpPr>
        <p:spPr>
          <a:xfrm>
            <a:off x="323528" y="2787774"/>
            <a:ext cx="8229600" cy="651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 </a:t>
            </a:r>
            <a:r>
              <a:rPr kumimoji="0" lang="es-CL" sz="19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vez</a:t>
            </a:r>
            <a:r>
              <a:rPr kumimoji="0" lang="es-CL" sz="2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descargado </a:t>
            </a:r>
            <a:r>
              <a:rPr lang="es-CL" sz="2000" dirty="0"/>
              <a:t>T</a:t>
            </a:r>
            <a:r>
              <a:rPr kumimoji="0" lang="es-CL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elegram Messenger</a:t>
            </a:r>
            <a:endParaRPr kumimoji="0" lang="es-CL" sz="20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CL" sz="2000" dirty="0"/>
              <a:t>Buscar el bot  </a:t>
            </a:r>
            <a:r>
              <a:rPr lang="es-CL" sz="2000" dirty="0" smtClean="0"/>
              <a:t>“</a:t>
            </a:r>
            <a:r>
              <a:rPr lang="es-CL" sz="2000" b="1" dirty="0" smtClean="0"/>
              <a:t>pamco</a:t>
            </a:r>
            <a:r>
              <a:rPr lang="es-CL" sz="2000" dirty="0" smtClean="0"/>
              <a:t>”</a:t>
            </a:r>
            <a:r>
              <a:rPr kumimoji="0" lang="es-CL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CL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s-C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urrutiam\Pictures\bot\1626125963268.jpg">
            <a:extLst>
              <a:ext uri="{FF2B5EF4-FFF2-40B4-BE49-F238E27FC236}">
                <a16:creationId xmlns="" xmlns:a16="http://schemas.microsoft.com/office/drawing/2014/main" id="{D9D5AF12-56E9-4450-B3F5-E4437F95A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1" b="65592"/>
          <a:stretch/>
        </p:blipFill>
        <p:spPr bwMode="auto">
          <a:xfrm>
            <a:off x="179512" y="1419622"/>
            <a:ext cx="2383102" cy="1807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C61E4412-DD05-434E-AF1F-4307A29D33F1}"/>
              </a:ext>
            </a:extLst>
          </p:cNvPr>
          <p:cNvSpPr txBox="1"/>
          <p:nvPr/>
        </p:nvSpPr>
        <p:spPr>
          <a:xfrm>
            <a:off x="2699792" y="1419622"/>
            <a:ext cx="3240360" cy="119181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1600" dirty="0"/>
              <a:t>1.- En el cuadro de búsqueda, buscar el BOT </a:t>
            </a:r>
            <a:r>
              <a:rPr lang="es-MX" sz="1600" dirty="0" smtClean="0"/>
              <a:t>“</a:t>
            </a:r>
            <a:r>
              <a:rPr lang="es-MX" sz="1600" b="1" dirty="0" smtClean="0">
                <a:solidFill>
                  <a:schemeClr val="tx1"/>
                </a:solidFill>
              </a:rPr>
              <a:t>pamco</a:t>
            </a:r>
            <a:r>
              <a:rPr lang="es-MX" sz="1600" b="1" dirty="0" smtClean="0">
                <a:solidFill>
                  <a:schemeClr val="bg1"/>
                </a:solidFill>
              </a:rPr>
              <a:t>”</a:t>
            </a:r>
            <a:r>
              <a:rPr lang="es-MX" sz="1600" dirty="0" smtClean="0"/>
              <a:t> </a:t>
            </a:r>
            <a:r>
              <a:rPr lang="es-MX" sz="1600" dirty="0"/>
              <a:t>y seleccionar el que tiene el logo de </a:t>
            </a:r>
            <a:r>
              <a:rPr lang="es-MX" sz="1600" u="sng" dirty="0"/>
              <a:t>Ariztia</a:t>
            </a:r>
            <a:endParaRPr lang="es-CL" sz="1600" u="sng" dirty="0"/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A1B5D83D-6A24-4BE8-B0C4-256D5D96628B}"/>
              </a:ext>
            </a:extLst>
          </p:cNvPr>
          <p:cNvSpPr txBox="1"/>
          <p:nvPr/>
        </p:nvSpPr>
        <p:spPr>
          <a:xfrm>
            <a:off x="3203848" y="3795886"/>
            <a:ext cx="2522397" cy="6810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r>
              <a:rPr lang="es-MX" sz="1600" dirty="0"/>
              <a:t>.- seleccionar </a:t>
            </a:r>
            <a:r>
              <a:rPr lang="es-MX" sz="1600" b="1" dirty="0">
                <a:solidFill>
                  <a:schemeClr val="tx1"/>
                </a:solidFill>
              </a:rPr>
              <a:t>INICIAR</a:t>
            </a:r>
            <a:r>
              <a:rPr lang="es-MX" sz="1600" dirty="0"/>
              <a:t> para comenzar</a:t>
            </a:r>
            <a:endParaRPr lang="es-CL" dirty="0"/>
          </a:p>
        </p:txBody>
      </p:sp>
      <p:sp>
        <p:nvSpPr>
          <p:cNvPr id="30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931224" cy="857250"/>
          </a:xfrm>
        </p:spPr>
        <p:txBody>
          <a:bodyPr/>
          <a:lstStyle/>
          <a:p>
            <a:r>
              <a:rPr lang="es-CL" dirty="0" smtClean="0"/>
              <a:t>Modo de Uso </a:t>
            </a:r>
            <a:r>
              <a:rPr lang="es-CL" dirty="0" smtClean="0"/>
              <a:t>Bot</a:t>
            </a:r>
            <a:r>
              <a:rPr lang="es-CL" dirty="0" smtClean="0"/>
              <a:t> </a:t>
            </a:r>
            <a:r>
              <a:rPr lang="es-CL" dirty="0" smtClean="0"/>
              <a:t>Telegram</a:t>
            </a:r>
            <a:endParaRPr lang="es-C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715766"/>
            <a:ext cx="3024336" cy="1769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4567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40BB-B73C-4455-8A7C-CC1F135B5E2A}" type="datetime10">
              <a:rPr lang="es-CL" smtClean="0"/>
              <a:pPr/>
              <a:t>14:43</a:t>
            </a:fld>
            <a:endParaRPr lang="es-CL" dirty="0"/>
          </a:p>
        </p:txBody>
      </p:sp>
      <p:sp>
        <p:nvSpPr>
          <p:cNvPr id="3" name="CuadroTexto 23">
            <a:extLst>
              <a:ext uri="{FF2B5EF4-FFF2-40B4-BE49-F238E27FC236}">
                <a16:creationId xmlns="" xmlns:a16="http://schemas.microsoft.com/office/drawing/2014/main" id="{4C885A81-C4FF-405E-957F-A3447F703C6D}"/>
              </a:ext>
            </a:extLst>
          </p:cNvPr>
          <p:cNvSpPr txBox="1"/>
          <p:nvPr/>
        </p:nvSpPr>
        <p:spPr>
          <a:xfrm>
            <a:off x="3851920" y="3474888"/>
            <a:ext cx="2304256" cy="6810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5.- </a:t>
            </a:r>
            <a:r>
              <a:rPr lang="es-MX" sz="1600" dirty="0"/>
              <a:t>Esperar el mensaje de confirmación y listo</a:t>
            </a:r>
            <a:endParaRPr lang="es-CL" dirty="0"/>
          </a:p>
        </p:txBody>
      </p:sp>
      <p:sp>
        <p:nvSpPr>
          <p:cNvPr id="4" name="CuadroTexto 21">
            <a:extLst>
              <a:ext uri="{FF2B5EF4-FFF2-40B4-BE49-F238E27FC236}">
                <a16:creationId xmlns="" xmlns:a16="http://schemas.microsoft.com/office/drawing/2014/main" id="{CEE1EBF8-3C9F-48FB-B34F-B1AA4413D5DD}"/>
              </a:ext>
            </a:extLst>
          </p:cNvPr>
          <p:cNvSpPr txBox="1"/>
          <p:nvPr/>
        </p:nvSpPr>
        <p:spPr>
          <a:xfrm>
            <a:off x="3851920" y="2571750"/>
            <a:ext cx="2304256" cy="6810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4.- </a:t>
            </a:r>
            <a:r>
              <a:rPr lang="es-MX" sz="1600" dirty="0"/>
              <a:t>Seleccionar </a:t>
            </a:r>
            <a:r>
              <a:rPr lang="es-MX" sz="1600" b="1" dirty="0">
                <a:solidFill>
                  <a:schemeClr val="tx1"/>
                </a:solidFill>
              </a:rPr>
              <a:t>/Agregar </a:t>
            </a:r>
            <a:r>
              <a:rPr lang="es-MX" sz="1600" dirty="0"/>
              <a:t>o escribirlo</a:t>
            </a:r>
            <a:endParaRPr lang="es-CL" dirty="0"/>
          </a:p>
        </p:txBody>
      </p:sp>
      <p:sp>
        <p:nvSpPr>
          <p:cNvPr id="5" name="CuadroTexto 17">
            <a:extLst>
              <a:ext uri="{FF2B5EF4-FFF2-40B4-BE49-F238E27FC236}">
                <a16:creationId xmlns="" xmlns:a16="http://schemas.microsoft.com/office/drawing/2014/main" id="{8D5CAFCA-44DC-4FE3-AE59-CE3626C0AEA8}"/>
              </a:ext>
            </a:extLst>
          </p:cNvPr>
          <p:cNvSpPr txBox="1"/>
          <p:nvPr/>
        </p:nvSpPr>
        <p:spPr>
          <a:xfrm>
            <a:off x="3347864" y="1347614"/>
            <a:ext cx="2160240" cy="681038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3.- </a:t>
            </a:r>
            <a:r>
              <a:rPr lang="es-MX" sz="1600" dirty="0"/>
              <a:t>Seleccionar </a:t>
            </a:r>
            <a:r>
              <a:rPr lang="es-MX" sz="1600" b="1" dirty="0">
                <a:solidFill>
                  <a:schemeClr val="tx1"/>
                </a:solidFill>
              </a:rPr>
              <a:t>/menú </a:t>
            </a:r>
            <a:r>
              <a:rPr lang="es-MX" sz="1600" dirty="0"/>
              <a:t>o escribirlo</a:t>
            </a:r>
            <a:endParaRPr lang="es-CL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274340"/>
            <a:ext cx="7931224" cy="8572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Modo de Uso 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Bot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Telegram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75606"/>
            <a:ext cx="3015208" cy="1435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211710"/>
            <a:ext cx="2737890" cy="2328922"/>
          </a:xfrm>
          <a:prstGeom prst="roundRect">
            <a:avLst>
              <a:gd name="adj" fmla="val 67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3677"/>
            <a:ext cx="8229600" cy="2670945"/>
          </a:xfrm>
        </p:spPr>
        <p:txBody>
          <a:bodyPr>
            <a:normAutofit/>
          </a:bodyPr>
          <a:lstStyle/>
          <a:p>
            <a:r>
              <a:rPr lang="es-MX" sz="2400" dirty="0"/>
              <a:t>La aplicación esta sujeta a cambios sin previo </a:t>
            </a:r>
            <a:r>
              <a:rPr lang="es-MX" sz="2400" dirty="0" smtClean="0"/>
              <a:t>aviso, </a:t>
            </a:r>
            <a:r>
              <a:rPr lang="es-MX" sz="2400" dirty="0"/>
              <a:t>dado que aun esta en fase de </a:t>
            </a:r>
            <a:r>
              <a:rPr lang="es-MX" sz="2400" dirty="0" smtClean="0"/>
              <a:t>desarrollo</a:t>
            </a:r>
          </a:p>
          <a:p>
            <a:pPr>
              <a:buNone/>
            </a:pPr>
            <a:endParaRPr lang="es-MX" sz="24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205979"/>
            <a:ext cx="7931224" cy="8572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Cierre </a:t>
            </a: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0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17607</TotalTime>
  <Words>307</Words>
  <Application>Microsoft Office PowerPoint</Application>
  <PresentationFormat>Presentación en pantalla (16:9)</PresentationFormat>
  <Paragraphs>39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Modo de Uso</vt:lpstr>
      <vt:lpstr>Modo de Uso</vt:lpstr>
      <vt:lpstr>Modo de Uso</vt:lpstr>
      <vt:lpstr>Bot Telegram Messenger</vt:lpstr>
      <vt:lpstr>Modo de Uso Bot Telegram</vt:lpstr>
      <vt:lpstr>Diapositiva 8</vt:lpstr>
      <vt:lpstr>Diapositiva 9</vt:lpstr>
      <vt:lpstr>FIN PRESENTACION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Barrera</dc:creator>
  <cp:lastModifiedBy>murrutiam</cp:lastModifiedBy>
  <cp:revision>1561</cp:revision>
  <dcterms:created xsi:type="dcterms:W3CDTF">2015-12-14T14:24:22Z</dcterms:created>
  <dcterms:modified xsi:type="dcterms:W3CDTF">2021-07-29T19:30:10Z</dcterms:modified>
</cp:coreProperties>
</file>