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92" r:id="rId3"/>
    <p:sldId id="282" r:id="rId4"/>
    <p:sldId id="284" r:id="rId5"/>
    <p:sldId id="288" r:id="rId6"/>
    <p:sldId id="289" r:id="rId7"/>
    <p:sldId id="291" r:id="rId8"/>
    <p:sldId id="286" r:id="rId9"/>
    <p:sldId id="280" r:id="rId10"/>
  </p:sldIdLst>
  <p:sldSz cx="9144000" cy="5143500" type="screen16x9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1474" autoAdjust="0"/>
  </p:normalViewPr>
  <p:slideViewPr>
    <p:cSldViewPr>
      <p:cViewPr varScale="1">
        <p:scale>
          <a:sx n="89" d="100"/>
          <a:sy n="89" d="100"/>
        </p:scale>
        <p:origin x="-84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B2B7B-0EA1-4A73-8EC0-C98CCB92E9CB}" type="datetimeFigureOut">
              <a:rPr lang="es-CL" smtClean="0"/>
              <a:pPr/>
              <a:t>29-07-2021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27991-8BD9-4854-9AFA-DA07CE883E0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405982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27991-8BD9-4854-9AFA-DA07CE883E08}" type="slidenum">
              <a:rPr lang="es-CL" smtClean="0"/>
              <a:pPr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00708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3C69-B5E2-49EF-A7EA-82683B09476F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F3-AB08-4DD8-A398-4FD732BE0B80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B63-EE89-4467-890C-637122058D05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644-8607-49EC-B1E9-A67B1C842916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365-E3EF-498B-9419-0AD17622A94C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A1AB-92A5-46A0-8FC8-697DBF3B4924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67F-FDC6-48E1-B8A9-8135CE164B66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40BB-B73C-4455-8A7C-CC1F135B5E2A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B033-F939-4C6A-A134-888779C9E150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3C4-2E88-4494-888B-47C7EA0E49C4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2EFB-0917-425C-BF3A-88B298A85C64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elegram.org/androi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telegram.org/dl/io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14414" y="3219822"/>
            <a:ext cx="664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DE </a:t>
            </a:r>
            <a:r>
              <a:rPr lang="es-CL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INYECCIÓN</a:t>
            </a:r>
            <a:endParaRPr lang="es-CL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750199" y="3268271"/>
            <a:ext cx="5643602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643042" y="3749286"/>
            <a:ext cx="5643602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BDC-FCF1-43FD-86E9-7682EED25E56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3598853" y="3804597"/>
            <a:ext cx="194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 PAICO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10:24</a:t>
            </a:fld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1835696" y="1347614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REGISTRAR PARÁMETROS DE PRODUCTO INYECTADO DE FORMA DINÁMICA Y ALMACENARLOS PARA SU POSTERIOR USO YA SEA A MODO DE HISTORIAL O TRAZABILIDAD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835696" y="3075806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EN </a:t>
            </a:r>
            <a:r>
              <a:rPr lang="es-CL" dirty="0"/>
              <a:t>CASO DE DESVIACIONES EN LOS PARÁMETROS DE INYECCIÓN GENERAR AVISOS MEDIANTE MENSAJERÍA VÍA TELEGRAM(BOT)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75656" y="555526"/>
            <a:ext cx="1603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/>
              <a:t>Objetivo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1403648" y="2427734"/>
            <a:ext cx="1786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/>
              <a:t>Propósito</a:t>
            </a:r>
            <a:endParaRPr lang="es-C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Modo de Uso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10:28</a:t>
            </a:fld>
            <a:endParaRPr lang="es-CL" dirty="0"/>
          </a:p>
        </p:txBody>
      </p:sp>
      <p:pic>
        <p:nvPicPr>
          <p:cNvPr id="7" name="6 Imagen" descr="F:\Imágenes\proyecto logo copia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003798"/>
            <a:ext cx="3183921" cy="159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131590"/>
            <a:ext cx="2088232" cy="3118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8 CuadroTexto"/>
          <p:cNvSpPr txBox="1"/>
          <p:nvPr/>
        </p:nvSpPr>
        <p:spPr>
          <a:xfrm>
            <a:off x="4427984" y="170765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Aplicación web de registro para parámetros de inyección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417061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2880320" y="267494"/>
            <a:ext cx="305983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1.- Ingresar </a:t>
            </a:r>
            <a:r>
              <a:rPr lang="es-CL" sz="1600" dirty="0"/>
              <a:t>un nombre de usuario, este es quien ingresara los registros de </a:t>
            </a:r>
            <a:r>
              <a:rPr lang="es-CL" sz="1600" dirty="0" smtClean="0"/>
              <a:t>inyecciones</a:t>
            </a:r>
          </a:p>
          <a:p>
            <a:pPr algn="just"/>
            <a:r>
              <a:rPr lang="es-CL" sz="1600" dirty="0" smtClean="0"/>
              <a:t>2.- Seleccione la maquina</a:t>
            </a:r>
          </a:p>
          <a:p>
            <a:pPr algn="just"/>
            <a:r>
              <a:rPr lang="es-CL" sz="1600" dirty="0" smtClean="0"/>
              <a:t>3</a:t>
            </a:r>
            <a:r>
              <a:rPr lang="es-CL" sz="1600" dirty="0" smtClean="0"/>
              <a:t>.- Ingresar</a:t>
            </a:r>
            <a:endParaRPr lang="es-CL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-1"/>
            <a:ext cx="2664296" cy="397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707654"/>
            <a:ext cx="2724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CuadroTexto"/>
          <p:cNvSpPr txBox="1"/>
          <p:nvPr/>
        </p:nvSpPr>
        <p:spPr>
          <a:xfrm>
            <a:off x="2987824" y="2067694"/>
            <a:ext cx="33843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4</a:t>
            </a:r>
            <a:r>
              <a:rPr lang="es-CL" sz="1600" dirty="0" smtClean="0"/>
              <a:t>.-Debe </a:t>
            </a:r>
            <a:r>
              <a:rPr lang="es-CL" sz="1600" dirty="0"/>
              <a:t>seleccionar un numero de OF,(se listaran las OF programadas para el día actual) o en el caso de querer cambiar de maquina solo presione el botón y vuelva a los pasos anteriores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9850" y="2095500"/>
            <a:ext cx="27241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830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10:23</a:t>
            </a:fld>
            <a:endParaRPr lang="es-CL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032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004048" y="843558"/>
            <a:ext cx="396044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En esta siguiente pantalla se deben completar </a:t>
            </a:r>
          </a:p>
          <a:p>
            <a:pPr algn="just"/>
            <a:r>
              <a:rPr lang="es-CL" sz="1600" dirty="0"/>
              <a:t>Los cuadros que estén en blanco y una vez que se completen los campos se deben guardar los datos de la inyección con el botón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4048" y="3003798"/>
            <a:ext cx="388843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Si el porcentaje de inyección ingresado es inferior al porcentaje optimo de inyección proporcionado por la tabla de marinado se enviara una alerta vía telegram (bot automático)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31224" cy="857250"/>
          </a:xfrm>
        </p:spPr>
        <p:txBody>
          <a:bodyPr/>
          <a:lstStyle/>
          <a:p>
            <a:r>
              <a:rPr lang="es-CL" dirty="0"/>
              <a:t>BOT TELEGRAM MESSENGER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10:23</a:t>
            </a:fld>
            <a:endParaRPr lang="es-CL" dirty="0"/>
          </a:p>
        </p:txBody>
      </p:sp>
      <p:sp>
        <p:nvSpPr>
          <p:cNvPr id="2050" name="AutoShape 2" descr="Google Play estrena nuevo icono para el escritorio | Beta Móv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2052" name="AutoShape 4" descr="Google Play estrena nuevo icono para el escritorio | Beta Móv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51519"/>
          </a:xfrm>
        </p:spPr>
        <p:txBody>
          <a:bodyPr>
            <a:normAutofit fontScale="62500" lnSpcReduction="20000"/>
          </a:bodyPr>
          <a:lstStyle/>
          <a:p>
            <a:r>
              <a:rPr lang="es-CL" dirty="0"/>
              <a:t>Modo de instalación y uso bot de telegram</a:t>
            </a:r>
          </a:p>
          <a:p>
            <a:pPr lvl="1"/>
            <a:r>
              <a:rPr lang="es-CL" dirty="0"/>
              <a:t>Descarga para </a:t>
            </a:r>
            <a:r>
              <a:rPr lang="es-CL" dirty="0"/>
              <a:t>A</a:t>
            </a:r>
            <a:r>
              <a:rPr lang="es-CL" dirty="0" smtClean="0"/>
              <a:t>ndroid </a:t>
            </a:r>
            <a:r>
              <a:rPr lang="es-CL" dirty="0"/>
              <a:t>o </a:t>
            </a:r>
            <a:r>
              <a:rPr lang="es-CL" dirty="0"/>
              <a:t>I</a:t>
            </a:r>
            <a:r>
              <a:rPr lang="es-CL" dirty="0" smtClean="0"/>
              <a:t>phone</a:t>
            </a:r>
            <a:endParaRPr lang="es-CL" dirty="0"/>
          </a:p>
          <a:p>
            <a:pPr lvl="1"/>
            <a:endParaRPr lang="es-CL" dirty="0"/>
          </a:p>
        </p:txBody>
      </p:sp>
      <p:pic>
        <p:nvPicPr>
          <p:cNvPr id="2054" name="Picture 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923678"/>
            <a:ext cx="2232248" cy="72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923678"/>
            <a:ext cx="2232248" cy="7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8 Marcador de contenido"/>
          <p:cNvSpPr txBox="1">
            <a:spLocks/>
          </p:cNvSpPr>
          <p:nvPr/>
        </p:nvSpPr>
        <p:spPr>
          <a:xfrm>
            <a:off x="323528" y="2787774"/>
            <a:ext cx="8229600" cy="651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 </a:t>
            </a:r>
            <a:r>
              <a:rPr kumimoji="0" lang="es-CL" sz="19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vez</a:t>
            </a:r>
            <a:r>
              <a:rPr kumimoji="0" lang="es-CL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descargado </a:t>
            </a:r>
            <a:r>
              <a:rPr lang="es-CL" sz="2000" dirty="0"/>
              <a:t>T</a:t>
            </a:r>
            <a:r>
              <a:rPr kumimoji="0" lang="es-CL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elegram</a:t>
            </a:r>
            <a:r>
              <a:rPr kumimoji="0" lang="es-CL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Messenger</a:t>
            </a:r>
            <a:endParaRPr kumimoji="0" lang="es-CL" sz="20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2000" dirty="0"/>
              <a:t>Buscar el bot  </a:t>
            </a:r>
            <a:r>
              <a:rPr lang="es-CL" sz="2000" dirty="0" smtClean="0"/>
              <a:t>“</a:t>
            </a:r>
            <a:r>
              <a:rPr lang="es-CL" sz="2000" b="1" dirty="0" smtClean="0"/>
              <a:t>pamco</a:t>
            </a:r>
            <a:r>
              <a:rPr lang="es-CL" sz="2000" dirty="0" smtClean="0"/>
              <a:t>”</a:t>
            </a:r>
            <a:r>
              <a:rPr kumimoji="0" lang="es-CL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CL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s-CL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xmlns="" id="{0D55C498-C1F2-4E9E-967F-F1A84EEA85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5400" b="12200"/>
          <a:stretch/>
        </p:blipFill>
        <p:spPr>
          <a:xfrm>
            <a:off x="6228184" y="3651870"/>
            <a:ext cx="2849089" cy="1382739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0229049-123F-4078-BB1C-C3405239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10:23</a:t>
            </a:fld>
            <a:endParaRPr lang="es-CL" dirty="0"/>
          </a:p>
        </p:txBody>
      </p:sp>
      <p:pic>
        <p:nvPicPr>
          <p:cNvPr id="5" name="Picture 2" descr="C:\Users\murrutiam\Pictures\bot\1626125963268.jpg">
            <a:extLst>
              <a:ext uri="{FF2B5EF4-FFF2-40B4-BE49-F238E27FC236}">
                <a16:creationId xmlns:a16="http://schemas.microsoft.com/office/drawing/2014/main" xmlns="" id="{D9D5AF12-56E9-4450-B3F5-E4437F95A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" b="65592"/>
          <a:stretch/>
        </p:blipFill>
        <p:spPr bwMode="auto">
          <a:xfrm>
            <a:off x="100666" y="121283"/>
            <a:ext cx="2383102" cy="1807295"/>
          </a:xfrm>
          <a:prstGeom prst="rect">
            <a:avLst/>
          </a:prstGeom>
          <a:noFill/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xmlns="" id="{6BF1DBAF-8EA7-494B-98B9-42E2DFFF8A46}"/>
              </a:ext>
            </a:extLst>
          </p:cNvPr>
          <p:cNvSpPr/>
          <p:nvPr/>
        </p:nvSpPr>
        <p:spPr>
          <a:xfrm rot="10519541">
            <a:off x="1047566" y="320508"/>
            <a:ext cx="1734117" cy="167904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xmlns="" id="{53FD90BA-45D5-4B5C-944A-755E34DEC240}"/>
              </a:ext>
            </a:extLst>
          </p:cNvPr>
          <p:cNvSpPr/>
          <p:nvPr/>
        </p:nvSpPr>
        <p:spPr>
          <a:xfrm rot="10368256">
            <a:off x="975047" y="588312"/>
            <a:ext cx="1797064" cy="198164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3" descr="C:\Users\murrutiam\Pictures\bot\1626125963261.jpg">
            <a:extLst>
              <a:ext uri="{FF2B5EF4-FFF2-40B4-BE49-F238E27FC236}">
                <a16:creationId xmlns:a16="http://schemas.microsoft.com/office/drawing/2014/main" xmlns="" id="{D874D08E-A43B-4D3A-946A-66F4440D6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b="76906"/>
          <a:stretch/>
        </p:blipFill>
        <p:spPr bwMode="auto">
          <a:xfrm>
            <a:off x="6660232" y="121283"/>
            <a:ext cx="2411760" cy="1206791"/>
          </a:xfrm>
          <a:prstGeom prst="rect">
            <a:avLst/>
          </a:prstGeom>
          <a:noFill/>
        </p:spPr>
      </p:pic>
      <p:pic>
        <p:nvPicPr>
          <p:cNvPr id="10" name="Picture 3" descr="C:\Users\murrutiam\Pictures\bot\1626125963261.jpg">
            <a:extLst>
              <a:ext uri="{FF2B5EF4-FFF2-40B4-BE49-F238E27FC236}">
                <a16:creationId xmlns:a16="http://schemas.microsoft.com/office/drawing/2014/main" xmlns="" id="{B2ACD810-CD02-44B7-ACF3-3A23D33C7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86074"/>
          <a:stretch/>
        </p:blipFill>
        <p:spPr bwMode="auto">
          <a:xfrm>
            <a:off x="6692541" y="1289810"/>
            <a:ext cx="2411760" cy="727693"/>
          </a:xfrm>
          <a:prstGeom prst="rect">
            <a:avLst/>
          </a:prstGeom>
          <a:noFill/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xmlns="" id="{59C5259B-A7F6-4021-AC4D-A1FE02A50EC4}"/>
              </a:ext>
            </a:extLst>
          </p:cNvPr>
          <p:cNvSpPr/>
          <p:nvPr/>
        </p:nvSpPr>
        <p:spPr>
          <a:xfrm>
            <a:off x="6252542" y="1496197"/>
            <a:ext cx="1392769" cy="188536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9" name="Picture 4" descr="C:\Users\murrutiam\Pictures\bot\1626125963253.jpg">
            <a:extLst>
              <a:ext uri="{FF2B5EF4-FFF2-40B4-BE49-F238E27FC236}">
                <a16:creationId xmlns:a16="http://schemas.microsoft.com/office/drawing/2014/main" xmlns="" id="{1F2F7875-B2E3-4F88-BBDD-C286E206A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b="90338"/>
          <a:stretch/>
        </p:blipFill>
        <p:spPr bwMode="auto">
          <a:xfrm>
            <a:off x="109846" y="2119342"/>
            <a:ext cx="2373922" cy="496962"/>
          </a:xfrm>
          <a:prstGeom prst="rect">
            <a:avLst/>
          </a:prstGeom>
          <a:noFill/>
        </p:spPr>
      </p:pic>
      <p:pic>
        <p:nvPicPr>
          <p:cNvPr id="20" name="Picture 4" descr="C:\Users\murrutiam\Pictures\bot\1626125963253.jpg">
            <a:extLst>
              <a:ext uri="{FF2B5EF4-FFF2-40B4-BE49-F238E27FC236}">
                <a16:creationId xmlns:a16="http://schemas.microsoft.com/office/drawing/2014/main" xmlns="" id="{6604E97F-379A-47AA-93AB-02295B924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t="74609"/>
          <a:stretch/>
        </p:blipFill>
        <p:spPr bwMode="auto">
          <a:xfrm>
            <a:off x="109846" y="2615145"/>
            <a:ext cx="2373922" cy="1305990"/>
          </a:xfrm>
          <a:prstGeom prst="rect">
            <a:avLst/>
          </a:prstGeom>
          <a:noFill/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xmlns="" id="{C764974B-D023-4589-BCC4-3E6FE93199F0}"/>
              </a:ext>
            </a:extLst>
          </p:cNvPr>
          <p:cNvSpPr/>
          <p:nvPr/>
        </p:nvSpPr>
        <p:spPr>
          <a:xfrm rot="10364854">
            <a:off x="1124789" y="2894476"/>
            <a:ext cx="1797064" cy="198164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Imagen 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xmlns="" id="{81BED82B-714D-4692-AB63-A2D8F461C2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495" b="29176"/>
          <a:stretch/>
        </p:blipFill>
        <p:spPr>
          <a:xfrm>
            <a:off x="6228184" y="2135274"/>
            <a:ext cx="2849089" cy="1872208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xmlns="" id="{4527AA8F-6BFB-4785-9CBE-E39EE356594F}"/>
              </a:ext>
            </a:extLst>
          </p:cNvPr>
          <p:cNvSpPr/>
          <p:nvPr/>
        </p:nvSpPr>
        <p:spPr>
          <a:xfrm rot="20795414">
            <a:off x="5001894" y="3230338"/>
            <a:ext cx="1360953" cy="240651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xmlns="" id="{673D0113-A10F-49C9-87C0-52C9A16ADD94}"/>
              </a:ext>
            </a:extLst>
          </p:cNvPr>
          <p:cNvSpPr/>
          <p:nvPr/>
        </p:nvSpPr>
        <p:spPr>
          <a:xfrm rot="21232833">
            <a:off x="4653450" y="4098072"/>
            <a:ext cx="1690461" cy="196602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4C885A81-C4FF-405E-957F-A3447F703C6D}"/>
              </a:ext>
            </a:extLst>
          </p:cNvPr>
          <p:cNvSpPr txBox="1"/>
          <p:nvPr/>
        </p:nvSpPr>
        <p:spPr>
          <a:xfrm>
            <a:off x="3131840" y="4083918"/>
            <a:ext cx="2304256" cy="61555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5.- </a:t>
            </a:r>
            <a:r>
              <a:rPr lang="es-MX" sz="1600" dirty="0"/>
              <a:t>Esperar el mensaje de confirmación y listo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61E4412-DD05-434E-AF1F-4307A29D33F1}"/>
              </a:ext>
            </a:extLst>
          </p:cNvPr>
          <p:cNvSpPr txBox="1"/>
          <p:nvPr/>
        </p:nvSpPr>
        <p:spPr>
          <a:xfrm>
            <a:off x="2712018" y="150757"/>
            <a:ext cx="3240360" cy="83099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600" dirty="0"/>
              <a:t>1.- En el cuadro de búsqueda, buscar el BOT </a:t>
            </a:r>
            <a:r>
              <a:rPr lang="es-MX" sz="1600" dirty="0" smtClean="0"/>
              <a:t>“</a:t>
            </a:r>
            <a:r>
              <a:rPr lang="es-MX" sz="1600" b="1" dirty="0" smtClean="0">
                <a:solidFill>
                  <a:schemeClr val="tx1"/>
                </a:solidFill>
              </a:rPr>
              <a:t>pamco</a:t>
            </a:r>
            <a:r>
              <a:rPr lang="es-MX" sz="1600" b="1" dirty="0" smtClean="0">
                <a:solidFill>
                  <a:schemeClr val="bg1"/>
                </a:solidFill>
              </a:rPr>
              <a:t>”</a:t>
            </a:r>
            <a:r>
              <a:rPr lang="es-MX" sz="1600" dirty="0" smtClean="0"/>
              <a:t> </a:t>
            </a:r>
            <a:r>
              <a:rPr lang="es-MX" sz="1600" dirty="0"/>
              <a:t>y seleccionar el que tiene el logo de </a:t>
            </a:r>
            <a:r>
              <a:rPr lang="es-MX" sz="1600" u="sng" dirty="0"/>
              <a:t>Ariztia</a:t>
            </a:r>
            <a:endParaRPr lang="es-CL" sz="1600" u="sng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A1B5D83D-6A24-4BE8-B0C4-256D5D96628B}"/>
              </a:ext>
            </a:extLst>
          </p:cNvPr>
          <p:cNvSpPr txBox="1"/>
          <p:nvPr/>
        </p:nvSpPr>
        <p:spPr>
          <a:xfrm>
            <a:off x="3777795" y="1371172"/>
            <a:ext cx="2522397" cy="61555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r>
              <a:rPr lang="es-MX" sz="1600" dirty="0"/>
              <a:t>.- seleccionar </a:t>
            </a:r>
            <a:r>
              <a:rPr lang="es-MX" sz="1600" b="1" dirty="0">
                <a:solidFill>
                  <a:schemeClr val="tx1"/>
                </a:solidFill>
              </a:rPr>
              <a:t>INICIAR</a:t>
            </a:r>
            <a:r>
              <a:rPr lang="es-MX" sz="1600" dirty="0"/>
              <a:t> para comenzar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CEE1EBF8-3C9F-48FB-B34F-B1AA4413D5DD}"/>
              </a:ext>
            </a:extLst>
          </p:cNvPr>
          <p:cNvSpPr txBox="1"/>
          <p:nvPr/>
        </p:nvSpPr>
        <p:spPr>
          <a:xfrm>
            <a:off x="3131840" y="3363838"/>
            <a:ext cx="2304256" cy="61555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4.- </a:t>
            </a:r>
            <a:r>
              <a:rPr lang="es-MX" sz="1600" dirty="0"/>
              <a:t>Seleccionar </a:t>
            </a:r>
            <a:r>
              <a:rPr lang="es-MX" sz="1600" b="1" dirty="0">
                <a:solidFill>
                  <a:schemeClr val="tx1"/>
                </a:solidFill>
              </a:rPr>
              <a:t>/Agregar </a:t>
            </a:r>
            <a:r>
              <a:rPr lang="es-MX" sz="1600" dirty="0"/>
              <a:t>o escribirlo</a:t>
            </a:r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8D5CAFCA-44DC-4FE3-AE59-CE3626C0AEA8}"/>
              </a:ext>
            </a:extLst>
          </p:cNvPr>
          <p:cNvSpPr txBox="1"/>
          <p:nvPr/>
        </p:nvSpPr>
        <p:spPr>
          <a:xfrm>
            <a:off x="2627784" y="2643758"/>
            <a:ext cx="2160240" cy="61555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3.- </a:t>
            </a:r>
            <a:r>
              <a:rPr lang="es-MX" sz="1600" dirty="0"/>
              <a:t>Seleccionar </a:t>
            </a:r>
            <a:r>
              <a:rPr lang="es-MX" sz="1600" b="1" dirty="0">
                <a:solidFill>
                  <a:schemeClr val="tx1"/>
                </a:solidFill>
              </a:rPr>
              <a:t>/menú </a:t>
            </a:r>
            <a:r>
              <a:rPr lang="es-MX" sz="1600" dirty="0"/>
              <a:t>o escribirlo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145670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857250"/>
          </a:xfrm>
        </p:spPr>
        <p:txBody>
          <a:bodyPr/>
          <a:lstStyle/>
          <a:p>
            <a:r>
              <a:rPr lang="es-MX" dirty="0"/>
              <a:t>CIERRE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3677"/>
            <a:ext cx="8229600" cy="2670945"/>
          </a:xfrm>
        </p:spPr>
        <p:txBody>
          <a:bodyPr>
            <a:normAutofit/>
          </a:bodyPr>
          <a:lstStyle/>
          <a:p>
            <a:r>
              <a:rPr lang="es-MX" sz="2400" dirty="0"/>
              <a:t>La aplicación esta sujeta a cambios sin previo </a:t>
            </a:r>
            <a:r>
              <a:rPr lang="es-MX" sz="2400" dirty="0" smtClean="0"/>
              <a:t>aviso, </a:t>
            </a:r>
            <a:r>
              <a:rPr lang="es-MX" sz="2400" dirty="0"/>
              <a:t>dado que aun esta en fase de </a:t>
            </a:r>
            <a:r>
              <a:rPr lang="es-MX" sz="2400" dirty="0" smtClean="0"/>
              <a:t>desarrollo</a:t>
            </a:r>
          </a:p>
          <a:p>
            <a:pPr>
              <a:buNone/>
            </a:pPr>
            <a:endParaRPr lang="es-MX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10:23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191100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92"/>
            <a:ext cx="8229600" cy="857250"/>
          </a:xfrm>
        </p:spPr>
        <p:txBody>
          <a:bodyPr/>
          <a:lstStyle/>
          <a:p>
            <a:r>
              <a:rPr lang="es-CL" dirty="0"/>
              <a:t>FIN PRESENTACION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962-5AE3-40CF-95FD-860FC163C788}" type="datetime10">
              <a:rPr lang="es-CL" smtClean="0"/>
              <a:pPr/>
              <a:t>11:30</a:t>
            </a:fld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89" r="17907"/>
          <a:stretch/>
        </p:blipFill>
        <p:spPr bwMode="auto">
          <a:xfrm>
            <a:off x="-180528" y="3147815"/>
            <a:ext cx="9721080" cy="21602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779662"/>
            <a:ext cx="3106936" cy="310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17524</TotalTime>
  <Words>288</Words>
  <Application>Microsoft Office PowerPoint</Application>
  <PresentationFormat>Presentación en pantalla (16:9)</PresentationFormat>
  <Paragraphs>37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Modo de Uso</vt:lpstr>
      <vt:lpstr>Diapositiva 4</vt:lpstr>
      <vt:lpstr>Diapositiva 5</vt:lpstr>
      <vt:lpstr>BOT TELEGRAM MESSENGER</vt:lpstr>
      <vt:lpstr>Diapositiva 7</vt:lpstr>
      <vt:lpstr>CIERRE</vt:lpstr>
      <vt:lpstr>FIN PRESENTACION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Barrera</dc:creator>
  <cp:lastModifiedBy>murrutiam</cp:lastModifiedBy>
  <cp:revision>1551</cp:revision>
  <dcterms:created xsi:type="dcterms:W3CDTF">2015-12-14T14:24:22Z</dcterms:created>
  <dcterms:modified xsi:type="dcterms:W3CDTF">2021-07-29T15:43:44Z</dcterms:modified>
</cp:coreProperties>
</file>