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81" r:id="rId3"/>
    <p:sldId id="282" r:id="rId4"/>
    <p:sldId id="284" r:id="rId5"/>
    <p:sldId id="288" r:id="rId6"/>
    <p:sldId id="289" r:id="rId7"/>
    <p:sldId id="291" r:id="rId8"/>
    <p:sldId id="286" r:id="rId9"/>
    <p:sldId id="280" r:id="rId10"/>
  </p:sldIdLst>
  <p:sldSz cx="9144000" cy="5143500" type="screen16x9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1474" autoAdjust="0"/>
  </p:normalViewPr>
  <p:slideViewPr>
    <p:cSldViewPr>
      <p:cViewPr varScale="1">
        <p:scale>
          <a:sx n="137" d="100"/>
          <a:sy n="137" d="100"/>
        </p:scale>
        <p:origin x="858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B2B7B-0EA1-4A73-8EC0-C98CCB92E9CB}" type="datetimeFigureOut">
              <a:rPr lang="es-CL" smtClean="0"/>
              <a:pPr/>
              <a:t>28-07-2021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27991-8BD9-4854-9AFA-DA07CE883E0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982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27991-8BD9-4854-9AFA-DA07CE883E08}" type="slidenum">
              <a:rPr lang="es-CL" smtClean="0"/>
              <a:pPr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7085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3C69-B5E2-49EF-A7EA-82683B09476F}" type="datetime10">
              <a:rPr lang="es-CL" smtClean="0"/>
              <a:pPr/>
              <a:t>01:37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B518-48AC-492E-825D-E0E253CA6B63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D9F3-AB08-4DD8-A398-4FD732BE0B80}" type="datetime10">
              <a:rPr lang="es-CL" smtClean="0"/>
              <a:pPr/>
              <a:t>01:37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B518-48AC-492E-825D-E0E253CA6B63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EB63-EE89-4467-890C-637122058D05}" type="datetime10">
              <a:rPr lang="es-CL" smtClean="0"/>
              <a:pPr/>
              <a:t>01:37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B518-48AC-492E-825D-E0E253CA6B63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CB46-7F35-4ED8-B4EB-7D2059EFAEEF}" type="datetime10">
              <a:rPr lang="es-CL" smtClean="0"/>
              <a:pPr/>
              <a:t>01:37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B518-48AC-492E-825D-E0E253CA6B63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A644-8607-49EC-B1E9-A67B1C842916}" type="datetime10">
              <a:rPr lang="es-CL" smtClean="0"/>
              <a:pPr/>
              <a:t>01:37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B518-48AC-492E-825D-E0E253CA6B63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0365-E3EF-498B-9419-0AD17622A94C}" type="datetime10">
              <a:rPr lang="es-CL" smtClean="0"/>
              <a:pPr/>
              <a:t>01:37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B518-48AC-492E-825D-E0E253CA6B63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A1AB-92A5-46A0-8FC8-697DBF3B4924}" type="datetime10">
              <a:rPr lang="es-CL" smtClean="0"/>
              <a:pPr/>
              <a:t>01:37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B518-48AC-492E-825D-E0E253CA6B63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167F-FDC6-48E1-B8A9-8135CE164B66}" type="datetime10">
              <a:rPr lang="es-CL" smtClean="0"/>
              <a:pPr/>
              <a:t>01:37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B518-48AC-492E-825D-E0E253CA6B63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40BB-B73C-4455-8A7C-CC1F135B5E2A}" type="datetime10">
              <a:rPr lang="es-CL" smtClean="0"/>
              <a:pPr/>
              <a:t>01:37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B518-48AC-492E-825D-E0E253CA6B63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B033-F939-4C6A-A134-888779C9E150}" type="datetime10">
              <a:rPr lang="es-CL" smtClean="0"/>
              <a:pPr/>
              <a:t>01:37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B518-48AC-492E-825D-E0E253CA6B63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23C4-2E88-4494-888B-47C7EA0E49C4}" type="datetime10">
              <a:rPr lang="es-CL" smtClean="0"/>
              <a:pPr/>
              <a:t>01:37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B518-48AC-492E-825D-E0E253CA6B63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D2EFB-0917-425C-BF3A-88B298A85C64}" type="datetime10">
              <a:rPr lang="es-CL" smtClean="0"/>
              <a:pPr/>
              <a:t>01:37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AB518-48AC-492E-825D-E0E253CA6B63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elegram.org/androi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telegram.org/dl/io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14414" y="3219822"/>
            <a:ext cx="664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CONTROL DE </a:t>
            </a:r>
            <a:r>
              <a:rPr lang="es-CL" sz="32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INYECCION</a:t>
            </a:r>
            <a:endParaRPr lang="es-CL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1750199" y="3268271"/>
            <a:ext cx="5643602" cy="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1643042" y="3749286"/>
            <a:ext cx="5643602" cy="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6BDC-FCF1-43FD-86E9-7682EED25E56}" type="datetime10">
              <a:rPr lang="es-CL" smtClean="0"/>
              <a:pPr/>
              <a:t>01:37</a:t>
            </a:fld>
            <a:endParaRPr lang="es-CL" dirty="0"/>
          </a:p>
        </p:txBody>
      </p:sp>
      <p:sp>
        <p:nvSpPr>
          <p:cNvPr id="7" name="6 CuadroTexto"/>
          <p:cNvSpPr txBox="1"/>
          <p:nvPr/>
        </p:nvSpPr>
        <p:spPr>
          <a:xfrm>
            <a:off x="3598853" y="3804597"/>
            <a:ext cx="1946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EL PAICO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MX" dirty="0"/>
              <a:t>Con el objetivo de mejorar los registros de inyección es que se esta desarrollando esta plataforma que registra los valores de inyección tomados por el operario, poniéndolos a disposición del usuario de forma inmediata, de este modo quedan disponibles para ser procesados y evaluados en el momento, por lo que en caso de desviaciones estas pueden ser corregidas de inmediato, ya que calcula el porcentaje de inyección y los compara con los valores recomendados para el producto que esta siendo registrado en ese momento.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CB46-7F35-4ED8-B4EB-7D2059EFAEEF}" type="datetime10">
              <a:rPr lang="es-CL" smtClean="0"/>
              <a:pPr/>
              <a:t>01:37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576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Modo de Uso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CB46-7F35-4ED8-B4EB-7D2059EFAEEF}" type="datetime10">
              <a:rPr lang="es-CL" smtClean="0"/>
              <a:pPr/>
              <a:t>01:37</a:t>
            </a:fld>
            <a:endParaRPr lang="es-CL"/>
          </a:p>
        </p:txBody>
      </p:sp>
      <p:sp>
        <p:nvSpPr>
          <p:cNvPr id="5" name="4 CuadroTexto"/>
          <p:cNvSpPr txBox="1"/>
          <p:nvPr/>
        </p:nvSpPr>
        <p:spPr>
          <a:xfrm>
            <a:off x="1979712" y="1707654"/>
            <a:ext cx="597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REGISTRAR PARÁMETROS DE PRODUCTO INYECTADO DE FORMA DINÁMICA Y ALMACENARLOS PARA SU POSTERIOR USO YA SEA A MODO DE HISTORIAL O TRAZABILIDAD 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979712" y="2931790"/>
            <a:ext cx="597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PROPÓSITO: EN CASO DE DESVIACIONES EN LOS PARÁMETROS DE INYECCIÓN GENERAR AVISOS MEDIANTE MENSAJERÍA VÍA </a:t>
            </a:r>
            <a:r>
              <a:rPr lang="es-CL" dirty="0" err="1"/>
              <a:t>TELEGRAM</a:t>
            </a:r>
            <a:r>
              <a:rPr lang="es-CL" dirty="0"/>
              <a:t>(</a:t>
            </a:r>
            <a:r>
              <a:rPr lang="es-CL" dirty="0" err="1"/>
              <a:t>BOT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061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-1"/>
            <a:ext cx="2664296" cy="397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/>
        </p:nvSpPr>
        <p:spPr>
          <a:xfrm>
            <a:off x="0" y="4083918"/>
            <a:ext cx="3059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600" dirty="0"/>
              <a:t>Ingresar un nombre de usuario, este es quien ingresara los registros de inyecciones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8171" y="1707654"/>
            <a:ext cx="27241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4 CuadroTexto"/>
          <p:cNvSpPr txBox="1"/>
          <p:nvPr/>
        </p:nvSpPr>
        <p:spPr>
          <a:xfrm>
            <a:off x="2915816" y="411510"/>
            <a:ext cx="48965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600" dirty="0"/>
              <a:t>Debe seleccionar un numero de OF,(se listaran las OF programadas para el día actual) o en el caso de querer cambiar de maquina solo presione el botón y vuelva a los pasos anteriores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2095500"/>
            <a:ext cx="27241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830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CB46-7F35-4ED8-B4EB-7D2059EFAEEF}" type="datetime10">
              <a:rPr lang="es-CL" smtClean="0"/>
              <a:pPr/>
              <a:t>01:37</a:t>
            </a:fld>
            <a:endParaRPr lang="es-CL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7032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5004048" y="843558"/>
            <a:ext cx="3960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600" dirty="0"/>
              <a:t>En esta siguiente pantalla se deben completar </a:t>
            </a:r>
          </a:p>
          <a:p>
            <a:pPr algn="just"/>
            <a:r>
              <a:rPr lang="es-CL" sz="1600" dirty="0"/>
              <a:t>Los cuadros que estén en blanco y una vez que se completen los campos se deben guardar los datos de la inyección con el botón 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004048" y="3291830"/>
            <a:ext cx="3888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600" dirty="0"/>
              <a:t>Si el porcentaje de inyección ingresado es inferior al porcentaje optimo de inyección proporcionado por la tabla de marinado se enviara una alerta vía </a:t>
            </a:r>
            <a:r>
              <a:rPr lang="es-CL" sz="1600" dirty="0" err="1"/>
              <a:t>telegram</a:t>
            </a:r>
            <a:r>
              <a:rPr lang="es-CL" sz="1600" dirty="0"/>
              <a:t> (</a:t>
            </a:r>
            <a:r>
              <a:rPr lang="es-CL" sz="1600" dirty="0" err="1"/>
              <a:t>bot</a:t>
            </a:r>
            <a:r>
              <a:rPr lang="es-CL" sz="1600" dirty="0"/>
              <a:t> automático)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7931224" cy="857250"/>
          </a:xfrm>
        </p:spPr>
        <p:txBody>
          <a:bodyPr/>
          <a:lstStyle/>
          <a:p>
            <a:r>
              <a:rPr lang="es-CL" dirty="0" err="1"/>
              <a:t>BOT</a:t>
            </a:r>
            <a:r>
              <a:rPr lang="es-CL" dirty="0"/>
              <a:t> </a:t>
            </a:r>
            <a:r>
              <a:rPr lang="es-CL" dirty="0" err="1"/>
              <a:t>TELEGRAM</a:t>
            </a:r>
            <a:r>
              <a:rPr lang="es-CL" dirty="0"/>
              <a:t> MESSENGER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CB46-7F35-4ED8-B4EB-7D2059EFAEEF}" type="datetime10">
              <a:rPr lang="es-CL" smtClean="0"/>
              <a:pPr/>
              <a:t>01:37</a:t>
            </a:fld>
            <a:endParaRPr lang="es-CL"/>
          </a:p>
        </p:txBody>
      </p:sp>
      <p:sp>
        <p:nvSpPr>
          <p:cNvPr id="2050" name="AutoShape 2" descr="Google Play estrena nuevo icono para el escritorio | Beta Móvi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052" name="AutoShape 4" descr="Google Play estrena nuevo icono para el escritorio | Beta Móvi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651519"/>
          </a:xfrm>
        </p:spPr>
        <p:txBody>
          <a:bodyPr>
            <a:normAutofit fontScale="62500" lnSpcReduction="20000"/>
          </a:bodyPr>
          <a:lstStyle/>
          <a:p>
            <a:r>
              <a:rPr lang="es-CL" dirty="0"/>
              <a:t>Modo de instalación y uso </a:t>
            </a:r>
            <a:r>
              <a:rPr lang="es-CL" dirty="0" err="1"/>
              <a:t>bot</a:t>
            </a:r>
            <a:r>
              <a:rPr lang="es-CL" dirty="0"/>
              <a:t> de </a:t>
            </a:r>
            <a:r>
              <a:rPr lang="es-CL" dirty="0" err="1"/>
              <a:t>telegram</a:t>
            </a:r>
            <a:endParaRPr lang="es-CL" dirty="0"/>
          </a:p>
          <a:p>
            <a:pPr lvl="1"/>
            <a:r>
              <a:rPr lang="es-CL" dirty="0"/>
              <a:t>Descarga para </a:t>
            </a:r>
            <a:r>
              <a:rPr lang="es-CL" dirty="0" err="1"/>
              <a:t>android</a:t>
            </a:r>
            <a:r>
              <a:rPr lang="es-CL" dirty="0"/>
              <a:t> o </a:t>
            </a:r>
            <a:r>
              <a:rPr lang="es-CL" dirty="0" err="1"/>
              <a:t>iphone</a:t>
            </a:r>
            <a:endParaRPr lang="es-CL" dirty="0"/>
          </a:p>
          <a:p>
            <a:pPr lvl="1"/>
            <a:endParaRPr lang="es-CL" dirty="0"/>
          </a:p>
        </p:txBody>
      </p:sp>
      <p:pic>
        <p:nvPicPr>
          <p:cNvPr id="2054" name="Picture 6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923678"/>
            <a:ext cx="2232248" cy="72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1923678"/>
            <a:ext cx="2232248" cy="73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8 Marcador de contenido"/>
          <p:cNvSpPr txBox="1">
            <a:spLocks/>
          </p:cNvSpPr>
          <p:nvPr/>
        </p:nvSpPr>
        <p:spPr>
          <a:xfrm>
            <a:off x="323528" y="2787774"/>
            <a:ext cx="8229600" cy="6515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CL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Una </a:t>
            </a:r>
            <a:r>
              <a:rPr kumimoji="0" lang="es-CL" sz="19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vez</a:t>
            </a:r>
            <a:r>
              <a:rPr kumimoji="0" lang="es-CL" sz="20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descargado </a:t>
            </a:r>
            <a:r>
              <a:rPr kumimoji="0" lang="es-CL" sz="200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telegram</a:t>
            </a:r>
            <a:r>
              <a:rPr kumimoji="0" lang="es-CL" sz="20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CL" sz="200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messenger</a:t>
            </a:r>
            <a:endParaRPr kumimoji="0" lang="es-CL" sz="200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CL" sz="2000" dirty="0"/>
              <a:t>Buscar el </a:t>
            </a:r>
            <a:r>
              <a:rPr lang="es-CL" sz="2000" dirty="0" err="1"/>
              <a:t>bot</a:t>
            </a:r>
            <a:r>
              <a:rPr lang="es-CL" sz="2000" dirty="0"/>
              <a:t>  “</a:t>
            </a:r>
            <a:r>
              <a:rPr lang="es-CL" sz="2000" dirty="0" err="1"/>
              <a:t>PAMCO</a:t>
            </a:r>
            <a:r>
              <a:rPr lang="es-CL" sz="2000" dirty="0"/>
              <a:t>”</a:t>
            </a:r>
            <a:r>
              <a:rPr kumimoji="0" lang="es-CL" sz="20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s-CL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s-CL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0D55C498-C1F2-4E9E-967F-F1A84EEA85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00" b="12200"/>
          <a:stretch/>
        </p:blipFill>
        <p:spPr>
          <a:xfrm>
            <a:off x="6252542" y="3651870"/>
            <a:ext cx="2849089" cy="1382739"/>
          </a:xfrm>
          <a:prstGeom prst="rect">
            <a:avLst/>
          </a:prstGeo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229049-123F-4078-BB1C-C3405239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CB46-7F35-4ED8-B4EB-7D2059EFAEEF}" type="datetime10">
              <a:rPr lang="es-CL" smtClean="0"/>
              <a:pPr/>
              <a:t>01:37</a:t>
            </a:fld>
            <a:endParaRPr lang="es-CL"/>
          </a:p>
        </p:txBody>
      </p:sp>
      <p:pic>
        <p:nvPicPr>
          <p:cNvPr id="5" name="Picture 2" descr="C:\Users\murrutiam\Pictures\bot\1626125963268.jpg">
            <a:extLst>
              <a:ext uri="{FF2B5EF4-FFF2-40B4-BE49-F238E27FC236}">
                <a16:creationId xmlns:a16="http://schemas.microsoft.com/office/drawing/2014/main" id="{D9D5AF12-56E9-4450-B3F5-E4437F95A0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1" b="65592"/>
          <a:stretch/>
        </p:blipFill>
        <p:spPr bwMode="auto">
          <a:xfrm>
            <a:off x="24261" y="121283"/>
            <a:ext cx="2383102" cy="1807295"/>
          </a:xfrm>
          <a:prstGeom prst="rect">
            <a:avLst/>
          </a:prstGeom>
          <a:noFill/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6BF1DBAF-8EA7-494B-98B9-42E2DFFF8A46}"/>
              </a:ext>
            </a:extLst>
          </p:cNvPr>
          <p:cNvSpPr/>
          <p:nvPr/>
        </p:nvSpPr>
        <p:spPr>
          <a:xfrm rot="10519541">
            <a:off x="1047566" y="320508"/>
            <a:ext cx="1734117" cy="167904"/>
          </a:xfrm>
          <a:prstGeom prst="rightArrow">
            <a:avLst>
              <a:gd name="adj1" fmla="val 29955"/>
              <a:gd name="adj2" fmla="val 50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61E4412-DD05-434E-AF1F-4307A29D33F1}"/>
              </a:ext>
            </a:extLst>
          </p:cNvPr>
          <p:cNvSpPr txBox="1"/>
          <p:nvPr/>
        </p:nvSpPr>
        <p:spPr>
          <a:xfrm>
            <a:off x="2712018" y="150757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1.- En el cuadro de búsqueda, buscar el BOT ‘</a:t>
            </a:r>
            <a:r>
              <a:rPr lang="es-MX" sz="1600" dirty="0" err="1"/>
              <a:t>pamco</a:t>
            </a:r>
            <a:r>
              <a:rPr lang="es-MX" sz="1600" dirty="0"/>
              <a:t>’ y seleccionar el que tiene el logo de Ariztia</a:t>
            </a:r>
            <a:endParaRPr lang="es-CL" sz="1600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53FD90BA-45D5-4B5C-944A-755E34DEC240}"/>
              </a:ext>
            </a:extLst>
          </p:cNvPr>
          <p:cNvSpPr/>
          <p:nvPr/>
        </p:nvSpPr>
        <p:spPr>
          <a:xfrm rot="10368256">
            <a:off x="975047" y="588312"/>
            <a:ext cx="1797064" cy="198164"/>
          </a:xfrm>
          <a:prstGeom prst="rightArrow">
            <a:avLst>
              <a:gd name="adj1" fmla="val 29955"/>
              <a:gd name="adj2" fmla="val 50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3" descr="C:\Users\murrutiam\Pictures\bot\1626125963261.jpg">
            <a:extLst>
              <a:ext uri="{FF2B5EF4-FFF2-40B4-BE49-F238E27FC236}">
                <a16:creationId xmlns:a16="http://schemas.microsoft.com/office/drawing/2014/main" id="{D874D08E-A43B-4D3A-946A-66F4440D6E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b="76906"/>
          <a:stretch/>
        </p:blipFill>
        <p:spPr bwMode="auto">
          <a:xfrm>
            <a:off x="6692541" y="121283"/>
            <a:ext cx="2411760" cy="1206791"/>
          </a:xfrm>
          <a:prstGeom prst="rect">
            <a:avLst/>
          </a:prstGeom>
          <a:noFill/>
        </p:spPr>
      </p:pic>
      <p:pic>
        <p:nvPicPr>
          <p:cNvPr id="10" name="Picture 3" descr="C:\Users\murrutiam\Pictures\bot\1626125963261.jpg">
            <a:extLst>
              <a:ext uri="{FF2B5EF4-FFF2-40B4-BE49-F238E27FC236}">
                <a16:creationId xmlns:a16="http://schemas.microsoft.com/office/drawing/2014/main" id="{B2ACD810-CD02-44B7-ACF3-3A23D33C7F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t="86074"/>
          <a:stretch/>
        </p:blipFill>
        <p:spPr bwMode="auto">
          <a:xfrm>
            <a:off x="6692541" y="1289810"/>
            <a:ext cx="2411760" cy="727693"/>
          </a:xfrm>
          <a:prstGeom prst="rect">
            <a:avLst/>
          </a:prstGeom>
          <a:noFill/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59C5259B-A7F6-4021-AC4D-A1FE02A50EC4}"/>
              </a:ext>
            </a:extLst>
          </p:cNvPr>
          <p:cNvSpPr/>
          <p:nvPr/>
        </p:nvSpPr>
        <p:spPr>
          <a:xfrm>
            <a:off x="6252542" y="1496197"/>
            <a:ext cx="1392769" cy="188536"/>
          </a:xfrm>
          <a:prstGeom prst="rightArrow">
            <a:avLst>
              <a:gd name="adj1" fmla="val 29955"/>
              <a:gd name="adj2" fmla="val 50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1B5D83D-6A24-4BE8-B0C4-256D5D96628B}"/>
              </a:ext>
            </a:extLst>
          </p:cNvPr>
          <p:cNvSpPr txBox="1"/>
          <p:nvPr/>
        </p:nvSpPr>
        <p:spPr>
          <a:xfrm>
            <a:off x="3777795" y="1371172"/>
            <a:ext cx="28083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  <a:r>
              <a:rPr lang="es-MX" sz="1600" dirty="0"/>
              <a:t>.- seleccionar INICIAR para comenzar</a:t>
            </a:r>
            <a:endParaRPr lang="es-CL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D5CAFCA-44DC-4FE3-AE59-CE3626C0AEA8}"/>
              </a:ext>
            </a:extLst>
          </p:cNvPr>
          <p:cNvSpPr txBox="1"/>
          <p:nvPr/>
        </p:nvSpPr>
        <p:spPr>
          <a:xfrm>
            <a:off x="2921853" y="2653234"/>
            <a:ext cx="20329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3.- </a:t>
            </a:r>
            <a:r>
              <a:rPr lang="es-MX" sz="1600" dirty="0"/>
              <a:t>Seleccionar /menú o escribirlo</a:t>
            </a:r>
            <a:endParaRPr lang="es-CL" dirty="0"/>
          </a:p>
        </p:txBody>
      </p:sp>
      <p:pic>
        <p:nvPicPr>
          <p:cNvPr id="19" name="Picture 4" descr="C:\Users\murrutiam\Pictures\bot\1626125963253.jpg">
            <a:extLst>
              <a:ext uri="{FF2B5EF4-FFF2-40B4-BE49-F238E27FC236}">
                <a16:creationId xmlns:a16="http://schemas.microsoft.com/office/drawing/2014/main" id="{1F2F7875-B2E3-4F88-BBDD-C286E206AD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/>
          <a:srcRect b="90338"/>
          <a:stretch/>
        </p:blipFill>
        <p:spPr bwMode="auto">
          <a:xfrm>
            <a:off x="36111" y="2119342"/>
            <a:ext cx="2373922" cy="496962"/>
          </a:xfrm>
          <a:prstGeom prst="rect">
            <a:avLst/>
          </a:prstGeom>
          <a:noFill/>
        </p:spPr>
      </p:pic>
      <p:pic>
        <p:nvPicPr>
          <p:cNvPr id="20" name="Picture 4" descr="C:\Users\murrutiam\Pictures\bot\1626125963253.jpg">
            <a:extLst>
              <a:ext uri="{FF2B5EF4-FFF2-40B4-BE49-F238E27FC236}">
                <a16:creationId xmlns:a16="http://schemas.microsoft.com/office/drawing/2014/main" id="{6604E97F-379A-47AA-93AB-02295B9241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/>
          <a:srcRect t="74609"/>
          <a:stretch/>
        </p:blipFill>
        <p:spPr bwMode="auto">
          <a:xfrm>
            <a:off x="33441" y="2615145"/>
            <a:ext cx="2373922" cy="1305990"/>
          </a:xfrm>
          <a:prstGeom prst="rect">
            <a:avLst/>
          </a:prstGeom>
          <a:noFill/>
        </p:spPr>
      </p:pic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C764974B-D023-4589-BCC4-3E6FE93199F0}"/>
              </a:ext>
            </a:extLst>
          </p:cNvPr>
          <p:cNvSpPr/>
          <p:nvPr/>
        </p:nvSpPr>
        <p:spPr>
          <a:xfrm rot="10364854">
            <a:off x="1124789" y="2894476"/>
            <a:ext cx="1797064" cy="198164"/>
          </a:xfrm>
          <a:prstGeom prst="rightArrow">
            <a:avLst>
              <a:gd name="adj1" fmla="val 29955"/>
              <a:gd name="adj2" fmla="val 50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5" name="Imagen 1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1BED82B-714D-4692-AB63-A2D8F461C26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5" b="29176"/>
          <a:stretch/>
        </p:blipFill>
        <p:spPr>
          <a:xfrm>
            <a:off x="6255212" y="2135274"/>
            <a:ext cx="2849089" cy="1872208"/>
          </a:xfrm>
          <a:prstGeom prst="rect">
            <a:avLst/>
          </a:prstGeom>
        </p:spPr>
      </p:pic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4527AA8F-6BFB-4785-9CBE-E39EE356594F}"/>
              </a:ext>
            </a:extLst>
          </p:cNvPr>
          <p:cNvSpPr/>
          <p:nvPr/>
        </p:nvSpPr>
        <p:spPr>
          <a:xfrm rot="20795414">
            <a:off x="5029598" y="3256687"/>
            <a:ext cx="1360953" cy="240651"/>
          </a:xfrm>
          <a:prstGeom prst="rightArrow">
            <a:avLst>
              <a:gd name="adj1" fmla="val 29955"/>
              <a:gd name="adj2" fmla="val 50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EE1EBF8-3C9F-48FB-B34F-B1AA4413D5DD}"/>
              </a:ext>
            </a:extLst>
          </p:cNvPr>
          <p:cNvSpPr txBox="1"/>
          <p:nvPr/>
        </p:nvSpPr>
        <p:spPr>
          <a:xfrm>
            <a:off x="2951217" y="3388516"/>
            <a:ext cx="21968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4.- </a:t>
            </a:r>
            <a:r>
              <a:rPr lang="es-MX" sz="1600" dirty="0"/>
              <a:t>Seleccionar /Agregar o escribirlo</a:t>
            </a:r>
            <a:endParaRPr lang="es-CL" dirty="0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673D0113-A10F-49C9-87C0-52C9A16ADD94}"/>
              </a:ext>
            </a:extLst>
          </p:cNvPr>
          <p:cNvSpPr/>
          <p:nvPr/>
        </p:nvSpPr>
        <p:spPr>
          <a:xfrm rot="21232833">
            <a:off x="4653450" y="4098072"/>
            <a:ext cx="1690461" cy="196602"/>
          </a:xfrm>
          <a:prstGeom prst="rightArrow">
            <a:avLst>
              <a:gd name="adj1" fmla="val 29955"/>
              <a:gd name="adj2" fmla="val 50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C885A81-C4FF-405E-957F-A3447F703C6D}"/>
              </a:ext>
            </a:extLst>
          </p:cNvPr>
          <p:cNvSpPr txBox="1"/>
          <p:nvPr/>
        </p:nvSpPr>
        <p:spPr>
          <a:xfrm>
            <a:off x="2434324" y="4099103"/>
            <a:ext cx="252050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5.- </a:t>
            </a:r>
            <a:r>
              <a:rPr lang="es-MX" sz="1600" dirty="0"/>
              <a:t>Esperar el mensaje de confirmación y listo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56706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CIERRE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La aplicación esta sujeta a cambios sin previo aviso, dado que aun esta en fase de desarrollo</a:t>
            </a:r>
          </a:p>
          <a:p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CB46-7F35-4ED8-B4EB-7D2059EFAEEF}" type="datetime10">
              <a:rPr lang="es-CL" smtClean="0"/>
              <a:pPr/>
              <a:t>01:37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100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71492"/>
            <a:ext cx="8229600" cy="857250"/>
          </a:xfrm>
        </p:spPr>
        <p:txBody>
          <a:bodyPr/>
          <a:lstStyle/>
          <a:p>
            <a:r>
              <a:rPr lang="es-CL" dirty="0"/>
              <a:t>FIN PRESENTACION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D962-5AE3-40CF-95FD-860FC163C788}" type="datetime10">
              <a:rPr lang="es-CL" smtClean="0"/>
              <a:pPr/>
              <a:t>01:37</a:t>
            </a:fld>
            <a:endParaRPr lang="es-C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9" r="17907"/>
          <a:stretch/>
        </p:blipFill>
        <p:spPr bwMode="auto">
          <a:xfrm>
            <a:off x="-2496" y="3147814"/>
            <a:ext cx="9146496" cy="199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1779662"/>
            <a:ext cx="3106936" cy="3106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17445</TotalTime>
  <Words>360</Words>
  <Application>Microsoft Office PowerPoint</Application>
  <PresentationFormat>Presentación en pantalla (16:9)</PresentationFormat>
  <Paragraphs>34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Presentación de PowerPoint</vt:lpstr>
      <vt:lpstr>OBJETIVO</vt:lpstr>
      <vt:lpstr>Modo de Uso</vt:lpstr>
      <vt:lpstr>Presentación de PowerPoint</vt:lpstr>
      <vt:lpstr>Presentación de PowerPoint</vt:lpstr>
      <vt:lpstr>BOT TELEGRAM MESSENGER</vt:lpstr>
      <vt:lpstr>Presentación de PowerPoint</vt:lpstr>
      <vt:lpstr>CIERRE</vt:lpstr>
      <vt:lpstr>FIN PRESENTACION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Ariel Barrera</dc:creator>
  <cp:lastModifiedBy>MARCO ANTONIO URRUTIA MOLINA</cp:lastModifiedBy>
  <cp:revision>1541</cp:revision>
  <dcterms:created xsi:type="dcterms:W3CDTF">2015-12-14T14:24:22Z</dcterms:created>
  <dcterms:modified xsi:type="dcterms:W3CDTF">2021-07-28T05:39:40Z</dcterms:modified>
</cp:coreProperties>
</file>