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9" d="100"/>
          <a:sy n="179" d="100"/>
        </p:scale>
        <p:origin x="-104" y="-1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9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8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2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1348-A1E8-6943-BFAD-634F5421BAF4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12F4-2233-FB48-A42E-39F5085D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32767" y="1844798"/>
            <a:ext cx="2142764" cy="16388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Cond Light"/>
                <a:cs typeface="Open Sans Cond Light"/>
              </a:rPr>
              <a:t>Wide area network (WAN)</a:t>
            </a:r>
            <a:endParaRPr lang="en-US" sz="2400" dirty="0">
              <a:latin typeface="Open Sans Cond Light"/>
              <a:cs typeface="Open Sans Con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9866" y="2453384"/>
            <a:ext cx="574716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35002" y="2449991"/>
            <a:ext cx="556830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241896"/>
            <a:ext cx="647033" cy="432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678437"/>
            <a:ext cx="647033" cy="4324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054096"/>
            <a:ext cx="647033" cy="432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1458133"/>
            <a:ext cx="647033" cy="432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787659"/>
            <a:ext cx="647033" cy="432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2425622"/>
            <a:ext cx="647033" cy="432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018727"/>
            <a:ext cx="647033" cy="432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632288"/>
            <a:ext cx="647033" cy="432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3288589"/>
            <a:ext cx="647033" cy="432473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8" idx="3"/>
            <a:endCxn id="7" idx="1"/>
          </p:cNvCxnSpPr>
          <p:nvPr/>
        </p:nvCxnSpPr>
        <p:spPr>
          <a:xfrm>
            <a:off x="1813795" y="1458133"/>
            <a:ext cx="421207" cy="119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7" idx="1"/>
          </p:cNvCxnSpPr>
          <p:nvPr/>
        </p:nvCxnSpPr>
        <p:spPr>
          <a:xfrm>
            <a:off x="1813795" y="2003896"/>
            <a:ext cx="421207" cy="65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3"/>
            <a:endCxn id="7" idx="1"/>
          </p:cNvCxnSpPr>
          <p:nvPr/>
        </p:nvCxnSpPr>
        <p:spPr>
          <a:xfrm>
            <a:off x="1813795" y="2641859"/>
            <a:ext cx="421207" cy="1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3"/>
            <a:endCxn id="7" idx="1"/>
          </p:cNvCxnSpPr>
          <p:nvPr/>
        </p:nvCxnSpPr>
        <p:spPr>
          <a:xfrm flipV="1">
            <a:off x="1813795" y="2654043"/>
            <a:ext cx="421207" cy="58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7" idx="1"/>
          </p:cNvCxnSpPr>
          <p:nvPr/>
        </p:nvCxnSpPr>
        <p:spPr>
          <a:xfrm flipV="1">
            <a:off x="1813795" y="2654043"/>
            <a:ext cx="421207" cy="119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7" idx="3"/>
          </p:cNvCxnSpPr>
          <p:nvPr/>
        </p:nvCxnSpPr>
        <p:spPr>
          <a:xfrm flipH="1" flipV="1">
            <a:off x="2791832" y="2654043"/>
            <a:ext cx="847582" cy="1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1"/>
            <a:endCxn id="4" idx="0"/>
          </p:cNvCxnSpPr>
          <p:nvPr/>
        </p:nvCxnSpPr>
        <p:spPr>
          <a:xfrm flipH="1">
            <a:off x="5773745" y="2657436"/>
            <a:ext cx="846121" cy="6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1"/>
            <a:endCxn id="6" idx="3"/>
          </p:cNvCxnSpPr>
          <p:nvPr/>
        </p:nvCxnSpPr>
        <p:spPr>
          <a:xfrm flipH="1">
            <a:off x="7194582" y="1674370"/>
            <a:ext cx="569634" cy="98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1"/>
            <a:endCxn id="6" idx="3"/>
          </p:cNvCxnSpPr>
          <p:nvPr/>
        </p:nvCxnSpPr>
        <p:spPr>
          <a:xfrm flipH="1">
            <a:off x="7194582" y="2270333"/>
            <a:ext cx="569634" cy="38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1"/>
            <a:endCxn id="6" idx="3"/>
          </p:cNvCxnSpPr>
          <p:nvPr/>
        </p:nvCxnSpPr>
        <p:spPr>
          <a:xfrm flipH="1" flipV="1">
            <a:off x="7194582" y="2657436"/>
            <a:ext cx="569634" cy="23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1"/>
            <a:endCxn id="6" idx="3"/>
          </p:cNvCxnSpPr>
          <p:nvPr/>
        </p:nvCxnSpPr>
        <p:spPr>
          <a:xfrm flipH="1" flipV="1">
            <a:off x="7194582" y="2657436"/>
            <a:ext cx="569634" cy="84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52096" y="872659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9455" y="850425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85100" y="534803"/>
            <a:ext cx="1249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WAN </a:t>
            </a:r>
            <a:r>
              <a:rPr lang="en-US" sz="2000" dirty="0">
                <a:latin typeface="Open Sans Cond Light"/>
                <a:cs typeface="Open Sans Cond Light"/>
              </a:rPr>
              <a:t>o</a:t>
            </a:r>
            <a:r>
              <a:rPr lang="en-US" sz="2000" dirty="0" smtClean="0">
                <a:latin typeface="Open Sans Cond Light"/>
                <a:cs typeface="Open Sans Cond Light"/>
              </a:rPr>
              <a:t>ptimizer </a:t>
            </a:r>
            <a:r>
              <a:rPr lang="en-US" sz="2000" dirty="0" err="1" smtClean="0">
                <a:latin typeface="Open Sans Cond Light"/>
                <a:cs typeface="Open Sans Cond Light"/>
              </a:rPr>
              <a:t>middlebox</a:t>
            </a:r>
            <a:endParaRPr lang="en-US" sz="2000" dirty="0">
              <a:latin typeface="Open Sans Cond Light"/>
              <a:cs typeface="Open Sans Cond Light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660718" y="1369294"/>
            <a:ext cx="737905" cy="1056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27434" y="1305441"/>
            <a:ext cx="2298860" cy="1120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4429" y="4554855"/>
            <a:ext cx="2987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 Cond Light"/>
                <a:cs typeface="Open Sans Cond Light"/>
              </a:rPr>
              <a:t>Clients connected to </a:t>
            </a:r>
            <a:r>
              <a:rPr lang="en-US" dirty="0" err="1" smtClean="0">
                <a:latin typeface="Open Sans Cond Light"/>
                <a:cs typeface="Open Sans Cond Light"/>
              </a:rPr>
              <a:t>middlebox</a:t>
            </a:r>
            <a:r>
              <a:rPr lang="en-US" dirty="0" smtClean="0">
                <a:latin typeface="Open Sans Cond Light"/>
                <a:cs typeface="Open Sans Cond Light"/>
              </a:rPr>
              <a:t> (WAN optimizer) in one geographic location (e.g., </a:t>
            </a:r>
            <a:r>
              <a:rPr lang="en-US" dirty="0" smtClean="0">
                <a:latin typeface="Open Sans Cond Light"/>
                <a:cs typeface="Open Sans Cond Light"/>
              </a:rPr>
              <a:t>Microsoft’s Seattle office)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949217" y="4551170"/>
            <a:ext cx="298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 Cond Light"/>
                <a:cs typeface="Open Sans Cond Light"/>
              </a:rPr>
              <a:t>Clients connected to </a:t>
            </a:r>
            <a:r>
              <a:rPr lang="en-US" dirty="0" err="1" smtClean="0">
                <a:latin typeface="Open Sans Cond Light"/>
                <a:cs typeface="Open Sans Cond Light"/>
              </a:rPr>
              <a:t>middlebox</a:t>
            </a:r>
            <a:r>
              <a:rPr lang="en-US" dirty="0" smtClean="0">
                <a:latin typeface="Open Sans Cond Light"/>
                <a:cs typeface="Open Sans Cond Light"/>
              </a:rPr>
              <a:t> (WAN optimizer) in another geographic location (e.g., </a:t>
            </a:r>
            <a:r>
              <a:rPr lang="en-US" dirty="0" smtClean="0">
                <a:latin typeface="Open Sans Cond Light"/>
                <a:cs typeface="Open Sans Cond Light"/>
              </a:rPr>
              <a:t>Microsoft’s Mountain View office</a:t>
            </a:r>
            <a:r>
              <a:rPr lang="en-US" dirty="0" smtClean="0">
                <a:latin typeface="Open Sans Cond Light"/>
                <a:cs typeface="Open Sans Cond Light"/>
              </a:rPr>
              <a:t>)</a:t>
            </a:r>
            <a:endParaRPr lang="en-US" dirty="0"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42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32767" y="1844798"/>
            <a:ext cx="2142764" cy="16388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Cond Light"/>
                <a:cs typeface="Open Sans Cond Light"/>
              </a:rPr>
              <a:t>Wide area network (WAN)</a:t>
            </a:r>
            <a:endParaRPr lang="en-US" sz="2400" dirty="0">
              <a:latin typeface="Open Sans Cond Light"/>
              <a:cs typeface="Open Sans Con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9866" y="2453384"/>
            <a:ext cx="574716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35002" y="2449991"/>
            <a:ext cx="556830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241896"/>
            <a:ext cx="647033" cy="432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678437"/>
            <a:ext cx="647033" cy="432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1458133"/>
            <a:ext cx="647033" cy="432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787659"/>
            <a:ext cx="647033" cy="432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2425622"/>
            <a:ext cx="647033" cy="432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018727"/>
            <a:ext cx="647033" cy="432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632288"/>
            <a:ext cx="647033" cy="432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3288589"/>
            <a:ext cx="647033" cy="432473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5" idx="3"/>
            <a:endCxn id="7" idx="1"/>
          </p:cNvCxnSpPr>
          <p:nvPr/>
        </p:nvCxnSpPr>
        <p:spPr>
          <a:xfrm flipV="1">
            <a:off x="1813795" y="2654043"/>
            <a:ext cx="421207" cy="119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7" idx="3"/>
          </p:cNvCxnSpPr>
          <p:nvPr/>
        </p:nvCxnSpPr>
        <p:spPr>
          <a:xfrm flipH="1" flipV="1">
            <a:off x="2791832" y="2654043"/>
            <a:ext cx="847582" cy="1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1"/>
            <a:endCxn id="4" idx="0"/>
          </p:cNvCxnSpPr>
          <p:nvPr/>
        </p:nvCxnSpPr>
        <p:spPr>
          <a:xfrm flipH="1">
            <a:off x="5773745" y="2657436"/>
            <a:ext cx="846121" cy="6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1"/>
            <a:endCxn id="6" idx="3"/>
          </p:cNvCxnSpPr>
          <p:nvPr/>
        </p:nvCxnSpPr>
        <p:spPr>
          <a:xfrm flipH="1">
            <a:off x="7194582" y="1674370"/>
            <a:ext cx="569634" cy="98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1"/>
            <a:endCxn id="6" idx="3"/>
          </p:cNvCxnSpPr>
          <p:nvPr/>
        </p:nvCxnSpPr>
        <p:spPr>
          <a:xfrm flipH="1">
            <a:off x="7194582" y="2270333"/>
            <a:ext cx="569634" cy="38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1"/>
            <a:endCxn id="6" idx="3"/>
          </p:cNvCxnSpPr>
          <p:nvPr/>
        </p:nvCxnSpPr>
        <p:spPr>
          <a:xfrm flipH="1" flipV="1">
            <a:off x="7194582" y="2657436"/>
            <a:ext cx="569634" cy="23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1"/>
            <a:endCxn id="6" idx="3"/>
          </p:cNvCxnSpPr>
          <p:nvPr/>
        </p:nvCxnSpPr>
        <p:spPr>
          <a:xfrm flipH="1" flipV="1">
            <a:off x="7194582" y="2657436"/>
            <a:ext cx="569634" cy="84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52096" y="872659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9455" y="850425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9764" y="26971"/>
            <a:ext cx="1249212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WAN </a:t>
            </a:r>
            <a:r>
              <a:rPr lang="en-US" sz="2000" dirty="0">
                <a:latin typeface="Open Sans Cond Light"/>
                <a:cs typeface="Open Sans Cond Light"/>
              </a:rPr>
              <a:t>o</a:t>
            </a:r>
            <a:r>
              <a:rPr lang="en-US" sz="2000" dirty="0" smtClean="0">
                <a:latin typeface="Open Sans Cond Light"/>
                <a:cs typeface="Open Sans Cond Light"/>
              </a:rPr>
              <a:t>ptimizer </a:t>
            </a:r>
            <a:r>
              <a:rPr lang="en-US" sz="2000" dirty="0" err="1" smtClean="0">
                <a:latin typeface="Open Sans Cond Light"/>
                <a:cs typeface="Open Sans Cond Light"/>
              </a:rPr>
              <a:t>middlebox</a:t>
            </a:r>
            <a:endParaRPr lang="en-US" sz="2000" dirty="0">
              <a:latin typeface="Open Sans Cond Light"/>
              <a:cs typeface="Open Sans Cond Light"/>
            </a:endParaRPr>
          </a:p>
        </p:txBody>
      </p: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2043431" y="1042634"/>
            <a:ext cx="469986" cy="1407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7976" y="4750127"/>
            <a:ext cx="2987099" cy="923330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Cond Light"/>
                <a:cs typeface="Open Sans Cond Light"/>
              </a:rPr>
              <a:t>At three o'clock precisely I was at Baker Street, but Holmes had not yet returned. 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1526" y="3206844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5" idx="1"/>
          </p:cNvCxnSpPr>
          <p:nvPr/>
        </p:nvCxnSpPr>
        <p:spPr>
          <a:xfrm flipH="1">
            <a:off x="407976" y="3291982"/>
            <a:ext cx="1493550" cy="1443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40165" y="2572298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30740" y="2364853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1813795" y="1458133"/>
            <a:ext cx="421207" cy="119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13795" y="2003896"/>
            <a:ext cx="421207" cy="65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13795" y="2641859"/>
            <a:ext cx="421207" cy="1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813795" y="2654043"/>
            <a:ext cx="421207" cy="58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90" y="5481898"/>
            <a:ext cx="2987099" cy="923330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Cond Light"/>
                <a:cs typeface="Open Sans Cond Light"/>
              </a:rPr>
              <a:t>At three o'clock precisely I was at Baker Street, but Holmes had not yet returned. 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3313" y="531145"/>
            <a:ext cx="2987099" cy="923330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Cond Light"/>
                <a:cs typeface="Open Sans Cond Light"/>
              </a:rPr>
              <a:t>At three o'clock precisely I was at Baker Street, but Holmes had not yet returned. </a:t>
            </a:r>
            <a:endParaRPr lang="en-US" dirty="0">
              <a:latin typeface="Open Sans Cond Light"/>
              <a:cs typeface="Open Sans Cond Light"/>
            </a:endParaRPr>
          </a:p>
        </p:txBody>
      </p:sp>
      <p:cxnSp>
        <p:nvCxnSpPr>
          <p:cNvPr id="61" name="Straight Connector 60"/>
          <p:cNvCxnSpPr>
            <a:stCxn id="5" idx="3"/>
          </p:cNvCxnSpPr>
          <p:nvPr/>
        </p:nvCxnSpPr>
        <p:spPr>
          <a:xfrm>
            <a:off x="2235002" y="3291982"/>
            <a:ext cx="1160073" cy="1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4216" y="2449991"/>
            <a:ext cx="1160073" cy="303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1"/>
          </p:cNvCxnSpPr>
          <p:nvPr/>
        </p:nvCxnSpPr>
        <p:spPr>
          <a:xfrm flipH="1">
            <a:off x="5937190" y="2449991"/>
            <a:ext cx="1493550" cy="303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5" idx="3"/>
          </p:cNvCxnSpPr>
          <p:nvPr/>
        </p:nvCxnSpPr>
        <p:spPr>
          <a:xfrm flipH="1">
            <a:off x="3373641" y="1454475"/>
            <a:ext cx="2206771" cy="120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5" idx="1"/>
          </p:cNvCxnSpPr>
          <p:nvPr/>
        </p:nvCxnSpPr>
        <p:spPr>
          <a:xfrm>
            <a:off x="2593314" y="1454475"/>
            <a:ext cx="446851" cy="120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4143" y="3588697"/>
            <a:ext cx="1170905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Open Sans Cond Light"/>
                <a:cs typeface="Open Sans Cond Light"/>
              </a:rPr>
              <a:t>Packet </a:t>
            </a:r>
            <a:r>
              <a:rPr lang="en-US" sz="2000" b="1" dirty="0" err="1" smtClean="0">
                <a:latin typeface="Open Sans Cond Light"/>
                <a:cs typeface="Open Sans Cond Light"/>
              </a:rPr>
              <a:t>src</a:t>
            </a:r>
            <a:endParaRPr lang="en-US" sz="2000" b="1" dirty="0">
              <a:latin typeface="Open Sans Cond Light"/>
              <a:cs typeface="Open Sans Cond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79817" y="1890606"/>
            <a:ext cx="874678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Open Sans Cond Light"/>
                <a:cs typeface="Open Sans Cond Light"/>
              </a:rPr>
              <a:t>Packet </a:t>
            </a:r>
            <a:r>
              <a:rPr lang="en-US" sz="2000" b="1" dirty="0" err="1" smtClean="0">
                <a:latin typeface="Open Sans Cond Light"/>
                <a:cs typeface="Open Sans Cond Light"/>
              </a:rPr>
              <a:t>dest</a:t>
            </a:r>
            <a:endParaRPr lang="en-US" sz="2000" b="1" dirty="0">
              <a:latin typeface="Open Sans Cond Light"/>
              <a:cs typeface="Open Sans Cond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054096"/>
            <a:ext cx="647033" cy="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3632767" y="1844798"/>
            <a:ext cx="2142764" cy="163889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Cond Light"/>
                <a:cs typeface="Open Sans Cond Light"/>
              </a:rPr>
              <a:t>Wide area network (WAN)</a:t>
            </a:r>
            <a:endParaRPr lang="en-US" sz="2400" dirty="0">
              <a:latin typeface="Open Sans Cond Light"/>
              <a:cs typeface="Open Sans Cond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19866" y="2453384"/>
            <a:ext cx="574716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35002" y="2449991"/>
            <a:ext cx="556830" cy="40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241896"/>
            <a:ext cx="647033" cy="432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678437"/>
            <a:ext cx="647033" cy="4324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1458133"/>
            <a:ext cx="647033" cy="4324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1787659"/>
            <a:ext cx="647033" cy="4324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2425622"/>
            <a:ext cx="647033" cy="432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018727"/>
            <a:ext cx="647033" cy="4324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62" y="3632288"/>
            <a:ext cx="647033" cy="432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3288589"/>
            <a:ext cx="647033" cy="432473"/>
          </a:xfrm>
          <a:prstGeom prst="rect">
            <a:avLst/>
          </a:prstGeom>
        </p:spPr>
      </p:pic>
      <p:cxnSp>
        <p:nvCxnSpPr>
          <p:cNvPr id="23" name="Straight Connector 22"/>
          <p:cNvCxnSpPr>
            <a:stCxn id="15" idx="3"/>
            <a:endCxn id="7" idx="1"/>
          </p:cNvCxnSpPr>
          <p:nvPr/>
        </p:nvCxnSpPr>
        <p:spPr>
          <a:xfrm flipV="1">
            <a:off x="1813795" y="2654043"/>
            <a:ext cx="421207" cy="1194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7" idx="3"/>
          </p:cNvCxnSpPr>
          <p:nvPr/>
        </p:nvCxnSpPr>
        <p:spPr>
          <a:xfrm flipH="1" flipV="1">
            <a:off x="2791832" y="2654043"/>
            <a:ext cx="847582" cy="1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1"/>
            <a:endCxn id="4" idx="0"/>
          </p:cNvCxnSpPr>
          <p:nvPr/>
        </p:nvCxnSpPr>
        <p:spPr>
          <a:xfrm flipH="1">
            <a:off x="5773745" y="2657436"/>
            <a:ext cx="846121" cy="6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1"/>
            <a:endCxn id="6" idx="3"/>
          </p:cNvCxnSpPr>
          <p:nvPr/>
        </p:nvCxnSpPr>
        <p:spPr>
          <a:xfrm flipH="1">
            <a:off x="7194582" y="1674370"/>
            <a:ext cx="569634" cy="983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1"/>
            <a:endCxn id="6" idx="3"/>
          </p:cNvCxnSpPr>
          <p:nvPr/>
        </p:nvCxnSpPr>
        <p:spPr>
          <a:xfrm flipH="1">
            <a:off x="7194582" y="2270333"/>
            <a:ext cx="569634" cy="387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1"/>
            <a:endCxn id="6" idx="3"/>
          </p:cNvCxnSpPr>
          <p:nvPr/>
        </p:nvCxnSpPr>
        <p:spPr>
          <a:xfrm flipH="1" flipV="1">
            <a:off x="7194582" y="2657436"/>
            <a:ext cx="569634" cy="23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1"/>
            <a:endCxn id="6" idx="3"/>
          </p:cNvCxnSpPr>
          <p:nvPr/>
        </p:nvCxnSpPr>
        <p:spPr>
          <a:xfrm flipH="1" flipV="1">
            <a:off x="7194582" y="2657436"/>
            <a:ext cx="569634" cy="847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52096" y="872659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9455" y="850425"/>
            <a:ext cx="2391099" cy="358286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9764" y="26971"/>
            <a:ext cx="1249212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Open Sans Cond Light"/>
                <a:cs typeface="Open Sans Cond Light"/>
              </a:rPr>
              <a:t>WAN </a:t>
            </a:r>
            <a:r>
              <a:rPr lang="en-US" sz="2000" dirty="0">
                <a:latin typeface="Open Sans Cond Light"/>
                <a:cs typeface="Open Sans Cond Light"/>
              </a:rPr>
              <a:t>o</a:t>
            </a:r>
            <a:r>
              <a:rPr lang="en-US" sz="2000" dirty="0" smtClean="0">
                <a:latin typeface="Open Sans Cond Light"/>
                <a:cs typeface="Open Sans Cond Light"/>
              </a:rPr>
              <a:t>ptimizer </a:t>
            </a:r>
            <a:r>
              <a:rPr lang="en-US" sz="2000" dirty="0" err="1" smtClean="0">
                <a:latin typeface="Open Sans Cond Light"/>
                <a:cs typeface="Open Sans Cond Light"/>
              </a:rPr>
              <a:t>middlebox</a:t>
            </a:r>
            <a:endParaRPr lang="en-US" sz="2000" dirty="0">
              <a:latin typeface="Open Sans Cond Light"/>
              <a:cs typeface="Open Sans Cond Light"/>
            </a:endParaRPr>
          </a:p>
        </p:txBody>
      </p:sp>
      <p:cxnSp>
        <p:nvCxnSpPr>
          <p:cNvPr id="59" name="Straight Arrow Connector 58"/>
          <p:cNvCxnSpPr>
            <a:endCxn id="7" idx="0"/>
          </p:cNvCxnSpPr>
          <p:nvPr/>
        </p:nvCxnSpPr>
        <p:spPr>
          <a:xfrm>
            <a:off x="2043431" y="1042634"/>
            <a:ext cx="469986" cy="1407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7976" y="4750127"/>
            <a:ext cx="2987099" cy="923330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Cond Light"/>
                <a:cs typeface="Open Sans Cond Light"/>
              </a:rPr>
              <a:t>At three o'clock precisely I was at Baker Street, but Holmes had not yet returned. 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1526" y="3206844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5" idx="1"/>
          </p:cNvCxnSpPr>
          <p:nvPr/>
        </p:nvCxnSpPr>
        <p:spPr>
          <a:xfrm flipH="1">
            <a:off x="407976" y="3291982"/>
            <a:ext cx="1493550" cy="1443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40165" y="2572298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430740" y="2364853"/>
            <a:ext cx="333476" cy="170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1813795" y="1458133"/>
            <a:ext cx="421207" cy="1195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813795" y="2003896"/>
            <a:ext cx="421207" cy="650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13795" y="2641859"/>
            <a:ext cx="421207" cy="12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813795" y="2654043"/>
            <a:ext cx="421207" cy="58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37190" y="5481898"/>
            <a:ext cx="2987099" cy="923330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 Cond Light"/>
                <a:cs typeface="Open Sans Cond Light"/>
              </a:rPr>
              <a:t>At three o'clock precisely I was at Baker Street, but Holmes had not yet returned. </a:t>
            </a:r>
            <a:endParaRPr lang="en-US" dirty="0">
              <a:latin typeface="Open Sans Cond Light"/>
              <a:cs typeface="Open Sans Cond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3314" y="793652"/>
            <a:ext cx="1844764" cy="369332"/>
          </a:xfrm>
          <a:prstGeom prst="rect">
            <a:avLst/>
          </a:prstGeom>
          <a:solidFill>
            <a:srgbClr val="CCC1D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Open Sans Cond Light"/>
                <a:cs typeface="Open Sans Cond Light"/>
              </a:rPr>
              <a:t>0, 1, 2, 3, 4, 5, 6, 7, 8</a:t>
            </a:r>
            <a:endParaRPr lang="en-US" dirty="0">
              <a:latin typeface="Open Sans Cond Light"/>
              <a:cs typeface="Open Sans Cond Light"/>
            </a:endParaRPr>
          </a:p>
        </p:txBody>
      </p:sp>
      <p:cxnSp>
        <p:nvCxnSpPr>
          <p:cNvPr id="61" name="Straight Connector 60"/>
          <p:cNvCxnSpPr>
            <a:stCxn id="5" idx="3"/>
          </p:cNvCxnSpPr>
          <p:nvPr/>
        </p:nvCxnSpPr>
        <p:spPr>
          <a:xfrm>
            <a:off x="2235002" y="3291982"/>
            <a:ext cx="1160073" cy="145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4216" y="2449991"/>
            <a:ext cx="1160073" cy="303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1"/>
          </p:cNvCxnSpPr>
          <p:nvPr/>
        </p:nvCxnSpPr>
        <p:spPr>
          <a:xfrm flipH="1">
            <a:off x="5937190" y="2449991"/>
            <a:ext cx="1493550" cy="303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5" idx="3"/>
          </p:cNvCxnSpPr>
          <p:nvPr/>
        </p:nvCxnSpPr>
        <p:spPr>
          <a:xfrm flipH="1">
            <a:off x="3373641" y="1162984"/>
            <a:ext cx="1064437" cy="1494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5" idx="1"/>
          </p:cNvCxnSpPr>
          <p:nvPr/>
        </p:nvCxnSpPr>
        <p:spPr>
          <a:xfrm>
            <a:off x="2593314" y="1162984"/>
            <a:ext cx="446851" cy="1494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4143" y="3588697"/>
            <a:ext cx="1170905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Open Sans Cond Light"/>
                <a:cs typeface="Open Sans Cond Light"/>
              </a:rPr>
              <a:t>Packet </a:t>
            </a:r>
            <a:r>
              <a:rPr lang="en-US" sz="2000" b="1" dirty="0" err="1" smtClean="0">
                <a:latin typeface="Open Sans Cond Light"/>
                <a:cs typeface="Open Sans Cond Light"/>
              </a:rPr>
              <a:t>src</a:t>
            </a:r>
            <a:endParaRPr lang="en-US" sz="2000" b="1" dirty="0">
              <a:latin typeface="Open Sans Cond Light"/>
              <a:cs typeface="Open Sans Cond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79817" y="1890606"/>
            <a:ext cx="874678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Open Sans Cond Light"/>
                <a:cs typeface="Open Sans Cond Light"/>
              </a:rPr>
              <a:t>Packet </a:t>
            </a:r>
            <a:r>
              <a:rPr lang="en-US" sz="2000" b="1" dirty="0" err="1" smtClean="0">
                <a:latin typeface="Open Sans Cond Light"/>
                <a:cs typeface="Open Sans Cond Light"/>
              </a:rPr>
              <a:t>dest</a:t>
            </a:r>
            <a:endParaRPr lang="en-US" sz="2000" b="1" dirty="0">
              <a:latin typeface="Open Sans Cond Light"/>
              <a:cs typeface="Open Sans Cond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16" y="2054096"/>
            <a:ext cx="647033" cy="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178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 Ousterhout</dc:creator>
  <cp:lastModifiedBy>Kay Ousterhout</cp:lastModifiedBy>
  <cp:revision>4</cp:revision>
  <dcterms:created xsi:type="dcterms:W3CDTF">2016-11-12T01:42:39Z</dcterms:created>
  <dcterms:modified xsi:type="dcterms:W3CDTF">2016-11-12T02:41:43Z</dcterms:modified>
</cp:coreProperties>
</file>