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7315200" cy="2743200"/>
  <p:notesSz cx="6858000" cy="9144000"/>
  <p:defaultTextStyle>
    <a:defPPr>
      <a:defRPr lang="en-US"/>
    </a:defPPr>
    <a:lvl1pPr marL="0" algn="l" defTabSz="28731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7316" algn="l" defTabSz="28731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4631" algn="l" defTabSz="28731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61948" algn="l" defTabSz="28731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49264" algn="l" defTabSz="28731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36579" algn="l" defTabSz="28731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23895" algn="l" defTabSz="28731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11211" algn="l" defTabSz="28731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98528" algn="l" defTabSz="28731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C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2" d="100"/>
          <a:sy n="172" d="100"/>
        </p:scale>
        <p:origin x="-112" y="-648"/>
      </p:cViewPr>
      <p:guideLst>
        <p:guide orient="horz" pos="864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52170"/>
            <a:ext cx="621792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1554480"/>
            <a:ext cx="512064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7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4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1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9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36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23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1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98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08ED-8566-B341-949F-9B64D40D7892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AE65-3C42-D843-87C8-8232674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08ED-8566-B341-949F-9B64D40D7892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AE65-3C42-D843-87C8-8232674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1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109855"/>
            <a:ext cx="1645920" cy="2340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109855"/>
            <a:ext cx="4815840" cy="2340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08ED-8566-B341-949F-9B64D40D7892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AE65-3C42-D843-87C8-8232674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2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08ED-8566-B341-949F-9B64D40D7892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AE65-3C42-D843-87C8-8232674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5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1762760"/>
            <a:ext cx="6217920" cy="544830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1162686"/>
            <a:ext cx="6217920" cy="600075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8731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463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619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4926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3657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2389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1121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29852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08ED-8566-B341-949F-9B64D40D7892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AE65-3C42-D843-87C8-8232674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2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640081"/>
            <a:ext cx="3230880" cy="18103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640081"/>
            <a:ext cx="3230880" cy="18103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08ED-8566-B341-949F-9B64D40D7892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AE65-3C42-D843-87C8-8232674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1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614046"/>
            <a:ext cx="3232150" cy="255905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7316" indent="0">
              <a:buNone/>
              <a:defRPr sz="1300" b="1"/>
            </a:lvl2pPr>
            <a:lvl3pPr marL="574631" indent="0">
              <a:buNone/>
              <a:defRPr sz="1100" b="1"/>
            </a:lvl3pPr>
            <a:lvl4pPr marL="861948" indent="0">
              <a:buNone/>
              <a:defRPr sz="1000" b="1"/>
            </a:lvl4pPr>
            <a:lvl5pPr marL="1149264" indent="0">
              <a:buNone/>
              <a:defRPr sz="1000" b="1"/>
            </a:lvl5pPr>
            <a:lvl6pPr marL="1436579" indent="0">
              <a:buNone/>
              <a:defRPr sz="1000" b="1"/>
            </a:lvl6pPr>
            <a:lvl7pPr marL="1723895" indent="0">
              <a:buNone/>
              <a:defRPr sz="1000" b="1"/>
            </a:lvl7pPr>
            <a:lvl8pPr marL="2011211" indent="0">
              <a:buNone/>
              <a:defRPr sz="1000" b="1"/>
            </a:lvl8pPr>
            <a:lvl9pPr marL="229852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869950"/>
            <a:ext cx="3232150" cy="1580515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614046"/>
            <a:ext cx="3233420" cy="255905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7316" indent="0">
              <a:buNone/>
              <a:defRPr sz="1300" b="1"/>
            </a:lvl2pPr>
            <a:lvl3pPr marL="574631" indent="0">
              <a:buNone/>
              <a:defRPr sz="1100" b="1"/>
            </a:lvl3pPr>
            <a:lvl4pPr marL="861948" indent="0">
              <a:buNone/>
              <a:defRPr sz="1000" b="1"/>
            </a:lvl4pPr>
            <a:lvl5pPr marL="1149264" indent="0">
              <a:buNone/>
              <a:defRPr sz="1000" b="1"/>
            </a:lvl5pPr>
            <a:lvl6pPr marL="1436579" indent="0">
              <a:buNone/>
              <a:defRPr sz="1000" b="1"/>
            </a:lvl6pPr>
            <a:lvl7pPr marL="1723895" indent="0">
              <a:buNone/>
              <a:defRPr sz="1000" b="1"/>
            </a:lvl7pPr>
            <a:lvl8pPr marL="2011211" indent="0">
              <a:buNone/>
              <a:defRPr sz="1000" b="1"/>
            </a:lvl8pPr>
            <a:lvl9pPr marL="229852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869950"/>
            <a:ext cx="3233420" cy="1580515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08ED-8566-B341-949F-9B64D40D7892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AE65-3C42-D843-87C8-8232674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0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08ED-8566-B341-949F-9B64D40D7892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AE65-3C42-D843-87C8-8232674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7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08ED-8566-B341-949F-9B64D40D7892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AE65-3C42-D843-87C8-8232674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8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109220"/>
            <a:ext cx="2406650" cy="46482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109221"/>
            <a:ext cx="4089400" cy="234124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574041"/>
            <a:ext cx="2406650" cy="1876425"/>
          </a:xfrm>
        </p:spPr>
        <p:txBody>
          <a:bodyPr/>
          <a:lstStyle>
            <a:lvl1pPr marL="0" indent="0">
              <a:buNone/>
              <a:defRPr sz="900"/>
            </a:lvl1pPr>
            <a:lvl2pPr marL="287316" indent="0">
              <a:buNone/>
              <a:defRPr sz="800"/>
            </a:lvl2pPr>
            <a:lvl3pPr marL="574631" indent="0">
              <a:buNone/>
              <a:defRPr sz="600"/>
            </a:lvl3pPr>
            <a:lvl4pPr marL="861948" indent="0">
              <a:buNone/>
              <a:defRPr sz="600"/>
            </a:lvl4pPr>
            <a:lvl5pPr marL="1149264" indent="0">
              <a:buNone/>
              <a:defRPr sz="600"/>
            </a:lvl5pPr>
            <a:lvl6pPr marL="1436579" indent="0">
              <a:buNone/>
              <a:defRPr sz="600"/>
            </a:lvl6pPr>
            <a:lvl7pPr marL="1723895" indent="0">
              <a:buNone/>
              <a:defRPr sz="600"/>
            </a:lvl7pPr>
            <a:lvl8pPr marL="2011211" indent="0">
              <a:buNone/>
              <a:defRPr sz="600"/>
            </a:lvl8pPr>
            <a:lvl9pPr marL="229852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08ED-8566-B341-949F-9B64D40D7892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AE65-3C42-D843-87C8-8232674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8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1920241"/>
            <a:ext cx="4389120" cy="22669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245110"/>
            <a:ext cx="4389120" cy="1645920"/>
          </a:xfrm>
        </p:spPr>
        <p:txBody>
          <a:bodyPr/>
          <a:lstStyle>
            <a:lvl1pPr marL="0" indent="0">
              <a:buNone/>
              <a:defRPr sz="2000"/>
            </a:lvl1pPr>
            <a:lvl2pPr marL="287316" indent="0">
              <a:buNone/>
              <a:defRPr sz="1800"/>
            </a:lvl2pPr>
            <a:lvl3pPr marL="574631" indent="0">
              <a:buNone/>
              <a:defRPr sz="1500"/>
            </a:lvl3pPr>
            <a:lvl4pPr marL="861948" indent="0">
              <a:buNone/>
              <a:defRPr sz="1300"/>
            </a:lvl4pPr>
            <a:lvl5pPr marL="1149264" indent="0">
              <a:buNone/>
              <a:defRPr sz="1300"/>
            </a:lvl5pPr>
            <a:lvl6pPr marL="1436579" indent="0">
              <a:buNone/>
              <a:defRPr sz="1300"/>
            </a:lvl6pPr>
            <a:lvl7pPr marL="1723895" indent="0">
              <a:buNone/>
              <a:defRPr sz="1300"/>
            </a:lvl7pPr>
            <a:lvl8pPr marL="2011211" indent="0">
              <a:buNone/>
              <a:defRPr sz="1300"/>
            </a:lvl8pPr>
            <a:lvl9pPr marL="2298528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2146936"/>
            <a:ext cx="4389120" cy="321945"/>
          </a:xfrm>
        </p:spPr>
        <p:txBody>
          <a:bodyPr/>
          <a:lstStyle>
            <a:lvl1pPr marL="0" indent="0">
              <a:buNone/>
              <a:defRPr sz="900"/>
            </a:lvl1pPr>
            <a:lvl2pPr marL="287316" indent="0">
              <a:buNone/>
              <a:defRPr sz="800"/>
            </a:lvl2pPr>
            <a:lvl3pPr marL="574631" indent="0">
              <a:buNone/>
              <a:defRPr sz="600"/>
            </a:lvl3pPr>
            <a:lvl4pPr marL="861948" indent="0">
              <a:buNone/>
              <a:defRPr sz="600"/>
            </a:lvl4pPr>
            <a:lvl5pPr marL="1149264" indent="0">
              <a:buNone/>
              <a:defRPr sz="600"/>
            </a:lvl5pPr>
            <a:lvl6pPr marL="1436579" indent="0">
              <a:buNone/>
              <a:defRPr sz="600"/>
            </a:lvl6pPr>
            <a:lvl7pPr marL="1723895" indent="0">
              <a:buNone/>
              <a:defRPr sz="600"/>
            </a:lvl7pPr>
            <a:lvl8pPr marL="2011211" indent="0">
              <a:buNone/>
              <a:defRPr sz="600"/>
            </a:lvl8pPr>
            <a:lvl9pPr marL="229852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08ED-8566-B341-949F-9B64D40D7892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AE65-3C42-D843-87C8-8232674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5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109855"/>
            <a:ext cx="6583680" cy="457200"/>
          </a:xfrm>
          <a:prstGeom prst="rect">
            <a:avLst/>
          </a:prstGeom>
        </p:spPr>
        <p:txBody>
          <a:bodyPr vert="horz" lIns="57463" tIns="28732" rIns="57463" bIns="2873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640081"/>
            <a:ext cx="6583680" cy="1810385"/>
          </a:xfrm>
          <a:prstGeom prst="rect">
            <a:avLst/>
          </a:prstGeom>
        </p:spPr>
        <p:txBody>
          <a:bodyPr vert="horz" lIns="57463" tIns="28732" rIns="57463" bIns="287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2542540"/>
            <a:ext cx="1706880" cy="146050"/>
          </a:xfrm>
          <a:prstGeom prst="rect">
            <a:avLst/>
          </a:prstGeom>
        </p:spPr>
        <p:txBody>
          <a:bodyPr vert="horz" lIns="57463" tIns="28732" rIns="57463" bIns="28732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D08ED-8566-B341-949F-9B64D40D7892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2542540"/>
            <a:ext cx="2316480" cy="146050"/>
          </a:xfrm>
          <a:prstGeom prst="rect">
            <a:avLst/>
          </a:prstGeom>
        </p:spPr>
        <p:txBody>
          <a:bodyPr vert="horz" lIns="57463" tIns="28732" rIns="57463" bIns="28732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2542540"/>
            <a:ext cx="1706880" cy="146050"/>
          </a:xfrm>
          <a:prstGeom prst="rect">
            <a:avLst/>
          </a:prstGeom>
        </p:spPr>
        <p:txBody>
          <a:bodyPr vert="horz" lIns="57463" tIns="28732" rIns="57463" bIns="28732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7AE65-3C42-D843-87C8-8232674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0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7316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488" indent="-215488" algn="l" defTabSz="28731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6888" indent="-179573" algn="l" defTabSz="287316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8290" indent="-143658" algn="l" defTabSz="28731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606" indent="-143658" algn="l" defTabSz="287316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92922" indent="-143658" algn="l" defTabSz="287316" rtl="0" eaLnBrk="1" latinLnBrk="0" hangingPunct="1">
        <a:spcBef>
          <a:spcPct val="20000"/>
        </a:spcBef>
        <a:buFont typeface="Arial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80238" indent="-143658" algn="l" defTabSz="287316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67553" indent="-143658" algn="l" defTabSz="287316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54870" indent="-143658" algn="l" defTabSz="287316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42186" indent="-143658" algn="l" defTabSz="287316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31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7316" algn="l" defTabSz="28731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4631" algn="l" defTabSz="28731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1948" algn="l" defTabSz="28731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264" algn="l" defTabSz="28731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579" algn="l" defTabSz="28731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3895" algn="l" defTabSz="28731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211" algn="l" defTabSz="28731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98528" algn="l" defTabSz="28731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1349234" y="1764512"/>
            <a:ext cx="1272627" cy="2758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>
              <a:latin typeface="Courier"/>
              <a:cs typeface="Courier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637795" y="1764512"/>
            <a:ext cx="1276178" cy="2758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>
              <a:latin typeface="Courier"/>
              <a:cs typeface="Courier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933739" y="1764512"/>
            <a:ext cx="1257579" cy="2758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>
              <a:latin typeface="Courier"/>
              <a:cs typeface="Courier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213531" y="1764512"/>
            <a:ext cx="1277282" cy="2758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>
              <a:latin typeface="Courier"/>
              <a:cs typeface="Courier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32961" y="692115"/>
            <a:ext cx="1272627" cy="2758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>
              <a:latin typeface="Courier"/>
              <a:cs typeface="Courier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721522" y="692115"/>
            <a:ext cx="1276178" cy="2758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>
              <a:latin typeface="Courier"/>
              <a:cs typeface="Courier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017466" y="692115"/>
            <a:ext cx="1257579" cy="2758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>
              <a:latin typeface="Courier"/>
              <a:cs typeface="Courier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297258" y="692115"/>
            <a:ext cx="1277282" cy="2758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>
              <a:latin typeface="Courier"/>
              <a:cs typeface="Courier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21730" y="624775"/>
            <a:ext cx="62993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Courier"/>
                <a:cs typeface="Courier"/>
              </a:rPr>
              <a:t>Harry Potter and the Prisoner of Azkaban</a:t>
            </a:r>
            <a:endParaRPr lang="en-US" sz="1700" dirty="0">
              <a:latin typeface="Courier"/>
              <a:cs typeface="Courier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31477" y="1693757"/>
            <a:ext cx="720746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Courier"/>
                <a:cs typeface="Courier"/>
              </a:rPr>
              <a:t>I read Harry Potter and the Prisoner of Azkaban</a:t>
            </a:r>
            <a:endParaRPr lang="en-US" sz="1700" dirty="0">
              <a:latin typeface="Courier"/>
              <a:cs typeface="Courier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1715804" y="233823"/>
            <a:ext cx="0" cy="2199798"/>
          </a:xfrm>
          <a:prstGeom prst="line">
            <a:avLst/>
          </a:prstGeom>
          <a:ln w="38100" cmpd="sng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017466" y="233823"/>
            <a:ext cx="0" cy="2199798"/>
          </a:xfrm>
          <a:prstGeom prst="line">
            <a:avLst/>
          </a:prstGeom>
          <a:ln w="38100" cmpd="sng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275109" y="233823"/>
            <a:ext cx="0" cy="2199798"/>
          </a:xfrm>
          <a:prstGeom prst="line">
            <a:avLst/>
          </a:prstGeom>
          <a:ln w="38100" cmpd="sng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581100" y="233823"/>
            <a:ext cx="0" cy="2199798"/>
          </a:xfrm>
          <a:prstGeom prst="line">
            <a:avLst/>
          </a:prstGeom>
          <a:ln w="38100" cmpd="sng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18374" y="233823"/>
            <a:ext cx="0" cy="2199798"/>
          </a:xfrm>
          <a:prstGeom prst="line">
            <a:avLst/>
          </a:prstGeom>
          <a:ln w="38100" cmpd="sng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19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522867" y="1757935"/>
            <a:ext cx="982005" cy="275804"/>
          </a:xfrm>
          <a:prstGeom prst="rect">
            <a:avLst/>
          </a:prstGeom>
          <a:solidFill>
            <a:srgbClr val="EAECA3"/>
          </a:solidFill>
          <a:ln>
            <a:solidFill>
              <a:srgbClr val="EAECA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>
              <a:latin typeface="Courier"/>
              <a:cs typeface="Courier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53692" y="1757935"/>
            <a:ext cx="369176" cy="2758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>
              <a:latin typeface="Courier"/>
              <a:cs typeface="Courier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989959" y="1757128"/>
            <a:ext cx="1163733" cy="2758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>
              <a:latin typeface="Courier"/>
              <a:cs typeface="Courie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11610" y="1757128"/>
            <a:ext cx="726248" cy="2758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>
              <a:latin typeface="Courier"/>
              <a:cs typeface="Couri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37858" y="1757128"/>
            <a:ext cx="893402" cy="2758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>
              <a:latin typeface="Courier"/>
              <a:cs typeface="Courier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31260" y="1757128"/>
            <a:ext cx="569249" cy="2758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>
              <a:latin typeface="Courier"/>
              <a:cs typeface="Courier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15339" y="1757128"/>
            <a:ext cx="464378" cy="2758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>
              <a:latin typeface="Courier"/>
              <a:cs typeface="Courier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44219" y="692922"/>
            <a:ext cx="982005" cy="275804"/>
          </a:xfrm>
          <a:prstGeom prst="rect">
            <a:avLst/>
          </a:prstGeom>
          <a:solidFill>
            <a:srgbClr val="EAECA3"/>
          </a:solidFill>
          <a:ln>
            <a:solidFill>
              <a:srgbClr val="EAECA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>
              <a:latin typeface="Courier"/>
              <a:cs typeface="Couri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75044" y="692922"/>
            <a:ext cx="369176" cy="2758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>
              <a:latin typeface="Courier"/>
              <a:cs typeface="Courier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11311" y="692115"/>
            <a:ext cx="1163733" cy="2758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>
              <a:latin typeface="Courier"/>
              <a:cs typeface="Courier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32962" y="692115"/>
            <a:ext cx="726248" cy="2758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>
              <a:latin typeface="Courier"/>
              <a:cs typeface="Courier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159210" y="692115"/>
            <a:ext cx="893402" cy="2758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>
              <a:latin typeface="Courier"/>
              <a:cs typeface="Courier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052612" y="692115"/>
            <a:ext cx="569249" cy="2758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>
              <a:latin typeface="Courier"/>
              <a:cs typeface="Courier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636691" y="692115"/>
            <a:ext cx="464378" cy="2758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>
              <a:latin typeface="Courier"/>
              <a:cs typeface="Courier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21730" y="624775"/>
            <a:ext cx="62993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Courier"/>
                <a:cs typeface="Courier"/>
              </a:rPr>
              <a:t>Harry Potter and the Prisoner of Azkaban</a:t>
            </a:r>
            <a:endParaRPr lang="en-US" sz="1700" dirty="0">
              <a:latin typeface="Courier"/>
              <a:cs typeface="Courier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31477" y="1693757"/>
            <a:ext cx="720746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Courier"/>
                <a:cs typeface="Courier"/>
              </a:rPr>
              <a:t>I read Harry Potter and the Prisoner of Azkaban</a:t>
            </a:r>
            <a:endParaRPr lang="en-US" sz="1700" dirty="0">
              <a:latin typeface="Courier"/>
              <a:cs typeface="Courier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32962" y="396274"/>
            <a:ext cx="0" cy="888563"/>
          </a:xfrm>
          <a:prstGeom prst="line">
            <a:avLst/>
          </a:prstGeom>
          <a:ln w="38100" cmpd="sng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628290" y="396274"/>
            <a:ext cx="0" cy="888563"/>
          </a:xfrm>
          <a:prstGeom prst="line">
            <a:avLst/>
          </a:prstGeom>
          <a:ln w="38100" cmpd="sng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59210" y="396274"/>
            <a:ext cx="0" cy="888563"/>
          </a:xfrm>
          <a:prstGeom prst="line">
            <a:avLst/>
          </a:prstGeom>
          <a:ln w="38100" cmpd="sng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621861" y="396274"/>
            <a:ext cx="0" cy="888563"/>
          </a:xfrm>
          <a:prstGeom prst="line">
            <a:avLst/>
          </a:prstGeom>
          <a:ln w="38100" cmpd="sng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112800" y="396274"/>
            <a:ext cx="0" cy="888563"/>
          </a:xfrm>
          <a:prstGeom prst="line">
            <a:avLst/>
          </a:prstGeom>
          <a:ln w="38100" cmpd="sng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275044" y="396274"/>
            <a:ext cx="0" cy="888563"/>
          </a:xfrm>
          <a:prstGeom prst="line">
            <a:avLst/>
          </a:prstGeom>
          <a:ln w="38100" cmpd="sng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644219" y="396274"/>
            <a:ext cx="0" cy="888563"/>
          </a:xfrm>
          <a:prstGeom prst="line">
            <a:avLst/>
          </a:prstGeom>
          <a:ln w="38100" cmpd="sng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052612" y="396274"/>
            <a:ext cx="0" cy="888563"/>
          </a:xfrm>
          <a:prstGeom prst="line">
            <a:avLst/>
          </a:prstGeom>
          <a:ln w="38100" cmpd="sng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32962" y="1437237"/>
            <a:ext cx="0" cy="888563"/>
          </a:xfrm>
          <a:prstGeom prst="line">
            <a:avLst/>
          </a:prstGeom>
          <a:ln w="38100" cmpd="sng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81348" y="1437237"/>
            <a:ext cx="0" cy="888563"/>
          </a:xfrm>
          <a:prstGeom prst="line">
            <a:avLst/>
          </a:prstGeom>
          <a:ln w="38100" cmpd="sng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311610" y="1437237"/>
            <a:ext cx="0" cy="888563"/>
          </a:xfrm>
          <a:prstGeom prst="line">
            <a:avLst/>
          </a:prstGeom>
          <a:ln w="38100" cmpd="sng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06938" y="1437237"/>
            <a:ext cx="0" cy="888563"/>
          </a:xfrm>
          <a:prstGeom prst="line">
            <a:avLst/>
          </a:prstGeom>
          <a:ln w="38100" cmpd="sng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037858" y="1437237"/>
            <a:ext cx="0" cy="888563"/>
          </a:xfrm>
          <a:prstGeom prst="line">
            <a:avLst/>
          </a:prstGeom>
          <a:ln w="38100" cmpd="sng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500509" y="1437237"/>
            <a:ext cx="0" cy="888563"/>
          </a:xfrm>
          <a:prstGeom prst="line">
            <a:avLst/>
          </a:prstGeom>
          <a:ln w="38100" cmpd="sng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991448" y="1437237"/>
            <a:ext cx="0" cy="888563"/>
          </a:xfrm>
          <a:prstGeom prst="line">
            <a:avLst/>
          </a:prstGeom>
          <a:ln w="38100" cmpd="sng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153692" y="1437237"/>
            <a:ext cx="0" cy="888563"/>
          </a:xfrm>
          <a:prstGeom prst="line">
            <a:avLst/>
          </a:prstGeom>
          <a:ln w="38100" cmpd="sng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522867" y="1437237"/>
            <a:ext cx="0" cy="888563"/>
          </a:xfrm>
          <a:prstGeom prst="line">
            <a:avLst/>
          </a:prstGeom>
          <a:ln w="38100" cmpd="sng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931260" y="1437237"/>
            <a:ext cx="0" cy="888563"/>
          </a:xfrm>
          <a:prstGeom prst="line">
            <a:avLst/>
          </a:prstGeom>
          <a:ln w="38100" cmpd="sng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3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32</Words>
  <Application>Microsoft Macintosh PowerPoint</Application>
  <PresentationFormat>Custom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 Ousterhout</dc:creator>
  <cp:lastModifiedBy>Kay Ousterhout</cp:lastModifiedBy>
  <cp:revision>6</cp:revision>
  <dcterms:created xsi:type="dcterms:W3CDTF">2016-11-21T20:32:56Z</dcterms:created>
  <dcterms:modified xsi:type="dcterms:W3CDTF">2016-11-22T06:48:03Z</dcterms:modified>
</cp:coreProperties>
</file>