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61" r:id="rId9"/>
    <p:sldId id="259" r:id="rId10"/>
    <p:sldId id="262" r:id="rId11"/>
    <p:sldId id="263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96F6-95E6-45E1-9C59-D8C40B5D400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F15E-FCD5-4B1D-A25D-010E275C42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88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96F6-95E6-45E1-9C59-D8C40B5D400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F15E-FCD5-4B1D-A25D-010E275C42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90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96F6-95E6-45E1-9C59-D8C40B5D400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F15E-FCD5-4B1D-A25D-010E275C4270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469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96F6-95E6-45E1-9C59-D8C40B5D400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F15E-FCD5-4B1D-A25D-010E275C42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237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96F6-95E6-45E1-9C59-D8C40B5D400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F15E-FCD5-4B1D-A25D-010E275C4270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813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96F6-95E6-45E1-9C59-D8C40B5D400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F15E-FCD5-4B1D-A25D-010E275C42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287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96F6-95E6-45E1-9C59-D8C40B5D400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F15E-FCD5-4B1D-A25D-010E275C42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992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96F6-95E6-45E1-9C59-D8C40B5D400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F15E-FCD5-4B1D-A25D-010E275C42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98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96F6-95E6-45E1-9C59-D8C40B5D400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F15E-FCD5-4B1D-A25D-010E275C42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06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96F6-95E6-45E1-9C59-D8C40B5D400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F15E-FCD5-4B1D-A25D-010E275C42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7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96F6-95E6-45E1-9C59-D8C40B5D400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F15E-FCD5-4B1D-A25D-010E275C42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73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96F6-95E6-45E1-9C59-D8C40B5D400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F15E-FCD5-4B1D-A25D-010E275C42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4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96F6-95E6-45E1-9C59-D8C40B5D400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F15E-FCD5-4B1D-A25D-010E275C42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34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96F6-95E6-45E1-9C59-D8C40B5D400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F15E-FCD5-4B1D-A25D-010E275C42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25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96F6-95E6-45E1-9C59-D8C40B5D400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F15E-FCD5-4B1D-A25D-010E275C42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10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96F6-95E6-45E1-9C59-D8C40B5D400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F15E-FCD5-4B1D-A25D-010E275C42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03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A96F6-95E6-45E1-9C59-D8C40B5D400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9FF15E-FCD5-4B1D-A25D-010E275C42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03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988A-BDAD-4987-819D-84A80A02F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09575" y="73025"/>
            <a:ext cx="9144000" cy="1489075"/>
          </a:xfrm>
        </p:spPr>
        <p:txBody>
          <a:bodyPr/>
          <a:lstStyle/>
          <a:p>
            <a:r>
              <a:rPr lang="en-US" dirty="0"/>
              <a:t>CASE PRESENTATION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D72C1-F698-4EBD-B447-12CB985D8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75" y="3011489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201F1E"/>
                </a:solidFill>
                <a:latin typeface="Segoe UI" panose="020B0502040204020203" pitchFamily="34" charset="0"/>
              </a:rPr>
              <a:t>Presented by Marc Violides</a:t>
            </a:r>
          </a:p>
          <a:p>
            <a:pPr algn="ctr"/>
            <a:r>
              <a:rPr lang="en-US" sz="3600" b="1" dirty="0">
                <a:solidFill>
                  <a:srgbClr val="201F1E"/>
                </a:solidFill>
                <a:latin typeface="Segoe UI" panose="020B0502040204020203" pitchFamily="34" charset="0"/>
              </a:rPr>
              <a:t>Hope you enjoy!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190406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2B7-B240-47EC-8023-249575DB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worth mentioning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125E-77DC-45E7-9C24-CEE5E676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 (columns + outliers)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I transferred the data from python to 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339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8B8E-CB99-42D0-96BA-BEA8B33B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909" y="2438400"/>
            <a:ext cx="8596668" cy="1320800"/>
          </a:xfrm>
        </p:spPr>
        <p:txBody>
          <a:bodyPr/>
          <a:lstStyle/>
          <a:p>
            <a:r>
              <a:rPr lang="en-US" dirty="0"/>
              <a:t>END OF THE PRESENTATION</a:t>
            </a:r>
            <a:br>
              <a:rPr lang="en-US" dirty="0"/>
            </a:br>
            <a:r>
              <a:rPr lang="en-US" dirty="0"/>
              <a:t>		   QUESTIONS?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45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B777-8349-492C-8375-8AF962C2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step: Ask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5F304-14C1-404E-9E17-EA913218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Stakeholders expectation: </a:t>
            </a:r>
          </a:p>
          <a:p>
            <a:pPr marL="0" indent="0">
              <a:buNone/>
            </a:pPr>
            <a:r>
              <a:rPr lang="en-US" dirty="0"/>
              <a:t>Create a cluster based on user pattern behavior: how do these clusters train?</a:t>
            </a:r>
            <a:endParaRPr lang="fr-FR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How to resolve this question?</a:t>
            </a:r>
          </a:p>
          <a:p>
            <a:pPr lvl="1"/>
            <a:r>
              <a:rPr lang="en-US" dirty="0"/>
              <a:t>By country?</a:t>
            </a:r>
          </a:p>
          <a:p>
            <a:pPr lvl="1"/>
            <a:r>
              <a:rPr lang="en-US" dirty="0"/>
              <a:t>By category?</a:t>
            </a:r>
          </a:p>
          <a:p>
            <a:pPr lvl="1"/>
            <a:r>
              <a:rPr lang="en-US" dirty="0"/>
              <a:t>By aggregating data?</a:t>
            </a:r>
          </a:p>
          <a:p>
            <a:pPr lvl="1"/>
            <a:r>
              <a:rPr lang="en-US" b="1" dirty="0"/>
              <a:t>Intensity vs Number of programs?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1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88D2-0CC2-4BE4-B6D2-88F4B40D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step: Prepare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51ED-4347-4CD0-9731-A3B21A55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I need to figure out how to solve this problem?</a:t>
            </a:r>
          </a:p>
          <a:p>
            <a:pPr lvl="1"/>
            <a:r>
              <a:rPr lang="en-US" dirty="0"/>
              <a:t>Data seems too simplistic, can I aggregate the data?</a:t>
            </a:r>
          </a:p>
          <a:p>
            <a:pPr lvl="1"/>
            <a:r>
              <a:rPr lang="en-US" dirty="0"/>
              <a:t>Find identifiable patterns in data to draw insightful conclusions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research</a:t>
            </a:r>
            <a:r>
              <a:rPr lang="fr-FR" dirty="0"/>
              <a:t> do I </a:t>
            </a:r>
            <a:r>
              <a:rPr lang="fr-FR" dirty="0" err="1"/>
              <a:t>need</a:t>
            </a:r>
            <a:r>
              <a:rPr lang="fr-FR" dirty="0"/>
              <a:t> to do?</a:t>
            </a:r>
          </a:p>
          <a:p>
            <a:pPr lvl="1"/>
            <a:r>
              <a:rPr lang="fr-FR" dirty="0" err="1"/>
              <a:t>Exploratory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endParaRPr lang="fr-FR" dirty="0"/>
          </a:p>
          <a:p>
            <a:pPr lvl="1"/>
            <a:r>
              <a:rPr lang="fr-FR" dirty="0" err="1"/>
              <a:t>What</a:t>
            </a:r>
            <a:r>
              <a:rPr lang="fr-FR" dirty="0"/>
              <a:t> type of graph best </a:t>
            </a:r>
            <a:r>
              <a:rPr lang="fr-FR" dirty="0" err="1"/>
              <a:t>suited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identifiable pattern?</a:t>
            </a:r>
          </a:p>
          <a:p>
            <a:pPr lvl="1"/>
            <a:r>
              <a:rPr lang="fr-FR" dirty="0"/>
              <a:t>Are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outliers</a:t>
            </a:r>
            <a:r>
              <a:rPr lang="fr-FR" dirty="0"/>
              <a:t> </a:t>
            </a:r>
            <a:r>
              <a:rPr lang="fr-FR" dirty="0" err="1"/>
              <a:t>getting</a:t>
            </a:r>
            <a:r>
              <a:rPr lang="fr-FR" dirty="0"/>
              <a:t> in the </a:t>
            </a:r>
            <a:r>
              <a:rPr lang="fr-FR" dirty="0" err="1"/>
              <a:t>way</a:t>
            </a:r>
            <a:r>
              <a:rPr lang="fr-FR" dirty="0"/>
              <a:t>? Do I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</a:t>
            </a:r>
            <a:r>
              <a:rPr lang="fr-FR" dirty="0" err="1"/>
              <a:t>them</a:t>
            </a:r>
            <a:r>
              <a:rPr lang="fr-FR" dirty="0"/>
              <a:t>?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72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AA3C-F7E6-4922-B055-D2D43BDD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571566" cy="1320800"/>
          </a:xfrm>
        </p:spPr>
        <p:txBody>
          <a:bodyPr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Step: Process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68C2-C2E9-4123-B7DD-035CFF1D3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59" y="2203912"/>
            <a:ext cx="8596668" cy="3880773"/>
          </a:xfrm>
        </p:spPr>
        <p:txBody>
          <a:bodyPr/>
          <a:lstStyle/>
          <a:p>
            <a:pPr algn="ctr"/>
            <a:r>
              <a:rPr lang="en-US" dirty="0"/>
              <a:t>Step 1: Is country worth looking at?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0A8DF-6688-4000-B4D5-C7D5CA8B1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4" t="21051" r="54297" b="65086"/>
          <a:stretch/>
        </p:blipFill>
        <p:spPr>
          <a:xfrm>
            <a:off x="353013" y="3095623"/>
            <a:ext cx="4365480" cy="1048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6737A8-A1AD-4015-9F40-63A1BC736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9" t="36325" r="66798" b="53183"/>
          <a:stretch/>
        </p:blipFill>
        <p:spPr>
          <a:xfrm>
            <a:off x="420159" y="4520436"/>
            <a:ext cx="4365480" cy="11881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2DD20D-B5FB-4EF6-A232-2F900CB191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7" t="17414" r="41406" b="36908"/>
          <a:stretch/>
        </p:blipFill>
        <p:spPr>
          <a:xfrm>
            <a:off x="4785639" y="3095623"/>
            <a:ext cx="5705475" cy="299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3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3507-3D75-417A-96E4-997B24A6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7900"/>
            <a:ext cx="9934575" cy="3971925"/>
          </a:xfrm>
        </p:spPr>
        <p:txBody>
          <a:bodyPr/>
          <a:lstStyle/>
          <a:p>
            <a:pPr algn="ctr"/>
            <a:r>
              <a:rPr lang="en-US" dirty="0"/>
              <a:t>Step 2:Is category worth looking at?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8D183-ECC1-47BD-8B7F-DDD385698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7" t="10576" r="41953" b="40730"/>
          <a:stretch/>
        </p:blipFill>
        <p:spPr>
          <a:xfrm>
            <a:off x="4993303" y="3231577"/>
            <a:ext cx="5534025" cy="3188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A5296A-E4AB-481B-8897-6D4211BF0F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28906" r="54688" b="45781"/>
          <a:stretch/>
        </p:blipFill>
        <p:spPr>
          <a:xfrm>
            <a:off x="143934" y="3962401"/>
            <a:ext cx="4419625" cy="179676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F143670-70AE-42F6-BFD8-A469F5EDA42D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957156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Step: Process (Continued)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018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C9BD-2EE7-4B4D-A8FA-6D3522F7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Step 3: Create pivot table to aggregate data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A2F41-58FF-4B13-9FD3-B5751448E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" t="37769" r="55000" b="17092"/>
          <a:stretch/>
        </p:blipFill>
        <p:spPr>
          <a:xfrm>
            <a:off x="2676525" y="3183861"/>
            <a:ext cx="5181600" cy="29527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AA95BB5-FB12-4558-A4D2-94AEB880D271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957156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Step: Process (Continued)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251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BE26-4DF0-4CC7-B2AF-FF412EED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Find clusters using K-means in python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EA298-73BC-4EDC-AFD9-C880FF962C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t="18695" r="36563" b="39079"/>
          <a:stretch/>
        </p:blipFill>
        <p:spPr>
          <a:xfrm>
            <a:off x="5476876" y="3171532"/>
            <a:ext cx="4562474" cy="3375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0D87F-F66A-4ED5-84EA-97470E0ABF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7" t="18550" r="38282" b="39371"/>
          <a:stretch/>
        </p:blipFill>
        <p:spPr>
          <a:xfrm>
            <a:off x="387003" y="3429001"/>
            <a:ext cx="4131939" cy="311783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8D136D-6E8A-475E-81E7-B58456233E85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957156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Step: Process (Continued)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34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3A3C-12DD-49DD-97AD-D944B089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step: Analyze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4ADA-58A2-4AA3-8F36-9BEF6BF2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85791" cy="4383086"/>
          </a:xfrm>
        </p:spPr>
        <p:txBody>
          <a:bodyPr>
            <a:normAutofit/>
          </a:bodyPr>
          <a:lstStyle/>
          <a:p>
            <a:r>
              <a:rPr lang="en-US" dirty="0"/>
              <a:t>3 categories: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Green: Less active people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chemeClr val="accent1"/>
                </a:solidFill>
              </a:rPr>
              <a:t> low-to mid diversification and intensity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  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Green Campaign: send motivational notifications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Red:  Diversified people  mid-to-high diversification/ low-to-high intensity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   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Red Campaign: Make an abundance of short programs appear in their feed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Black: Intense people  mid-to-high intensity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  </a:t>
            </a:r>
            <a:r>
              <a:rPr lang="en-US" b="1" dirty="0">
                <a:sym typeface="Wingdings" panose="05000000000000000000" pitchFamily="2" charset="2"/>
              </a:rPr>
              <a:t>Black campaign: Make an abundance of programs with many workouts appear in feed</a:t>
            </a:r>
            <a:endParaRPr lang="en-US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0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000F-11A6-47B6-8386-DD6C4ACB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you might ask…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ED95-9144-46D2-BF6B-96DDD990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access data present in each cluster to send specific mails?</a:t>
            </a:r>
          </a:p>
          <a:p>
            <a:pPr marL="0" indent="0">
              <a:buNone/>
            </a:pPr>
            <a:r>
              <a:rPr lang="fr-FR" dirty="0"/>
              <a:t>SQL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friend</a:t>
            </a:r>
            <a:r>
              <a:rPr lang="fr-FR" dirty="0"/>
              <a:t>!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C04EA-8F51-407E-902D-644E38938B8F}"/>
              </a:ext>
            </a:extLst>
          </p:cNvPr>
          <p:cNvSpPr txBox="1"/>
          <p:nvPr/>
        </p:nvSpPr>
        <p:spPr>
          <a:xfrm>
            <a:off x="4386262" y="4799268"/>
            <a:ext cx="379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*</a:t>
            </a:r>
          </a:p>
          <a:p>
            <a:r>
              <a:rPr lang="en-US" b="1" dirty="0"/>
              <a:t>from data</a:t>
            </a:r>
          </a:p>
          <a:p>
            <a:r>
              <a:rPr lang="en-US" b="1" dirty="0"/>
              <a:t>where cluster = 1 </a:t>
            </a:r>
            <a:endParaRPr lang="fr-F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60133-0C81-4A42-8B9E-3F7DAC5C6493}"/>
              </a:ext>
            </a:extLst>
          </p:cNvPr>
          <p:cNvSpPr txBox="1"/>
          <p:nvPr/>
        </p:nvSpPr>
        <p:spPr>
          <a:xfrm>
            <a:off x="785813" y="4799268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select *</a:t>
            </a:r>
          </a:p>
          <a:p>
            <a:r>
              <a:rPr lang="fr-FR" b="1" dirty="0" err="1"/>
              <a:t>from</a:t>
            </a:r>
            <a:r>
              <a:rPr lang="fr-FR" b="1" dirty="0"/>
              <a:t> data</a:t>
            </a:r>
          </a:p>
          <a:p>
            <a:r>
              <a:rPr lang="fr-FR" b="1" dirty="0" err="1"/>
              <a:t>where</a:t>
            </a:r>
            <a:r>
              <a:rPr lang="fr-FR" b="1" dirty="0"/>
              <a:t> cluster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CB48C-DAB2-4AE2-9997-63C1E0A0CAA6}"/>
              </a:ext>
            </a:extLst>
          </p:cNvPr>
          <p:cNvSpPr txBox="1"/>
          <p:nvPr/>
        </p:nvSpPr>
        <p:spPr>
          <a:xfrm>
            <a:off x="7764290" y="4799268"/>
            <a:ext cx="2152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*</a:t>
            </a:r>
          </a:p>
          <a:p>
            <a:r>
              <a:rPr lang="en-US" b="1" dirty="0"/>
              <a:t>from data</a:t>
            </a:r>
          </a:p>
          <a:p>
            <a:r>
              <a:rPr lang="en-US" b="1" dirty="0"/>
              <a:t>where cluster = 2</a:t>
            </a:r>
            <a:endParaRPr lang="fr-F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75C75F-F61B-4080-B7D0-D9D45ABD10A8}"/>
              </a:ext>
            </a:extLst>
          </p:cNvPr>
          <p:cNvSpPr txBox="1"/>
          <p:nvPr/>
        </p:nvSpPr>
        <p:spPr>
          <a:xfrm>
            <a:off x="785813" y="3916309"/>
            <a:ext cx="22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Less active 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0D29A3-F492-4845-B643-2D0DB183E36A}"/>
              </a:ext>
            </a:extLst>
          </p:cNvPr>
          <p:cNvSpPr txBox="1"/>
          <p:nvPr/>
        </p:nvSpPr>
        <p:spPr>
          <a:xfrm>
            <a:off x="4386262" y="3916309"/>
            <a:ext cx="203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Diversified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DEEB1-447F-4AAC-A066-BCF78F9103B3}"/>
              </a:ext>
            </a:extLst>
          </p:cNvPr>
          <p:cNvSpPr txBox="1"/>
          <p:nvPr/>
        </p:nvSpPr>
        <p:spPr>
          <a:xfrm>
            <a:off x="7764290" y="3916309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8401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9BB8A42306264CA5E869A828639B24" ma:contentTypeVersion="7" ma:contentTypeDescription="Creare un nuovo documento." ma:contentTypeScope="" ma:versionID="e36569f11a82ac03e16e5beef7425919">
  <xsd:schema xmlns:xsd="http://www.w3.org/2001/XMLSchema" xmlns:xs="http://www.w3.org/2001/XMLSchema" xmlns:p="http://schemas.microsoft.com/office/2006/metadata/properties" xmlns:ns3="ea43e02b-ac8a-4d21-a381-45c1ee852b60" xmlns:ns4="9b582439-1a33-464f-8afb-01adeaf4a12d" targetNamespace="http://schemas.microsoft.com/office/2006/metadata/properties" ma:root="true" ma:fieldsID="6cdd0c588fc667288762a22c753c0873" ns3:_="" ns4:_="">
    <xsd:import namespace="ea43e02b-ac8a-4d21-a381-45c1ee852b60"/>
    <xsd:import namespace="9b582439-1a33-464f-8afb-01adeaf4a1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43e02b-ac8a-4d21-a381-45c1ee852b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582439-1a33-464f-8afb-01adeaf4a12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8C023D-0225-4AED-BCEF-DEF00D05525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b582439-1a33-464f-8afb-01adeaf4a12d"/>
    <ds:schemaRef ds:uri="ea43e02b-ac8a-4d21-a381-45c1ee852b6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A1746D5-D627-4FE4-89AA-0CA33CFA02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69A1F2-5AE4-4FBB-B764-3B9BCB064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43e02b-ac8a-4d21-a381-45c1ee852b60"/>
    <ds:schemaRef ds:uri="9b582439-1a33-464f-8afb-01adeaf4a1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835</TotalTime>
  <Words>341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Segoe UI</vt:lpstr>
      <vt:lpstr>Trebuchet MS</vt:lpstr>
      <vt:lpstr>Wingdings 3</vt:lpstr>
      <vt:lpstr>Facet</vt:lpstr>
      <vt:lpstr>CASE PRESENTATION</vt:lpstr>
      <vt:lpstr>1st step: Ask</vt:lpstr>
      <vt:lpstr>2nd step: Prepare</vt:lpstr>
      <vt:lpstr>3rd Step: Process</vt:lpstr>
      <vt:lpstr>PowerPoint Presentation</vt:lpstr>
      <vt:lpstr>PowerPoint Presentation</vt:lpstr>
      <vt:lpstr>PowerPoint Presentation</vt:lpstr>
      <vt:lpstr>4th step: Analyze</vt:lpstr>
      <vt:lpstr>Now, you might ask…</vt:lpstr>
      <vt:lpstr>Steps worth mentioning</vt:lpstr>
      <vt:lpstr>END OF THE PRESENTATION   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PRESENTATION</dc:title>
  <dc:creator>Marc Violides</dc:creator>
  <cp:lastModifiedBy>Marc Violides</cp:lastModifiedBy>
  <cp:revision>6</cp:revision>
  <dcterms:created xsi:type="dcterms:W3CDTF">2022-03-19T23:53:43Z</dcterms:created>
  <dcterms:modified xsi:type="dcterms:W3CDTF">2022-03-20T16:56:33Z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0x010100D69BB8A42306264CA5E869A828639B24</vt:lpwstr>
  </property>
</Properties>
</file>