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0EC6-5F65-4502-83AD-0FD0DEF7B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7882-D3C0-457C-95EB-0F9A4531C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825E-D69C-4FDA-BE49-2AFEF49B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0853-1479-4452-81E7-A6220BD9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5018-E65E-4D0F-AE83-366AA13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NBA Logo: com'è nato e cosa significa - NBARELIGION.COM">
            <a:extLst>
              <a:ext uri="{FF2B5EF4-FFF2-40B4-BE49-F238E27FC236}">
                <a16:creationId xmlns:a16="http://schemas.microsoft.com/office/drawing/2014/main" id="{4E2075BA-8CDB-41AC-A34A-995E31F49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04" y="5916651"/>
            <a:ext cx="1311896" cy="7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FB5-BD54-464A-BECB-41D7289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D2ED-3393-42AC-B603-C9C18ED3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281A-681B-458A-86DA-4307A57B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819D-4019-4C91-AAC6-C1D9D5FD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720E-30D9-4983-A81B-8EC24BC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7A709-0557-4445-85AB-8FA3B4CF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5F5FF-32DC-455D-9E0A-1546491B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6B15-78D4-4004-87B6-704F4DB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F90B-6960-4D3E-BA18-E7CDE5CE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4327-D78A-4D32-ABF8-EDDF81F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6AA1-6B05-4B40-A713-FE21EDDD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1713-CF27-4C4E-AF7B-69C4694E6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724F-0398-41D5-A99C-70665D53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4530-5557-4224-BF7B-6276776A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2620-A4A3-4155-BD9D-7002290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506-057F-40D3-9E99-5524233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44EE-F26F-4406-A8BF-28548AD1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03C5-73C6-47BE-B0E5-EBAE3F8D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402F-FB0D-4548-8D69-E942913B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83C0-0BBD-4AE0-8601-C7D90656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923-E262-4AEF-A076-F7FFF47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A11D-25F8-427F-AD65-EEEA069F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BF39-D781-47B9-8C2D-7BCCB146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D4D-940F-4D34-B929-0A1989E7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C6A4-B2FA-4A90-A610-B98678C2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A6D2-0A16-4A8E-876F-A33AC852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AC03-7155-4A03-A0E1-5565D752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4E4B-20FB-436E-9BC2-25521F323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B6F9-7125-4DE8-910D-3EB1EF62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AEDF-675F-4789-8171-B51A236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0B4F-1AF0-41B6-828C-35BC4D7D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4160-0A91-4375-8BEB-D4F460AC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36E8-B132-40B5-8464-8A177D52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F94A-67FD-40F4-BED9-7FA7D9B2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2064F-C263-4F0D-BE24-759160B5F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9A07-D107-4AAA-BEC7-F91662F6C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AFBAB-B1F4-42A3-8339-2879443F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56621-32F3-45DB-80A3-4274EB0E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EF93-1BA9-42E9-822E-F5A29F5D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1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215-70D6-452A-86DE-E43C1454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C5B7D-4BAC-4CB5-BFD3-E5A8EF33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44C54-3686-4623-ABE2-F1BA5B99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A11C-A51D-444F-9C86-C64A3EAB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0A234-F5C3-4232-A8CB-49265FC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F440-D050-4969-AEDA-F72C9CD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002A-2A87-4AE0-B3BC-7B8510A7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5C7-8ACD-4031-AD9A-8D5CD954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997A-C733-417C-80A5-61E07FE2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7C33-7F6D-4362-86F2-07AC73C4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89E3-0C79-4AA0-9C45-9A2C957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AC4C1-D5BA-4A1A-ADA7-94672C0C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6644-43D8-42E6-8663-7C63105B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53C3-1199-4362-AA8C-40C095AB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0659-5B1B-41F9-96E2-63F14536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73BE-DD6D-4C45-93BB-AF442B2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9617-1D59-4F3B-A650-ACF22103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4D87-515B-456B-8CB6-817B654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5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1A2-4DFD-4427-A844-C2E8E541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2A87-69D1-498E-BFC1-E89D7744E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209E-2039-4E8C-96D8-79F2CDA6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7A026-BB36-45DC-9BD6-476A045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7696-B50E-42C4-AE84-DF8228FC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7B4F-306E-4AE7-A0AD-4A0EDC3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B9C-CFA5-4C14-903D-E4A8F79B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F8C4-6237-4643-867F-8124E692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BC57-9FB5-453B-8B4B-984FAAFD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AB30-4414-4619-B3D6-2CC0F0A6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ABD0-18BE-4048-9CB7-38683071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2C8FF-BC73-4FDC-84F2-934B0997A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33899-63A1-4CDB-8660-F62F02C23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3778-E6B8-4B8A-937A-E5B03904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FEAA-0CEC-4DC4-AC77-4A83F58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163B-E032-488F-8364-A266E29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1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5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2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65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47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AEFC-627D-449B-A148-BBED3221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7F48D-0426-4802-8002-FE40F02C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DFA9-5293-4FFF-8323-B274E32A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5BD3-DB04-4BC5-A896-4557BC5E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C55E-20FB-4B82-95B6-5BB3E2B9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5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08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1F6F-D785-424E-BD8E-669492F6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547A-EE7F-4E66-B90E-3603B6F4F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6EAE8-D59F-40FD-BC1B-1EB2AB71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40CA-10E6-4371-B797-7988AD8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3CEC-F9D4-49FC-B0D3-6EBDDB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2A95F-53FE-4D89-AD61-60EC576B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467-EBF0-48BF-A73F-3A9033D2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D34D-2836-421D-ADB1-F9B46504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6ADF-BE87-4446-834F-90FF1A07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EBFF-27AC-4ECE-8FBB-F641F210B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C232-C005-43B2-A388-B131A79AE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B75F1-B6E3-437D-AB27-EF10D6CA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220DE-C87C-4B59-AC9D-7006F9DC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EC53-B0B9-488D-95A5-A4C9DAC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CD13-277C-4D89-86B2-8700572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3452-C58D-4D56-911A-C5B58E5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EEB03-3500-4A4F-9141-249439F2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BCB1-267F-46D6-B01D-D1152149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D3878-1CD1-42AD-AD3E-76A5B0A9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178B-06F7-450F-AE5D-DD1E2C6B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5CCC-94B1-4B69-BF37-C0E15519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E4B3-7C2D-4994-91A1-CA41554F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2DCF-2F35-48C4-BF61-20BF5C0B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DC67-2CCE-4FF7-8053-9816AFA4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98EDF-518A-4A49-8D09-8265C28F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CF7A-0BC6-44F9-A90A-5B026FDF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FC0E-74B5-4AB4-9455-5918D01F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BDA7-A29C-4B7D-80FF-CB6442B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3BAEA-5569-4369-A85D-D9246C4BA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FD48-8886-429D-9625-305C90AE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07D6-304E-456B-B5D5-37F3D0EB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5BA5-6180-4A4A-8CFD-F0F48D67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BD8A-AA97-41AC-9EA2-3B2BCFC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0D723-886C-4E53-BEA8-7B12ECBF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E955-3E9A-49F4-8420-194BEB93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9766-CF7D-4C22-B40D-85A6551D4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C159-AADF-4A0B-BBA5-0B5F5F86A8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B2FD-F4BF-4424-9D85-6A4097E0D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5288-66EA-451B-BFA0-57D793F4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B598-DA71-4E27-9A14-9AC18DAC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EBE9F-C370-41DC-91DE-E51FC82B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0AEF-338B-404A-BBAA-1C0C588E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6DDF-1433-4A97-8A38-FBCC724B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4B9B-25C7-4D7D-9CDC-9DF8D14F5C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8611-3A43-42AB-8492-93AC15F7A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7CC9-F6A5-47B5-AAAD-0BEDAB1E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FB8F-4401-4DD1-ABFB-7D5BEC0C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25" y="1057048"/>
            <a:ext cx="7626241" cy="2387600"/>
          </a:xfrm>
        </p:spPr>
        <p:txBody>
          <a:bodyPr/>
          <a:lstStyle/>
          <a:p>
            <a:r>
              <a:rPr lang="en-US" dirty="0"/>
              <a:t>DB &amp; BD: NBA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by:</a:t>
            </a:r>
          </a:p>
          <a:p>
            <a:r>
              <a:rPr lang="en-US" b="1" dirty="0"/>
              <a:t>Marc Violides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C462-DAF2-41BB-AC2F-1D61775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Geographical Crack: East VS West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FF7BE-D0FD-40C8-AA08-F2DDB6D17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8" y="4944271"/>
            <a:ext cx="7953002" cy="1548604"/>
          </a:xfrm>
        </p:spPr>
      </p:pic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33DC99AF-5D36-40E0-8077-F18541E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CCF9F-BECE-4637-9AF3-FC8C5EC97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30" y="2315607"/>
            <a:ext cx="2380189" cy="823912"/>
          </a:xfrm>
          <a:prstGeom prst="rect">
            <a:avLst/>
          </a:prstGeom>
        </p:spPr>
      </p:pic>
      <p:pic>
        <p:nvPicPr>
          <p:cNvPr id="1028" name="Picture 4" descr="Perfectly Balanced | Know Your Meme">
            <a:extLst>
              <a:ext uri="{FF2B5EF4-FFF2-40B4-BE49-F238E27FC236}">
                <a16:creationId xmlns:a16="http://schemas.microsoft.com/office/drawing/2014/main" id="{8B6804AB-0F14-4495-A391-09800FB9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1752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2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C8C2-D86C-44D1-A8EA-88E89561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Court Is Yours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2CB8-2C5C-42D8-A3F1-F823D44F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3028949"/>
            <a:ext cx="9277350" cy="3148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3082" name="Picture 10" descr="Nba Court Pictures | Download Free Images on Unsplash">
            <a:extLst>
              <a:ext uri="{FF2B5EF4-FFF2-40B4-BE49-F238E27FC236}">
                <a16:creationId xmlns:a16="http://schemas.microsoft.com/office/drawing/2014/main" id="{7F02BCC2-8DBE-4F0D-B0A2-8CB93673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63" y="142875"/>
            <a:ext cx="5263037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1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EE19-28AF-4936-81E7-FC60C492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C569-B32B-4E78-92C4-55DD151B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143"/>
            <a:ext cx="7810500" cy="4298157"/>
          </a:xfrm>
        </p:spPr>
        <p:txBody>
          <a:bodyPr>
            <a:normAutofit/>
          </a:bodyPr>
          <a:lstStyle/>
          <a:p>
            <a:r>
              <a:rPr lang="en-US" dirty="0"/>
              <a:t>6 tables: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Players: around 2000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Teams: 31 total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Games: from 2004 to now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Ranking: End of Season Standings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Belongs: which team does a player belong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Details: Player details in a game</a:t>
            </a:r>
          </a:p>
          <a:p>
            <a:pPr lvl="1"/>
            <a:endParaRPr lang="en-US" dirty="0"/>
          </a:p>
        </p:txBody>
      </p:sp>
      <p:pic>
        <p:nvPicPr>
          <p:cNvPr id="2050" name="Picture 2" descr="NBA Logo: com'è nato e cosa significa - NBARELIGION.COM">
            <a:extLst>
              <a:ext uri="{FF2B5EF4-FFF2-40B4-BE49-F238E27FC236}">
                <a16:creationId xmlns:a16="http://schemas.microsoft.com/office/drawing/2014/main" id="{AA67880F-6865-4F9D-80D2-B6509306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9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C7A-0F3B-44E4-96EE-C1F0511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6221B-C6F4-4BC7-A00E-3DC1DAE8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" y="1841500"/>
            <a:ext cx="7572944" cy="4306888"/>
          </a:xfrm>
        </p:spPr>
      </p:pic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60491128-2675-4203-A7AD-77ECFA8E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2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535D1-F83B-4FB5-921A-2911CC49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737"/>
            <a:ext cx="8123124" cy="4296787"/>
          </a:xfrm>
          <a:prstGeom prst="rect">
            <a:avLst/>
          </a:prstGeom>
        </p:spPr>
      </p:pic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8F8586AC-CC77-4072-BF19-72B57E0B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F75A23-4522-4206-86AD-AFE474536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27" y="546414"/>
            <a:ext cx="4834298" cy="1912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4A32A-49C4-44AB-B645-43D2D33B0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27" y="4523455"/>
            <a:ext cx="4900973" cy="22968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FDAD62-7C81-435D-B2B5-62DB2D104FEE}"/>
              </a:ext>
            </a:extLst>
          </p:cNvPr>
          <p:cNvSpPr txBox="1"/>
          <p:nvPr/>
        </p:nvSpPr>
        <p:spPr>
          <a:xfrm>
            <a:off x="281145" y="546414"/>
            <a:ext cx="5205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543A0"/>
                </a:solidFill>
                <a:latin typeface="+mj-lt"/>
                <a:ea typeface="+mj-ea"/>
                <a:cs typeface="+mj-cs"/>
              </a:rPr>
              <a:t>From ER To Logical Design</a:t>
            </a:r>
          </a:p>
        </p:txBody>
      </p:sp>
    </p:spTree>
    <p:extLst>
      <p:ext uri="{BB962C8B-B14F-4D97-AF65-F5344CB8AC3E}">
        <p14:creationId xmlns:p14="http://schemas.microsoft.com/office/powerpoint/2010/main" val="2412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77D0-B120-48AF-B8B2-59B6E087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the interesting part... The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9CC7-2D6E-4874-8235-3CE89449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GOAT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Luck Or Skill?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Fans As The Sixth Player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Snakes: All-time betrayals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Geographical Crack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11DD60F8-50C3-4166-BB68-A13F0634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3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3-7B4A-4D00-88C6-87B8768A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GOAT: A sneak peak at the code + results</a:t>
            </a:r>
          </a:p>
        </p:txBody>
      </p:sp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C478362C-6289-448C-BD5F-34BED365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24EE5-DDE8-4AA0-98E5-72440F60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305175"/>
            <a:ext cx="5484646" cy="3418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F80CC-95F2-4236-9384-35E09360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67" y="2112100"/>
            <a:ext cx="4256882" cy="823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B87D1-157C-4C4F-A6E7-5D17E0422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90" y="3429000"/>
            <a:ext cx="2521416" cy="25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00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A456-ADC0-4620-8BAF-BF59F77D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Luck Or Skill?</a:t>
            </a:r>
          </a:p>
        </p:txBody>
      </p:sp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511F9F50-B3E2-4C7B-837B-7A4671B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EDC44-2A0A-4779-ADF4-226DB0B32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3297319"/>
            <a:ext cx="5067301" cy="3465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C3545-D5F3-4D07-9903-4EBF5F054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92" y="1816631"/>
            <a:ext cx="3158555" cy="2019404"/>
          </a:xfrm>
          <a:prstGeom prst="rect">
            <a:avLst/>
          </a:prstGeom>
        </p:spPr>
      </p:pic>
      <p:pic>
        <p:nvPicPr>
          <p:cNvPr id="3074" name="Picture 2" descr="Conversation Agent - Valeria Maltoni - The Difference Between Luck and Skill">
            <a:extLst>
              <a:ext uri="{FF2B5EF4-FFF2-40B4-BE49-F238E27FC236}">
                <a16:creationId xmlns:a16="http://schemas.microsoft.com/office/drawing/2014/main" id="{C5FCD251-2F33-433E-8434-CC85912F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06" y="4409123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8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C3A7-FA4A-4ECE-A37E-B39AD5B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Fans as the Sixth Player</a:t>
            </a:r>
          </a:p>
        </p:txBody>
      </p:sp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BEE0940C-5F4E-465A-9756-68C1A8A9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7A410-6276-4614-9CF3-83C265D1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" y="4674395"/>
            <a:ext cx="5373437" cy="1137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EC2DC-F1D3-40C6-A1F6-9AAEF270D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26" y="2277385"/>
            <a:ext cx="2278871" cy="747755"/>
          </a:xfrm>
          <a:prstGeom prst="rect">
            <a:avLst/>
          </a:prstGeom>
        </p:spPr>
      </p:pic>
      <p:pic>
        <p:nvPicPr>
          <p:cNvPr id="2050" name="Picture 2" descr="Sixth man (fans) - Wikipedia">
            <a:extLst>
              <a:ext uri="{FF2B5EF4-FFF2-40B4-BE49-F238E27FC236}">
                <a16:creationId xmlns:a16="http://schemas.microsoft.com/office/drawing/2014/main" id="{CFCEF21E-7310-4944-879C-9422844C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2" y="1742939"/>
            <a:ext cx="3401742" cy="22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195125-38B8-4BF0-AF28-EBC98AE03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710" y="456882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FB14-8FE2-4B7F-91AB-37F36434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Snakes: All-time Betrayals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663CB-0E54-44CD-9C24-69AF62AD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6780"/>
            <a:ext cx="5420201" cy="1620005"/>
          </a:xfrm>
        </p:spPr>
      </p:pic>
      <p:pic>
        <p:nvPicPr>
          <p:cNvPr id="4" name="Picture 2" descr="NBA Logo: com'è nato e cosa significa - NBARELIGION.COM">
            <a:extLst>
              <a:ext uri="{FF2B5EF4-FFF2-40B4-BE49-F238E27FC236}">
                <a16:creationId xmlns:a16="http://schemas.microsoft.com/office/drawing/2014/main" id="{5CD68A31-108B-492D-8A5C-6E936938B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37" y="5899943"/>
            <a:ext cx="1355925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764F7-167D-43F9-811F-B45B9D201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939"/>
            <a:ext cx="3590924" cy="2437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F6B95-F0F3-48F0-B6B2-4D18F0EF1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42" y="1921492"/>
            <a:ext cx="3248978" cy="2107760"/>
          </a:xfrm>
          <a:prstGeom prst="rect">
            <a:avLst/>
          </a:prstGeom>
        </p:spPr>
      </p:pic>
      <p:pic>
        <p:nvPicPr>
          <p:cNvPr id="1030" name="Picture 6" descr="Ish Smith - Wikipedia">
            <a:extLst>
              <a:ext uri="{FF2B5EF4-FFF2-40B4-BE49-F238E27FC236}">
                <a16:creationId xmlns:a16="http://schemas.microsoft.com/office/drawing/2014/main" id="{FB86F15D-F135-4576-A51D-EE39BBAF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64" y="4648200"/>
            <a:ext cx="1077349" cy="18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9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Office Theme</vt:lpstr>
      <vt:lpstr>Custom Design</vt:lpstr>
      <vt:lpstr>1_Office Theme</vt:lpstr>
      <vt:lpstr>DB &amp; BD: NBA dataset</vt:lpstr>
      <vt:lpstr>The Dataset</vt:lpstr>
      <vt:lpstr>ER Diagram</vt:lpstr>
      <vt:lpstr>PowerPoint Presentation</vt:lpstr>
      <vt:lpstr>Now the interesting part... The Queries</vt:lpstr>
      <vt:lpstr>The GOAT: A sneak peak at the code + results</vt:lpstr>
      <vt:lpstr>Luck Or Skill?</vt:lpstr>
      <vt:lpstr>Fans as the Sixth Player</vt:lpstr>
      <vt:lpstr>Snakes: All-time Betrayals</vt:lpstr>
      <vt:lpstr>Geographical Crack: East VS West</vt:lpstr>
      <vt:lpstr>The Court Is Yours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&amp; BD: NBA dataset</dc:title>
  <dc:creator>Andreas Violides</dc:creator>
  <cp:lastModifiedBy>Marc Violides</cp:lastModifiedBy>
  <cp:revision>8</cp:revision>
  <dcterms:created xsi:type="dcterms:W3CDTF">2021-12-02T19:16:51Z</dcterms:created>
  <dcterms:modified xsi:type="dcterms:W3CDTF">2022-11-11T22:23:01Z</dcterms:modified>
</cp:coreProperties>
</file>