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29C0BE-29BD-40A1-A658-526FE0FD391B}" type="datetimeFigureOut">
              <a:rPr lang="es-ES" smtClean="0"/>
              <a:pPr/>
              <a:t>07/06/2017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8DA779-7E6E-4711-83EC-80BC43BAF858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padelalig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851648" cy="1152128"/>
          </a:xfrm>
        </p:spPr>
        <p:txBody>
          <a:bodyPr/>
          <a:lstStyle/>
          <a:p>
            <a:pPr algn="ctr"/>
            <a:r>
              <a:rPr lang="es-ES" dirty="0" smtClean="0"/>
              <a:t>MÒDUL PROJECTE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56176" y="5661248"/>
            <a:ext cx="26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Marc Villalobos Figueras</a:t>
            </a:r>
            <a:endParaRPr lang="es-ES" dirty="0"/>
          </a:p>
        </p:txBody>
      </p:sp>
      <p:pic>
        <p:nvPicPr>
          <p:cNvPr id="1026" name="Picture 2" descr="F:\2 ASIX 2016-2017\M14 - PROJECTE FINAL\IMAT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3024336" cy="3094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5.2 Servidor DHCP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ca-ES" sz="2400" dirty="0" smtClean="0"/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El que ofereix el servidor DHCP a la nostra xarxa, es que li assigna una adreça IP, als ordinadors que no són de la nostra oficina i que es vulguin connectar a la nostra xarxa, dintre del rang que nosaltres li havíem assignat (192.168.1.20 – 192.168.1.50).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5.3 Servidor FTP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400" dirty="0" smtClean="0"/>
              <a:t>Permet als treballadors </a:t>
            </a:r>
            <a:r>
              <a:rPr lang="ca-ES" sz="2400" i="1" dirty="0" smtClean="0"/>
              <a:t>(treballadorpc1</a:t>
            </a:r>
            <a:r>
              <a:rPr lang="ca-ES" sz="2400" dirty="0" smtClean="0"/>
              <a:t>, </a:t>
            </a:r>
            <a:r>
              <a:rPr lang="ca-ES" sz="2400" i="1" dirty="0" smtClean="0"/>
              <a:t>treballadorpc2</a:t>
            </a:r>
            <a:r>
              <a:rPr lang="ca-ES" sz="2400" dirty="0" smtClean="0"/>
              <a:t> i </a:t>
            </a:r>
            <a:r>
              <a:rPr lang="ca-ES" sz="2400" i="1" dirty="0" smtClean="0"/>
              <a:t>treballadorpc3)</a:t>
            </a:r>
            <a:r>
              <a:rPr lang="ca-ES" sz="2400" dirty="0" smtClean="0"/>
              <a:t> descarregar els fitxers que es troben en el servidor.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Permet als treballadors penjar fitxers, només a la seva carpeta </a:t>
            </a:r>
            <a:r>
              <a:rPr lang="ca-ES" sz="2400" dirty="0" smtClean="0"/>
              <a:t>personal, a la carpeta </a:t>
            </a:r>
            <a:r>
              <a:rPr lang="ca-ES" sz="2400" i="1" dirty="0" err="1" smtClean="0"/>
              <a:t>public</a:t>
            </a:r>
            <a:r>
              <a:rPr lang="ca-ES" sz="2400" i="1" dirty="0" smtClean="0"/>
              <a:t> </a:t>
            </a:r>
            <a:r>
              <a:rPr lang="ca-ES" sz="2400" dirty="0" smtClean="0"/>
              <a:t>i a </a:t>
            </a:r>
            <a:r>
              <a:rPr lang="ca-ES" sz="2400" i="1" dirty="0" smtClean="0"/>
              <a:t>treballadors</a:t>
            </a:r>
            <a:r>
              <a:rPr lang="ca-ES" sz="2400" dirty="0" smtClean="0"/>
              <a:t>.</a:t>
            </a:r>
            <a:endParaRPr lang="ca-ES" sz="2400" dirty="0" smtClean="0"/>
          </a:p>
          <a:p>
            <a:pPr algn="just"/>
            <a:endParaRPr lang="ca-ES" sz="2400" dirty="0"/>
          </a:p>
          <a:p>
            <a:pPr algn="just"/>
            <a:r>
              <a:rPr lang="ca-ES" sz="2400" dirty="0" smtClean="0"/>
              <a:t>L’administrador </a:t>
            </a:r>
            <a:r>
              <a:rPr lang="ca-ES" sz="2400" i="1" dirty="0" smtClean="0"/>
              <a:t>(</a:t>
            </a:r>
            <a:r>
              <a:rPr lang="ca-ES" sz="2400" i="1" dirty="0" err="1" smtClean="0"/>
              <a:t>root</a:t>
            </a:r>
            <a:r>
              <a:rPr lang="ca-ES" sz="2400" i="1" dirty="0" smtClean="0"/>
              <a:t>)</a:t>
            </a:r>
            <a:r>
              <a:rPr lang="ca-ES" sz="2400" dirty="0" smtClean="0"/>
              <a:t> crea els fitxers directament des del servidor.</a:t>
            </a:r>
            <a:endParaRPr lang="ca-E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dirty="0" smtClean="0"/>
              <a:t>5.4 Servidor de correu </a:t>
            </a:r>
            <a:r>
              <a:rPr lang="ca-ES" dirty="0" err="1" smtClean="0"/>
              <a:t>Postfix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ca-ES" sz="2400" dirty="0" smtClean="0"/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Ens permet enviar correus entre els treballadors (</a:t>
            </a:r>
            <a:r>
              <a:rPr lang="ca-ES" sz="2400" i="1" dirty="0" smtClean="0"/>
              <a:t>treballadorpc1</a:t>
            </a:r>
            <a:r>
              <a:rPr lang="ca-ES" sz="2400" dirty="0" smtClean="0"/>
              <a:t>, </a:t>
            </a:r>
            <a:r>
              <a:rPr lang="ca-ES" sz="2400" i="1" dirty="0" smtClean="0"/>
              <a:t>treballadorpc2</a:t>
            </a:r>
            <a:r>
              <a:rPr lang="ca-ES" sz="2400" dirty="0" smtClean="0"/>
              <a:t> i </a:t>
            </a:r>
            <a:r>
              <a:rPr lang="ca-ES" sz="2400" i="1" dirty="0" smtClean="0"/>
              <a:t>treballadorpc3</a:t>
            </a:r>
            <a:r>
              <a:rPr lang="ca-ES" sz="2400" dirty="0" smtClean="0"/>
              <a:t>), també a un usuari administrador, anomenat </a:t>
            </a:r>
            <a:r>
              <a:rPr lang="ca-ES" sz="2400" i="1" dirty="0" err="1" smtClean="0"/>
              <a:t>copadelaliga</a:t>
            </a:r>
            <a:r>
              <a:rPr lang="ca-ES" sz="2400" dirty="0" smtClean="0"/>
              <a:t>, i sobretot al superusuari del sistema </a:t>
            </a:r>
            <a:r>
              <a:rPr lang="ca-ES" sz="2400" i="1" dirty="0" smtClean="0"/>
              <a:t>root</a:t>
            </a:r>
            <a:r>
              <a:rPr lang="ca-ES" sz="2400" dirty="0" smtClean="0"/>
              <a:t>.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5.5 Servidor Samba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400" dirty="0" smtClean="0"/>
          </a:p>
          <a:p>
            <a:pPr algn="just"/>
            <a:r>
              <a:rPr lang="ca-ES" sz="2400" dirty="0" smtClean="0"/>
              <a:t>Permet al grup </a:t>
            </a:r>
            <a:r>
              <a:rPr lang="ca-ES" sz="2400" i="1" dirty="0" smtClean="0"/>
              <a:t>treballadors</a:t>
            </a:r>
            <a:r>
              <a:rPr lang="ca-ES" sz="2400" dirty="0" smtClean="0"/>
              <a:t> </a:t>
            </a:r>
            <a:r>
              <a:rPr lang="ca-ES" sz="2400" i="1" dirty="0" smtClean="0"/>
              <a:t>(</a:t>
            </a:r>
            <a:r>
              <a:rPr lang="ca-ES" sz="2400" dirty="0" smtClean="0"/>
              <a:t>el qual conté els usuaris </a:t>
            </a:r>
            <a:r>
              <a:rPr lang="ca-ES" sz="2400" i="1" dirty="0" smtClean="0"/>
              <a:t>treballadorpc1</a:t>
            </a:r>
            <a:r>
              <a:rPr lang="ca-ES" sz="2400" dirty="0" smtClean="0"/>
              <a:t>, </a:t>
            </a:r>
            <a:r>
              <a:rPr lang="ca-ES" sz="2400" i="1" dirty="0" smtClean="0"/>
              <a:t>treballadorpc2</a:t>
            </a:r>
            <a:r>
              <a:rPr lang="ca-ES" sz="2400" dirty="0" smtClean="0"/>
              <a:t>, i </a:t>
            </a:r>
            <a:r>
              <a:rPr lang="ca-ES" sz="2400" i="1" dirty="0" smtClean="0"/>
              <a:t>treballadorpc3)</a:t>
            </a:r>
            <a:r>
              <a:rPr lang="ca-ES" sz="2400" dirty="0" smtClean="0"/>
              <a:t> accedir a certes carpetes compartides, on només tindran accés a </a:t>
            </a:r>
            <a:r>
              <a:rPr lang="ca-ES" sz="2400" i="1" dirty="0" smtClean="0"/>
              <a:t>homes</a:t>
            </a:r>
            <a:r>
              <a:rPr lang="ca-ES" sz="2400" dirty="0" smtClean="0"/>
              <a:t>,</a:t>
            </a:r>
            <a:r>
              <a:rPr lang="ca-ES" sz="2400" i="1" dirty="0" smtClean="0"/>
              <a:t> </a:t>
            </a:r>
            <a:r>
              <a:rPr lang="ca-ES" sz="2400" i="1" dirty="0" err="1" smtClean="0"/>
              <a:t>public</a:t>
            </a:r>
            <a:r>
              <a:rPr lang="ca-ES" sz="2400" dirty="0" smtClean="0"/>
              <a:t>,</a:t>
            </a:r>
            <a:r>
              <a:rPr lang="ca-ES" sz="2400" i="1" dirty="0" smtClean="0"/>
              <a:t> treballadors </a:t>
            </a:r>
            <a:r>
              <a:rPr lang="ca-ES" sz="2400" dirty="0" smtClean="0"/>
              <a:t>i a la seva carpeta personal, però només hi podran escriure a la carpeta </a:t>
            </a:r>
            <a:r>
              <a:rPr lang="ca-ES" sz="2400" i="1" dirty="0" err="1" smtClean="0"/>
              <a:t>public</a:t>
            </a:r>
            <a:r>
              <a:rPr lang="ca-ES" sz="2400" dirty="0" smtClean="0"/>
              <a:t>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El grup </a:t>
            </a:r>
            <a:r>
              <a:rPr lang="ca-ES" sz="2400" i="1" dirty="0" smtClean="0"/>
              <a:t>administradors</a:t>
            </a:r>
            <a:r>
              <a:rPr lang="ca-ES" sz="2400" dirty="0" smtClean="0"/>
              <a:t> (el qual conté els usuaris </a:t>
            </a:r>
            <a:r>
              <a:rPr lang="ca-ES" sz="2400" i="1" dirty="0" err="1" smtClean="0"/>
              <a:t>copadelaliga</a:t>
            </a:r>
            <a:r>
              <a:rPr lang="ca-ES" sz="2400" dirty="0" smtClean="0"/>
              <a:t> i </a:t>
            </a:r>
            <a:r>
              <a:rPr lang="ca-ES" sz="2400" i="1" dirty="0" err="1" smtClean="0"/>
              <a:t>root</a:t>
            </a:r>
            <a:r>
              <a:rPr lang="ca-ES" sz="2400" dirty="0" smtClean="0"/>
              <a:t>) tindrà accés a totes les carpetes, i hi podran escriure a </a:t>
            </a:r>
            <a:r>
              <a:rPr lang="ca-ES" sz="2400" i="1" dirty="0" smtClean="0"/>
              <a:t>administradors</a:t>
            </a:r>
            <a:r>
              <a:rPr lang="ca-ES" sz="2400" dirty="0" smtClean="0"/>
              <a:t>, </a:t>
            </a:r>
            <a:r>
              <a:rPr lang="ca-ES" sz="2400" i="1" dirty="0" smtClean="0"/>
              <a:t>programari, </a:t>
            </a:r>
            <a:r>
              <a:rPr lang="ca-ES" sz="2400" i="1" dirty="0" err="1" smtClean="0"/>
              <a:t>public</a:t>
            </a:r>
            <a:r>
              <a:rPr lang="ca-ES" sz="2400" i="1" dirty="0" smtClean="0"/>
              <a:t> </a:t>
            </a:r>
            <a:r>
              <a:rPr lang="ca-ES" sz="2400" dirty="0" smtClean="0"/>
              <a:t>i </a:t>
            </a:r>
            <a:r>
              <a:rPr lang="ca-ES" sz="2400" i="1" dirty="0" smtClean="0"/>
              <a:t>treballadors</a:t>
            </a:r>
            <a:r>
              <a:rPr lang="ca-ES" sz="2400" dirty="0" smtClean="0"/>
              <a:t>.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dirty="0" smtClean="0"/>
              <a:t>5.6 Pàgina web PHP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400" dirty="0" smtClean="0"/>
              <a:t>Per poder crear la nostra pàgina web, el primer que vam fer, va ser crear una base de dades amb </a:t>
            </a:r>
            <a:r>
              <a:rPr lang="ca-ES" sz="2400" dirty="0" err="1" smtClean="0"/>
              <a:t>PhpMyAdmin</a:t>
            </a:r>
            <a:r>
              <a:rPr lang="ca-ES" sz="2400" dirty="0" smtClean="0"/>
              <a:t>; la qual consta de 4 taules (</a:t>
            </a:r>
            <a:r>
              <a:rPr lang="ca-ES" sz="2400" i="1" dirty="0" err="1" smtClean="0"/>
              <a:t>arbitros</a:t>
            </a:r>
            <a:r>
              <a:rPr lang="ca-ES" sz="2400" dirty="0" smtClean="0"/>
              <a:t>, </a:t>
            </a:r>
            <a:r>
              <a:rPr lang="ca-ES" sz="2400" i="1" dirty="0" err="1" smtClean="0"/>
              <a:t>equipos</a:t>
            </a:r>
            <a:r>
              <a:rPr lang="ca-ES" sz="2400" dirty="0" smtClean="0"/>
              <a:t>, </a:t>
            </a:r>
            <a:r>
              <a:rPr lang="ca-ES" sz="2400" i="1" dirty="0" err="1" smtClean="0"/>
              <a:t>comunidad</a:t>
            </a:r>
            <a:r>
              <a:rPr lang="ca-ES" sz="2400" i="1" dirty="0" smtClean="0"/>
              <a:t>_</a:t>
            </a:r>
            <a:r>
              <a:rPr lang="ca-ES" sz="2400" i="1" dirty="0" err="1" smtClean="0"/>
              <a:t>autonoma</a:t>
            </a:r>
            <a:r>
              <a:rPr lang="ca-ES" sz="2400" dirty="0" smtClean="0"/>
              <a:t> i </a:t>
            </a:r>
            <a:r>
              <a:rPr lang="ca-ES" sz="2400" i="1" dirty="0" err="1" smtClean="0"/>
              <a:t>informacion</a:t>
            </a:r>
            <a:r>
              <a:rPr lang="ca-ES" sz="2400" i="1" dirty="0" smtClean="0"/>
              <a:t>_</a:t>
            </a:r>
            <a:r>
              <a:rPr lang="ca-ES" sz="2400" i="1" dirty="0" err="1" smtClean="0"/>
              <a:t>torneo</a:t>
            </a:r>
            <a:r>
              <a:rPr lang="ca-ES" sz="2400" dirty="0" smtClean="0"/>
              <a:t>), i entrar les dades corresponents manualment.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Un cop creada, vam procedir a crear les diferents pàgines web (</a:t>
            </a:r>
            <a:r>
              <a:rPr lang="ca-ES" sz="2400" i="1" dirty="0" err="1" smtClean="0"/>
              <a:t>index.php</a:t>
            </a:r>
            <a:r>
              <a:rPr lang="ca-ES" sz="2400" dirty="0" smtClean="0"/>
              <a:t>, </a:t>
            </a:r>
            <a:r>
              <a:rPr lang="ca-ES" sz="2400" i="1" dirty="0" err="1" smtClean="0"/>
              <a:t>equipo.php</a:t>
            </a:r>
            <a:r>
              <a:rPr lang="ca-ES" sz="2400" dirty="0" smtClean="0"/>
              <a:t>, </a:t>
            </a:r>
            <a:r>
              <a:rPr lang="ca-ES" sz="2400" i="1" dirty="0" err="1" smtClean="0"/>
              <a:t>informacion.php</a:t>
            </a:r>
            <a:r>
              <a:rPr lang="ca-ES" sz="2400" dirty="0" smtClean="0"/>
              <a:t>, </a:t>
            </a:r>
            <a:r>
              <a:rPr lang="ca-ES" sz="2400" i="1" dirty="0" err="1" smtClean="0"/>
              <a:t>arbitros.php</a:t>
            </a:r>
            <a:r>
              <a:rPr lang="ca-ES" sz="2400" dirty="0" smtClean="0"/>
              <a:t> i </a:t>
            </a:r>
            <a:r>
              <a:rPr lang="ca-ES" sz="2400" i="1" dirty="0" err="1" smtClean="0"/>
              <a:t>comunidad.php</a:t>
            </a:r>
            <a:r>
              <a:rPr lang="ca-ES" sz="2400" dirty="0" smtClean="0"/>
              <a:t>).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dirty="0" smtClean="0"/>
              <a:t>5.6.1 Estètica de la pàgina web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C:\Users\Marc\Desktop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3" y="1915910"/>
            <a:ext cx="8837475" cy="45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a-ES" dirty="0" smtClean="0"/>
              <a:t>6. Configuració dels treballadors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400" dirty="0" smtClean="0"/>
              <a:t>En els ordinadors del nostres treballadors, el que hem fet ha sigut el següent: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000" dirty="0" smtClean="0"/>
              <a:t>-Assignar-li una IP fixa.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-Unir al grup de treball </a:t>
            </a:r>
            <a:r>
              <a:rPr lang="ca-ES" sz="2000" i="1" dirty="0" smtClean="0"/>
              <a:t>COPADELALIGA</a:t>
            </a:r>
            <a:r>
              <a:rPr lang="ca-ES" sz="2000" dirty="0" smtClean="0"/>
              <a:t>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-Instal·lar el </a:t>
            </a:r>
            <a:r>
              <a:rPr lang="ca-ES" sz="2000" dirty="0" err="1" smtClean="0"/>
              <a:t>Thunderbird</a:t>
            </a:r>
            <a:r>
              <a:rPr lang="ca-ES" sz="2000" dirty="0" smtClean="0"/>
              <a:t> i configurar el compte de correu.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-Instal·lar el </a:t>
            </a:r>
            <a:r>
              <a:rPr lang="ca-ES" sz="2000" dirty="0" err="1" smtClean="0"/>
              <a:t>Filezilla</a:t>
            </a:r>
            <a:r>
              <a:rPr lang="ca-ES" sz="2000" dirty="0" smtClean="0"/>
              <a:t> i comprovar que es pot connectar.</a:t>
            </a:r>
          </a:p>
          <a:p>
            <a:pPr algn="just"/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Autofit/>
          </a:bodyPr>
          <a:lstStyle/>
          <a:p>
            <a:r>
              <a:rPr lang="ca-ES" sz="2400" dirty="0" smtClean="0"/>
              <a:t>1. Què és la Copa de la </a:t>
            </a:r>
            <a:r>
              <a:rPr lang="ca-ES" sz="2400" dirty="0" err="1" smtClean="0"/>
              <a:t>Liga</a:t>
            </a:r>
            <a:r>
              <a:rPr lang="ca-ES" sz="2400" dirty="0" smtClean="0"/>
              <a:t>?</a:t>
            </a:r>
          </a:p>
          <a:p>
            <a:endParaRPr lang="ca-ES" sz="2400" dirty="0" smtClean="0"/>
          </a:p>
          <a:p>
            <a:r>
              <a:rPr lang="ca-ES" sz="2400" dirty="0" smtClean="0"/>
              <a:t>2. Objectius</a:t>
            </a:r>
          </a:p>
          <a:p>
            <a:endParaRPr lang="ca-ES" sz="2400" dirty="0" smtClean="0"/>
          </a:p>
          <a:p>
            <a:r>
              <a:rPr lang="ca-ES" sz="2400" dirty="0" smtClean="0"/>
              <a:t>3. Topologia</a:t>
            </a:r>
          </a:p>
          <a:p>
            <a:endParaRPr lang="ca-ES" sz="2400" dirty="0" smtClean="0"/>
          </a:p>
          <a:p>
            <a:r>
              <a:rPr lang="ca-ES" sz="2400" dirty="0" smtClean="0"/>
              <a:t>4. Distribució dels diferents serveis</a:t>
            </a:r>
          </a:p>
          <a:p>
            <a:endParaRPr lang="ca-ES" sz="2400" dirty="0" smtClean="0"/>
          </a:p>
          <a:p>
            <a:r>
              <a:rPr lang="ca-ES" sz="2400" dirty="0" smtClean="0"/>
              <a:t>5. Serveis</a:t>
            </a:r>
          </a:p>
          <a:p>
            <a:endParaRPr lang="ca-ES" sz="2400" dirty="0" smtClean="0"/>
          </a:p>
          <a:p>
            <a:r>
              <a:rPr lang="ca-ES" sz="2400" dirty="0" smtClean="0"/>
              <a:t>6. Configuració dels treballadors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dirty="0" smtClean="0"/>
              <a:t>1. Què és la Copa de la </a:t>
            </a:r>
            <a:r>
              <a:rPr lang="ca-ES" dirty="0" err="1" smtClean="0"/>
              <a:t>Liga</a:t>
            </a:r>
            <a:r>
              <a:rPr lang="ca-ES" dirty="0" smtClean="0"/>
              <a:t>? 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ca-ES" dirty="0" smtClean="0"/>
          </a:p>
          <a:p>
            <a:pPr algn="just"/>
            <a:r>
              <a:rPr lang="ca-ES" sz="2400" dirty="0" smtClean="0"/>
              <a:t>La RFEF (Real </a:t>
            </a:r>
            <a:r>
              <a:rPr lang="ca-ES" sz="2400" dirty="0" err="1" smtClean="0"/>
              <a:t>Federación</a:t>
            </a:r>
            <a:r>
              <a:rPr lang="ca-ES" sz="2400" dirty="0" smtClean="0"/>
              <a:t> Española de Fútbol) ens ha contractat per portar el sistema informàtic d’un nou campionat que ha estat creat recentment, anomenat </a:t>
            </a:r>
            <a:r>
              <a:rPr lang="ca-ES" sz="2400" i="1" dirty="0" smtClean="0"/>
              <a:t>Copa de la </a:t>
            </a:r>
            <a:r>
              <a:rPr lang="ca-ES" sz="2400" i="1" dirty="0" err="1" smtClean="0"/>
              <a:t>Liga</a:t>
            </a:r>
            <a:r>
              <a:rPr lang="ca-ES" sz="2400" dirty="0" smtClean="0"/>
              <a:t>, i fer el seguiment de que tot funcioni correctament i de que els sistemes estiguin al dia.  </a:t>
            </a:r>
            <a:endParaRPr lang="es-ES" sz="2400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</a:t>
            </a:r>
            <a:r>
              <a:rPr lang="ca-ES" dirty="0" smtClean="0"/>
              <a:t>Objectius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ca-ES" dirty="0" smtClean="0"/>
              <a:t>Els nostres objectius pels  treballadors, són els següents:</a:t>
            </a:r>
          </a:p>
          <a:p>
            <a:pPr algn="just"/>
            <a:endParaRPr lang="ca-ES" dirty="0" smtClean="0"/>
          </a:p>
          <a:p>
            <a:pPr algn="just"/>
            <a:r>
              <a:rPr lang="ca-ES" sz="2000" dirty="0" smtClean="0"/>
              <a:t>-Accedir a Internet.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-Si algú és vol connectar a la nostra xarxa, que no sigui un dels nostres ordinadors de la nostra oficina, se li assigni una IP automàticament, gràcies al DHCP.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-Puguin descarregar fitxers del nostre servidor, gràcies a un FTP, però que només els puguin penjar a la seva carpeta personal.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-Accedir a carpetes compartides amb Samba.</a:t>
            </a:r>
          </a:p>
          <a:p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</a:t>
            </a:r>
            <a:r>
              <a:rPr lang="ca-ES" dirty="0" smtClean="0"/>
              <a:t>Objectius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1900" dirty="0" smtClean="0"/>
              <a:t>-Poder enviar correus entre treballadors, i també a l’administrador del sistema, gràcies a un servidor de correu </a:t>
            </a:r>
            <a:r>
              <a:rPr lang="ca-ES" sz="1900" i="1" dirty="0" err="1" smtClean="0"/>
              <a:t>Postfix</a:t>
            </a:r>
            <a:r>
              <a:rPr lang="ca-ES" sz="1900" dirty="0" smtClean="0"/>
              <a:t>.</a:t>
            </a:r>
          </a:p>
          <a:p>
            <a:pPr algn="just"/>
            <a:endParaRPr lang="ca-ES" sz="1900" dirty="0" smtClean="0"/>
          </a:p>
          <a:p>
            <a:pPr algn="just"/>
            <a:r>
              <a:rPr lang="ca-ES" sz="1900" dirty="0" smtClean="0"/>
              <a:t>-Poder accedir a la pàgina web amb el domini </a:t>
            </a:r>
            <a:r>
              <a:rPr lang="ca-ES" sz="1900" dirty="0" err="1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www.copadelaliga.com</a:t>
            </a:r>
            <a:r>
              <a:rPr lang="ca-ES" sz="1900" dirty="0" smtClean="0"/>
              <a:t> pels ordinadors que estiguin a la nostra xarxa, i amb el domini </a:t>
            </a:r>
            <a:r>
              <a:rPr lang="ca-ES" sz="2000" dirty="0" smtClean="0"/>
              <a:t/>
            </a:r>
            <a:br>
              <a:rPr lang="ca-ES" sz="2000" dirty="0" smtClean="0"/>
            </a:br>
            <a:r>
              <a:rPr lang="ca-ES" sz="2000" i="1" dirty="0" smtClean="0">
                <a:solidFill>
                  <a:schemeClr val="accent2">
                    <a:lumMod val="75000"/>
                  </a:schemeClr>
                </a:solidFill>
              </a:rPr>
              <a:t>grup22.projecte-asix.com</a:t>
            </a:r>
            <a:r>
              <a:rPr lang="ca-ES" sz="2000" i="1" dirty="0" smtClean="0"/>
              <a:t> </a:t>
            </a:r>
            <a:r>
              <a:rPr lang="ca-ES" sz="2000" dirty="0" smtClean="0"/>
              <a:t>pels ordinadors que no estiguin a la nostra xarxa.</a:t>
            </a:r>
          </a:p>
          <a:p>
            <a:endParaRPr lang="es-ES" sz="19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3. </a:t>
            </a:r>
            <a:r>
              <a:rPr lang="ca-ES" dirty="0" smtClean="0"/>
              <a:t>Topologia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61472"/>
          </a:xfrm>
        </p:spPr>
        <p:txBody>
          <a:bodyPr>
            <a:normAutofit/>
          </a:bodyPr>
          <a:lstStyle/>
          <a:p>
            <a:pPr algn="just"/>
            <a:r>
              <a:rPr lang="ca-ES" sz="2400" dirty="0" smtClean="0"/>
              <a:t>La topologia que utilitzarem per aconseguir els nostres objectius, és la següent: </a:t>
            </a:r>
          </a:p>
          <a:p>
            <a:endParaRPr lang="es-ES" sz="2400" dirty="0"/>
          </a:p>
        </p:txBody>
      </p:sp>
      <p:pic>
        <p:nvPicPr>
          <p:cNvPr id="1027" name="Picture 3" descr="F:\2 ASIX 2016-2017\M14 - PROJECTE FINAL\IMATGES\TOPOLOG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8038359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a-ES" dirty="0" smtClean="0"/>
              <a:t>4. Distribució dels diferents serveis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a-ES" sz="2400" dirty="0" smtClean="0"/>
              <a:t>La nostra topologia, consta de dos servidors, dels quals cada un s’encarrega d’oferir una sèrie de serveis.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La distribució, és la següent: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000" dirty="0" smtClean="0"/>
              <a:t>-Servidor 1 (</a:t>
            </a:r>
            <a:r>
              <a:rPr lang="ca-ES" sz="2000" dirty="0" err="1" smtClean="0"/>
              <a:t>Ubuntu</a:t>
            </a:r>
            <a:r>
              <a:rPr lang="ca-ES" sz="2000" dirty="0" smtClean="0"/>
              <a:t> Server): servidor DNS, DHCP, FTP, </a:t>
            </a:r>
            <a:r>
              <a:rPr lang="ca-ES" sz="2000" dirty="0" err="1" smtClean="0"/>
              <a:t>Postfix</a:t>
            </a:r>
            <a:r>
              <a:rPr lang="ca-ES" sz="2000" dirty="0" smtClean="0"/>
              <a:t> i Samba.</a:t>
            </a:r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-Servidor 2 (</a:t>
            </a:r>
            <a:r>
              <a:rPr lang="ca-ES" sz="2000" dirty="0" err="1" smtClean="0"/>
              <a:t>Debian</a:t>
            </a:r>
            <a:r>
              <a:rPr lang="ca-ES" sz="2000" dirty="0" smtClean="0"/>
              <a:t> 8): base de dades amb </a:t>
            </a:r>
            <a:r>
              <a:rPr lang="ca-ES" sz="2000" dirty="0" err="1" smtClean="0"/>
              <a:t>PhpMyAdmin</a:t>
            </a:r>
            <a:r>
              <a:rPr lang="ca-ES" sz="2000" dirty="0" smtClean="0"/>
              <a:t> i pàgines web PHP.</a:t>
            </a:r>
            <a:endParaRPr lang="ca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 </a:t>
            </a:r>
            <a:r>
              <a:rPr lang="ca-ES" dirty="0" smtClean="0"/>
              <a:t>Serveis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Tots el serveis esmentats anteriorment, tenen funció important dintre del nostre servei informàtic, per poder obtenir un servei als treballadors eficaç i ràpid.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En les següents diapositives, anirem explicant cada un d’ells.</a:t>
            </a:r>
            <a:endParaRPr lang="ca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5.1 Servidor DNS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endParaRPr lang="ca-ES" sz="2400" dirty="0" smtClean="0"/>
          </a:p>
          <a:p>
            <a:pPr algn="just"/>
            <a:r>
              <a:rPr lang="ca-ES" sz="2400" dirty="0" smtClean="0"/>
              <a:t>El que ofereix el servidor DNS als nostres treballadors és la resolució de noms de domini.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400" dirty="0" smtClean="0"/>
              <a:t>Amb això aconseguirem:</a:t>
            </a:r>
          </a:p>
          <a:p>
            <a:pPr algn="just"/>
            <a:endParaRPr lang="ca-ES" sz="2400" dirty="0" smtClean="0"/>
          </a:p>
          <a:p>
            <a:pPr algn="just"/>
            <a:r>
              <a:rPr lang="ca-ES" sz="2000" dirty="0" smtClean="0"/>
              <a:t>-Accedir a la pàgina web amb el nom de domini </a:t>
            </a:r>
            <a:r>
              <a:rPr lang="ca-ES" sz="2000" dirty="0" err="1" smtClean="0"/>
              <a:t>www.copadelaliga.com</a:t>
            </a:r>
            <a:r>
              <a:rPr lang="ca-ES" sz="2000" dirty="0" smtClean="0"/>
              <a:t>.</a:t>
            </a:r>
          </a:p>
          <a:p>
            <a:pPr algn="just"/>
            <a:endParaRPr lang="ca-ES" sz="2000" dirty="0" smtClean="0"/>
          </a:p>
          <a:p>
            <a:pPr algn="just"/>
            <a:endParaRPr lang="ca-ES" sz="2000" dirty="0" smtClean="0"/>
          </a:p>
          <a:p>
            <a:pPr algn="just"/>
            <a:endParaRPr lang="ca-ES" sz="2000" dirty="0" smtClean="0"/>
          </a:p>
          <a:p>
            <a:pPr algn="just"/>
            <a:r>
              <a:rPr lang="ca-ES" sz="2000" dirty="0" smtClean="0"/>
              <a:t>-Accedir al servidor FTP amb el nom de domini copadelaliga.com.</a:t>
            </a:r>
            <a:endParaRPr lang="ca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</TotalTime>
  <Words>772</Words>
  <Application>Microsoft Office PowerPoint</Application>
  <PresentationFormat>Presentación en pantalla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Flujo</vt:lpstr>
      <vt:lpstr>MÒDUL PROJECTE</vt:lpstr>
      <vt:lpstr>ÍNDEX</vt:lpstr>
      <vt:lpstr>1. Què és la Copa de la Liga? </vt:lpstr>
      <vt:lpstr>2. Objectius</vt:lpstr>
      <vt:lpstr>2. Objectius</vt:lpstr>
      <vt:lpstr>3. Topologia</vt:lpstr>
      <vt:lpstr>4. Distribució dels diferents serveis</vt:lpstr>
      <vt:lpstr>5. Serveis</vt:lpstr>
      <vt:lpstr>5.1 Servidor DNS</vt:lpstr>
      <vt:lpstr>5.2 Servidor DHCP</vt:lpstr>
      <vt:lpstr>5.3 Servidor FTP</vt:lpstr>
      <vt:lpstr>5.4 Servidor de correu Postfix</vt:lpstr>
      <vt:lpstr>5.5 Servidor Samba</vt:lpstr>
      <vt:lpstr>5.6 Pàgina web PHP</vt:lpstr>
      <vt:lpstr>5.6.1 Estètica de la pàgina web</vt:lpstr>
      <vt:lpstr>6. Configuració dels treballadors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</dc:creator>
  <cp:lastModifiedBy>Marc Villalobos Figueras</cp:lastModifiedBy>
  <cp:revision>47</cp:revision>
  <dcterms:created xsi:type="dcterms:W3CDTF">2017-05-28T09:47:13Z</dcterms:created>
  <dcterms:modified xsi:type="dcterms:W3CDTF">2017-06-07T08:36:08Z</dcterms:modified>
</cp:coreProperties>
</file>