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FA1BD62-D785-411C-A64B-79F196F6D9E1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00C7FFB-7C11-48EB-9A6E-536A684ECDAD}" type="datetimeFigureOut">
              <a:rPr lang="es-ES" smtClean="0"/>
              <a:t>30/05/2018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82648" y="5445224"/>
            <a:ext cx="6461760" cy="1066800"/>
          </a:xfrm>
        </p:spPr>
        <p:txBody>
          <a:bodyPr/>
          <a:lstStyle/>
          <a:p>
            <a:pPr algn="r"/>
            <a:r>
              <a:rPr lang="es-ES" dirty="0" err="1" smtClean="0"/>
              <a:t>Projecte</a:t>
            </a:r>
            <a:r>
              <a:rPr lang="es-ES" dirty="0" smtClean="0"/>
              <a:t> DAW2</a:t>
            </a:r>
          </a:p>
          <a:p>
            <a:pPr algn="r"/>
            <a:r>
              <a:rPr lang="es-ES" dirty="0" err="1" smtClean="0"/>
              <a:t>Ivan</a:t>
            </a:r>
            <a:r>
              <a:rPr lang="es-ES" dirty="0" smtClean="0"/>
              <a:t> Alonso – Marc Villalobos – Clàudia Céspedes</a:t>
            </a:r>
          </a:p>
          <a:p>
            <a:pPr algn="r"/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14" y="2201506"/>
            <a:ext cx="5372850" cy="2019582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4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908720"/>
            <a:ext cx="7620000" cy="1143000"/>
          </a:xfrm>
        </p:spPr>
        <p:txBody>
          <a:bodyPr/>
          <a:lstStyle/>
          <a:p>
            <a:r>
              <a:rPr lang="ca-ES" b="1" dirty="0" smtClean="0"/>
              <a:t>Base de dades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7620000" cy="3096344"/>
          </a:xfrm>
        </p:spPr>
        <p:txBody>
          <a:bodyPr>
            <a:normAutofit/>
          </a:bodyPr>
          <a:lstStyle/>
          <a:p>
            <a:pPr lvl="0"/>
            <a:r>
              <a:rPr lang="ca-ES" dirty="0" smtClean="0"/>
              <a:t>Diferència </a:t>
            </a:r>
            <a:r>
              <a:rPr lang="ca-ES" dirty="0"/>
              <a:t>entre el que es demana i el que arriba</a:t>
            </a:r>
            <a:endParaRPr lang="es-ES" dirty="0"/>
          </a:p>
          <a:p>
            <a:pPr lvl="0"/>
            <a:r>
              <a:rPr lang="ca-ES" dirty="0"/>
              <a:t>Diversitat de </a:t>
            </a:r>
            <a:r>
              <a:rPr lang="ca-ES" dirty="0" smtClean="0"/>
              <a:t>productes</a:t>
            </a:r>
          </a:p>
          <a:p>
            <a:pPr lvl="0"/>
            <a:r>
              <a:rPr lang="ca-ES" dirty="0" smtClean="0"/>
              <a:t>Control el </a:t>
            </a:r>
            <a:r>
              <a:rPr lang="ca-ES" dirty="0"/>
              <a:t>més acurat possible de l’estoc</a:t>
            </a:r>
            <a:endParaRPr lang="es-ES" dirty="0"/>
          </a:p>
          <a:p>
            <a:pPr lvl="0"/>
            <a:r>
              <a:rPr lang="ca-ES" dirty="0"/>
              <a:t>Validacions de comandes (recepció)</a:t>
            </a:r>
            <a:endParaRPr lang="es-ES" dirty="0"/>
          </a:p>
          <a:p>
            <a:pPr lvl="0"/>
            <a:r>
              <a:rPr lang="ca-ES" dirty="0"/>
              <a:t>Control dels moviments dins el mateix estoc</a:t>
            </a:r>
            <a:endParaRPr lang="es-ES" dirty="0"/>
          </a:p>
          <a:p>
            <a:pPr lvl="0"/>
            <a:r>
              <a:rPr lang="ca-ES" dirty="0"/>
              <a:t>Control de les modificacions a la </a:t>
            </a:r>
            <a:r>
              <a:rPr lang="ca-ES" dirty="0" err="1"/>
              <a:t>bbdd</a:t>
            </a:r>
            <a:r>
              <a:rPr lang="ca-ES" dirty="0"/>
              <a:t> (usuari i dia/hora)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932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908720"/>
            <a:ext cx="7620000" cy="1143000"/>
          </a:xfrm>
        </p:spPr>
        <p:txBody>
          <a:bodyPr/>
          <a:lstStyle/>
          <a:p>
            <a:r>
              <a:rPr lang="ca-ES" b="1" dirty="0" smtClean="0"/>
              <a:t>Base de dades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31561"/>
            <a:ext cx="8066484" cy="4693783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44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908720"/>
            <a:ext cx="7620000" cy="1143000"/>
          </a:xfrm>
        </p:spPr>
        <p:txBody>
          <a:bodyPr/>
          <a:lstStyle/>
          <a:p>
            <a:r>
              <a:rPr lang="ca-ES" b="1" dirty="0" smtClean="0"/>
              <a:t>Base de dades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232711" cy="399193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46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es-ES" b="1" dirty="0" err="1" smtClean="0"/>
              <a:t>Codi</a:t>
            </a:r>
            <a:r>
              <a:rPr lang="es-ES" b="1" dirty="0" smtClean="0"/>
              <a:t> QR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7776864" cy="5256584"/>
          </a:xfrm>
        </p:spPr>
        <p:txBody>
          <a:bodyPr>
            <a:normAutofit fontScale="55000" lnSpcReduction="20000"/>
          </a:bodyPr>
          <a:lstStyle/>
          <a:p>
            <a:pPr marL="114300" lvl="0" indent="0">
              <a:buNone/>
            </a:pPr>
            <a:r>
              <a:rPr lang="es-ES" sz="3800" b="1" dirty="0" smtClean="0"/>
              <a:t>Consulta AJAX per retornar el </a:t>
            </a:r>
            <a:r>
              <a:rPr lang="es-ES" sz="3800" b="1" dirty="0" err="1" smtClean="0"/>
              <a:t>nom</a:t>
            </a:r>
            <a:r>
              <a:rPr lang="es-ES" sz="3800" b="1" dirty="0" smtClean="0"/>
              <a:t> de la </a:t>
            </a:r>
            <a:r>
              <a:rPr lang="es-ES" sz="3800" b="1" dirty="0" err="1" smtClean="0"/>
              <a:t>localització</a:t>
            </a:r>
            <a:endParaRPr lang="es-ES" sz="3800" b="1" dirty="0" smtClean="0"/>
          </a:p>
          <a:p>
            <a:pPr marL="114300" lvl="0" indent="0">
              <a:buNone/>
            </a:pPr>
            <a:endParaRPr lang="es-ES" dirty="0" smtClean="0"/>
          </a:p>
          <a:p>
            <a:pPr marL="114300" lvl="0" indent="0" defTabSz="540000">
              <a:buNone/>
            </a:pPr>
            <a:r>
              <a:rPr lang="es-ES" dirty="0"/>
              <a:t>&lt;?</a:t>
            </a:r>
            <a:r>
              <a:rPr lang="es-ES" dirty="0" err="1"/>
              <a:t>php</a:t>
            </a:r>
            <a:endParaRPr lang="es-ES" dirty="0"/>
          </a:p>
          <a:p>
            <a:pPr marL="114300" lvl="0" indent="0" defTabSz="540000">
              <a:buNone/>
            </a:pPr>
            <a:r>
              <a:rPr lang="es-ES" dirty="0" err="1"/>
              <a:t>if</a:t>
            </a:r>
            <a:r>
              <a:rPr lang="es-ES" dirty="0"/>
              <a:t>($_GET['</a:t>
            </a:r>
            <a:r>
              <a:rPr lang="es-ES" dirty="0" err="1"/>
              <a:t>loc</a:t>
            </a:r>
            <a:r>
              <a:rPr lang="es-ES" dirty="0"/>
              <a:t>'])</a:t>
            </a:r>
          </a:p>
          <a:p>
            <a:pPr marL="114300" lvl="0" indent="0" defTabSz="540000">
              <a:buNone/>
            </a:pPr>
            <a:r>
              <a:rPr lang="es-ES" dirty="0"/>
              <a:t>{</a:t>
            </a:r>
          </a:p>
          <a:p>
            <a:pPr marL="114300" lvl="0" indent="0" defTabSz="540000">
              <a:buNone/>
            </a:pPr>
            <a:r>
              <a:rPr lang="es-ES" dirty="0" smtClean="0"/>
              <a:t>	$</a:t>
            </a:r>
            <a:r>
              <a:rPr lang="es-ES" dirty="0"/>
              <a:t>link = </a:t>
            </a:r>
            <a:r>
              <a:rPr lang="es-ES" dirty="0" err="1"/>
              <a:t>mysqli_connect</a:t>
            </a:r>
            <a:r>
              <a:rPr lang="es-ES" dirty="0"/>
              <a:t>('172.17.100.6','usuari_bd','Quimica@2018','qrlab');</a:t>
            </a:r>
          </a:p>
          <a:p>
            <a:pPr marL="114300" lvl="0" indent="0" defTabSz="540000">
              <a:buNone/>
            </a:pPr>
            <a:r>
              <a:rPr lang="es-ES" dirty="0"/>
              <a:t>	$id = $_GET['</a:t>
            </a:r>
            <a:r>
              <a:rPr lang="es-ES" dirty="0" err="1"/>
              <a:t>loc</a:t>
            </a:r>
            <a:r>
              <a:rPr lang="es-ES" dirty="0"/>
              <a:t>'];</a:t>
            </a:r>
          </a:p>
          <a:p>
            <a:pPr marL="114300" lvl="0" indent="0" defTabSz="540000">
              <a:buNone/>
            </a:pPr>
            <a:r>
              <a:rPr lang="es-ES" dirty="0"/>
              <a:t>	$</a:t>
            </a:r>
            <a:r>
              <a:rPr lang="es-ES" dirty="0" err="1"/>
              <a:t>sql</a:t>
            </a:r>
            <a:r>
              <a:rPr lang="es-ES" dirty="0"/>
              <a:t> ="SELECT * FROM </a:t>
            </a:r>
            <a:r>
              <a:rPr lang="es-ES" dirty="0" err="1"/>
              <a:t>envas_localitzacio</a:t>
            </a:r>
            <a:r>
              <a:rPr lang="es-ES" dirty="0"/>
              <a:t> WHERE </a:t>
            </a:r>
            <a:r>
              <a:rPr lang="es-ES" dirty="0" err="1"/>
              <a:t>idE</a:t>
            </a:r>
            <a:r>
              <a:rPr lang="es-ES" dirty="0"/>
              <a:t> = ".$id.";";</a:t>
            </a:r>
          </a:p>
          <a:p>
            <a:pPr marL="114300" lvl="0" indent="0" defTabSz="540000">
              <a:buNone/>
            </a:pPr>
            <a:r>
              <a:rPr lang="es-ES" dirty="0"/>
              <a:t>	$</a:t>
            </a:r>
            <a:r>
              <a:rPr lang="es-ES" dirty="0" err="1"/>
              <a:t>result</a:t>
            </a:r>
            <a:r>
              <a:rPr lang="es-ES" dirty="0"/>
              <a:t> = $link-&gt;</a:t>
            </a:r>
            <a:r>
              <a:rPr lang="es-ES" dirty="0" err="1"/>
              <a:t>query</a:t>
            </a:r>
            <a:r>
              <a:rPr lang="es-ES" dirty="0"/>
              <a:t>($</a:t>
            </a:r>
            <a:r>
              <a:rPr lang="es-ES" dirty="0" err="1"/>
              <a:t>sql</a:t>
            </a:r>
            <a:r>
              <a:rPr lang="es-ES" dirty="0"/>
              <a:t>);</a:t>
            </a:r>
          </a:p>
          <a:p>
            <a:pPr marL="114300" lvl="0" indent="0" defTabSz="540000">
              <a:buNone/>
            </a:pPr>
            <a:r>
              <a:rPr lang="es-ES" dirty="0"/>
              <a:t>	</a:t>
            </a:r>
            <a:r>
              <a:rPr lang="es-ES" dirty="0" err="1"/>
              <a:t>while</a:t>
            </a:r>
            <a:r>
              <a:rPr lang="es-ES" dirty="0"/>
              <a:t>($</a:t>
            </a:r>
            <a:r>
              <a:rPr lang="es-ES" dirty="0" err="1"/>
              <a:t>row</a:t>
            </a:r>
            <a:r>
              <a:rPr lang="es-ES" dirty="0"/>
              <a:t> = $</a:t>
            </a:r>
            <a:r>
              <a:rPr lang="es-ES" dirty="0" err="1"/>
              <a:t>result</a:t>
            </a:r>
            <a:r>
              <a:rPr lang="es-ES" dirty="0"/>
              <a:t>-&gt;</a:t>
            </a:r>
            <a:r>
              <a:rPr lang="es-ES" dirty="0" err="1"/>
              <a:t>fetch_assoc</a:t>
            </a:r>
            <a:r>
              <a:rPr lang="es-ES" dirty="0"/>
              <a:t>())</a:t>
            </a:r>
          </a:p>
          <a:p>
            <a:pPr marL="114300" lvl="0" indent="0" defTabSz="540000">
              <a:buNone/>
            </a:pPr>
            <a:r>
              <a:rPr lang="es-ES" dirty="0"/>
              <a:t>	{</a:t>
            </a:r>
          </a:p>
          <a:p>
            <a:pPr marL="114300" lvl="0" indent="0" defTabSz="540000">
              <a:buNone/>
            </a:pPr>
            <a:r>
              <a:rPr lang="es-ES" dirty="0"/>
              <a:t>		</a:t>
            </a:r>
            <a:r>
              <a:rPr lang="es-ES" dirty="0" err="1"/>
              <a:t>if</a:t>
            </a:r>
            <a:r>
              <a:rPr lang="es-ES" dirty="0"/>
              <a:t>($</a:t>
            </a:r>
            <a:r>
              <a:rPr lang="es-ES" dirty="0" err="1"/>
              <a:t>row</a:t>
            </a:r>
            <a:r>
              <a:rPr lang="es-ES" dirty="0"/>
              <a:t>)</a:t>
            </a:r>
          </a:p>
          <a:p>
            <a:pPr marL="114300" lvl="0" indent="0" defTabSz="540000">
              <a:buNone/>
            </a:pPr>
            <a:r>
              <a:rPr lang="es-ES" dirty="0"/>
              <a:t>		{</a:t>
            </a:r>
          </a:p>
          <a:p>
            <a:pPr marL="114300" lvl="0" indent="0" defTabSz="540000">
              <a:buNone/>
            </a:pPr>
            <a:r>
              <a:rPr lang="es-ES" dirty="0"/>
              <a:t>			$</a:t>
            </a:r>
            <a:r>
              <a:rPr lang="es-ES" dirty="0" err="1"/>
              <a:t>localitzacio</a:t>
            </a:r>
            <a:r>
              <a:rPr lang="es-ES" dirty="0"/>
              <a:t> = $</a:t>
            </a:r>
            <a:r>
              <a:rPr lang="es-ES" dirty="0" err="1"/>
              <a:t>row</a:t>
            </a:r>
            <a:r>
              <a:rPr lang="es-ES" dirty="0"/>
              <a:t>['</a:t>
            </a:r>
            <a:r>
              <a:rPr lang="es-ES" dirty="0" err="1"/>
              <a:t>idL</a:t>
            </a:r>
            <a:r>
              <a:rPr lang="es-ES" dirty="0"/>
              <a:t>'];</a:t>
            </a:r>
          </a:p>
          <a:p>
            <a:pPr marL="114300" lvl="0" indent="0" defTabSz="540000">
              <a:buNone/>
            </a:pPr>
            <a:r>
              <a:rPr lang="es-ES" dirty="0"/>
              <a:t>			$sql2 = "SELECT * FROM </a:t>
            </a:r>
            <a:r>
              <a:rPr lang="es-ES" dirty="0" err="1"/>
              <a:t>localitzacio</a:t>
            </a:r>
            <a:r>
              <a:rPr lang="es-ES" dirty="0"/>
              <a:t> WHERE id=".$</a:t>
            </a:r>
            <a:r>
              <a:rPr lang="es-ES" dirty="0" err="1"/>
              <a:t>localitzacio</a:t>
            </a:r>
            <a:r>
              <a:rPr lang="es-ES" dirty="0"/>
              <a:t>.";";</a:t>
            </a:r>
          </a:p>
          <a:p>
            <a:pPr marL="114300" lvl="0" indent="0" defTabSz="540000">
              <a:buNone/>
            </a:pPr>
            <a:endParaRPr lang="es-ES" dirty="0"/>
          </a:p>
          <a:p>
            <a:pPr marL="114300" lvl="0" indent="0" defTabSz="540000">
              <a:buNone/>
            </a:pPr>
            <a:r>
              <a:rPr lang="es-ES" dirty="0"/>
              <a:t>			$</a:t>
            </a:r>
            <a:r>
              <a:rPr lang="es-ES" dirty="0" err="1"/>
              <a:t>res_loc</a:t>
            </a:r>
            <a:r>
              <a:rPr lang="es-ES" dirty="0"/>
              <a:t> = $link-&gt;</a:t>
            </a:r>
            <a:r>
              <a:rPr lang="es-ES" dirty="0" err="1"/>
              <a:t>query</a:t>
            </a:r>
            <a:r>
              <a:rPr lang="es-ES" dirty="0"/>
              <a:t>($sql2);</a:t>
            </a:r>
          </a:p>
          <a:p>
            <a:pPr marL="114300" lvl="0" indent="0" defTabSz="540000">
              <a:buNone/>
            </a:pPr>
            <a:r>
              <a:rPr lang="es-ES" dirty="0"/>
              <a:t>			</a:t>
            </a:r>
            <a:r>
              <a:rPr lang="es-ES" dirty="0" err="1"/>
              <a:t>while</a:t>
            </a:r>
            <a:r>
              <a:rPr lang="es-ES" dirty="0"/>
              <a:t> ($row2 = $</a:t>
            </a:r>
            <a:r>
              <a:rPr lang="es-ES" dirty="0" err="1"/>
              <a:t>res_loc</a:t>
            </a:r>
            <a:r>
              <a:rPr lang="es-ES" dirty="0"/>
              <a:t>-&gt;</a:t>
            </a:r>
            <a:r>
              <a:rPr lang="es-ES" dirty="0" err="1"/>
              <a:t>fetch_assoc</a:t>
            </a:r>
            <a:r>
              <a:rPr lang="es-ES" dirty="0"/>
              <a:t>()) {</a:t>
            </a:r>
          </a:p>
          <a:p>
            <a:pPr marL="114300" lvl="0" indent="0" defTabSz="540000">
              <a:buNone/>
            </a:pPr>
            <a:r>
              <a:rPr lang="es-ES" dirty="0"/>
              <a:t>				echo $row2['</a:t>
            </a:r>
            <a:r>
              <a:rPr lang="es-ES" dirty="0" err="1"/>
              <a:t>nom</a:t>
            </a:r>
            <a:r>
              <a:rPr lang="es-ES" dirty="0"/>
              <a:t>'];</a:t>
            </a:r>
          </a:p>
          <a:p>
            <a:pPr marL="114300" lvl="0" indent="0" defTabSz="540000">
              <a:buNone/>
            </a:pPr>
            <a:r>
              <a:rPr lang="es-ES" dirty="0"/>
              <a:t>			}</a:t>
            </a:r>
          </a:p>
          <a:p>
            <a:pPr marL="114300" lvl="0" indent="0" defTabSz="540000">
              <a:buNone/>
            </a:pPr>
            <a:r>
              <a:rPr lang="es-ES" dirty="0"/>
              <a:t>		</a:t>
            </a:r>
            <a:r>
              <a:rPr lang="es-ES" dirty="0" smtClean="0"/>
              <a:t>}</a:t>
            </a:r>
            <a:endParaRPr lang="es-ES" dirty="0"/>
          </a:p>
          <a:p>
            <a:pPr marL="114300" lvl="0" indent="0" defTabSz="540000">
              <a:buNone/>
            </a:pPr>
            <a:r>
              <a:rPr lang="es-ES" dirty="0"/>
              <a:t>	</a:t>
            </a:r>
            <a:r>
              <a:rPr lang="es-ES" dirty="0" smtClean="0"/>
              <a:t>}</a:t>
            </a:r>
            <a:r>
              <a:rPr lang="es-ES" dirty="0"/>
              <a:t>	</a:t>
            </a:r>
            <a:endParaRPr lang="es-ES" dirty="0" smtClean="0"/>
          </a:p>
          <a:p>
            <a:pPr marL="114300" lvl="0" indent="0" defTabSz="540000">
              <a:buNone/>
            </a:pPr>
            <a:r>
              <a:rPr lang="es-ES" dirty="0" smtClean="0"/>
              <a:t>}</a:t>
            </a:r>
          </a:p>
          <a:p>
            <a:pPr marL="114300" lvl="0" indent="0" defTabSz="540000">
              <a:buNone/>
            </a:pPr>
            <a:r>
              <a:rPr lang="es-ES" dirty="0" smtClean="0"/>
              <a:t>?&gt;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05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es-ES" b="1" dirty="0" err="1" smtClean="0"/>
              <a:t>Codi</a:t>
            </a:r>
            <a:r>
              <a:rPr lang="es-ES" b="1" dirty="0" smtClean="0"/>
              <a:t> QR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7776864" cy="5256584"/>
          </a:xfrm>
        </p:spPr>
        <p:txBody>
          <a:bodyPr>
            <a:normAutofit fontScale="70000" lnSpcReduction="20000"/>
          </a:bodyPr>
          <a:lstStyle/>
          <a:p>
            <a:pPr marL="114300" lvl="0" indent="0">
              <a:buNone/>
            </a:pPr>
            <a:r>
              <a:rPr lang="es-ES" sz="3800" b="1" dirty="0" smtClean="0"/>
              <a:t>Captura </a:t>
            </a:r>
            <a:r>
              <a:rPr lang="es-ES" sz="3800" b="1" dirty="0" err="1" smtClean="0"/>
              <a:t>imatge</a:t>
            </a:r>
            <a:endParaRPr lang="es-ES" sz="3800" b="1" dirty="0" smtClean="0"/>
          </a:p>
          <a:p>
            <a:pPr marL="114300" lvl="0" indent="0">
              <a:buNone/>
            </a:pPr>
            <a:endParaRPr lang="es-ES" dirty="0"/>
          </a:p>
          <a:p>
            <a:pPr marL="114300" lvl="0" indent="0">
              <a:buNone/>
            </a:pP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captureToCanvas</a:t>
            </a:r>
            <a:r>
              <a:rPr lang="es-ES" dirty="0"/>
              <a:t>() {</a:t>
            </a:r>
          </a:p>
          <a:p>
            <a:pPr marL="114300" lv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(</a:t>
            </a:r>
            <a:r>
              <a:rPr lang="es-ES" dirty="0" err="1"/>
              <a:t>stype</a:t>
            </a:r>
            <a:r>
              <a:rPr lang="es-ES" dirty="0"/>
              <a:t>!=1)</a:t>
            </a:r>
          </a:p>
          <a:p>
            <a:pPr marL="114300" lv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;</a:t>
            </a:r>
          </a:p>
          <a:p>
            <a:pPr marL="114300" lv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(</a:t>
            </a:r>
            <a:r>
              <a:rPr lang="es-ES" dirty="0" err="1"/>
              <a:t>gUM</a:t>
            </a:r>
            <a:r>
              <a:rPr lang="es-ES" dirty="0"/>
              <a:t>)</a:t>
            </a:r>
          </a:p>
          <a:p>
            <a:pPr marL="114300" lvl="0" indent="0">
              <a:buNone/>
            </a:pPr>
            <a:r>
              <a:rPr lang="es-ES" dirty="0"/>
              <a:t>    {</a:t>
            </a:r>
          </a:p>
          <a:p>
            <a:pPr marL="114300" lvl="0" indent="0">
              <a:buNone/>
            </a:pPr>
            <a:r>
              <a:rPr lang="es-ES" dirty="0"/>
              <a:t>        try{</a:t>
            </a:r>
          </a:p>
          <a:p>
            <a:pPr marL="114300" lvl="0" indent="0">
              <a:buNone/>
            </a:pPr>
            <a:r>
              <a:rPr lang="es-ES" dirty="0"/>
              <a:t>            </a:t>
            </a:r>
            <a:r>
              <a:rPr lang="es-ES" dirty="0" err="1"/>
              <a:t>gCtx.drawImage</a:t>
            </a:r>
            <a:r>
              <a:rPr lang="es-ES" dirty="0"/>
              <a:t>(v,0,0);</a:t>
            </a:r>
          </a:p>
          <a:p>
            <a:pPr marL="114300" lvl="0" indent="0">
              <a:buNone/>
            </a:pPr>
            <a:r>
              <a:rPr lang="es-ES" dirty="0"/>
              <a:t>            try{</a:t>
            </a:r>
          </a:p>
          <a:p>
            <a:pPr marL="114300" lv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qrcode.decode</a:t>
            </a:r>
            <a:r>
              <a:rPr lang="es-ES" dirty="0"/>
              <a:t>();</a:t>
            </a:r>
          </a:p>
          <a:p>
            <a:pPr marL="114300" lvl="0" indent="0">
              <a:buNone/>
            </a:pPr>
            <a:r>
              <a:rPr lang="es-ES" dirty="0"/>
              <a:t>            }</a:t>
            </a:r>
          </a:p>
          <a:p>
            <a:pPr marL="114300" lvl="0" indent="0">
              <a:buNone/>
            </a:pPr>
            <a:r>
              <a:rPr lang="es-ES" dirty="0"/>
              <a:t>            catch(e){       </a:t>
            </a:r>
          </a:p>
          <a:p>
            <a:pPr marL="114300" lv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setTimeout</a:t>
            </a:r>
            <a:r>
              <a:rPr lang="es-ES" dirty="0"/>
              <a:t>(</a:t>
            </a:r>
            <a:r>
              <a:rPr lang="es-ES" dirty="0" err="1"/>
              <a:t>captureToCanvas</a:t>
            </a:r>
            <a:r>
              <a:rPr lang="es-ES" dirty="0"/>
              <a:t>, 20);</a:t>
            </a:r>
          </a:p>
          <a:p>
            <a:pPr marL="114300" lvl="0" indent="0">
              <a:buNone/>
            </a:pPr>
            <a:r>
              <a:rPr lang="es-ES" dirty="0"/>
              <a:t>            };</a:t>
            </a:r>
          </a:p>
          <a:p>
            <a:pPr marL="114300" lvl="0" indent="0">
              <a:buNone/>
            </a:pPr>
            <a:r>
              <a:rPr lang="es-ES" dirty="0"/>
              <a:t>        }</a:t>
            </a:r>
          </a:p>
          <a:p>
            <a:pPr marL="114300" lvl="0" indent="0">
              <a:buNone/>
            </a:pPr>
            <a:r>
              <a:rPr lang="es-ES" dirty="0"/>
              <a:t>        catch(e){       </a:t>
            </a:r>
          </a:p>
          <a:p>
            <a:pPr marL="114300" lv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setTimeout</a:t>
            </a:r>
            <a:r>
              <a:rPr lang="es-ES" dirty="0"/>
              <a:t>(</a:t>
            </a:r>
            <a:r>
              <a:rPr lang="es-ES" dirty="0" err="1"/>
              <a:t>captureToCanvas</a:t>
            </a:r>
            <a:r>
              <a:rPr lang="es-ES" dirty="0"/>
              <a:t>, 20);</a:t>
            </a:r>
          </a:p>
          <a:p>
            <a:pPr marL="114300" lvl="0" indent="0">
              <a:buNone/>
            </a:pPr>
            <a:r>
              <a:rPr lang="es-ES" dirty="0"/>
              <a:t>        };</a:t>
            </a:r>
          </a:p>
          <a:p>
            <a:pPr marL="114300" lvl="0" indent="0">
              <a:buNone/>
            </a:pPr>
            <a:r>
              <a:rPr lang="es-ES" dirty="0"/>
              <a:t>    }</a:t>
            </a:r>
          </a:p>
          <a:p>
            <a:pPr marL="114300" lv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02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es-ES" b="1" dirty="0" err="1" smtClean="0"/>
              <a:t>Codi</a:t>
            </a:r>
            <a:r>
              <a:rPr lang="es-ES" b="1" dirty="0" smtClean="0"/>
              <a:t> QR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7776864" cy="5256584"/>
          </a:xfrm>
        </p:spPr>
        <p:txBody>
          <a:bodyPr>
            <a:normAutofit fontScale="70000" lnSpcReduction="20000"/>
          </a:bodyPr>
          <a:lstStyle/>
          <a:p>
            <a:pPr marL="114300" lvl="0" indent="0">
              <a:buNone/>
            </a:pPr>
            <a:r>
              <a:rPr lang="es-ES" sz="3800" b="1" dirty="0" err="1" smtClean="0"/>
              <a:t>Llegir</a:t>
            </a:r>
            <a:r>
              <a:rPr lang="es-ES" sz="3800" b="1" dirty="0" smtClean="0"/>
              <a:t> i mostrar </a:t>
            </a:r>
            <a:r>
              <a:rPr lang="es-ES" sz="3800" b="1" dirty="0" err="1" smtClean="0"/>
              <a:t>imatge</a:t>
            </a:r>
            <a:endParaRPr lang="es-ES" sz="3800" b="1" dirty="0" smtClean="0"/>
          </a:p>
          <a:p>
            <a:pPr marL="114300" lvl="0" indent="0">
              <a:buNone/>
            </a:pPr>
            <a:endParaRPr lang="es-ES" dirty="0"/>
          </a:p>
          <a:p>
            <a:pPr marL="114300" lvl="0" indent="0">
              <a:buNone/>
            </a:pP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(a)</a:t>
            </a:r>
          </a:p>
          <a:p>
            <a:pPr marL="114300" lvl="0" indent="0">
              <a:buNone/>
            </a:pPr>
            <a:r>
              <a:rPr lang="es-ES" dirty="0"/>
              <a:t>{</a:t>
            </a:r>
          </a:p>
          <a:p>
            <a:pPr marL="114300" lvl="0" indent="0">
              <a:buNone/>
            </a:pPr>
            <a:r>
              <a:rPr lang="es-ES" dirty="0"/>
              <a:t>    </a:t>
            </a: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= a,</a:t>
            </a:r>
          </a:p>
          <a:p>
            <a:pPr marL="114300" lvl="0" indent="0">
              <a:buNone/>
            </a:pPr>
            <a:r>
              <a:rPr lang="es-ES" dirty="0"/>
              <a:t>        </a:t>
            </a:r>
            <a:r>
              <a:rPr lang="es-ES" dirty="0" err="1"/>
              <a:t>arr</a:t>
            </a:r>
            <a:r>
              <a:rPr lang="es-ES" dirty="0"/>
              <a:t> = </a:t>
            </a:r>
            <a:r>
              <a:rPr lang="es-ES" dirty="0" err="1"/>
              <a:t>string.split</a:t>
            </a:r>
            <a:r>
              <a:rPr lang="es-ES" dirty="0"/>
              <a:t>('|'),</a:t>
            </a:r>
          </a:p>
          <a:p>
            <a:pPr marL="114300" lvl="0" indent="0">
              <a:buNone/>
            </a:pPr>
            <a:r>
              <a:rPr lang="es-ES" dirty="0"/>
              <a:t>        i;</a:t>
            </a:r>
          </a:p>
          <a:p>
            <a:pPr marL="114300" lvl="0" indent="0">
              <a:buNone/>
            </a:pPr>
            <a:endParaRPr lang="es-ES" dirty="0"/>
          </a:p>
          <a:p>
            <a:pPr marL="114300" lvl="0" indent="0">
              <a:buNone/>
            </a:pPr>
            <a:r>
              <a:rPr lang="es-ES" dirty="0"/>
              <a:t>    </a:t>
            </a: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loc</a:t>
            </a:r>
            <a:r>
              <a:rPr lang="es-ES" dirty="0"/>
              <a:t> = "";</a:t>
            </a:r>
          </a:p>
          <a:p>
            <a:pPr marL="114300" lvl="0" indent="0">
              <a:buNone/>
            </a:pPr>
            <a:r>
              <a:rPr lang="es-ES" dirty="0"/>
              <a:t>    </a:t>
            </a:r>
            <a:r>
              <a:rPr lang="es-ES" dirty="0" err="1"/>
              <a:t>for</a:t>
            </a:r>
            <a:r>
              <a:rPr lang="es-ES" dirty="0"/>
              <a:t>(i in </a:t>
            </a:r>
            <a:r>
              <a:rPr lang="es-ES" dirty="0" err="1"/>
              <a:t>arr</a:t>
            </a:r>
            <a:r>
              <a:rPr lang="es-ES" dirty="0"/>
              <a:t>){</a:t>
            </a:r>
          </a:p>
          <a:p>
            <a:pPr marL="114300" lvl="0" indent="0">
              <a:buNone/>
            </a:pPr>
            <a:r>
              <a:rPr lang="es-ES" dirty="0"/>
              <a:t>        </a:t>
            </a:r>
          </a:p>
          <a:p>
            <a:pPr marL="114300" lvl="0" indent="0">
              <a:buNone/>
            </a:pPr>
            <a:r>
              <a:rPr lang="es-ES" dirty="0"/>
              <a:t>        </a:t>
            </a:r>
            <a:r>
              <a:rPr lang="es-ES" dirty="0" err="1"/>
              <a:t>loc</a:t>
            </a:r>
            <a:r>
              <a:rPr lang="es-ES" dirty="0"/>
              <a:t> = </a:t>
            </a:r>
            <a:r>
              <a:rPr lang="es-ES" dirty="0" err="1"/>
              <a:t>obtenirLocalitzacio</a:t>
            </a:r>
            <a:r>
              <a:rPr lang="es-ES" dirty="0"/>
              <a:t>(</a:t>
            </a:r>
            <a:r>
              <a:rPr lang="es-ES" dirty="0" err="1"/>
              <a:t>arr</a:t>
            </a:r>
            <a:r>
              <a:rPr lang="es-ES" dirty="0"/>
              <a:t>[0]);</a:t>
            </a:r>
          </a:p>
          <a:p>
            <a:pPr marL="114300" lvl="0" indent="0">
              <a:buNone/>
            </a:pPr>
            <a:r>
              <a:rPr lang="es-ES" dirty="0"/>
              <a:t>        </a:t>
            </a:r>
            <a:r>
              <a:rPr lang="es-ES" dirty="0" err="1"/>
              <a:t>document.getElementById</a:t>
            </a:r>
            <a:r>
              <a:rPr lang="es-ES" dirty="0"/>
              <a:t>("mapo").</a:t>
            </a:r>
            <a:r>
              <a:rPr lang="es-ES" dirty="0" err="1"/>
              <a:t>innerHTML</a:t>
            </a:r>
            <a:r>
              <a:rPr lang="es-ES" dirty="0"/>
              <a:t>= "&lt;b&gt;&lt;u&gt;ID:&lt;/u&gt; " + </a:t>
            </a:r>
            <a:r>
              <a:rPr lang="es-ES" dirty="0" err="1"/>
              <a:t>arr</a:t>
            </a:r>
            <a:r>
              <a:rPr lang="es-ES" dirty="0"/>
              <a:t>[0] + "&lt;/b&gt;";    </a:t>
            </a:r>
          </a:p>
          <a:p>
            <a:pPr marL="114300" lvl="0" indent="0">
              <a:buNone/>
            </a:pPr>
            <a:r>
              <a:rPr lang="es-ES" dirty="0"/>
              <a:t>        </a:t>
            </a:r>
            <a:r>
              <a:rPr lang="es-ES" dirty="0" err="1"/>
              <a:t>document.getElementById</a:t>
            </a:r>
            <a:r>
              <a:rPr lang="es-ES" dirty="0"/>
              <a:t>("</a:t>
            </a:r>
            <a:r>
              <a:rPr lang="es-ES" dirty="0" err="1"/>
              <a:t>mact</a:t>
            </a:r>
            <a:r>
              <a:rPr lang="es-ES" dirty="0"/>
              <a:t>").</a:t>
            </a:r>
            <a:r>
              <a:rPr lang="es-ES" dirty="0" err="1"/>
              <a:t>innerHTML</a:t>
            </a:r>
            <a:r>
              <a:rPr lang="es-ES" dirty="0"/>
              <a:t>= "&lt;b&gt;&lt;u&gt;</a:t>
            </a:r>
            <a:r>
              <a:rPr lang="es-ES" dirty="0" err="1"/>
              <a:t>Concepte</a:t>
            </a:r>
            <a:r>
              <a:rPr lang="es-ES" dirty="0"/>
              <a:t>:&lt;/u&gt; " + </a:t>
            </a:r>
            <a:r>
              <a:rPr lang="es-ES" dirty="0" err="1"/>
              <a:t>arr</a:t>
            </a:r>
            <a:r>
              <a:rPr lang="es-ES" dirty="0"/>
              <a:t>[1] + "&lt;/b&gt;";    </a:t>
            </a:r>
          </a:p>
          <a:p>
            <a:pPr marL="114300" lvl="0" indent="0">
              <a:buNone/>
            </a:pPr>
            <a:r>
              <a:rPr lang="es-ES" dirty="0"/>
              <a:t>          </a:t>
            </a:r>
          </a:p>
          <a:p>
            <a:pPr marL="114300" lvl="0" indent="0">
              <a:buNone/>
            </a:pPr>
            <a:r>
              <a:rPr lang="es-ES" dirty="0"/>
              <a:t>    }</a:t>
            </a:r>
          </a:p>
          <a:p>
            <a:pPr marL="114300" lvl="0" indent="0">
              <a:buNone/>
            </a:pPr>
            <a:r>
              <a:rPr lang="es-ES" dirty="0"/>
              <a:t>    </a:t>
            </a:r>
            <a:r>
              <a:rPr lang="es-ES" dirty="0" err="1"/>
              <a:t>var</a:t>
            </a:r>
            <a:r>
              <a:rPr lang="es-ES" dirty="0"/>
              <a:t> audio = new Audio('</a:t>
            </a:r>
            <a:r>
              <a:rPr lang="es-ES" dirty="0" err="1"/>
              <a:t>lib</a:t>
            </a:r>
            <a:r>
              <a:rPr lang="es-ES" dirty="0"/>
              <a:t>/beep.ogg');</a:t>
            </a:r>
          </a:p>
          <a:p>
            <a:pPr marL="114300" lvl="0" indent="0">
              <a:buNone/>
            </a:pPr>
            <a:r>
              <a:rPr lang="es-ES" dirty="0"/>
              <a:t>    </a:t>
            </a:r>
            <a:r>
              <a:rPr lang="es-ES" dirty="0" err="1"/>
              <a:t>audio.play</a:t>
            </a:r>
            <a:r>
              <a:rPr lang="es-ES" dirty="0"/>
              <a:t>();</a:t>
            </a:r>
          </a:p>
          <a:p>
            <a:pPr marL="114300" lvl="0" indent="0">
              <a:buNone/>
            </a:pPr>
            <a:r>
              <a:rPr lang="es-ES" dirty="0"/>
              <a:t>    </a:t>
            </a:r>
          </a:p>
          <a:p>
            <a:pPr marL="114300" lvl="0" indent="0">
              <a:buNone/>
            </a:pPr>
            <a:r>
              <a:rPr lang="es-ES" dirty="0"/>
              <a:t>}	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2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es-ES" b="1" dirty="0" err="1" smtClean="0"/>
              <a:t>Codi</a:t>
            </a:r>
            <a:r>
              <a:rPr lang="es-ES" b="1" dirty="0" smtClean="0"/>
              <a:t> QR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7776864" cy="5256584"/>
          </a:xfrm>
        </p:spPr>
        <p:txBody>
          <a:bodyPr>
            <a:normAutofit fontScale="32500" lnSpcReduction="20000"/>
          </a:bodyPr>
          <a:lstStyle/>
          <a:p>
            <a:pPr marL="114300" lvl="0" indent="0">
              <a:buNone/>
            </a:pPr>
            <a:r>
              <a:rPr lang="es-ES" sz="6800" b="1" dirty="0" smtClean="0"/>
              <a:t>Activar la </a:t>
            </a:r>
            <a:r>
              <a:rPr lang="es-ES" sz="6800" b="1" dirty="0" err="1" smtClean="0"/>
              <a:t>càmara</a:t>
            </a:r>
            <a:r>
              <a:rPr lang="es-ES" sz="6800" b="1" dirty="0" smtClean="0"/>
              <a:t> de </a:t>
            </a:r>
            <a:r>
              <a:rPr lang="es-ES" sz="6800" b="1" dirty="0" err="1" smtClean="0"/>
              <a:t>darrere</a:t>
            </a:r>
            <a:r>
              <a:rPr lang="es-ES" sz="6800" b="1" dirty="0" smtClean="0"/>
              <a:t> del </a:t>
            </a:r>
            <a:r>
              <a:rPr lang="es-ES" sz="6800" b="1" dirty="0" err="1" smtClean="0"/>
              <a:t>mobil</a:t>
            </a:r>
            <a:endParaRPr lang="es-ES" sz="6800" b="1" dirty="0" smtClean="0"/>
          </a:p>
          <a:p>
            <a:pPr marL="114300" lvl="0" indent="0">
              <a:buNone/>
            </a:pPr>
            <a:endParaRPr lang="es-ES" sz="3800" b="1" dirty="0"/>
          </a:p>
          <a:p>
            <a:pPr marL="114300" lvl="0" indent="0">
              <a:buNone/>
            </a:pPr>
            <a:endParaRPr lang="es-ES" sz="3800" b="1" dirty="0"/>
          </a:p>
          <a:p>
            <a:pPr marL="114300" lvl="0" indent="0">
              <a:buNone/>
            </a:pPr>
            <a:r>
              <a:rPr lang="es-ES" sz="4300" dirty="0"/>
              <a:t>    </a:t>
            </a:r>
            <a:r>
              <a:rPr lang="es-ES" sz="4300" dirty="0" err="1"/>
              <a:t>if</a:t>
            </a:r>
            <a:r>
              <a:rPr lang="es-ES" sz="4300" dirty="0"/>
              <a:t>(</a:t>
            </a:r>
            <a:r>
              <a:rPr lang="es-ES" sz="4300" dirty="0" err="1"/>
              <a:t>n.getUserMedia</a:t>
            </a:r>
            <a:r>
              <a:rPr lang="es-ES" sz="4300" dirty="0"/>
              <a:t>)</a:t>
            </a:r>
          </a:p>
          <a:p>
            <a:pPr marL="114300" lvl="0" indent="0">
              <a:buNone/>
            </a:pPr>
            <a:r>
              <a:rPr lang="es-ES" sz="4300" dirty="0"/>
              <a:t>        </a:t>
            </a:r>
            <a:r>
              <a:rPr lang="es-ES" sz="4300" dirty="0" err="1"/>
              <a:t>n.getUserMedia</a:t>
            </a:r>
            <a:r>
              <a:rPr lang="es-ES" sz="4300" dirty="0"/>
              <a:t>({video: { </a:t>
            </a:r>
            <a:r>
              <a:rPr lang="es-ES" sz="4300" dirty="0" err="1"/>
              <a:t>facingMode</a:t>
            </a:r>
            <a:r>
              <a:rPr lang="es-ES" sz="4300" dirty="0"/>
              <a:t>: "</a:t>
            </a:r>
            <a:r>
              <a:rPr lang="es-ES" sz="4300" dirty="0" err="1"/>
              <a:t>environment</a:t>
            </a:r>
            <a:r>
              <a:rPr lang="es-ES" sz="4300" dirty="0"/>
              <a:t>"}, audio: false}, </a:t>
            </a:r>
            <a:r>
              <a:rPr lang="es-ES" sz="4300" dirty="0" err="1"/>
              <a:t>success</a:t>
            </a:r>
            <a:r>
              <a:rPr lang="es-ES" sz="4300" dirty="0"/>
              <a:t>, error);</a:t>
            </a:r>
          </a:p>
          <a:p>
            <a:pPr marL="114300" lvl="0" indent="0">
              <a:buNone/>
            </a:pPr>
            <a:r>
              <a:rPr lang="es-ES" sz="4300" dirty="0"/>
              <a:t>    </a:t>
            </a:r>
            <a:r>
              <a:rPr lang="es-ES" sz="4300" dirty="0" err="1"/>
              <a:t>else</a:t>
            </a:r>
            <a:endParaRPr lang="es-ES" sz="4300" dirty="0"/>
          </a:p>
          <a:p>
            <a:pPr marL="114300" lvl="0" indent="0">
              <a:buNone/>
            </a:pPr>
            <a:r>
              <a:rPr lang="es-ES" sz="4300" dirty="0"/>
              <a:t>    </a:t>
            </a:r>
            <a:r>
              <a:rPr lang="es-ES" sz="4300" dirty="0" err="1"/>
              <a:t>if</a:t>
            </a:r>
            <a:r>
              <a:rPr lang="es-ES" sz="4300" dirty="0"/>
              <a:t>(</a:t>
            </a:r>
            <a:r>
              <a:rPr lang="es-ES" sz="4300" dirty="0" err="1"/>
              <a:t>n.mediaDevices.getUserMedia</a:t>
            </a:r>
            <a:r>
              <a:rPr lang="es-ES" sz="4300" dirty="0"/>
              <a:t>)</a:t>
            </a:r>
          </a:p>
          <a:p>
            <a:pPr marL="114300" lvl="0" indent="0">
              <a:buNone/>
            </a:pPr>
            <a:r>
              <a:rPr lang="es-ES" sz="4300" dirty="0"/>
              <a:t>        </a:t>
            </a:r>
            <a:r>
              <a:rPr lang="es-ES" sz="4300" dirty="0" err="1"/>
              <a:t>n.mediaDevices.getUserMedia</a:t>
            </a:r>
            <a:r>
              <a:rPr lang="es-ES" sz="4300" dirty="0"/>
              <a:t>({video: { </a:t>
            </a:r>
            <a:r>
              <a:rPr lang="es-ES" sz="4300" dirty="0" err="1"/>
              <a:t>facingMode</a:t>
            </a:r>
            <a:r>
              <a:rPr lang="es-ES" sz="4300" dirty="0"/>
              <a:t>: "</a:t>
            </a:r>
            <a:r>
              <a:rPr lang="es-ES" sz="4300" dirty="0" err="1"/>
              <a:t>environment</a:t>
            </a:r>
            <a:r>
              <a:rPr lang="es-ES" sz="4300" dirty="0"/>
              <a:t>"} , audio: false})</a:t>
            </a:r>
          </a:p>
          <a:p>
            <a:pPr marL="114300" lvl="0" indent="0">
              <a:buNone/>
            </a:pPr>
            <a:r>
              <a:rPr lang="es-ES" sz="4300" dirty="0"/>
              <a:t>            .</a:t>
            </a:r>
            <a:r>
              <a:rPr lang="es-ES" sz="4300" dirty="0" err="1"/>
              <a:t>then</a:t>
            </a:r>
            <a:r>
              <a:rPr lang="es-ES" sz="4300" dirty="0"/>
              <a:t>(</a:t>
            </a:r>
            <a:r>
              <a:rPr lang="es-ES" sz="4300" dirty="0" err="1"/>
              <a:t>success</a:t>
            </a:r>
            <a:r>
              <a:rPr lang="es-ES" sz="4300" dirty="0"/>
              <a:t>)</a:t>
            </a:r>
          </a:p>
          <a:p>
            <a:pPr marL="114300" lvl="0" indent="0">
              <a:buNone/>
            </a:pPr>
            <a:r>
              <a:rPr lang="es-ES" sz="4300" dirty="0"/>
              <a:t>            .catch(error);</a:t>
            </a:r>
          </a:p>
          <a:p>
            <a:pPr marL="114300" lvl="0" indent="0">
              <a:buNone/>
            </a:pPr>
            <a:r>
              <a:rPr lang="es-ES" sz="4300" dirty="0"/>
              <a:t>    </a:t>
            </a:r>
            <a:r>
              <a:rPr lang="es-ES" sz="4300" dirty="0" err="1"/>
              <a:t>else</a:t>
            </a:r>
            <a:endParaRPr lang="es-ES" sz="4300" dirty="0"/>
          </a:p>
          <a:p>
            <a:pPr marL="114300" lvl="0" indent="0">
              <a:buNone/>
            </a:pPr>
            <a:r>
              <a:rPr lang="es-ES" sz="4300" dirty="0"/>
              <a:t>    </a:t>
            </a:r>
            <a:r>
              <a:rPr lang="es-ES" sz="4300" dirty="0" err="1"/>
              <a:t>if</a:t>
            </a:r>
            <a:r>
              <a:rPr lang="es-ES" sz="4300" dirty="0"/>
              <a:t>(</a:t>
            </a:r>
            <a:r>
              <a:rPr lang="es-ES" sz="4300" dirty="0" err="1"/>
              <a:t>n.webkitGetUserMedia</a:t>
            </a:r>
            <a:r>
              <a:rPr lang="es-ES" sz="4300" dirty="0"/>
              <a:t>)</a:t>
            </a:r>
          </a:p>
          <a:p>
            <a:pPr marL="114300" lvl="0" indent="0">
              <a:buNone/>
            </a:pPr>
            <a:r>
              <a:rPr lang="es-ES" sz="4300" dirty="0"/>
              <a:t>    {</a:t>
            </a:r>
          </a:p>
          <a:p>
            <a:pPr marL="114300" lvl="0" indent="0">
              <a:buNone/>
            </a:pPr>
            <a:r>
              <a:rPr lang="es-ES" sz="4300" dirty="0"/>
              <a:t>        </a:t>
            </a:r>
            <a:r>
              <a:rPr lang="es-ES" sz="4300" dirty="0" err="1"/>
              <a:t>webkit</a:t>
            </a:r>
            <a:r>
              <a:rPr lang="es-ES" sz="4300" dirty="0"/>
              <a:t>=true;</a:t>
            </a:r>
          </a:p>
          <a:p>
            <a:pPr marL="114300" lvl="0" indent="0">
              <a:buNone/>
            </a:pPr>
            <a:r>
              <a:rPr lang="es-ES" sz="4300" dirty="0"/>
              <a:t>        </a:t>
            </a:r>
            <a:r>
              <a:rPr lang="es-ES" sz="4300" dirty="0" err="1"/>
              <a:t>n.webkitGetUserMedia</a:t>
            </a:r>
            <a:r>
              <a:rPr lang="es-ES" sz="4300" dirty="0"/>
              <a:t>({video:{ </a:t>
            </a:r>
            <a:r>
              <a:rPr lang="es-ES" sz="4300" dirty="0" err="1"/>
              <a:t>facingMode</a:t>
            </a:r>
            <a:r>
              <a:rPr lang="es-ES" sz="4300" dirty="0"/>
              <a:t>: "</a:t>
            </a:r>
            <a:r>
              <a:rPr lang="es-ES" sz="4300" dirty="0" err="1"/>
              <a:t>environment</a:t>
            </a:r>
            <a:r>
              <a:rPr lang="es-ES" sz="4300" dirty="0"/>
              <a:t>"}, audio: false}, </a:t>
            </a:r>
            <a:r>
              <a:rPr lang="es-ES" sz="4300" dirty="0" err="1"/>
              <a:t>success</a:t>
            </a:r>
            <a:r>
              <a:rPr lang="es-ES" sz="4300" dirty="0"/>
              <a:t>, error);</a:t>
            </a:r>
          </a:p>
          <a:p>
            <a:pPr marL="114300" lvl="0" indent="0">
              <a:buNone/>
            </a:pPr>
            <a:r>
              <a:rPr lang="es-ES" sz="4300" dirty="0"/>
              <a:t>    }</a:t>
            </a:r>
          </a:p>
          <a:p>
            <a:pPr marL="114300" lvl="0" indent="0">
              <a:buNone/>
            </a:pPr>
            <a:r>
              <a:rPr lang="es-ES" sz="4300" dirty="0"/>
              <a:t>    </a:t>
            </a:r>
            <a:r>
              <a:rPr lang="es-ES" sz="4300" dirty="0" err="1"/>
              <a:t>else</a:t>
            </a:r>
            <a:endParaRPr lang="es-ES" sz="4300" dirty="0"/>
          </a:p>
          <a:p>
            <a:pPr marL="114300" lvl="0" indent="0">
              <a:buNone/>
            </a:pPr>
            <a:r>
              <a:rPr lang="es-ES" sz="4300" dirty="0"/>
              <a:t>    </a:t>
            </a:r>
            <a:r>
              <a:rPr lang="es-ES" sz="4300" dirty="0" err="1"/>
              <a:t>if</a:t>
            </a:r>
            <a:r>
              <a:rPr lang="es-ES" sz="4300" dirty="0"/>
              <a:t>(</a:t>
            </a:r>
            <a:r>
              <a:rPr lang="es-ES" sz="4300" dirty="0" err="1"/>
              <a:t>n.mozGetUserMedia</a:t>
            </a:r>
            <a:r>
              <a:rPr lang="es-ES" sz="4300" dirty="0"/>
              <a:t>)</a:t>
            </a:r>
          </a:p>
          <a:p>
            <a:pPr marL="114300" lvl="0" indent="0">
              <a:buNone/>
            </a:pPr>
            <a:r>
              <a:rPr lang="es-ES" sz="4300" dirty="0"/>
              <a:t>    {</a:t>
            </a:r>
          </a:p>
          <a:p>
            <a:pPr marL="114300" lvl="0" indent="0">
              <a:buNone/>
            </a:pPr>
            <a:r>
              <a:rPr lang="es-ES" sz="4300" dirty="0"/>
              <a:t>        </a:t>
            </a:r>
            <a:r>
              <a:rPr lang="es-ES" sz="4300" dirty="0" err="1"/>
              <a:t>moz</a:t>
            </a:r>
            <a:r>
              <a:rPr lang="es-ES" sz="4300" dirty="0"/>
              <a:t>=true;</a:t>
            </a:r>
          </a:p>
          <a:p>
            <a:pPr marL="114300" lvl="0" indent="0">
              <a:buNone/>
            </a:pPr>
            <a:r>
              <a:rPr lang="es-ES" sz="4300" dirty="0"/>
              <a:t>        </a:t>
            </a:r>
            <a:r>
              <a:rPr lang="es-ES" sz="4300" dirty="0" err="1"/>
              <a:t>n.mozGetUserMedia</a:t>
            </a:r>
            <a:r>
              <a:rPr lang="es-ES" sz="4300" dirty="0"/>
              <a:t>({video: { </a:t>
            </a:r>
            <a:r>
              <a:rPr lang="es-ES" sz="4300" dirty="0" err="1"/>
              <a:t>facingMode</a:t>
            </a:r>
            <a:r>
              <a:rPr lang="es-ES" sz="4300" dirty="0"/>
              <a:t>: "</a:t>
            </a:r>
            <a:r>
              <a:rPr lang="es-ES" sz="4300" dirty="0" err="1"/>
              <a:t>environment</a:t>
            </a:r>
            <a:r>
              <a:rPr lang="es-ES" sz="4300" dirty="0"/>
              <a:t>"}, audio: false}, </a:t>
            </a:r>
            <a:r>
              <a:rPr lang="es-ES" sz="4300" dirty="0" err="1"/>
              <a:t>success</a:t>
            </a:r>
            <a:r>
              <a:rPr lang="es-ES" sz="4300" dirty="0"/>
              <a:t>, error);</a:t>
            </a:r>
          </a:p>
          <a:p>
            <a:pPr marL="114300" lvl="0" indent="0">
              <a:buNone/>
            </a:pPr>
            <a:r>
              <a:rPr lang="es-ES" sz="4300" dirty="0"/>
              <a:t>    </a:t>
            </a:r>
            <a:r>
              <a:rPr lang="es-ES" sz="4300" dirty="0" smtClean="0"/>
              <a:t>}</a:t>
            </a:r>
            <a:endParaRPr lang="es-ES" sz="43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3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ca-ES" b="1" dirty="0"/>
              <a:t>Estil i adaptabilitat 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4697760"/>
            <a:ext cx="7776864" cy="2160240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s-ES" sz="2000" dirty="0" smtClean="0"/>
              <a:t>Ocultar i mostrar </a:t>
            </a:r>
            <a:r>
              <a:rPr lang="es-ES" sz="2000" dirty="0" err="1" smtClean="0"/>
              <a:t>seccions</a:t>
            </a:r>
            <a:endParaRPr lang="es-ES" sz="2000" dirty="0" smtClean="0"/>
          </a:p>
          <a:p>
            <a:pPr lvl="0">
              <a:buFontTx/>
              <a:buChar char="-"/>
            </a:pPr>
            <a:r>
              <a:rPr lang="es-ES" sz="2000" dirty="0" err="1" smtClean="0"/>
              <a:t>Responsive</a:t>
            </a:r>
            <a:endParaRPr lang="es-ES" sz="2000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21" y="1985764"/>
            <a:ext cx="5372735" cy="20193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7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ca-ES" b="1" dirty="0"/>
              <a:t>Interfícies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412776"/>
            <a:ext cx="7776864" cy="51571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ca-ES" sz="2400" dirty="0"/>
              <a:t>Principal – </a:t>
            </a:r>
            <a:r>
              <a:rPr lang="ca-ES" sz="2400" dirty="0" err="1" smtClean="0"/>
              <a:t>login</a:t>
            </a:r>
            <a:r>
              <a:rPr lang="es-ES" sz="2400" dirty="0"/>
              <a:t> </a:t>
            </a:r>
          </a:p>
          <a:p>
            <a:r>
              <a:rPr lang="ca-ES" dirty="0"/>
              <a:t>Inici: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ca-ES" dirty="0" smtClean="0"/>
              <a:t>Històric</a:t>
            </a:r>
            <a:endParaRPr lang="es-ES" dirty="0"/>
          </a:p>
          <a:p>
            <a:pPr lvl="1"/>
            <a:r>
              <a:rPr lang="ca-ES" dirty="0"/>
              <a:t>Comandes</a:t>
            </a:r>
            <a:endParaRPr lang="es-ES" dirty="0"/>
          </a:p>
          <a:p>
            <a:pPr lvl="0"/>
            <a:r>
              <a:rPr lang="ca-ES" sz="2400" dirty="0"/>
              <a:t>Paràmetres:</a:t>
            </a:r>
            <a:endParaRPr lang="es-ES" sz="2400" dirty="0"/>
          </a:p>
          <a:p>
            <a:pPr lvl="1"/>
            <a:r>
              <a:rPr lang="ca-ES" dirty="0"/>
              <a:t>Gestor de </a:t>
            </a:r>
            <a:r>
              <a:rPr lang="ca-ES" dirty="0" smtClean="0"/>
              <a:t>comandes / Usuaris / Localitzacions</a:t>
            </a:r>
          </a:p>
          <a:p>
            <a:r>
              <a:rPr lang="ca-ES" sz="2600" dirty="0" smtClean="0"/>
              <a:t>Substància</a:t>
            </a:r>
            <a:endParaRPr lang="es-ES" sz="2600" dirty="0"/>
          </a:p>
          <a:p>
            <a:pPr lvl="1"/>
            <a:r>
              <a:rPr lang="es-ES" dirty="0" smtClean="0"/>
              <a:t>Cercador / </a:t>
            </a:r>
            <a:r>
              <a:rPr lang="es-ES" dirty="0" err="1" smtClean="0"/>
              <a:t>Substància</a:t>
            </a:r>
            <a:r>
              <a:rPr lang="es-ES" dirty="0" smtClean="0"/>
              <a:t> / Frases / </a:t>
            </a:r>
            <a:r>
              <a:rPr lang="es-ES" dirty="0" err="1" smtClean="0"/>
              <a:t>Pictogrames</a:t>
            </a:r>
            <a:endParaRPr lang="es-ES" dirty="0"/>
          </a:p>
          <a:p>
            <a:pPr lvl="0"/>
            <a:r>
              <a:rPr lang="ca-ES" sz="2400" dirty="0"/>
              <a:t>Estoc</a:t>
            </a:r>
            <a:endParaRPr lang="es-ES" sz="2400" dirty="0"/>
          </a:p>
          <a:p>
            <a:pPr lvl="1"/>
            <a:r>
              <a:rPr lang="ca-ES" dirty="0"/>
              <a:t>Opció fer inventari</a:t>
            </a:r>
            <a:endParaRPr lang="es-ES" dirty="0"/>
          </a:p>
          <a:p>
            <a:pPr lvl="0"/>
            <a:r>
              <a:rPr lang="ca-ES" sz="2400" dirty="0"/>
              <a:t>Històric </a:t>
            </a:r>
            <a:endParaRPr lang="es-ES" sz="2400" dirty="0"/>
          </a:p>
          <a:p>
            <a:pPr lvl="0"/>
            <a:r>
              <a:rPr lang="ca-ES" sz="2400" dirty="0"/>
              <a:t>Comandes</a:t>
            </a:r>
            <a:endParaRPr lang="es-ES" sz="2400" dirty="0"/>
          </a:p>
          <a:p>
            <a:pPr lvl="1"/>
            <a:r>
              <a:rPr lang="ca-ES" dirty="0" smtClean="0"/>
              <a:t>Proveïdors</a:t>
            </a:r>
          </a:p>
          <a:p>
            <a:pPr lvl="0"/>
            <a:r>
              <a:rPr lang="ca-ES" sz="2400" dirty="0"/>
              <a:t>Cercar (per </a:t>
            </a:r>
            <a:r>
              <a:rPr lang="ca-ES" sz="2400" dirty="0" err="1" smtClean="0"/>
              <a:t>qr</a:t>
            </a:r>
            <a:r>
              <a:rPr lang="ca-ES" sz="2400" dirty="0" smtClean="0"/>
              <a:t>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23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ca-ES" b="1" dirty="0" smtClean="0"/>
              <a:t>Models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412776"/>
            <a:ext cx="7776864" cy="51571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ca-ES" sz="2400" dirty="0" err="1" smtClean="0"/>
              <a:t>Creariem</a:t>
            </a:r>
            <a:r>
              <a:rPr lang="ca-ES" sz="2400" dirty="0" smtClean="0"/>
              <a:t> </a:t>
            </a:r>
            <a:r>
              <a:rPr lang="ca-ES" sz="2400" dirty="0"/>
              <a:t>un model per cada taula de la base de dades.</a:t>
            </a:r>
            <a:endParaRPr lang="es-ES" sz="2400" dirty="0"/>
          </a:p>
          <a:p>
            <a:r>
              <a:rPr lang="ca-ES" sz="2400" b="1" dirty="0"/>
              <a:t>Model</a:t>
            </a:r>
            <a:endParaRPr lang="es-ES" sz="2400" b="1" dirty="0"/>
          </a:p>
          <a:p>
            <a:pPr lvl="1"/>
            <a:r>
              <a:rPr lang="ca-ES" dirty="0" err="1"/>
              <a:t>getTaulaActual</a:t>
            </a:r>
            <a:r>
              <a:rPr lang="ca-ES" dirty="0"/>
              <a:t>()</a:t>
            </a:r>
            <a:endParaRPr lang="es-ES" dirty="0"/>
          </a:p>
          <a:p>
            <a:pPr lvl="1"/>
            <a:r>
              <a:rPr lang="ca-ES" dirty="0" err="1"/>
              <a:t>setTaulaActual</a:t>
            </a:r>
            <a:r>
              <a:rPr lang="ca-ES" dirty="0"/>
              <a:t>($var)</a:t>
            </a:r>
            <a:endParaRPr lang="es-ES" dirty="0"/>
          </a:p>
          <a:p>
            <a:pPr lvl="1"/>
            <a:r>
              <a:rPr lang="ca-ES" dirty="0" err="1"/>
              <a:t>getAll</a:t>
            </a:r>
            <a:r>
              <a:rPr lang="ca-ES" dirty="0"/>
              <a:t>()</a:t>
            </a:r>
            <a:endParaRPr lang="es-ES" dirty="0"/>
          </a:p>
          <a:p>
            <a:pPr lvl="1"/>
            <a:r>
              <a:rPr lang="ca-ES" dirty="0" err="1"/>
              <a:t>getByID</a:t>
            </a:r>
            <a:r>
              <a:rPr lang="ca-ES" dirty="0"/>
              <a:t>($</a:t>
            </a:r>
            <a:r>
              <a:rPr lang="ca-ES" dirty="0" err="1"/>
              <a:t>id</a:t>
            </a:r>
            <a:r>
              <a:rPr lang="ca-ES" dirty="0"/>
              <a:t>)</a:t>
            </a:r>
            <a:endParaRPr lang="es-ES" dirty="0"/>
          </a:p>
          <a:p>
            <a:pPr lvl="1"/>
            <a:r>
              <a:rPr lang="ca-ES" dirty="0" err="1"/>
              <a:t>getByColumn</a:t>
            </a:r>
            <a:r>
              <a:rPr lang="ca-ES" dirty="0"/>
              <a:t>($</a:t>
            </a:r>
            <a:r>
              <a:rPr lang="ca-ES" dirty="0" err="1"/>
              <a:t>var,$columna</a:t>
            </a:r>
            <a:r>
              <a:rPr lang="ca-ES" dirty="0"/>
              <a:t>)</a:t>
            </a:r>
            <a:endParaRPr lang="es-ES" dirty="0"/>
          </a:p>
          <a:p>
            <a:pPr lvl="1"/>
            <a:r>
              <a:rPr lang="ca-ES" dirty="0" err="1"/>
              <a:t>deleteByID</a:t>
            </a:r>
            <a:r>
              <a:rPr lang="ca-ES" dirty="0"/>
              <a:t>($</a:t>
            </a:r>
            <a:r>
              <a:rPr lang="ca-ES" dirty="0" err="1"/>
              <a:t>id</a:t>
            </a:r>
            <a:r>
              <a:rPr lang="ca-ES" dirty="0"/>
              <a:t>)</a:t>
            </a:r>
            <a:endParaRPr lang="es-ES" dirty="0"/>
          </a:p>
          <a:p>
            <a:pPr lvl="1"/>
            <a:r>
              <a:rPr lang="ca-ES" dirty="0" err="1"/>
              <a:t>deleteByColumn</a:t>
            </a:r>
            <a:r>
              <a:rPr lang="ca-ES" dirty="0"/>
              <a:t>($</a:t>
            </a:r>
            <a:r>
              <a:rPr lang="ca-ES" dirty="0" err="1"/>
              <a:t>var,$columna</a:t>
            </a:r>
            <a:r>
              <a:rPr lang="ca-ES" dirty="0"/>
              <a:t>)</a:t>
            </a:r>
            <a:endParaRPr lang="es-ES" dirty="0"/>
          </a:p>
          <a:p>
            <a:pPr lvl="1"/>
            <a:r>
              <a:rPr lang="ca-ES" dirty="0" err="1" smtClean="0"/>
              <a:t>consultaSql</a:t>
            </a:r>
            <a:r>
              <a:rPr lang="ca-ES" dirty="0"/>
              <a:t>($</a:t>
            </a:r>
            <a:r>
              <a:rPr lang="ca-ES" dirty="0" smtClean="0"/>
              <a:t>consulta)</a:t>
            </a:r>
            <a:endParaRPr lang="es-ES" dirty="0"/>
          </a:p>
          <a:p>
            <a:pPr lvl="1"/>
            <a:r>
              <a:rPr lang="ca-ES" dirty="0" err="1"/>
              <a:t>consultaSqlUnica</a:t>
            </a:r>
            <a:r>
              <a:rPr lang="ca-ES" dirty="0"/>
              <a:t>($consulta) </a:t>
            </a:r>
            <a:endParaRPr lang="es-ES" dirty="0"/>
          </a:p>
          <a:p>
            <a:pPr lvl="1"/>
            <a:r>
              <a:rPr lang="ca-ES" dirty="0" err="1"/>
              <a:t>llistatSql</a:t>
            </a:r>
            <a:r>
              <a:rPr lang="ca-ES" dirty="0"/>
              <a:t>($consulta)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27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Requeriments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b="1" dirty="0"/>
              <a:t>Gestió de l’estoc de productes químics:</a:t>
            </a:r>
            <a:endParaRPr lang="es-ES" b="1" dirty="0"/>
          </a:p>
          <a:p>
            <a:pPr lvl="0"/>
            <a:r>
              <a:rPr lang="ca-ES" dirty="0"/>
              <a:t>Base de dades </a:t>
            </a:r>
            <a:endParaRPr lang="ca-ES" dirty="0" smtClean="0"/>
          </a:p>
          <a:p>
            <a:pPr lvl="0"/>
            <a:r>
              <a:rPr lang="ca-ES" dirty="0" smtClean="0"/>
              <a:t>Etiquetatge </a:t>
            </a:r>
            <a:r>
              <a:rPr lang="ca-ES" dirty="0"/>
              <a:t>dels productes </a:t>
            </a:r>
            <a:endParaRPr lang="ca-ES" dirty="0" smtClean="0"/>
          </a:p>
          <a:p>
            <a:pPr lvl="0"/>
            <a:r>
              <a:rPr lang="ca-ES" dirty="0" smtClean="0"/>
              <a:t>Recepció </a:t>
            </a:r>
            <a:r>
              <a:rPr lang="ca-ES" dirty="0"/>
              <a:t>de </a:t>
            </a:r>
            <a:r>
              <a:rPr lang="ca-ES" dirty="0" smtClean="0"/>
              <a:t>comandes</a:t>
            </a:r>
            <a:endParaRPr lang="es-ES" dirty="0"/>
          </a:p>
          <a:p>
            <a:pPr lvl="0"/>
            <a:r>
              <a:rPr lang="ca-ES" dirty="0"/>
              <a:t>Poder fer inventari de manera àgil utilitzant els codis QR.</a:t>
            </a:r>
            <a:endParaRPr lang="es-ES" dirty="0"/>
          </a:p>
          <a:p>
            <a:pPr lvl="0"/>
            <a:r>
              <a:rPr lang="ca-ES" dirty="0"/>
              <a:t>Poder cercar productes per frases i per pictogrames.</a:t>
            </a:r>
            <a:endParaRPr lang="es-ES" dirty="0"/>
          </a:p>
          <a:p>
            <a:pPr lvl="0"/>
            <a:r>
              <a:rPr lang="ca-ES" dirty="0"/>
              <a:t>Generar avisos </a:t>
            </a:r>
            <a:r>
              <a:rPr lang="ca-ES" dirty="0" smtClean="0"/>
              <a:t>cada </a:t>
            </a:r>
            <a:r>
              <a:rPr lang="ca-ES" dirty="0"/>
              <a:t>vegada que un producte baixi de l’estoc desitjat.</a:t>
            </a:r>
            <a:endParaRPr lang="es-ES" dirty="0"/>
          </a:p>
          <a:p>
            <a:pPr lvl="0"/>
            <a:r>
              <a:rPr lang="ca-ES" dirty="0"/>
              <a:t>Tenir en compte que en un futur, a part de les substàncies, també es voldrà afegir el control del material.</a:t>
            </a:r>
            <a:endParaRPr lang="es-ES" dirty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92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ca-ES" b="1" dirty="0" smtClean="0"/>
              <a:t>Altres funcions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584176"/>
            <a:ext cx="7776864" cy="5157192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s-ES" sz="2400" dirty="0" err="1" smtClean="0"/>
              <a:t>Encriptat</a:t>
            </a:r>
            <a:r>
              <a:rPr lang="es-ES" sz="2400" dirty="0" smtClean="0"/>
              <a:t> </a:t>
            </a:r>
            <a:r>
              <a:rPr lang="es-ES" sz="2400" dirty="0" err="1" smtClean="0"/>
              <a:t>contrasenyes</a:t>
            </a:r>
            <a:r>
              <a:rPr lang="es-ES" sz="2400" dirty="0" smtClean="0"/>
              <a:t>:</a:t>
            </a:r>
          </a:p>
          <a:p>
            <a:pPr marL="114300" indent="0">
              <a:buNone/>
            </a:pPr>
            <a:r>
              <a:rPr lang="es-ES" dirty="0"/>
              <a:t>	</a:t>
            </a:r>
          </a:p>
          <a:p>
            <a:pPr marL="114300" indent="0">
              <a:buNone/>
            </a:pP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encriptar</a:t>
            </a:r>
            <a:r>
              <a:rPr lang="es-ES" dirty="0"/>
              <a:t>($</a:t>
            </a:r>
            <a:r>
              <a:rPr lang="es-ES" dirty="0" err="1"/>
              <a:t>pwd</a:t>
            </a:r>
            <a:r>
              <a:rPr lang="es-ES" dirty="0"/>
              <a:t>){</a:t>
            </a:r>
          </a:p>
          <a:p>
            <a:pPr marL="114300" indent="0">
              <a:buNone/>
            </a:pPr>
            <a:r>
              <a:rPr lang="es-ES" dirty="0"/>
              <a:t>    $</a:t>
            </a:r>
            <a:r>
              <a:rPr lang="es-ES" dirty="0" err="1"/>
              <a:t>key</a:t>
            </a:r>
            <a:r>
              <a:rPr lang="es-ES" dirty="0"/>
              <a:t>='Quimica@1234';  // </a:t>
            </a:r>
            <a:r>
              <a:rPr lang="es-ES" dirty="0" err="1"/>
              <a:t>Clau</a:t>
            </a:r>
            <a:r>
              <a:rPr lang="es-ES" dirty="0"/>
              <a:t> de </a:t>
            </a:r>
            <a:r>
              <a:rPr lang="es-ES" dirty="0" err="1"/>
              <a:t>codificació</a:t>
            </a:r>
            <a:r>
              <a:rPr lang="es-ES" dirty="0"/>
              <a:t> , </a:t>
            </a:r>
            <a:r>
              <a:rPr lang="es-ES" dirty="0" err="1"/>
              <a:t>s'ha</a:t>
            </a:r>
            <a:r>
              <a:rPr lang="es-ES" dirty="0"/>
              <a:t> </a:t>
            </a:r>
            <a:r>
              <a:rPr lang="es-ES" dirty="0" err="1"/>
              <a:t>d'utilitzar</a:t>
            </a:r>
            <a:r>
              <a:rPr lang="es-ES" dirty="0"/>
              <a:t> la </a:t>
            </a:r>
            <a:r>
              <a:rPr lang="es-ES" dirty="0" err="1"/>
              <a:t>mateixa</a:t>
            </a:r>
            <a:r>
              <a:rPr lang="es-ES" dirty="0"/>
              <a:t> per </a:t>
            </a:r>
            <a:r>
              <a:rPr lang="es-ES" dirty="0" err="1"/>
              <a:t>encriptar</a:t>
            </a:r>
            <a:r>
              <a:rPr lang="es-ES" dirty="0"/>
              <a:t> i </a:t>
            </a:r>
            <a:r>
              <a:rPr lang="es-ES" dirty="0" err="1"/>
              <a:t>desenecriptar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    $</a:t>
            </a:r>
            <a:r>
              <a:rPr lang="es-ES" dirty="0" err="1"/>
              <a:t>encrypted</a:t>
            </a:r>
            <a:r>
              <a:rPr lang="es-ES" dirty="0"/>
              <a:t> = base64_encode(</a:t>
            </a:r>
            <a:r>
              <a:rPr lang="es-ES" dirty="0" err="1"/>
              <a:t>mcrypt_encrypt</a:t>
            </a:r>
            <a:r>
              <a:rPr lang="es-ES" dirty="0"/>
              <a:t>(MCRYPT_RIJNDAEL_256, md5($</a:t>
            </a:r>
            <a:r>
              <a:rPr lang="es-ES" dirty="0" err="1"/>
              <a:t>key</a:t>
            </a:r>
            <a:r>
              <a:rPr lang="es-ES" dirty="0"/>
              <a:t>), $</a:t>
            </a:r>
            <a:r>
              <a:rPr lang="es-ES" dirty="0" err="1"/>
              <a:t>pwd</a:t>
            </a:r>
            <a:r>
              <a:rPr lang="es-ES" dirty="0"/>
              <a:t>, MCRYPT_MODE_CBC, md5(md5($</a:t>
            </a:r>
            <a:r>
              <a:rPr lang="es-ES" dirty="0" err="1"/>
              <a:t>key</a:t>
            </a:r>
            <a:r>
              <a:rPr lang="es-ES" dirty="0"/>
              <a:t>))));</a:t>
            </a:r>
          </a:p>
          <a:p>
            <a:pPr marL="11430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$</a:t>
            </a:r>
            <a:r>
              <a:rPr lang="es-ES" dirty="0" err="1"/>
              <a:t>encrypted</a:t>
            </a:r>
            <a:r>
              <a:rPr lang="es-ES" dirty="0"/>
              <a:t>;</a:t>
            </a:r>
          </a:p>
          <a:p>
            <a:pPr marL="114300" indent="0">
              <a:buNone/>
            </a:pPr>
            <a:r>
              <a:rPr lang="es-ES" dirty="0"/>
              <a:t> </a:t>
            </a:r>
          </a:p>
          <a:p>
            <a:pPr marL="114300" indent="0">
              <a:buNone/>
            </a:pPr>
            <a:r>
              <a:rPr lang="es-ES" dirty="0"/>
              <a:t>}</a:t>
            </a:r>
          </a:p>
          <a:p>
            <a:pPr marL="114300" indent="0">
              <a:buNone/>
            </a:pPr>
            <a:r>
              <a:rPr lang="es-ES" dirty="0"/>
              <a:t> </a:t>
            </a:r>
          </a:p>
          <a:p>
            <a:pPr marL="114300" indent="0">
              <a:buNone/>
            </a:pP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desencriptar</a:t>
            </a:r>
            <a:r>
              <a:rPr lang="es-ES" dirty="0"/>
              <a:t>($</a:t>
            </a:r>
            <a:r>
              <a:rPr lang="es-ES" dirty="0" err="1"/>
              <a:t>pwd</a:t>
            </a:r>
            <a:r>
              <a:rPr lang="es-ES" dirty="0"/>
              <a:t>){</a:t>
            </a:r>
          </a:p>
          <a:p>
            <a:pPr marL="114300" indent="0">
              <a:buNone/>
            </a:pPr>
            <a:r>
              <a:rPr lang="es-ES" dirty="0"/>
              <a:t>     $</a:t>
            </a:r>
            <a:r>
              <a:rPr lang="es-ES" dirty="0" err="1"/>
              <a:t>key</a:t>
            </a:r>
            <a:r>
              <a:rPr lang="es-ES" dirty="0"/>
              <a:t>='Quimica@1234';  // </a:t>
            </a:r>
            <a:r>
              <a:rPr lang="es-ES" dirty="0" err="1"/>
              <a:t>Clau</a:t>
            </a:r>
            <a:r>
              <a:rPr lang="es-ES" dirty="0"/>
              <a:t> de </a:t>
            </a:r>
            <a:r>
              <a:rPr lang="es-ES" dirty="0" err="1"/>
              <a:t>codificació</a:t>
            </a:r>
            <a:r>
              <a:rPr lang="es-ES" dirty="0"/>
              <a:t> , </a:t>
            </a:r>
            <a:r>
              <a:rPr lang="es-ES" dirty="0" err="1"/>
              <a:t>s'ha</a:t>
            </a:r>
            <a:r>
              <a:rPr lang="es-ES" dirty="0"/>
              <a:t> </a:t>
            </a:r>
            <a:r>
              <a:rPr lang="es-ES" dirty="0" err="1"/>
              <a:t>d'utilitzar</a:t>
            </a:r>
            <a:r>
              <a:rPr lang="es-ES" dirty="0"/>
              <a:t> la </a:t>
            </a:r>
            <a:r>
              <a:rPr lang="es-ES" dirty="0" err="1"/>
              <a:t>mateixa</a:t>
            </a:r>
            <a:r>
              <a:rPr lang="es-ES" dirty="0"/>
              <a:t> per </a:t>
            </a:r>
            <a:r>
              <a:rPr lang="es-ES" dirty="0" err="1"/>
              <a:t>encriptar</a:t>
            </a:r>
            <a:r>
              <a:rPr lang="es-ES" dirty="0"/>
              <a:t> i </a:t>
            </a:r>
            <a:r>
              <a:rPr lang="es-ES" dirty="0" err="1"/>
              <a:t>desenecriptar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     $</a:t>
            </a:r>
            <a:r>
              <a:rPr lang="es-ES" dirty="0" err="1"/>
              <a:t>decrypted</a:t>
            </a:r>
            <a:r>
              <a:rPr lang="es-ES" dirty="0"/>
              <a:t> = </a:t>
            </a:r>
            <a:r>
              <a:rPr lang="es-ES" dirty="0" err="1"/>
              <a:t>rtrim</a:t>
            </a:r>
            <a:r>
              <a:rPr lang="es-ES" dirty="0"/>
              <a:t>(</a:t>
            </a:r>
            <a:r>
              <a:rPr lang="es-ES" dirty="0" err="1"/>
              <a:t>mcrypt_decrypt</a:t>
            </a:r>
            <a:r>
              <a:rPr lang="es-ES" dirty="0"/>
              <a:t>(MCRYPT_RIJNDAEL_256, md5($</a:t>
            </a:r>
            <a:r>
              <a:rPr lang="es-ES" dirty="0" err="1"/>
              <a:t>key</a:t>
            </a:r>
            <a:r>
              <a:rPr lang="es-ES" dirty="0"/>
              <a:t>), base64_decode($</a:t>
            </a:r>
            <a:r>
              <a:rPr lang="es-ES" dirty="0" err="1"/>
              <a:t>pwd</a:t>
            </a:r>
            <a:r>
              <a:rPr lang="es-ES" dirty="0"/>
              <a:t>), MCRYPT_MODE_CBC, md5(md5($</a:t>
            </a:r>
            <a:r>
              <a:rPr lang="es-ES" dirty="0" err="1"/>
              <a:t>key</a:t>
            </a:r>
            <a:r>
              <a:rPr lang="es-ES" dirty="0"/>
              <a:t>))), "\0");</a:t>
            </a:r>
          </a:p>
          <a:p>
            <a:pPr marL="11430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$</a:t>
            </a:r>
            <a:r>
              <a:rPr lang="es-ES" dirty="0" err="1"/>
              <a:t>decrypted</a:t>
            </a:r>
            <a:r>
              <a:rPr lang="es-ES" dirty="0"/>
              <a:t>;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332656"/>
            <a:ext cx="7620000" cy="1143000"/>
          </a:xfrm>
        </p:spPr>
        <p:txBody>
          <a:bodyPr/>
          <a:lstStyle/>
          <a:p>
            <a:r>
              <a:rPr lang="ca-ES" b="1" dirty="0" smtClean="0"/>
              <a:t>Aprenentatges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412776"/>
            <a:ext cx="7776864" cy="5157192"/>
          </a:xfrm>
        </p:spPr>
        <p:txBody>
          <a:bodyPr>
            <a:normAutofit/>
          </a:bodyPr>
          <a:lstStyle/>
          <a:p>
            <a:pPr lvl="0"/>
            <a:r>
              <a:rPr lang="ca-ES" sz="2400" dirty="0" smtClean="0"/>
              <a:t>Fulls d’estil </a:t>
            </a:r>
            <a:r>
              <a:rPr lang="ca-ES" sz="2400" dirty="0" err="1" smtClean="0"/>
              <a:t>predefinits</a:t>
            </a:r>
            <a:r>
              <a:rPr lang="ca-ES" sz="2400" dirty="0" smtClean="0"/>
              <a:t>: estalvi de </a:t>
            </a:r>
            <a:r>
              <a:rPr lang="ca-ES" sz="2400" dirty="0"/>
              <a:t>temps de disseny però </a:t>
            </a:r>
            <a:r>
              <a:rPr lang="ca-ES" sz="2400" dirty="0" smtClean="0"/>
              <a:t>hem hagut de </a:t>
            </a:r>
            <a:r>
              <a:rPr lang="ca-ES" sz="2400" dirty="0" err="1"/>
              <a:t>debuggar</a:t>
            </a:r>
            <a:r>
              <a:rPr lang="ca-ES" sz="2400" dirty="0"/>
              <a:t> i </a:t>
            </a:r>
            <a:r>
              <a:rPr lang="ca-ES" sz="2400" dirty="0" smtClean="0"/>
              <a:t>comprendre el codi.</a:t>
            </a:r>
            <a:endParaRPr lang="es-ES" sz="2400" dirty="0"/>
          </a:p>
          <a:p>
            <a:pPr lvl="0"/>
            <a:r>
              <a:rPr lang="ca-ES" sz="2400" dirty="0" smtClean="0"/>
              <a:t>Diversitat en les habilitats dels membres de l’equip.</a:t>
            </a:r>
          </a:p>
          <a:p>
            <a:pPr lvl="0"/>
            <a:r>
              <a:rPr lang="ca-ES" sz="2400" dirty="0" err="1" smtClean="0"/>
              <a:t>Importancia</a:t>
            </a:r>
            <a:r>
              <a:rPr lang="ca-ES" sz="2400" dirty="0" smtClean="0"/>
              <a:t> de revisar </a:t>
            </a:r>
            <a:r>
              <a:rPr lang="ca-ES" sz="2400" dirty="0" err="1" smtClean="0"/>
              <a:t>evisió</a:t>
            </a:r>
            <a:r>
              <a:rPr lang="ca-ES" sz="2400" dirty="0" smtClean="0"/>
              <a:t> setmanalment per saber com anem de calendari i prioritzar </a:t>
            </a:r>
            <a:r>
              <a:rPr lang="ca-ES" sz="2400" dirty="0"/>
              <a:t>la següent setmana. </a:t>
            </a:r>
            <a:endParaRPr lang="ca-ES" sz="2400" dirty="0" smtClean="0"/>
          </a:p>
          <a:p>
            <a:pPr lvl="0"/>
            <a:r>
              <a:rPr lang="ca-ES" sz="2400" dirty="0" smtClean="0"/>
              <a:t>Importància de </a:t>
            </a:r>
            <a:r>
              <a:rPr lang="ca-ES" sz="2400" dirty="0"/>
              <a:t>detectar les </a:t>
            </a:r>
            <a:r>
              <a:rPr lang="ca-ES" sz="2400" dirty="0" smtClean="0"/>
              <a:t>necessitats del client però també de «vendre» el que creiem </a:t>
            </a:r>
            <a:r>
              <a:rPr lang="ca-ES" sz="2400" dirty="0"/>
              <a:t>que pot ser més convenient, tant per recursos (temps) com per crear un codi consistent.</a:t>
            </a:r>
            <a:endParaRPr lang="es-ES" sz="2400" dirty="0"/>
          </a:p>
          <a:p>
            <a:pPr lvl="0"/>
            <a:r>
              <a:rPr lang="ca-ES" sz="2400" dirty="0" smtClean="0"/>
              <a:t>Importància d’ús d’un sistema de control </a:t>
            </a:r>
            <a:r>
              <a:rPr lang="ca-ES" sz="2400" dirty="0"/>
              <a:t>de </a:t>
            </a:r>
            <a:r>
              <a:rPr lang="ca-ES" sz="2400" dirty="0" smtClean="0"/>
              <a:t>versions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390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5445224"/>
            <a:ext cx="7776864" cy="5157192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s-ES" sz="3000" dirty="0" err="1" smtClean="0"/>
              <a:t>Moltes</a:t>
            </a:r>
            <a:r>
              <a:rPr lang="es-ES" sz="3000" dirty="0" smtClean="0"/>
              <a:t> </a:t>
            </a:r>
            <a:r>
              <a:rPr lang="es-ES" sz="3000" dirty="0" err="1" smtClean="0"/>
              <a:t>gràcies</a:t>
            </a:r>
            <a:r>
              <a:rPr lang="es-ES" sz="3000" dirty="0" smtClean="0"/>
              <a:t> per </a:t>
            </a:r>
            <a:r>
              <a:rPr lang="es-ES" sz="3000" dirty="0" err="1" smtClean="0"/>
              <a:t>l’atenció</a:t>
            </a:r>
            <a:endParaRPr lang="ca-ES" sz="3000" dirty="0" smtClean="0"/>
          </a:p>
          <a:p>
            <a:pPr lvl="2"/>
            <a:endParaRPr lang="ca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14" y="2201506"/>
            <a:ext cx="537285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Requeriments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b="1" dirty="0"/>
              <a:t>Usuaris i permisos</a:t>
            </a:r>
            <a:endParaRPr lang="es-ES" b="1" dirty="0"/>
          </a:p>
          <a:p>
            <a:r>
              <a:rPr lang="ca-ES" dirty="0"/>
              <a:t>Crear usuaris amb diferents permisos i accessos:</a:t>
            </a:r>
            <a:endParaRPr lang="es-ES" dirty="0"/>
          </a:p>
          <a:p>
            <a:endParaRPr lang="ca-ES" b="1" dirty="0" smtClean="0"/>
          </a:p>
          <a:p>
            <a:r>
              <a:rPr lang="ca-ES" b="1" dirty="0" smtClean="0"/>
              <a:t>Integració </a:t>
            </a:r>
            <a:r>
              <a:rPr lang="ca-ES" b="1" dirty="0"/>
              <a:t>a la intranet de l’Institut</a:t>
            </a:r>
            <a:endParaRPr lang="es-ES" b="1" dirty="0"/>
          </a:p>
          <a:p>
            <a:pPr lvl="0"/>
            <a:r>
              <a:rPr lang="ca-ES" dirty="0"/>
              <a:t>Utilitzar el mateix format i estil.</a:t>
            </a:r>
            <a:endParaRPr lang="es-ES" dirty="0"/>
          </a:p>
          <a:p>
            <a:pPr lvl="0"/>
            <a:r>
              <a:rPr lang="ca-ES" dirty="0"/>
              <a:t>Accés des de la mateixa Intranet .</a:t>
            </a:r>
            <a:endParaRPr lang="es-ES" dirty="0"/>
          </a:p>
          <a:p>
            <a:endParaRPr lang="ca-ES" b="1" dirty="0" smtClean="0"/>
          </a:p>
          <a:p>
            <a:r>
              <a:rPr lang="ca-ES" b="1" dirty="0" smtClean="0"/>
              <a:t>Altres </a:t>
            </a:r>
            <a:r>
              <a:rPr lang="ca-ES" b="1" dirty="0"/>
              <a:t>funcionalitats</a:t>
            </a:r>
            <a:endParaRPr lang="es-ES" b="1" dirty="0"/>
          </a:p>
          <a:p>
            <a:pPr lvl="0"/>
            <a:r>
              <a:rPr lang="ca-ES" dirty="0"/>
              <a:t>Text predictiu en les cerques de substàncies/envasos, frases i pictogrames.</a:t>
            </a:r>
            <a:endParaRPr lang="es-ES" dirty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55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908720"/>
            <a:ext cx="7620000" cy="1143000"/>
          </a:xfrm>
        </p:spPr>
        <p:txBody>
          <a:bodyPr/>
          <a:lstStyle/>
          <a:p>
            <a:r>
              <a:rPr lang="ca-ES" b="1" dirty="0"/>
              <a:t>Llenguatges i sistema informàtic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7620000" cy="4800600"/>
          </a:xfrm>
        </p:spPr>
        <p:txBody>
          <a:bodyPr>
            <a:normAutofit/>
          </a:bodyPr>
          <a:lstStyle/>
          <a:p>
            <a:pPr lvl="0"/>
            <a:r>
              <a:rPr lang="ca-ES" dirty="0"/>
              <a:t>Servidor de l’Institut </a:t>
            </a:r>
            <a:r>
              <a:rPr lang="ca-ES" dirty="0" err="1" smtClean="0"/>
              <a:t>Montilivi</a:t>
            </a:r>
            <a:r>
              <a:rPr lang="ca-ES" dirty="0" smtClean="0"/>
              <a:t> </a:t>
            </a:r>
            <a:r>
              <a:rPr lang="ca-ES" b="1" dirty="0" smtClean="0">
                <a:sym typeface="Wingdings 2"/>
              </a:rPr>
              <a:t></a:t>
            </a:r>
            <a:endParaRPr lang="es-ES" dirty="0"/>
          </a:p>
          <a:p>
            <a:pPr lvl="0"/>
            <a:r>
              <a:rPr lang="ca-ES" dirty="0"/>
              <a:t>Llenguatges:  SQL i PL/SQL, </a:t>
            </a:r>
            <a:r>
              <a:rPr lang="ca-ES" dirty="0" err="1"/>
              <a:t>Javascript</a:t>
            </a:r>
            <a:r>
              <a:rPr lang="ca-ES" dirty="0"/>
              <a:t>, PHP, i </a:t>
            </a:r>
            <a:r>
              <a:rPr lang="ca-ES" dirty="0" smtClean="0"/>
              <a:t>CSS</a:t>
            </a:r>
            <a:r>
              <a:rPr lang="ca-ES" b="1" dirty="0" smtClean="0"/>
              <a:t> </a:t>
            </a:r>
            <a:r>
              <a:rPr lang="ca-ES" b="1" dirty="0">
                <a:sym typeface="Wingdings 2"/>
              </a:rPr>
              <a:t></a:t>
            </a:r>
            <a:endParaRPr lang="es-ES" dirty="0"/>
          </a:p>
          <a:p>
            <a:pPr lvl="0"/>
            <a:r>
              <a:rPr lang="ca-ES" dirty="0"/>
              <a:t>IDE </a:t>
            </a:r>
            <a:r>
              <a:rPr lang="ca-ES" dirty="0" err="1"/>
              <a:t>Netbeans</a:t>
            </a:r>
            <a:r>
              <a:rPr lang="ca-ES" dirty="0"/>
              <a:t> i el </a:t>
            </a:r>
            <a:r>
              <a:rPr lang="ca-ES" dirty="0" err="1"/>
              <a:t>respositori</a:t>
            </a:r>
            <a:r>
              <a:rPr lang="ca-ES" dirty="0"/>
              <a:t> Git per controlar les </a:t>
            </a:r>
            <a:r>
              <a:rPr lang="ca-ES" dirty="0" smtClean="0"/>
              <a:t>versions </a:t>
            </a:r>
            <a:r>
              <a:rPr lang="ca-ES" dirty="0" smtClean="0">
                <a:sym typeface="Wingdings 2"/>
              </a:rPr>
              <a:t></a:t>
            </a:r>
            <a:endParaRPr lang="es-ES" dirty="0"/>
          </a:p>
          <a:p>
            <a:pPr lvl="0"/>
            <a:r>
              <a:rPr lang="ca-ES" dirty="0" err="1"/>
              <a:t>Sublime</a:t>
            </a:r>
            <a:r>
              <a:rPr lang="ca-ES" dirty="0"/>
              <a:t>, </a:t>
            </a:r>
            <a:r>
              <a:rPr lang="ca-ES" dirty="0" err="1"/>
              <a:t>Notepadd</a:t>
            </a:r>
            <a:r>
              <a:rPr lang="ca-ES" dirty="0"/>
              <a:t>++, </a:t>
            </a:r>
            <a:r>
              <a:rPr lang="ca-ES" dirty="0" err="1" smtClean="0"/>
              <a:t>Brackets</a:t>
            </a:r>
            <a:r>
              <a:rPr lang="ca-ES" dirty="0"/>
              <a:t> </a:t>
            </a:r>
            <a:r>
              <a:rPr lang="ca-ES" b="1" dirty="0" smtClean="0">
                <a:sym typeface="Wingdings 2"/>
              </a:rPr>
              <a:t></a:t>
            </a:r>
            <a:endParaRPr lang="es-ES" dirty="0"/>
          </a:p>
          <a:p>
            <a:pPr lvl="0"/>
            <a:r>
              <a:rPr lang="ca-ES" dirty="0" err="1" smtClean="0"/>
              <a:t>Framework</a:t>
            </a:r>
            <a:r>
              <a:rPr lang="ca-ES" dirty="0" smtClean="0"/>
              <a:t> </a:t>
            </a:r>
            <a:r>
              <a:rPr lang="ca-ES" dirty="0"/>
              <a:t>per l’adaptació de la web a una versió mòbil, és per això que utilitzarem </a:t>
            </a:r>
            <a:r>
              <a:rPr lang="ca-ES" dirty="0" err="1" smtClean="0"/>
              <a:t>Tokapp</a:t>
            </a:r>
            <a:r>
              <a:rPr lang="ca-ES" dirty="0" smtClean="0"/>
              <a:t> </a:t>
            </a:r>
            <a:r>
              <a:rPr lang="ca-ES" dirty="0">
                <a:sym typeface="Wingdings 2"/>
              </a:rPr>
              <a:t></a:t>
            </a:r>
            <a:endParaRPr lang="es-ES" dirty="0"/>
          </a:p>
          <a:p>
            <a:pPr lvl="0"/>
            <a:r>
              <a:rPr lang="ca-ES" dirty="0" smtClean="0"/>
              <a:t>Bootstrap </a:t>
            </a:r>
            <a:r>
              <a:rPr lang="ca-ES" b="1" dirty="0" smtClean="0">
                <a:sym typeface="Wingdings 2"/>
              </a:rPr>
              <a:t></a:t>
            </a:r>
            <a:endParaRPr lang="es-ES" dirty="0"/>
          </a:p>
          <a:p>
            <a:r>
              <a:rPr lang="ca-ES" dirty="0" err="1" smtClean="0"/>
              <a:t>Jquery-UI</a:t>
            </a:r>
            <a:r>
              <a:rPr lang="ca-ES" dirty="0">
                <a:sym typeface="Wingdings 2"/>
              </a:rPr>
              <a:t> 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600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908720"/>
            <a:ext cx="7620000" cy="1143000"/>
          </a:xfrm>
        </p:spPr>
        <p:txBody>
          <a:bodyPr/>
          <a:lstStyle/>
          <a:p>
            <a:r>
              <a:rPr lang="ca-ES" b="1" dirty="0"/>
              <a:t>Llenguatges i sistema informàtic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7620000" cy="3096344"/>
          </a:xfrm>
        </p:spPr>
        <p:txBody>
          <a:bodyPr>
            <a:normAutofit/>
          </a:bodyPr>
          <a:lstStyle/>
          <a:p>
            <a:pPr lvl="0"/>
            <a:r>
              <a:rPr lang="ca-ES" dirty="0"/>
              <a:t>Instal·lació del LAMP en el Servidor</a:t>
            </a:r>
            <a:endParaRPr lang="es-ES" dirty="0"/>
          </a:p>
          <a:p>
            <a:pPr lvl="0"/>
            <a:r>
              <a:rPr lang="ca-ES" dirty="0"/>
              <a:t>Instal·lació d’un servei </a:t>
            </a:r>
            <a:r>
              <a:rPr lang="ca-ES" dirty="0" smtClean="0"/>
              <a:t>VSFTPD, </a:t>
            </a:r>
            <a:r>
              <a:rPr lang="ca-ES" dirty="0"/>
              <a:t>ens vam decantar per aquest ja que ofereix millor seguretat</a:t>
            </a:r>
            <a:r>
              <a:rPr lang="ca-ES" dirty="0" smtClean="0"/>
              <a:t>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178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908720"/>
            <a:ext cx="7620000" cy="1143000"/>
          </a:xfrm>
        </p:spPr>
        <p:txBody>
          <a:bodyPr/>
          <a:lstStyle/>
          <a:p>
            <a:r>
              <a:rPr lang="ca-ES" b="1" dirty="0" smtClean="0"/>
              <a:t>Planificació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7620000" cy="3096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ca-ES" dirty="0" smtClean="0"/>
              <a:t>Ha </a:t>
            </a:r>
            <a:r>
              <a:rPr lang="ca-ES" dirty="0"/>
              <a:t>resultat un treball ambiciós ja que busca resoldre el mateix que un ERP en un sistema empresarial</a:t>
            </a:r>
            <a:r>
              <a:rPr lang="ca-ES" dirty="0" smtClean="0"/>
              <a:t>:</a:t>
            </a:r>
          </a:p>
          <a:p>
            <a:pPr marL="114300" indent="0">
              <a:buNone/>
            </a:pPr>
            <a:endParaRPr lang="es-ES" dirty="0"/>
          </a:p>
          <a:p>
            <a:pPr lvl="0"/>
            <a:r>
              <a:rPr lang="ca-ES" dirty="0"/>
              <a:t>Automatitzar processos</a:t>
            </a:r>
            <a:endParaRPr lang="es-ES" dirty="0"/>
          </a:p>
          <a:p>
            <a:pPr lvl="0"/>
            <a:r>
              <a:rPr lang="ca-ES" dirty="0"/>
              <a:t>Tenir accés a la informació</a:t>
            </a:r>
            <a:endParaRPr lang="es-ES" dirty="0"/>
          </a:p>
          <a:p>
            <a:pPr lvl="0"/>
            <a:r>
              <a:rPr lang="ca-ES" dirty="0"/>
              <a:t>Integració de diverses bases de dades</a:t>
            </a:r>
            <a:endParaRPr lang="es-ES" dirty="0"/>
          </a:p>
          <a:p>
            <a:pPr lvl="0"/>
            <a:r>
              <a:rPr lang="ca-ES" dirty="0"/>
              <a:t>Estalvi de temps i recursos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448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4408" y="908720"/>
            <a:ext cx="7620000" cy="1143000"/>
          </a:xfrm>
        </p:spPr>
        <p:txBody>
          <a:bodyPr/>
          <a:lstStyle/>
          <a:p>
            <a:r>
              <a:rPr lang="ca-ES" b="1" dirty="0" smtClean="0"/>
              <a:t>Planificació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7620000" cy="3096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dirty="0" smtClean="0"/>
              <a:t>Idea inicial: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r>
              <a:rPr lang="es-ES" dirty="0" err="1" smtClean="0"/>
              <a:t>Realitat</a:t>
            </a:r>
            <a:r>
              <a:rPr lang="es-ES" dirty="0" smtClean="0"/>
              <a:t>: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6" name="5 Imagen" descr="https://lh5.googleusercontent.com/1v3solIC1sIRPtpV5Zq3iauZOsAoM40NCS2RBTSEG-x3LulPG3yLKuMTntTCfKPU9wkz3Z81c4hbQBS0VgfkNCatWP_UKitKKNWppMRdKx_7M87lZB1sMuzdXYNO3YPb_jb-uLM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48610"/>
            <a:ext cx="7632848" cy="101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4901394"/>
            <a:ext cx="7632848" cy="11198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817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2400" y="548680"/>
            <a:ext cx="7620000" cy="1143000"/>
          </a:xfrm>
        </p:spPr>
        <p:txBody>
          <a:bodyPr/>
          <a:lstStyle/>
          <a:p>
            <a:r>
              <a:rPr lang="ca-ES" b="1" dirty="0" smtClean="0"/>
              <a:t>Planificació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52736"/>
            <a:ext cx="7620000" cy="3096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dirty="0" smtClean="0"/>
              <a:t>Idea inicial: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10" name="9 Imagen" descr="https://lh4.googleusercontent.com/DlzSubK7g1dwdGH1slEV8qf8FhdmKE_gB5ogbst54MI5AjL4U1geyCwz3f-ICa2B2PyXPg9u_nOkA8RyhHcSMhI_hZdeJ08ijn8dPyNK2tSFWw9Av-Grpt45QAbTknenG9IvOvP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8" y="1568842"/>
            <a:ext cx="7821402" cy="243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10 Imagen" descr="https://lh4.googleusercontent.com/gbuP1284j7CN-D9uP6FimQAZcBG8yDp0izl4DGvlkhyHnQWjUdVpodO8i7vd4J82hynKiF1--JmL0NcD51FwOqRA5a2kajThwTuJ3A1kE3O1JMoP0ME0yO75EE0fHRoW3iF3pDn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2" y="4077072"/>
            <a:ext cx="7698490" cy="24375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646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2400" y="548680"/>
            <a:ext cx="7620000" cy="1143000"/>
          </a:xfrm>
        </p:spPr>
        <p:txBody>
          <a:bodyPr/>
          <a:lstStyle/>
          <a:p>
            <a:r>
              <a:rPr lang="ca-ES" b="1" dirty="0" smtClean="0"/>
              <a:t>Planificació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36031"/>
            <a:ext cx="7620000" cy="3096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dirty="0" err="1" smtClean="0"/>
              <a:t>Realitat</a:t>
            </a:r>
            <a:r>
              <a:rPr lang="es-ES" dirty="0" smtClean="0"/>
              <a:t>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8" name="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07273" y="1700808"/>
            <a:ext cx="7837135" cy="2448272"/>
          </a:xfrm>
          <a:prstGeom prst="rect">
            <a:avLst/>
          </a:prstGeom>
        </p:spPr>
      </p:pic>
      <p:pic>
        <p:nvPicPr>
          <p:cNvPr id="9" name="8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429947" y="4314011"/>
            <a:ext cx="7742453" cy="2067317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682017" y="5692606"/>
            <a:ext cx="3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726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250</TotalTime>
  <Words>807</Words>
  <Application>Microsoft Office PowerPoint</Application>
  <PresentationFormat>Presentación en pantalla (4:3)</PresentationFormat>
  <Paragraphs>231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Adyacencia</vt:lpstr>
      <vt:lpstr>Presentación de PowerPoint</vt:lpstr>
      <vt:lpstr>Requeriments</vt:lpstr>
      <vt:lpstr>Requeriments</vt:lpstr>
      <vt:lpstr>Llenguatges i sistema informàtic </vt:lpstr>
      <vt:lpstr>Llenguatges i sistema informàtic </vt:lpstr>
      <vt:lpstr>Planificació </vt:lpstr>
      <vt:lpstr>Planificació </vt:lpstr>
      <vt:lpstr>Planificació </vt:lpstr>
      <vt:lpstr>Planificació </vt:lpstr>
      <vt:lpstr>Base de dades </vt:lpstr>
      <vt:lpstr>Base de dades </vt:lpstr>
      <vt:lpstr>Base de dades </vt:lpstr>
      <vt:lpstr>Codi QR</vt:lpstr>
      <vt:lpstr>Codi QR</vt:lpstr>
      <vt:lpstr>Codi QR</vt:lpstr>
      <vt:lpstr>Codi QR</vt:lpstr>
      <vt:lpstr>Estil i adaptabilitat </vt:lpstr>
      <vt:lpstr>Interfícies</vt:lpstr>
      <vt:lpstr>Models</vt:lpstr>
      <vt:lpstr>Altres funcions</vt:lpstr>
      <vt:lpstr>Aprenentatges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</dc:creator>
  <cp:lastModifiedBy>Marc Villalobos Figueras</cp:lastModifiedBy>
  <cp:revision>12</cp:revision>
  <dcterms:created xsi:type="dcterms:W3CDTF">2018-05-28T15:05:19Z</dcterms:created>
  <dcterms:modified xsi:type="dcterms:W3CDTF">2018-05-30T17:21:32Z</dcterms:modified>
</cp:coreProperties>
</file>