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35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6858D-C740-3C4B-852F-0512E44F4F3C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5C3E4-B090-4846-9631-595A6697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9C67BE-C7E7-4C45-8398-3896DE1E3BD7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614-3CC2-6344-BD51-D7FEF552D915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B6C2-FA50-E84B-B3EE-B1F6EFB8C833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28FE-637F-7244-9FA5-2E5D13EC5BAB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C2E-7C85-0448-BF2E-C9D00A64FF82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6D83-B5FF-0F46-8C74-AF223D6A4E58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F8F-6CC3-084E-893E-F1E53250E068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8C5CCA-051D-9F49-968E-C5592BE506CA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92450F-3D14-7543-A82A-C492357275FD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A906-3AB3-4D48-92D2-724D21528FAA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D7CF-C11C-3142-8CDC-DA05AA4CEF7F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A44F-474E-1A41-B514-C6C3FDC9E842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E523-8DF3-F14A-86EB-BA57176339FE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2CF7-5E3A-8F44-B49E-95CA1E0D0C1B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1DC-FF05-7B40-9C88-1C9B16FADF06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9431-1A88-0149-AC4C-FF8638D08631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14E4-84A5-F941-9D2E-64A0BDC8B4F3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93AD56-60C5-6643-B8F1-19AADF7CCA0D}" type="datetime1">
              <a:rPr lang="en-GB" smtClean="0"/>
              <a:t>06/09/2020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5357-9560-4E4F-919E-887461991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IBM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9FABD-6C63-0241-8698-3732D48A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Predicting the severity of car crash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660DA-3CA1-124E-9E34-3434550FE523}"/>
              </a:ext>
            </a:extLst>
          </p:cNvPr>
          <p:cNvSpPr txBox="1"/>
          <p:nvPr/>
        </p:nvSpPr>
        <p:spPr>
          <a:xfrm>
            <a:off x="2211387" y="5269469"/>
            <a:ext cx="764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 Marc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Vloeberghs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on 06 September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71D3-7363-4542-A9FD-F4A35BA6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C73B2-8210-4D41-9BC5-563682E9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716B-C188-764E-8F24-31F4D169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1513"/>
            <a:ext cx="9174909" cy="17287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Graphical Visualization of the severity of the accidents based on the weather conditions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0433A9-D1B7-5045-8D52-5D0E29E8B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3" y="2528888"/>
            <a:ext cx="9072562" cy="28860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0F9AD-F93B-F240-BC0A-B28B38D58001}"/>
              </a:ext>
            </a:extLst>
          </p:cNvPr>
          <p:cNvSpPr txBox="1"/>
          <p:nvPr/>
        </p:nvSpPr>
        <p:spPr>
          <a:xfrm>
            <a:off x="1843088" y="5748755"/>
            <a:ext cx="907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Injuries occurred in 1/3 of the cases this by rain and over casted sky and 40% for  by clear weather.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990FF0-A9AB-DB48-991E-74C7A27D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73D7C-93F5-3640-B41B-6619AF73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3749-ED79-A24E-9A0A-05627002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7225"/>
            <a:ext cx="8761413" cy="158591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Graphical Visualization of the severity of the accidents based on the road conditions.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84CF81-1AD6-D241-B1FC-F63D1F29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4" y="2557463"/>
            <a:ext cx="9472612" cy="3257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F5543-D1B8-254A-A724-F8D13616C621}"/>
              </a:ext>
            </a:extLst>
          </p:cNvPr>
          <p:cNvSpPr txBox="1"/>
          <p:nvPr/>
        </p:nvSpPr>
        <p:spPr>
          <a:xfrm>
            <a:off x="1557338" y="6057900"/>
            <a:ext cx="877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wet road conditions 1/3 of the accidents are injuries for dry road conditions this part is 40%.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5B3E2B-A7F9-EF4C-B0A6-4F1BD70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A36787-5549-EE42-8515-00B2C28A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81EB-6FC8-3D42-B21E-1FEF8A06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0075"/>
            <a:ext cx="8761413" cy="160019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Graphical Visualization of the severity of the accidents based on the light conditions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51AE5-AFB0-6F43-A6C3-EDAFCDE51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97906"/>
            <a:ext cx="10301288" cy="31599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258B9-AD3B-264A-9752-7C7076DA6E72}"/>
              </a:ext>
            </a:extLst>
          </p:cNvPr>
          <p:cNvSpPr txBox="1"/>
          <p:nvPr/>
        </p:nvSpPr>
        <p:spPr>
          <a:xfrm>
            <a:off x="1371600" y="5611594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injuries occurred 1/3 of the cases with dark light conditions and for 40% by daylight conditions.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3C0EFA-7A0B-EF4D-86B7-647BEDB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F9A5D3-9CF0-3849-B8C5-CE7A0A6C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F1CE-4826-E74B-848E-1B142FCF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17821" cy="98372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Determination of the k-value for K-Neighbors.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DE099FC-D43E-DB45-81CB-A9B490C2D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2457451"/>
            <a:ext cx="8896350" cy="29652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9D88C-178C-6E41-8421-C97F52F86D3C}"/>
              </a:ext>
            </a:extLst>
          </p:cNvPr>
          <p:cNvSpPr txBox="1"/>
          <p:nvPr/>
        </p:nvSpPr>
        <p:spPr>
          <a:xfrm>
            <a:off x="1385888" y="5422667"/>
            <a:ext cx="9386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performance will be a k-value of 44 for 50 k-iterations after which the curb seems to flatten out, maw no significant precision will be obtained by increasing the number of k-iterations.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3081-7591-BC4F-9E59-9A3A13E1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3ED50-7F49-7943-82C0-650E0EF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4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DA0C-A856-8848-9D13-EECB528A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74971" cy="70696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 of our K-Neighbor model.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3ACA1A-509E-D742-A681-42F0A77E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457" y="2468032"/>
            <a:ext cx="4067023" cy="34163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AF980A-1138-BC48-8E46-DE20B21A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2886075"/>
            <a:ext cx="6080843" cy="21717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15764-6D25-6940-A407-D69846BE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C6058-EB23-C94D-819E-9D0B0E0D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4C3E-12C8-964D-BB99-2A146EBA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 of our Decision Tree model.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5A401E-9A04-3B4C-9C97-46EBA998E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43" y="2468032"/>
            <a:ext cx="5124450" cy="34163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6331D3-1B62-344A-AE9A-7D5D0CE0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2614613"/>
            <a:ext cx="6972300" cy="264318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9FAA3-564A-C241-BACA-5A1F72FD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92D6-BC72-924D-B519-4D5E0CF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0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B7CE-0157-3C4E-81DC-EA90DCE2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00063"/>
            <a:ext cx="9432084" cy="11805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 of our Logistic Regression model with solver='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liblinear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’.</a:t>
            </a:r>
            <a:endParaRPr 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B8A62F5-53DC-5A40-8267-2CA51774A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98" y="2517775"/>
            <a:ext cx="4350591" cy="34163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913877-31CF-A246-845D-4BFD6FCE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02" y="2517775"/>
            <a:ext cx="6057900" cy="276859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C4F2D-BA52-BA4C-AABD-73AF5785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F7BC2-6409-4845-812C-825F787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6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68D-2020-BE40-80B6-2B00CDF6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6944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 of our Support Vector Machine model with kernel = ‘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rbf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’.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B67D4-B3CC-624D-A2EE-7E7A5DC1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68033"/>
            <a:ext cx="4788646" cy="34163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1FACD-6B2B-084C-B7CC-69C4BE7C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2468033"/>
            <a:ext cx="6057900" cy="28194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CAB34-3102-F347-B4F7-14DFBFAD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5B32B-CFAC-3C4D-B3F4-7BC0A892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9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7A4A-A0E0-5740-8242-25B89410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733425"/>
            <a:ext cx="10558461" cy="124777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 of our Support Vector Machine model with kernel = ‘linear’.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44F10-EEE7-054D-A399-319306E6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459" y="2546350"/>
            <a:ext cx="4659804" cy="34163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D9605-769D-094E-ADA3-582BB712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41" y="2546350"/>
            <a:ext cx="6388100" cy="29400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BD5AF-185D-7A47-BC60-5307DDB8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4E7A1-094B-F347-A78C-A7269866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0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1620-99DD-9E47-BACD-12C83A06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02-21B9-9741-BC0F-A20DC23C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Deploring results concerning our models with predictability scores hoover 50% wouldn’t be better to spent more tome on it  and to toss a coin in the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observed that by modelling our data frame we lost 96% of our data which can have a significant impact on our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Whatever the causes reporting should de done with more rigor or a better followed up to avoid data going missing.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have to go back to our ML models once new data, or the missing data is populated.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57DF2-5851-CE4D-ADDC-11AD7135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CA02B-3FDB-5A4A-907F-6E587B55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A786-0715-164F-A321-B01C7DBC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Capstone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FC5C-BA0F-A143-85B5-D7F88BED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have to proof that we have been able to assimilate the different courses composing this IBM Certificate.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mission consist to develop a ML model which will allow us to predict the severity of car accident and this based on data of earlier accidents.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we will be using is sample of the data available for the Seattle area.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393F4-2C48-464E-B876-8951E3B1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2214D-FE47-8648-9627-2EF0956F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D251-9299-D140-9A15-4CC3C354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67DB-DA0E-3C46-BF24-897E42B0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have to go back to our ML models once we have more or better data!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this doesn’t resolve the outcome of our ML models, the question will be is</a:t>
            </a:r>
          </a:p>
          <a:p>
            <a:pPr marL="0" indent="0">
              <a:buNone/>
            </a:pPr>
            <a:r>
              <a:rPr lang="en-US" dirty="0"/>
              <a:t>     the way we report these accidents adequate for our study?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we reporting what we should and in the correct form?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7BD15-1009-2A4A-9089-9CCD51C6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FAE3-38DA-8D4E-BEB1-CE3BADB5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BA8-96F0-B748-B463-8355578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our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8BE3-BE99-6443-8F01-B7BE589B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methodology we will be applying to approach this 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Determining  the groups who would benefit of such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 of the data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various steps needed to make our data usable for our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of our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conclusions.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6CA2-BD70-934E-AD66-8F4D639E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3C17E-6015-9344-A2D1-75EB6F22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8467-8FE2-0543-A991-BD6EECC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of reporting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D2CD-F52E-8645-937D-3D6174B4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Workout in Notebook with Python.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report in text form whenever possible with visualization tools.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worked-out presentation.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4A5CE-A2A7-0D49-87CD-5DDAA2F6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4C87A-28AF-2F41-A921-770A070F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0CDB-66EB-9E46-9388-AAC58089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9510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look at our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data—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collisions.csv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2CF4F-0F00-844A-AC91-73F4B894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218" y="2468033"/>
            <a:ext cx="8207452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A0B86-0DC0-F749-82DE-992BDC18182F}"/>
              </a:ext>
            </a:extLst>
          </p:cNvPr>
          <p:cNvSpPr txBox="1"/>
          <p:nvPr/>
        </p:nvSpPr>
        <p:spPr>
          <a:xfrm>
            <a:off x="700088" y="2468033"/>
            <a:ext cx="2343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features with we will be working.</a:t>
            </a:r>
          </a:p>
          <a:p>
            <a:endParaRPr lang="en-US" dirty="0"/>
          </a:p>
          <a:p>
            <a:r>
              <a:rPr lang="en-US" dirty="0"/>
              <a:t>As you noticed there are missing data fields</a:t>
            </a:r>
          </a:p>
          <a:p>
            <a:endParaRPr lang="en-US" dirty="0"/>
          </a:p>
          <a:p>
            <a:r>
              <a:rPr lang="en-US" dirty="0"/>
              <a:t>Which we will have to clean up.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6F184-4478-0044-A1FA-9E5CA9DA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061E2-C5F0-504B-B5FA-0B8523EB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F52E-840E-374F-8786-9E678AE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after modelling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5FB046-8A3F-BE49-91E4-A8B4B3D9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687" y="2274888"/>
            <a:ext cx="7903812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43F38-AC6D-A949-9E9E-0D76C704D64E}"/>
              </a:ext>
            </a:extLst>
          </p:cNvPr>
          <p:cNvSpPr txBox="1"/>
          <p:nvPr/>
        </p:nvSpPr>
        <p:spPr>
          <a:xfrm>
            <a:off x="1154954" y="2274888"/>
            <a:ext cx="2818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missing fields are all removed</a:t>
            </a:r>
          </a:p>
          <a:p>
            <a:endParaRPr lang="en-US" dirty="0"/>
          </a:p>
          <a:p>
            <a:r>
              <a:rPr lang="en-US" dirty="0"/>
              <a:t>The next step will be the standardization. </a:t>
            </a:r>
          </a:p>
          <a:p>
            <a:endParaRPr lang="en-US" dirty="0"/>
          </a:p>
          <a:p>
            <a:r>
              <a:rPr lang="en-US" dirty="0"/>
              <a:t>For the missing data we will be using the policy of the  ‘means.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E721D1-53A3-DF45-884D-6BB44BA3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AD6EE4-7D39-A748-9BC7-F940BFD3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6A70AE-4679-AA48-B22C-B35393BD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96" y="2479147"/>
            <a:ext cx="10007642" cy="31644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A5440A7-3DF5-F041-8F46-1B635E50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761413" cy="13763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Graphical Visualization of the main Features- weather.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F9556-F571-F246-960D-0EB45A4FB85F}"/>
              </a:ext>
            </a:extLst>
          </p:cNvPr>
          <p:cNvSpPr txBox="1"/>
          <p:nvPr/>
        </p:nvSpPr>
        <p:spPr>
          <a:xfrm>
            <a:off x="328613" y="2479147"/>
            <a:ext cx="1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A91A2-2DC7-D04E-A22B-8715903A5F80}"/>
              </a:ext>
            </a:extLst>
          </p:cNvPr>
          <p:cNvSpPr txBox="1"/>
          <p:nvPr/>
        </p:nvSpPr>
        <p:spPr>
          <a:xfrm>
            <a:off x="1154954" y="5957888"/>
            <a:ext cx="1000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elements are predominant  here, clear weather, rain and over casted sky.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D190E8-AFEA-394C-85B8-C7D9317F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D87413E-8AF6-9A41-8855-E90A2780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47F8-7188-394B-9442-2DD09A7D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4087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Graphical Visualization of the main Features-Road Conditions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6519654-711C-FE45-A24B-36F45D749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4" y="2400300"/>
            <a:ext cx="8986837" cy="3057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60AFE-AAAC-A04E-9C24-95468A3E0830}"/>
              </a:ext>
            </a:extLst>
          </p:cNvPr>
          <p:cNvSpPr txBox="1"/>
          <p:nvPr/>
        </p:nvSpPr>
        <p:spPr>
          <a:xfrm>
            <a:off x="1028701" y="5884332"/>
            <a:ext cx="85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elements are predominant being wet and dry road conditions.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94135A-D61D-A64D-A11B-B50F4BBD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7B06BD-9399-8147-9754-23B828EE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7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9C3A-9661-F34E-BB25-1C3C2E07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19803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Graphical Visualization of the main Features-Light Conditions.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32CAC58-8DDD-9A48-A29A-5789F7AD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7699840" cy="3111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EBBDF-9819-1242-936A-0F7835BD9791}"/>
              </a:ext>
            </a:extLst>
          </p:cNvPr>
          <p:cNvSpPr txBox="1"/>
          <p:nvPr/>
        </p:nvSpPr>
        <p:spPr>
          <a:xfrm>
            <a:off x="1485900" y="6146799"/>
            <a:ext cx="7699840" cy="36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elements are predominant Daylight and Dark- Street lights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1ADB9D-764E-4A4A-861A-143EDE40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Capstone Marc Vloeberghs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130343-6169-F649-918F-54736873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742</Words>
  <Application>Microsoft Macintosh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IBM Data Science Capstone</vt:lpstr>
      <vt:lpstr>Objective of this Capstone</vt:lpstr>
      <vt:lpstr>Elements of our reporting</vt:lpstr>
      <vt:lpstr>Means of reporting required</vt:lpstr>
      <vt:lpstr>A look at our DataFrame data—collisions.csv</vt:lpstr>
      <vt:lpstr>DataFrame after modelling </vt:lpstr>
      <vt:lpstr>Graphical Visualization of the main Features- weather.</vt:lpstr>
      <vt:lpstr>Graphical Visualization of the main Features-Road Conditions</vt:lpstr>
      <vt:lpstr>Graphical Visualization of the main Features-Light Conditions.</vt:lpstr>
      <vt:lpstr>Graphical Visualization of the severity of the accidents based on the weather conditions</vt:lpstr>
      <vt:lpstr>Graphical Visualization of the severity of the accidents based on the road conditions.</vt:lpstr>
      <vt:lpstr>Graphical Visualization of the severity of the accidents based on the light conditions</vt:lpstr>
      <vt:lpstr>Determination of the k-value for K-Neighbors.</vt:lpstr>
      <vt:lpstr>Evaluation of our K-Neighbor model.</vt:lpstr>
      <vt:lpstr>Evaluation of our Decision Tree model.</vt:lpstr>
      <vt:lpstr>Evaluation of our Logistic Regression model with solver='liblinear’.</vt:lpstr>
      <vt:lpstr>Evaluation of our Support Vector Machine model with kernel = ‘rbf’.</vt:lpstr>
      <vt:lpstr>Evaluation of our Support Vector Machine model with kernel = ‘linear’.</vt:lpstr>
      <vt:lpstr>Comments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marc vloeberghs</dc:creator>
  <cp:lastModifiedBy>marc vloeberghs</cp:lastModifiedBy>
  <cp:revision>11</cp:revision>
  <dcterms:created xsi:type="dcterms:W3CDTF">2020-09-06T19:41:11Z</dcterms:created>
  <dcterms:modified xsi:type="dcterms:W3CDTF">2020-09-06T21:16:57Z</dcterms:modified>
</cp:coreProperties>
</file>