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5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3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0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7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7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3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3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4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8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6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‹Nr.›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3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9">
            <a:extLst>
              <a:ext uri="{FF2B5EF4-FFF2-40B4-BE49-F238E27FC236}">
                <a16:creationId xmlns:a16="http://schemas.microsoft.com/office/drawing/2014/main" id="{63A1188B-F6D0-454F-8265-790DD27A8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BF41EC81-59C8-436E-BE2F-095362EDAD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" r="105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7" name="Freeform: Shape 31">
            <a:extLst>
              <a:ext uri="{FF2B5EF4-FFF2-40B4-BE49-F238E27FC236}">
                <a16:creationId xmlns:a16="http://schemas.microsoft.com/office/drawing/2014/main" id="{E1508670-65E0-4939-8E5D-98D071CA1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57046">
            <a:off x="543795" y="3143470"/>
            <a:ext cx="5212440" cy="3679176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601" h="725962">
                <a:moveTo>
                  <a:pt x="284667" y="725962"/>
                </a:moveTo>
                <a:cubicBezTo>
                  <a:pt x="313242" y="686910"/>
                  <a:pt x="340657" y="666797"/>
                  <a:pt x="430018" y="637285"/>
                </a:cubicBezTo>
                <a:cubicBezTo>
                  <a:pt x="519379" y="607773"/>
                  <a:pt x="700342" y="633664"/>
                  <a:pt x="820834" y="548891"/>
                </a:cubicBezTo>
                <a:cubicBezTo>
                  <a:pt x="941325" y="464119"/>
                  <a:pt x="978945" y="348264"/>
                  <a:pt x="954560" y="257809"/>
                </a:cubicBezTo>
                <a:cubicBezTo>
                  <a:pt x="930175" y="167354"/>
                  <a:pt x="880075" y="31018"/>
                  <a:pt x="674525" y="6158"/>
                </a:cubicBezTo>
                <a:cubicBezTo>
                  <a:pt x="468976" y="-18702"/>
                  <a:pt x="105460" y="25908"/>
                  <a:pt x="15300" y="247141"/>
                </a:cubicBezTo>
                <a:cubicBezTo>
                  <a:pt x="-20133" y="410209"/>
                  <a:pt x="-9465" y="576801"/>
                  <a:pt x="217325" y="651191"/>
                </a:cubicBezTo>
                <a:cubicBezTo>
                  <a:pt x="270475" y="669193"/>
                  <a:pt x="284667" y="725962"/>
                  <a:pt x="284667" y="725962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3">
            <a:extLst>
              <a:ext uri="{FF2B5EF4-FFF2-40B4-BE49-F238E27FC236}">
                <a16:creationId xmlns:a16="http://schemas.microsoft.com/office/drawing/2014/main" id="{BA680864-F353-4128-88F8-98E04FD76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57046">
            <a:off x="514767" y="3191764"/>
            <a:ext cx="5212440" cy="3679176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601" h="725962">
                <a:moveTo>
                  <a:pt x="284667" y="725962"/>
                </a:moveTo>
                <a:cubicBezTo>
                  <a:pt x="313242" y="686910"/>
                  <a:pt x="340657" y="666797"/>
                  <a:pt x="430018" y="637285"/>
                </a:cubicBezTo>
                <a:cubicBezTo>
                  <a:pt x="519379" y="607773"/>
                  <a:pt x="700342" y="633664"/>
                  <a:pt x="820834" y="548891"/>
                </a:cubicBezTo>
                <a:cubicBezTo>
                  <a:pt x="941325" y="464119"/>
                  <a:pt x="978945" y="348264"/>
                  <a:pt x="954560" y="257809"/>
                </a:cubicBezTo>
                <a:cubicBezTo>
                  <a:pt x="930175" y="167354"/>
                  <a:pt x="880075" y="31018"/>
                  <a:pt x="674525" y="6158"/>
                </a:cubicBezTo>
                <a:cubicBezTo>
                  <a:pt x="468976" y="-18702"/>
                  <a:pt x="105460" y="25908"/>
                  <a:pt x="15300" y="247141"/>
                </a:cubicBezTo>
                <a:cubicBezTo>
                  <a:pt x="-20133" y="410209"/>
                  <a:pt x="-9465" y="576801"/>
                  <a:pt x="217325" y="651191"/>
                </a:cubicBezTo>
                <a:cubicBezTo>
                  <a:pt x="270475" y="669193"/>
                  <a:pt x="284667" y="725962"/>
                  <a:pt x="284667" y="725962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D1305F-5A8D-43EE-9270-43590678A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981" y="3823855"/>
            <a:ext cx="4477789" cy="1706880"/>
          </a:xfrm>
        </p:spPr>
        <p:txBody>
          <a:bodyPr anchor="b">
            <a:normAutofit/>
          </a:bodyPr>
          <a:lstStyle/>
          <a:p>
            <a:r>
              <a:rPr lang="de-DE"/>
              <a:t>Loading Game</a:t>
            </a:r>
          </a:p>
        </p:txBody>
      </p:sp>
    </p:spTree>
    <p:extLst>
      <p:ext uri="{BB962C8B-B14F-4D97-AF65-F5344CB8AC3E}">
        <p14:creationId xmlns:p14="http://schemas.microsoft.com/office/powerpoint/2010/main" val="2755233277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bubbles">
      <a:dk1>
        <a:sysClr val="windowText" lastClr="000000"/>
      </a:dk1>
      <a:lt1>
        <a:sysClr val="window" lastClr="FFFFFF"/>
      </a:lt1>
      <a:dk2>
        <a:srgbClr val="071819"/>
      </a:dk2>
      <a:lt2>
        <a:srgbClr val="D5F2EB"/>
      </a:lt2>
      <a:accent1>
        <a:srgbClr val="38B698"/>
      </a:accent1>
      <a:accent2>
        <a:srgbClr val="528BD6"/>
      </a:accent2>
      <a:accent3>
        <a:srgbClr val="31A7C7"/>
      </a:accent3>
      <a:accent4>
        <a:srgbClr val="F15843"/>
      </a:accent4>
      <a:accent5>
        <a:srgbClr val="DE3A6D"/>
      </a:accent5>
      <a:accent6>
        <a:srgbClr val="7AAE3C"/>
      </a:accent6>
      <a:hlink>
        <a:srgbClr val="2F9880"/>
      </a:hlink>
      <a:folHlink>
        <a:srgbClr val="396CD1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The Hand</vt:lpstr>
      <vt:lpstr>The Serif Hand</vt:lpstr>
      <vt:lpstr>ChitchatVTI</vt:lpstr>
      <vt:lpstr>Loading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Loading Game</dc:title>
  <dc:creator>Marc v. Mirbach</dc:creator>
  <cp:lastModifiedBy>Marc v. Mirbach</cp:lastModifiedBy>
  <cp:revision>1</cp:revision>
  <dcterms:created xsi:type="dcterms:W3CDTF">2021-12-23T08:01:48Z</dcterms:created>
  <dcterms:modified xsi:type="dcterms:W3CDTF">2021-12-23T08:05:36Z</dcterms:modified>
</cp:coreProperties>
</file>