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9" r:id="rId3"/>
    <p:sldId id="257" r:id="rId4"/>
    <p:sldId id="258" r:id="rId5"/>
    <p:sldId id="260" r:id="rId6"/>
  </p:sldIdLst>
  <p:sldSz cx="7802563" cy="5851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6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192" y="957646"/>
            <a:ext cx="6632179" cy="2037198"/>
          </a:xfrm>
        </p:spPr>
        <p:txBody>
          <a:bodyPr anchor="b"/>
          <a:lstStyle>
            <a:lvl1pPr algn="ctr">
              <a:defRPr sz="51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321" y="3073405"/>
            <a:ext cx="5851922" cy="1412764"/>
          </a:xfrm>
        </p:spPr>
        <p:txBody>
          <a:bodyPr/>
          <a:lstStyle>
            <a:lvl1pPr marL="0" indent="0" algn="ctr">
              <a:buNone/>
              <a:defRPr sz="2048"/>
            </a:lvl1pPr>
            <a:lvl2pPr marL="390083" indent="0" algn="ctr">
              <a:buNone/>
              <a:defRPr sz="1706"/>
            </a:lvl2pPr>
            <a:lvl3pPr marL="780166" indent="0" algn="ctr">
              <a:buNone/>
              <a:defRPr sz="1536"/>
            </a:lvl3pPr>
            <a:lvl4pPr marL="1170249" indent="0" algn="ctr">
              <a:buNone/>
              <a:defRPr sz="1365"/>
            </a:lvl4pPr>
            <a:lvl5pPr marL="1560332" indent="0" algn="ctr">
              <a:buNone/>
              <a:defRPr sz="1365"/>
            </a:lvl5pPr>
            <a:lvl6pPr marL="1950415" indent="0" algn="ctr">
              <a:buNone/>
              <a:defRPr sz="1365"/>
            </a:lvl6pPr>
            <a:lvl7pPr marL="2340498" indent="0" algn="ctr">
              <a:buNone/>
              <a:defRPr sz="1365"/>
            </a:lvl7pPr>
            <a:lvl8pPr marL="2730581" indent="0" algn="ctr">
              <a:buNone/>
              <a:defRPr sz="1365"/>
            </a:lvl8pPr>
            <a:lvl9pPr marL="3120664" indent="0" algn="ctr">
              <a:buNone/>
              <a:defRPr sz="136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9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83709" y="311540"/>
            <a:ext cx="1682428" cy="495889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427" y="311540"/>
            <a:ext cx="4949751" cy="495889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5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9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63" y="1458820"/>
            <a:ext cx="6729711" cy="2434071"/>
          </a:xfrm>
        </p:spPr>
        <p:txBody>
          <a:bodyPr anchor="b"/>
          <a:lstStyle>
            <a:lvl1pPr>
              <a:defRPr sz="51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363" y="3915918"/>
            <a:ext cx="6729711" cy="1280021"/>
          </a:xfrm>
        </p:spPr>
        <p:txBody>
          <a:bodyPr/>
          <a:lstStyle>
            <a:lvl1pPr marL="0" indent="0">
              <a:buNone/>
              <a:defRPr sz="2048">
                <a:solidFill>
                  <a:schemeClr val="tx1"/>
                </a:solidFill>
              </a:defRPr>
            </a:lvl1pPr>
            <a:lvl2pPr marL="390083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2pPr>
            <a:lvl3pPr marL="78016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3pPr>
            <a:lvl4pPr marL="1170249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560332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1950415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340498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2730581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120664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426" y="1557698"/>
            <a:ext cx="3316089" cy="3712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048" y="1557698"/>
            <a:ext cx="3316089" cy="3712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42" y="311541"/>
            <a:ext cx="6729711" cy="113102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444" y="1434437"/>
            <a:ext cx="3300849" cy="702995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083" indent="0">
              <a:buNone/>
              <a:defRPr sz="1706" b="1"/>
            </a:lvl2pPr>
            <a:lvl3pPr marL="780166" indent="0">
              <a:buNone/>
              <a:defRPr sz="1536" b="1"/>
            </a:lvl3pPr>
            <a:lvl4pPr marL="1170249" indent="0">
              <a:buNone/>
              <a:defRPr sz="1365" b="1"/>
            </a:lvl4pPr>
            <a:lvl5pPr marL="1560332" indent="0">
              <a:buNone/>
              <a:defRPr sz="1365" b="1"/>
            </a:lvl5pPr>
            <a:lvl6pPr marL="1950415" indent="0">
              <a:buNone/>
              <a:defRPr sz="1365" b="1"/>
            </a:lvl6pPr>
            <a:lvl7pPr marL="2340498" indent="0">
              <a:buNone/>
              <a:defRPr sz="1365" b="1"/>
            </a:lvl7pPr>
            <a:lvl8pPr marL="2730581" indent="0">
              <a:buNone/>
              <a:defRPr sz="1365" b="1"/>
            </a:lvl8pPr>
            <a:lvl9pPr marL="3120664" indent="0">
              <a:buNone/>
              <a:defRPr sz="136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444" y="2137432"/>
            <a:ext cx="3300849" cy="31438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0048" y="1434437"/>
            <a:ext cx="3317106" cy="702995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083" indent="0">
              <a:buNone/>
              <a:defRPr sz="1706" b="1"/>
            </a:lvl2pPr>
            <a:lvl3pPr marL="780166" indent="0">
              <a:buNone/>
              <a:defRPr sz="1536" b="1"/>
            </a:lvl3pPr>
            <a:lvl4pPr marL="1170249" indent="0">
              <a:buNone/>
              <a:defRPr sz="1365" b="1"/>
            </a:lvl4pPr>
            <a:lvl5pPr marL="1560332" indent="0">
              <a:buNone/>
              <a:defRPr sz="1365" b="1"/>
            </a:lvl5pPr>
            <a:lvl6pPr marL="1950415" indent="0">
              <a:buNone/>
              <a:defRPr sz="1365" b="1"/>
            </a:lvl6pPr>
            <a:lvl7pPr marL="2340498" indent="0">
              <a:buNone/>
              <a:defRPr sz="1365" b="1"/>
            </a:lvl7pPr>
            <a:lvl8pPr marL="2730581" indent="0">
              <a:buNone/>
              <a:defRPr sz="1365" b="1"/>
            </a:lvl8pPr>
            <a:lvl9pPr marL="3120664" indent="0">
              <a:buNone/>
              <a:defRPr sz="136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50048" y="2137432"/>
            <a:ext cx="3317106" cy="31438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9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3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8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42" y="390102"/>
            <a:ext cx="2516530" cy="1365356"/>
          </a:xfrm>
        </p:spPr>
        <p:txBody>
          <a:bodyPr anchor="b"/>
          <a:lstStyle>
            <a:lvl1pPr>
              <a:defRPr sz="273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7105" y="842513"/>
            <a:ext cx="3950048" cy="4158375"/>
          </a:xfrm>
        </p:spPr>
        <p:txBody>
          <a:bodyPr/>
          <a:lstStyle>
            <a:lvl1pPr>
              <a:defRPr sz="2730"/>
            </a:lvl1pPr>
            <a:lvl2pPr>
              <a:defRPr sz="2389"/>
            </a:lvl2pPr>
            <a:lvl3pPr>
              <a:defRPr sz="2048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442" y="1755458"/>
            <a:ext cx="2516530" cy="3252202"/>
          </a:xfrm>
        </p:spPr>
        <p:txBody>
          <a:bodyPr/>
          <a:lstStyle>
            <a:lvl1pPr marL="0" indent="0">
              <a:buNone/>
              <a:defRPr sz="1365"/>
            </a:lvl1pPr>
            <a:lvl2pPr marL="390083" indent="0">
              <a:buNone/>
              <a:defRPr sz="1194"/>
            </a:lvl2pPr>
            <a:lvl3pPr marL="780166" indent="0">
              <a:buNone/>
              <a:defRPr sz="1024"/>
            </a:lvl3pPr>
            <a:lvl4pPr marL="1170249" indent="0">
              <a:buNone/>
              <a:defRPr sz="853"/>
            </a:lvl4pPr>
            <a:lvl5pPr marL="1560332" indent="0">
              <a:buNone/>
              <a:defRPr sz="853"/>
            </a:lvl5pPr>
            <a:lvl6pPr marL="1950415" indent="0">
              <a:buNone/>
              <a:defRPr sz="853"/>
            </a:lvl6pPr>
            <a:lvl7pPr marL="2340498" indent="0">
              <a:buNone/>
              <a:defRPr sz="853"/>
            </a:lvl7pPr>
            <a:lvl8pPr marL="2730581" indent="0">
              <a:buNone/>
              <a:defRPr sz="853"/>
            </a:lvl8pPr>
            <a:lvl9pPr marL="3120664" indent="0">
              <a:buNone/>
              <a:defRPr sz="8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2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42" y="390102"/>
            <a:ext cx="2516530" cy="1365356"/>
          </a:xfrm>
        </p:spPr>
        <p:txBody>
          <a:bodyPr anchor="b"/>
          <a:lstStyle>
            <a:lvl1pPr>
              <a:defRPr sz="273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17105" y="842513"/>
            <a:ext cx="3950048" cy="4158375"/>
          </a:xfrm>
        </p:spPr>
        <p:txBody>
          <a:bodyPr anchor="t"/>
          <a:lstStyle>
            <a:lvl1pPr marL="0" indent="0">
              <a:buNone/>
              <a:defRPr sz="2730"/>
            </a:lvl1pPr>
            <a:lvl2pPr marL="390083" indent="0">
              <a:buNone/>
              <a:defRPr sz="2389"/>
            </a:lvl2pPr>
            <a:lvl3pPr marL="780166" indent="0">
              <a:buNone/>
              <a:defRPr sz="2048"/>
            </a:lvl3pPr>
            <a:lvl4pPr marL="1170249" indent="0">
              <a:buNone/>
              <a:defRPr sz="1706"/>
            </a:lvl4pPr>
            <a:lvl5pPr marL="1560332" indent="0">
              <a:buNone/>
              <a:defRPr sz="1706"/>
            </a:lvl5pPr>
            <a:lvl6pPr marL="1950415" indent="0">
              <a:buNone/>
              <a:defRPr sz="1706"/>
            </a:lvl6pPr>
            <a:lvl7pPr marL="2340498" indent="0">
              <a:buNone/>
              <a:defRPr sz="1706"/>
            </a:lvl7pPr>
            <a:lvl8pPr marL="2730581" indent="0">
              <a:buNone/>
              <a:defRPr sz="1706"/>
            </a:lvl8pPr>
            <a:lvl9pPr marL="3120664" indent="0">
              <a:buNone/>
              <a:defRPr sz="170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442" y="1755458"/>
            <a:ext cx="2516530" cy="3252202"/>
          </a:xfrm>
        </p:spPr>
        <p:txBody>
          <a:bodyPr/>
          <a:lstStyle>
            <a:lvl1pPr marL="0" indent="0">
              <a:buNone/>
              <a:defRPr sz="1365"/>
            </a:lvl1pPr>
            <a:lvl2pPr marL="390083" indent="0">
              <a:buNone/>
              <a:defRPr sz="1194"/>
            </a:lvl2pPr>
            <a:lvl3pPr marL="780166" indent="0">
              <a:buNone/>
              <a:defRPr sz="1024"/>
            </a:lvl3pPr>
            <a:lvl4pPr marL="1170249" indent="0">
              <a:buNone/>
              <a:defRPr sz="853"/>
            </a:lvl4pPr>
            <a:lvl5pPr marL="1560332" indent="0">
              <a:buNone/>
              <a:defRPr sz="853"/>
            </a:lvl5pPr>
            <a:lvl6pPr marL="1950415" indent="0">
              <a:buNone/>
              <a:defRPr sz="853"/>
            </a:lvl6pPr>
            <a:lvl7pPr marL="2340498" indent="0">
              <a:buNone/>
              <a:defRPr sz="853"/>
            </a:lvl7pPr>
            <a:lvl8pPr marL="2730581" indent="0">
              <a:buNone/>
              <a:defRPr sz="853"/>
            </a:lvl8pPr>
            <a:lvl9pPr marL="3120664" indent="0">
              <a:buNone/>
              <a:defRPr sz="8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7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6426" y="311541"/>
            <a:ext cx="6729711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426" y="1557698"/>
            <a:ext cx="6729711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426" y="5423498"/>
            <a:ext cx="1755577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4599" y="5423498"/>
            <a:ext cx="2633365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10560" y="5423498"/>
            <a:ext cx="1755577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7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780166" rtl="0" eaLnBrk="1" latinLnBrk="0" hangingPunct="1">
        <a:lnSpc>
          <a:spcPct val="90000"/>
        </a:lnSpc>
        <a:spcBef>
          <a:spcPct val="0"/>
        </a:spcBef>
        <a:buNone/>
        <a:defRPr sz="37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042" indent="-195042" algn="l" defTabSz="780166" rtl="0" eaLnBrk="1" latinLnBrk="0" hangingPunct="1">
        <a:lnSpc>
          <a:spcPct val="90000"/>
        </a:lnSpc>
        <a:spcBef>
          <a:spcPts val="853"/>
        </a:spcBef>
        <a:buFont typeface="Arial" panose="020B0604020202020204" pitchFamily="34" charset="0"/>
        <a:buChar char="•"/>
        <a:defRPr sz="2389" kern="1200">
          <a:solidFill>
            <a:schemeClr val="tx1"/>
          </a:solidFill>
          <a:latin typeface="+mn-lt"/>
          <a:ea typeface="+mn-ea"/>
          <a:cs typeface="+mn-cs"/>
        </a:defRPr>
      </a:lvl1pPr>
      <a:lvl2pPr marL="585125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2048" kern="1200">
          <a:solidFill>
            <a:schemeClr val="tx1"/>
          </a:solidFill>
          <a:latin typeface="+mn-lt"/>
          <a:ea typeface="+mn-ea"/>
          <a:cs typeface="+mn-cs"/>
        </a:defRPr>
      </a:lvl2pPr>
      <a:lvl3pPr marL="975208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365291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755374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2145457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535540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925623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315706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1pPr>
      <a:lvl2pPr marL="390083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80166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3pPr>
      <a:lvl4pPr marL="1170249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560332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1950415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340498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730581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120664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>
            <a:extLst>
              <a:ext uri="{FF2B5EF4-FFF2-40B4-BE49-F238E27FC236}">
                <a16:creationId xmlns:a16="http://schemas.microsoft.com/office/drawing/2014/main" id="{BF41EC81-59C8-436E-BE2F-095362EDA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" r="10564"/>
          <a:stretch/>
        </p:blipFill>
        <p:spPr>
          <a:xfrm>
            <a:off x="12" y="731298"/>
            <a:ext cx="7802550" cy="43889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DD1305F-5A8D-43EE-9270-43590678A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726" y="3178459"/>
            <a:ext cx="2865668" cy="1092359"/>
          </a:xfrm>
        </p:spPr>
        <p:txBody>
          <a:bodyPr anchor="b">
            <a:normAutofit fontScale="90000"/>
          </a:bodyPr>
          <a:lstStyle/>
          <a:p>
            <a:r>
              <a:rPr lang="de-DE"/>
              <a:t>Loading Game</a:t>
            </a:r>
          </a:p>
        </p:txBody>
      </p:sp>
    </p:spTree>
    <p:extLst>
      <p:ext uri="{BB962C8B-B14F-4D97-AF65-F5344CB8AC3E}">
        <p14:creationId xmlns:p14="http://schemas.microsoft.com/office/powerpoint/2010/main" val="275523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>
            <a:extLst>
              <a:ext uri="{FF2B5EF4-FFF2-40B4-BE49-F238E27FC236}">
                <a16:creationId xmlns:a16="http://schemas.microsoft.com/office/drawing/2014/main" id="{BF41EC81-59C8-436E-BE2F-095362EDA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3" r="12993"/>
          <a:stretch/>
        </p:blipFill>
        <p:spPr>
          <a:xfrm>
            <a:off x="167632" y="1034894"/>
            <a:ext cx="7467297" cy="4200355"/>
          </a:xfrm>
          <a:prstGeom prst="rect">
            <a:avLst/>
          </a:prstGeom>
        </p:spPr>
      </p:pic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1CE34137-357D-4914-B390-30D0755C1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8" y="4017204"/>
            <a:ext cx="1144893" cy="799427"/>
          </a:xfrm>
          <a:prstGeom prst="rect">
            <a:avLst/>
          </a:prstGeom>
        </p:spPr>
      </p:pic>
      <p:pic>
        <p:nvPicPr>
          <p:cNvPr id="9" name="Grafik 7">
            <a:extLst>
              <a:ext uri="{FF2B5EF4-FFF2-40B4-BE49-F238E27FC236}">
                <a16:creationId xmlns:a16="http://schemas.microsoft.com/office/drawing/2014/main" id="{46AC10C7-CF11-4752-A202-9E4215F02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" r="6129"/>
          <a:stretch/>
        </p:blipFill>
        <p:spPr>
          <a:xfrm>
            <a:off x="5978179" y="2413420"/>
            <a:ext cx="853481" cy="1137898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  <p:pic>
        <p:nvPicPr>
          <p:cNvPr id="10" name="Grafik 4" descr="Ein Bild, das Person, Mann, darstellend enthält.&#10;&#10;Automatisch generierte Beschreibung">
            <a:extLst>
              <a:ext uri="{FF2B5EF4-FFF2-40B4-BE49-F238E27FC236}">
                <a16:creationId xmlns:a16="http://schemas.microsoft.com/office/drawing/2014/main" id="{CE977C9A-7A44-4F67-91CC-3457618322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7" r="14502" b="6"/>
          <a:stretch/>
        </p:blipFill>
        <p:spPr>
          <a:xfrm>
            <a:off x="5949140" y="1177099"/>
            <a:ext cx="853481" cy="113789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pic>
        <p:nvPicPr>
          <p:cNvPr id="11" name="Grafik 6" descr="Ein Bild, das Person, Wand, drinnen, Mann enthält.&#10;&#10;Automatisch generierte Beschreibung">
            <a:extLst>
              <a:ext uri="{FF2B5EF4-FFF2-40B4-BE49-F238E27FC236}">
                <a16:creationId xmlns:a16="http://schemas.microsoft.com/office/drawing/2014/main" id="{CB39424B-D6BB-4982-A347-EDB4CC8B4B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" r="2255" b="-7"/>
          <a:stretch/>
        </p:blipFill>
        <p:spPr>
          <a:xfrm>
            <a:off x="5949140" y="3595100"/>
            <a:ext cx="911560" cy="1215332"/>
          </a:xfrm>
          <a:custGeom>
            <a:avLst/>
            <a:gdLst/>
            <a:ahLst/>
            <a:cxnLst/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878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llipse 27">
            <a:extLst>
              <a:ext uri="{FF2B5EF4-FFF2-40B4-BE49-F238E27FC236}">
                <a16:creationId xmlns:a16="http://schemas.microsoft.com/office/drawing/2014/main" id="{088CE9F0-8D32-413C-A553-A0EC0F8DDF2B}"/>
              </a:ext>
            </a:extLst>
          </p:cNvPr>
          <p:cNvSpPr/>
          <p:nvPr/>
        </p:nvSpPr>
        <p:spPr>
          <a:xfrm>
            <a:off x="5181258" y="2998917"/>
            <a:ext cx="2002070" cy="1995505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6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C217BD-A8DA-484B-8938-68571D49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293" y="1008006"/>
            <a:ext cx="2987563" cy="848326"/>
          </a:xfrm>
        </p:spPr>
        <p:txBody>
          <a:bodyPr vert="horz" lIns="58519" tIns="29260" rIns="58519" bIns="2926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EVI </a:t>
            </a:r>
            <a:r>
              <a:rPr lang="en-US" kern="1200" dirty="0" err="1">
                <a:latin typeface="+mj-lt"/>
                <a:ea typeface="+mj-ea"/>
                <a:cs typeface="+mj-cs"/>
              </a:rPr>
              <a:t>Tarea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A5AC9C-8092-46AA-A1FE-5105D6DCA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293" y="1952411"/>
            <a:ext cx="2987562" cy="2036195"/>
          </a:xfrm>
        </p:spPr>
        <p:txBody>
          <a:bodyPr vert="horz" lIns="58519" tIns="29260" rIns="58519" bIns="29260" rtlCol="0" anchor="t">
            <a:normAutofit/>
          </a:bodyPr>
          <a:lstStyle/>
          <a:p>
            <a:pPr marL="0" indent="0">
              <a:buNone/>
            </a:pPr>
            <a:r>
              <a:rPr lang="en-US" sz="1152" dirty="0"/>
              <a:t>audio, red y </a:t>
            </a:r>
            <a:r>
              <a:rPr lang="en-US" sz="1152" dirty="0" err="1"/>
              <a:t>dispositivos</a:t>
            </a:r>
            <a:endParaRPr lang="en-US" sz="1152" dirty="0"/>
          </a:p>
        </p:txBody>
      </p:sp>
      <p:pic>
        <p:nvPicPr>
          <p:cNvPr id="7" name="Grafik 6" descr="Ein Bild, das Person, Wand, drinnen, Mann enthält.&#10;&#10;Automatisch generierte Beschreibung">
            <a:extLst>
              <a:ext uri="{FF2B5EF4-FFF2-40B4-BE49-F238E27FC236}">
                <a16:creationId xmlns:a16="http://schemas.microsoft.com/office/drawing/2014/main" id="{C7D413E0-98F7-40EA-A982-225D70197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5" r="4" b="9629"/>
          <a:stretch/>
        </p:blipFill>
        <p:spPr>
          <a:xfrm>
            <a:off x="5301238" y="3102775"/>
            <a:ext cx="1784836" cy="1784836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8" name="Grafik 7" descr="Ein Bild, das Person, Mann, darstellend enthält.&#10;&#10;Automatisch generierte Beschreibung">
            <a:extLst>
              <a:ext uri="{FF2B5EF4-FFF2-40B4-BE49-F238E27FC236}">
                <a16:creationId xmlns:a16="http://schemas.microsoft.com/office/drawing/2014/main" id="{63F471E3-5690-4C8E-9474-56FB81B4D5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6" r="1" b="7370"/>
          <a:stretch/>
        </p:blipFill>
        <p:spPr>
          <a:xfrm>
            <a:off x="13" y="731298"/>
            <a:ext cx="2539387" cy="2165205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8140721-8F9E-4755-977B-AB4953234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1" b="11381"/>
          <a:stretch/>
        </p:blipFill>
        <p:spPr>
          <a:xfrm>
            <a:off x="3088" y="3437311"/>
            <a:ext cx="1862583" cy="1682928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26" name="Ellipse 25">
            <a:extLst>
              <a:ext uri="{FF2B5EF4-FFF2-40B4-BE49-F238E27FC236}">
                <a16:creationId xmlns:a16="http://schemas.microsoft.com/office/drawing/2014/main" id="{FEF537D6-CBF7-4958-8818-E543421C5C97}"/>
              </a:ext>
            </a:extLst>
          </p:cNvPr>
          <p:cNvSpPr/>
          <p:nvPr/>
        </p:nvSpPr>
        <p:spPr>
          <a:xfrm>
            <a:off x="2078501" y="2288404"/>
            <a:ext cx="2125453" cy="2165204"/>
          </a:xfrm>
          <a:prstGeom prst="ellipse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6"/>
          </a:p>
        </p:txBody>
      </p:sp>
    </p:spTree>
    <p:extLst>
      <p:ext uri="{BB962C8B-B14F-4D97-AF65-F5344CB8AC3E}">
        <p14:creationId xmlns:p14="http://schemas.microsoft.com/office/powerpoint/2010/main" val="2334382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2562" cy="585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428583" cy="20152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C217BD-A8DA-484B-8938-68571D49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312" y="250564"/>
            <a:ext cx="1969938" cy="625828"/>
          </a:xfrm>
        </p:spPr>
        <p:txBody>
          <a:bodyPr vert="horz" lIns="58519" tIns="29260" rIns="58519" bIns="2926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EVI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Tarea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9706"/>
            <a:ext cx="1191538" cy="237012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4905"/>
            <a:ext cx="1191538" cy="237013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A5AC9C-8092-46AA-A1FE-5105D6DCA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372" y="885598"/>
            <a:ext cx="1771818" cy="896049"/>
          </a:xfrm>
        </p:spPr>
        <p:txBody>
          <a:bodyPr vert="horz" lIns="58519" tIns="29260" rIns="58519" bIns="2926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audio, red y </a:t>
            </a:r>
            <a:r>
              <a:rPr lang="en-US" dirty="0" err="1">
                <a:solidFill>
                  <a:schemeClr val="bg1"/>
                </a:solidFill>
              </a:rPr>
              <a:t>dispositivos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463AC4-F96D-4507-9EE0-A831B7910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428583" cy="20152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7" name="Grafik 6" descr="Ein Bild, das Person, Wand, drinnen, Mann enthält.&#10;&#10;Automatisch generierte Beschreibung">
            <a:extLst>
              <a:ext uri="{FF2B5EF4-FFF2-40B4-BE49-F238E27FC236}">
                <a16:creationId xmlns:a16="http://schemas.microsoft.com/office/drawing/2014/main" id="{C7D413E0-98F7-40EA-A982-225D70197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" r="2255" b="-7"/>
          <a:stretch/>
        </p:blipFill>
        <p:spPr>
          <a:xfrm>
            <a:off x="277672" y="3171484"/>
            <a:ext cx="1817223" cy="2422800"/>
          </a:xfrm>
          <a:custGeom>
            <a:avLst/>
            <a:gdLst/>
            <a:ahLst/>
            <a:cxnLst/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3F471E3-5690-4C8E-9474-56FB81B4D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" r="6129"/>
          <a:stretch/>
        </p:blipFill>
        <p:spPr>
          <a:xfrm>
            <a:off x="5989377" y="305250"/>
            <a:ext cx="1511548" cy="2015261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90" y="4098954"/>
            <a:ext cx="1370072" cy="1752571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C3ABE8C-1C72-4141-BADF-DD6811764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90" y="4098954"/>
            <a:ext cx="1370072" cy="1752571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91290" y="5108406"/>
            <a:ext cx="674830" cy="400758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" name="Freeform: Shape 27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fik 4" descr="Ein Bild, das Person, Mann, darstellend enthält.&#10;&#10;Automatisch generierte Beschreibung">
            <a:extLst>
              <a:ext uri="{FF2B5EF4-FFF2-40B4-BE49-F238E27FC236}">
                <a16:creationId xmlns:a16="http://schemas.microsoft.com/office/drawing/2014/main" id="{28140721-8F9E-4755-977B-AB49532343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7" r="14502" b="6"/>
          <a:stretch/>
        </p:blipFill>
        <p:spPr>
          <a:xfrm>
            <a:off x="5311140" y="3235794"/>
            <a:ext cx="1816208" cy="2421447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887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E009D-130E-466F-8420-ED8B7FC1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042B60-6611-4540-9B22-88883C1DE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16</Words>
  <Application>Microsoft Office PowerPoint</Application>
  <PresentationFormat>Personalizado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Loading Game</vt:lpstr>
      <vt:lpstr>Presentación de PowerPoint</vt:lpstr>
      <vt:lpstr>EVI Tarea</vt:lpstr>
      <vt:lpstr>EVI Tarea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Loading Game</dc:title>
  <dc:creator>Marc v. Mirbach</dc:creator>
  <cp:lastModifiedBy>EDUARDO GÓMEZ LORENTE</cp:lastModifiedBy>
  <cp:revision>4</cp:revision>
  <dcterms:created xsi:type="dcterms:W3CDTF">2021-12-23T08:01:48Z</dcterms:created>
  <dcterms:modified xsi:type="dcterms:W3CDTF">2021-12-23T19:35:35Z</dcterms:modified>
</cp:coreProperties>
</file>