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019F7-4FB8-498A-AC3A-9A62A878E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D14D45-5088-45C3-B32C-0D14200DA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FBB97-C5E5-4D9A-BD87-9CE5DFB8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7B943-8CD9-4654-AA5F-B05F36F8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88003-0956-41C2-A401-D287655C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8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8E2A-F8AE-4A7A-8212-732EE56D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20A867-E143-4209-943B-EB52DD32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E31FB-52D5-46EB-ADB3-B972AB62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EF1A8-C9FC-4CAE-B472-E012FDA9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209CC-7C78-4C1B-8EE1-4CA9DA85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62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859A9F-2582-462E-BC25-8ECA8FE4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F719D-7035-4F59-AFF0-3716E4A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99AC3-609D-4825-B93A-2943EA35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3BB8D-03F1-498C-A847-496C23E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1595D-B1B5-447A-8262-726F4F0E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8414-A35B-4558-9703-777FA458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DA940-7085-486F-8D84-D8BBE6A0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1937B-72CD-4723-A187-FB57F0E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E6205-FB18-45B9-8656-085B0E0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6CA9B-0292-4DBB-893B-5683967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80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E1B02-265A-4170-9140-4E399DEA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342F5-1E18-4F71-943D-52456C21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1DE0D-39AF-4332-81B4-39C2669C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6371D-137D-435A-B655-B637986D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AD822-C589-4819-AC06-3FD47BDD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5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DB0C6-BF0F-4F26-B29A-A8771CD2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2C269-4867-4A3C-AE9A-E4EB391E8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161235-475E-4481-A5F0-6B3FC33E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BDDE2-3790-4143-AA79-DA21E0B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9434C-2729-4CB5-89E2-5CC408D7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30529-FE3C-48E9-818B-AFA0DEE1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43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E6B9-0D70-477D-B652-ABAADE46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7514C4-4C3A-488C-817D-2730E0D3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1FC4D-D172-49EA-A914-E650F898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C29B8B-0311-4F89-95A0-3F7144CC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69F3C-5272-495A-A5E3-24269D0E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16EC60-81FE-49D2-B81B-456118F8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1A6335-01CC-4BC9-A5C5-04426554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C7BCE8-0FA7-4BE7-9166-B61D75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77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1224-5CD2-4071-95D5-88EB95BC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E0D30D-189D-4A4E-A776-EED7598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1808B8-CC91-43D9-B459-E5CB82C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624C6E-A82D-403F-9F26-09001F5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4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CDF314-88D3-4B1D-8AA1-3B199C7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45A635-D8B4-4F5A-87D8-298B9500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C0CDA9-03F4-4AC0-9E6A-4CF09096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85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9EF87-99C7-44F9-B3C1-A0A7B35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0D2BD-F401-4505-B2F4-911ABA4B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0CD04-CDBE-4105-B887-5EDB76C1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598637-375A-45F0-9310-79B810C8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4303E-9FD8-467D-A029-00A9FBC1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590107-DF32-4448-938D-1CB56C1F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537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B1AAD-2E05-411B-952A-9BC870D1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A45EA4-E329-4201-B7B8-79C574173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F459DF-E938-470E-A563-558CCCEF2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8D5A5-906E-461A-80EA-14920D27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5E266-E435-444C-88F5-32E00FD9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7D6C70-0E00-47A0-BFA7-5C8D6CBA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410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WMWatermarking" descr="{&quot;HashCode&quot;:1162846696,&quot;Placement&quot;:&quot;Header&quot;}">
            <a:extLst>
              <a:ext uri="{FF2B5EF4-FFF2-40B4-BE49-F238E27FC236}">
                <a16:creationId xmlns:a16="http://schemas.microsoft.com/office/drawing/2014/main" id="{B62063EB-5724-4FC9-991C-6762051180F0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de-CH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4420BB-3571-46C5-8BD2-FA16397F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ABB151-24D6-493A-969C-1577E8E9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798A5-B0F0-49A6-884A-AD069EE27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439C-8C90-45DA-A0B1-CBB099B5FE31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A5F87-78C5-4C3B-AFE9-C3F03909A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173BC-3C59-4416-8EC8-B755DA55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56C2-C8B5-4F0E-B805-3FD18B899F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5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../media/media2.mp4"/><Relationship Id="rId2" Type="http://schemas.microsoft.com/office/2007/relationships/media" Target="../media/media2.mp4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3.mp4"/><Relationship Id="rId7" Type="http://schemas.openxmlformats.org/officeDocument/2006/relationships/image" Target="../media/image6.png"/><Relationship Id="rId2" Type="http://schemas.microsoft.com/office/2007/relationships/media" Target="../media/media3.mp4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5.mp4"/><Relationship Id="rId7" Type="http://schemas.openxmlformats.org/officeDocument/2006/relationships/image" Target="../media/image9.png"/><Relationship Id="rId2" Type="http://schemas.microsoft.com/office/2007/relationships/media" Target="../media/media5.mp4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video" Target="../media/media6.mp4"/><Relationship Id="rId7" Type="http://schemas.openxmlformats.org/officeDocument/2006/relationships/image" Target="../media/image10.png"/><Relationship Id="rId2" Type="http://schemas.microsoft.com/office/2007/relationships/media" Target="../media/media6.mp4"/><Relationship Id="rId1" Type="http://schemas.openxmlformats.org/officeDocument/2006/relationships/tags" Target="../tags/tag5.xml"/><Relationship Id="rId6" Type="http://schemas.openxmlformats.org/officeDocument/2006/relationships/image" Target="../media/image8.jpe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4E99C5-CDE6-4D34-B4EB-9436B0FD1D2D}"/>
              </a:ext>
            </a:extLst>
          </p:cNvPr>
          <p:cNvSpPr txBox="1"/>
          <p:nvPr/>
        </p:nvSpPr>
        <p:spPr>
          <a:xfrm>
            <a:off x="3713018" y="3044279"/>
            <a:ext cx="476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solidFill>
                  <a:schemeClr val="bg1"/>
                </a:solidFill>
                <a:latin typeface="IBM3270_VT_ITALIC_M_22" panose="00000400000000000000" pitchFamily="2" charset="0"/>
                <a:cs typeface="Times New Roman" panose="02020603050405020304" pitchFamily="18" charset="0"/>
              </a:rPr>
              <a:t>ESCAPE</a:t>
            </a:r>
            <a:r>
              <a:rPr lang="de-CH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4400" dirty="0">
                <a:solidFill>
                  <a:schemeClr val="bg1"/>
                </a:solidFill>
                <a:latin typeface="IBM3270_VT_ITALIC_M_22" panose="00000400000000000000" pitchFamily="2" charset="0"/>
                <a:cs typeface="Times New Roman" panose="02020603050405020304" pitchFamily="18" charset="0"/>
              </a:rPr>
              <a:t>2020</a:t>
            </a:r>
          </a:p>
        </p:txBody>
      </p:sp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7DEE9957-CE6D-4B1E-B6D8-AC5A9C0F5B39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728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3"/>
    </mc:Choice>
    <mc:Fallback>
      <p:transition spd="slow" advTm="5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10B7822-D22C-44F0-A7AE-3BEEAEFA9A26}"/>
              </a:ext>
            </a:extLst>
          </p:cNvPr>
          <p:cNvSpPr txBox="1"/>
          <p:nvPr/>
        </p:nvSpPr>
        <p:spPr>
          <a:xfrm>
            <a:off x="3713018" y="3044279"/>
            <a:ext cx="476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ago</a:t>
            </a:r>
            <a:endParaRPr lang="de-CH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FC5E3AA6-BE5E-44E6-A5E6-DCA93BF1F17B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64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9"/>
    </mc:Choice>
    <mc:Fallback>
      <p:transition spd="slow" advTm="3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BAB59A6-A624-44F1-AC9C-0C6D633118AD}"/>
              </a:ext>
            </a:extLst>
          </p:cNvPr>
          <p:cNvSpPr txBox="1"/>
          <p:nvPr/>
        </p:nvSpPr>
        <p:spPr>
          <a:xfrm>
            <a:off x="347464" y="2342658"/>
            <a:ext cx="4765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I’ll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time….</a:t>
            </a:r>
          </a:p>
        </p:txBody>
      </p:sp>
      <p:pic>
        <p:nvPicPr>
          <p:cNvPr id="8" name="Grafik 7" descr="Ein Bild, das drinnen, Fernsehen, sitzend, Raum enthält.&#10;&#10;Automatisch generierte Beschreibung">
            <a:extLst>
              <a:ext uri="{FF2B5EF4-FFF2-40B4-BE49-F238E27FC236}">
                <a16:creationId xmlns:a16="http://schemas.microsoft.com/office/drawing/2014/main" id="{2ADD32B8-61AA-407C-88AB-90CA428D9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16" y="0"/>
            <a:ext cx="4570884" cy="6858000"/>
          </a:xfrm>
          <a:prstGeom prst="rect">
            <a:avLst/>
          </a:prstGeom>
        </p:spPr>
      </p:pic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8D349562-51F4-45BD-B7EB-898DE244DB33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274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76"/>
    </mc:Choice>
    <mc:Fallback>
      <p:transition spd="slow" advTm="5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961AB55A-63CF-44C5-88CF-F058DFD033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1"/>
    </mc:Choice>
    <mc:Fallback>
      <p:transition spd="slow" advTm="1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 6" descr="Ein Bild, das drinnen, Fenster, Person, Mann enthält.&#10;&#10;Automatisch generierte Beschreibung">
            <a:extLst>
              <a:ext uri="{FF2B5EF4-FFF2-40B4-BE49-F238E27FC236}">
                <a16:creationId xmlns:a16="http://schemas.microsoft.com/office/drawing/2014/main" id="{44A10AD2-19F6-4ED0-9498-6306E9D33E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3" r="16488"/>
          <a:stretch/>
        </p:blipFill>
        <p:spPr>
          <a:xfrm>
            <a:off x="0" y="0"/>
            <a:ext cx="6843514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0A22151-9CFB-44F2-8B66-03413463AD5D}"/>
              </a:ext>
            </a:extLst>
          </p:cNvPr>
          <p:cNvSpPr txBox="1"/>
          <p:nvPr/>
        </p:nvSpPr>
        <p:spPr>
          <a:xfrm>
            <a:off x="7157839" y="1075833"/>
            <a:ext cx="4765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lend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money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time?</a:t>
            </a:r>
          </a:p>
        </p:txBody>
      </p:sp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2AE899F8-6321-45F3-9197-57F0F4CE6FFB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114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84"/>
    </mc:Choice>
    <mc:Fallback>
      <p:transition spd="slow" advTm="8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fik 2" descr="Ein Bild, das drinnen, Fenster, Person, Mann enthält.&#10;&#10;Automatisch generierte Beschreibung">
            <a:extLst>
              <a:ext uri="{FF2B5EF4-FFF2-40B4-BE49-F238E27FC236}">
                <a16:creationId xmlns:a16="http://schemas.microsoft.com/office/drawing/2014/main" id="{DEB266D0-52CC-408F-9CE9-638D3527CC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3" r="16488"/>
          <a:stretch/>
        </p:blipFill>
        <p:spPr>
          <a:xfrm>
            <a:off x="0" y="0"/>
            <a:ext cx="6843514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E1164FC-0C62-42A6-AF1C-F1A9D791F324}"/>
              </a:ext>
            </a:extLst>
          </p:cNvPr>
          <p:cNvSpPr txBox="1"/>
          <p:nvPr/>
        </p:nvSpPr>
        <p:spPr>
          <a:xfrm>
            <a:off x="7324093" y="2091128"/>
            <a:ext cx="4765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I’ll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back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CH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week</a:t>
            </a:r>
            <a:r>
              <a:rPr lang="de-CH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76954748-D5EE-44FF-BFDC-41AEE3BA9B4B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9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43"/>
    </mc:Choice>
    <mc:Fallback>
      <p:transition spd="slow" advTm="4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A9729F-FC05-4459-A4E0-FB2ADF9EC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8EF1B2A1-9993-4D56-9355-EA5899DAB4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8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2"/>
    </mc:Choice>
    <mc:Fallback>
      <p:transition spd="slow" advTm="1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5</Paragraphs>
  <Slides>7</Slides>
  <Notes>0</Notes>
  <HiddenSlides>0</HiddenSlides>
  <MMClips>7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IBM3270_VT_ITALIC_M_22</vt:lpstr>
      <vt:lpstr>Segoe UI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LÜTZELSCHWAB Colin</dc:creator>
  <cp:lastModifiedBy>LÜTZELSCHWAB Colin</cp:lastModifiedBy>
  <cp:revision>2</cp:revision>
  <dcterms:created xsi:type="dcterms:W3CDTF">2020-07-14T08:40:40Z</dcterms:created>
  <dcterms:modified xsi:type="dcterms:W3CDTF">2020-07-14T08:50:42Z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508ac-8ac4-4ec6-977e-e0ef084c4e98_Enabled">
    <vt:lpwstr>True</vt:lpwstr>
  </property>
  <property fmtid="{D5CDD505-2E9C-101B-9397-08002B2CF9AE}" pid="3" name="MSIP_Label_0b9508ac-8ac4-4ec6-977e-e0ef084c4e98_SiteId">
    <vt:lpwstr>396b38cc-aa65-492b-bb0e-3d94ed25a97b</vt:lpwstr>
  </property>
  <property fmtid="{D5CDD505-2E9C-101B-9397-08002B2CF9AE}" pid="4" name="MSIP_Label_0b9508ac-8ac4-4ec6-977e-e0ef084c4e98_Owner">
    <vt:lpwstr>colin.luetzelschwab@axa-winterthur.ch</vt:lpwstr>
  </property>
  <property fmtid="{D5CDD505-2E9C-101B-9397-08002B2CF9AE}" pid="5" name="MSIP_Label_0b9508ac-8ac4-4ec6-977e-e0ef084c4e98_SetDate">
    <vt:lpwstr>2020-07-14T08:45:18.0925553Z</vt:lpwstr>
  </property>
  <property fmtid="{D5CDD505-2E9C-101B-9397-08002B2CF9AE}" pid="6" name="MSIP_Label_0b9508ac-8ac4-4ec6-977e-e0ef084c4e98_Name">
    <vt:lpwstr>CH_Internal</vt:lpwstr>
  </property>
  <property fmtid="{D5CDD505-2E9C-101B-9397-08002B2CF9AE}" pid="7" name="MSIP_Label_0b9508ac-8ac4-4ec6-977e-e0ef084c4e98_Application">
    <vt:lpwstr>Microsoft Azure Information Protection</vt:lpwstr>
  </property>
  <property fmtid="{D5CDD505-2E9C-101B-9397-08002B2CF9AE}" pid="8" name="MSIP_Label_0b9508ac-8ac4-4ec6-977e-e0ef084c4e98_Extended_MSFT_Method">
    <vt:lpwstr>Automatic</vt:lpwstr>
  </property>
  <property fmtid="{D5CDD505-2E9C-101B-9397-08002B2CF9AE}" pid="9" name="Sensitivity">
    <vt:lpwstr>CH_Internal</vt:lpwstr>
  </property>
</Properties>
</file>