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D011EE-B691-48EE-A36F-FC632C0F5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343F4A-B141-4B6E-BFDF-421375D61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66C9C3-96B2-4B97-AF3D-25C6DA54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99DC-5B6E-401A-8EE7-95E24DEC2835}" type="datetimeFigureOut">
              <a:rPr lang="de-CH" smtClean="0"/>
              <a:t>23.07.2020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554E7F-DDDE-40D8-AC18-FFC20476D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686EEB-CA2C-4C2C-A0D0-00BE0CFDB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EFCD-BCE7-4FA9-BFD6-1C2429827F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940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033DD-52F4-4D93-99EB-3CBC4641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783D49-007A-4C64-BCEC-A9DF2F8EC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42C9A1-63B7-420D-AA4A-441BB9378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99DC-5B6E-401A-8EE7-95E24DEC2835}" type="datetimeFigureOut">
              <a:rPr lang="de-CH" smtClean="0"/>
              <a:t>23.07.2020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E28590-8AB6-43AA-BD34-543B98994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584BC0-5657-450F-A834-87199AA65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EFCD-BCE7-4FA9-BFD6-1C2429827F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95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2CD08B-E29C-4E4D-8731-D59247C0B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266DE9-12F9-44F4-ACE7-64935C5B7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3887DB-573E-4270-8382-320368D8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99DC-5B6E-401A-8EE7-95E24DEC2835}" type="datetimeFigureOut">
              <a:rPr lang="de-CH" smtClean="0"/>
              <a:t>23.07.2020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90F096-D599-4DC0-AEC6-0FF286EAF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922EA9-09CA-498F-B501-76ED0BD3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EFCD-BCE7-4FA9-BFD6-1C2429827F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9913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A6190A-38A3-4644-B439-29745F98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48EE2A-B02C-49B3-A848-8DE05529F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717E01-FD1A-4697-9D53-ED1C6B58B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99DC-5B6E-401A-8EE7-95E24DEC2835}" type="datetimeFigureOut">
              <a:rPr lang="de-CH" smtClean="0"/>
              <a:t>23.07.2020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7B4CEB-0B87-4CE3-91D4-EDA9361FC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43E75B-6AE2-4411-9F52-F0A58D02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EFCD-BCE7-4FA9-BFD6-1C2429827F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879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C2635C-94B2-4F6D-B3C2-5B238E3C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FAE817-4D5B-4392-B360-4724D0452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A79B27-715B-43B9-8701-3AC89922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99DC-5B6E-401A-8EE7-95E24DEC2835}" type="datetimeFigureOut">
              <a:rPr lang="de-CH" smtClean="0"/>
              <a:t>23.07.2020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C2A2A5-E842-4F54-A7E4-7DCB0E83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0E3A8D-EC11-4DD8-8EAD-3A98F306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EFCD-BCE7-4FA9-BFD6-1C2429827F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070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88E2F0-E879-4D7A-BE11-A1831756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7BFD03-D7FA-4A13-9F54-D9FAC9A47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0897BF-E534-4713-87D5-B225C9FF0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315047-A1C2-4636-990C-E0B40F936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99DC-5B6E-401A-8EE7-95E24DEC2835}" type="datetimeFigureOut">
              <a:rPr lang="de-CH" smtClean="0"/>
              <a:t>23.07.2020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048C98-387D-493E-B8B8-4E7E7D4B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B96703-8FB0-46AA-B2C3-544D17A5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EFCD-BCE7-4FA9-BFD6-1C2429827F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731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1692C6-65B6-4A17-848C-85CF2B852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24DBCB-2D28-443E-8E31-C126E6E5D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FCD879-8387-46B4-856C-ECA1B307F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817717A-85A0-4020-B9E1-FE4C7E8F1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FCF0D16-6049-4AB2-8549-38F881701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9B0666B-AED2-498A-80E5-D4FC32DC8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99DC-5B6E-401A-8EE7-95E24DEC2835}" type="datetimeFigureOut">
              <a:rPr lang="de-CH" smtClean="0"/>
              <a:t>23.07.2020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46A4B7F-CB09-45DF-81C2-91268D35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1929949-B495-4F0D-B704-48C0037C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EFCD-BCE7-4FA9-BFD6-1C2429827F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73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526EF-43B7-4E37-98F2-EAC31FD6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E2AFA17-C529-4D74-A48E-5CAFFC186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99DC-5B6E-401A-8EE7-95E24DEC2835}" type="datetimeFigureOut">
              <a:rPr lang="de-CH" smtClean="0"/>
              <a:t>23.07.2020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D6622B-5A46-4AC2-8E4E-FCBA8F8B8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3B6665-AEA4-48D7-83AF-56792901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EFCD-BCE7-4FA9-BFD6-1C2429827F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670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F7800B0-4ADA-4B97-BA37-7AA1DD8C4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99DC-5B6E-401A-8EE7-95E24DEC2835}" type="datetimeFigureOut">
              <a:rPr lang="de-CH" smtClean="0"/>
              <a:t>23.07.2020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59FE8FE-2F4A-4D6F-AB1C-B6A4CFD3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EACA44-93D5-4631-814E-34ED547DD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EFCD-BCE7-4FA9-BFD6-1C2429827F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281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A26F2F-44EA-462E-BAD7-06A1AB9C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C22B76-DD05-4656-8773-5B4E1A16B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A24EB6-7704-4EBB-99F4-D31C75C90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BE2C16-9147-4408-939B-B17ADFEC6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99DC-5B6E-401A-8EE7-95E24DEC2835}" type="datetimeFigureOut">
              <a:rPr lang="de-CH" smtClean="0"/>
              <a:t>23.07.2020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1C6E32-251A-4DC4-B125-55D195297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74D85F-B872-4EB3-9DC6-3EDDBE71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EFCD-BCE7-4FA9-BFD6-1C2429827F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958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0F65A-6476-4328-B59B-5D2B3B0D8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55E7487-3880-45DC-B9CA-6C6FB0E87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887896-3C56-4F70-AEDB-99AAF7B94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492CF4-6399-47C6-AF50-D05FADF3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99DC-5B6E-401A-8EE7-95E24DEC2835}" type="datetimeFigureOut">
              <a:rPr lang="de-CH" smtClean="0"/>
              <a:t>23.07.2020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C47F98-6338-441C-94CD-CA19C4864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752C50-5743-4F95-A7EA-DD123A34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EFCD-BCE7-4FA9-BFD6-1C2429827F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237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SIPWMWatermarking" descr="{&quot;HashCode&quot;:1162846696,&quot;Placement&quot;:&quot;Header&quot;}">
            <a:extLst>
              <a:ext uri="{FF2B5EF4-FFF2-40B4-BE49-F238E27FC236}">
                <a16:creationId xmlns:a16="http://schemas.microsoft.com/office/drawing/2014/main" id="{91719EDC-DEEF-4639-9BE8-102535BFC4CB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  <p:txBody>
          <a:bodyPr vert="horz" rtlCol="0">
            <a:spAutoFit/>
          </a:bodyPr>
          <a:lstStyle/>
          <a:p>
            <a:endParaRPr lang="de-CH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5D335F3-3A1F-4E65-B440-3770DEE49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F3E8A2-1618-4844-A741-86EEE747E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324E50-1B14-4F14-9E26-45D1965D9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C99DC-5B6E-401A-8EE7-95E24DEC2835}" type="datetimeFigureOut">
              <a:rPr lang="de-CH" smtClean="0"/>
              <a:t>23.07.2020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F09245-01B8-43A6-BA50-2F6FDE9B9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4EA23D-69BB-47B0-A609-87400F670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6EFCD-BCE7-4FA9-BFD6-1C2429827F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065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922B9B5-7415-4E04-82E8-92E155ED4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018926E-DE17-4522-B1C2-A807EFF204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>
                <a:solidFill>
                  <a:schemeClr val="bg1"/>
                </a:solidFill>
              </a:rPr>
              <a:t>You’ve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reached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the</a:t>
            </a:r>
            <a:r>
              <a:rPr lang="de-CH" dirty="0">
                <a:solidFill>
                  <a:schemeClr val="bg1"/>
                </a:solidFill>
              </a:rPr>
              <a:t> end </a:t>
            </a:r>
            <a:r>
              <a:rPr lang="de-CH" dirty="0" err="1">
                <a:solidFill>
                  <a:schemeClr val="bg1"/>
                </a:solidFill>
              </a:rPr>
              <a:t>of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Larry’s</a:t>
            </a:r>
            <a:r>
              <a:rPr lang="de-CH" dirty="0">
                <a:solidFill>
                  <a:schemeClr val="bg1"/>
                </a:solidFill>
              </a:rPr>
              <a:t> Journey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65B783-2887-4914-9A94-82AEA661AC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err="1">
                <a:solidFill>
                  <a:schemeClr val="bg1"/>
                </a:solidFill>
              </a:rPr>
              <a:t>fortunately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the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young</a:t>
            </a:r>
            <a:r>
              <a:rPr lang="de-CH" dirty="0">
                <a:solidFill>
                  <a:schemeClr val="bg1"/>
                </a:solidFill>
              </a:rPr>
              <a:t> man </a:t>
            </a:r>
            <a:r>
              <a:rPr lang="de-CH" dirty="0" err="1">
                <a:solidFill>
                  <a:schemeClr val="bg1"/>
                </a:solidFill>
              </a:rPr>
              <a:t>died</a:t>
            </a:r>
            <a:r>
              <a:rPr lang="de-CH" dirty="0">
                <a:solidFill>
                  <a:schemeClr val="bg1"/>
                </a:solidFill>
              </a:rPr>
              <a:t> in a </a:t>
            </a:r>
            <a:r>
              <a:rPr lang="de-CH" dirty="0" err="1">
                <a:solidFill>
                  <a:schemeClr val="bg1"/>
                </a:solidFill>
              </a:rPr>
              <a:t>car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accident</a:t>
            </a:r>
            <a:endParaRPr lang="de-CH" dirty="0">
              <a:solidFill>
                <a:schemeClr val="bg1"/>
              </a:solidFill>
            </a:endParaRPr>
          </a:p>
          <a:p>
            <a:r>
              <a:rPr lang="de-CH" dirty="0">
                <a:solidFill>
                  <a:schemeClr val="bg1"/>
                </a:solidFill>
              </a:rPr>
              <a:t>~The </a:t>
            </a:r>
            <a:r>
              <a:rPr lang="de-CH" dirty="0" err="1">
                <a:solidFill>
                  <a:schemeClr val="bg1"/>
                </a:solidFill>
              </a:rPr>
              <a:t>good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ones</a:t>
            </a:r>
            <a:r>
              <a:rPr lang="de-CH" dirty="0">
                <a:solidFill>
                  <a:schemeClr val="bg1"/>
                </a:solidFill>
              </a:rPr>
              <a:t> die </a:t>
            </a:r>
            <a:r>
              <a:rPr lang="de-CH" dirty="0" err="1">
                <a:solidFill>
                  <a:schemeClr val="bg1"/>
                </a:solidFill>
              </a:rPr>
              <a:t>young</a:t>
            </a:r>
            <a:r>
              <a:rPr lang="de-CH" dirty="0">
                <a:solidFill>
                  <a:schemeClr val="bg1"/>
                </a:solidFill>
              </a:rPr>
              <a:t>~</a:t>
            </a:r>
          </a:p>
          <a:p>
            <a:r>
              <a:rPr lang="de-CH" dirty="0" err="1">
                <a:solidFill>
                  <a:schemeClr val="bg1"/>
                </a:solidFill>
              </a:rPr>
              <a:t>You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can</a:t>
            </a:r>
            <a:r>
              <a:rPr lang="de-CH" dirty="0">
                <a:solidFill>
                  <a:schemeClr val="bg1"/>
                </a:solidFill>
              </a:rPr>
              <a:t> game </a:t>
            </a:r>
            <a:r>
              <a:rPr lang="de-CH" dirty="0" err="1">
                <a:solidFill>
                  <a:schemeClr val="bg1"/>
                </a:solidFill>
              </a:rPr>
              <a:t>the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minigames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as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long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as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you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want</a:t>
            </a:r>
            <a:endParaRPr lang="de-CH" dirty="0">
              <a:solidFill>
                <a:schemeClr val="bg1"/>
              </a:solidFill>
            </a:endParaRPr>
          </a:p>
          <a:p>
            <a:r>
              <a:rPr lang="de-CH" dirty="0">
                <a:solidFill>
                  <a:schemeClr val="bg1"/>
                </a:solidFill>
              </a:rPr>
              <a:t>Story </a:t>
            </a:r>
            <a:r>
              <a:rPr lang="de-CH" dirty="0" err="1">
                <a:solidFill>
                  <a:schemeClr val="bg1"/>
                </a:solidFill>
              </a:rPr>
              <a:t>mode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is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over</a:t>
            </a:r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78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You’ve reached the end of Larry’s Journey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You’ve reached the end of Larry’s Journey</dc:title>
  <dc:creator>LÜTZELSCHWAB Colin</dc:creator>
  <cp:lastModifiedBy>LÜTZELSCHWAB Colin</cp:lastModifiedBy>
  <cp:revision>4</cp:revision>
  <dcterms:created xsi:type="dcterms:W3CDTF">2020-07-23T05:24:14Z</dcterms:created>
  <dcterms:modified xsi:type="dcterms:W3CDTF">2020-07-23T08:25:02Z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b9508ac-8ac4-4ec6-977e-e0ef084c4e98_Enabled">
    <vt:lpwstr>True</vt:lpwstr>
  </property>
  <property fmtid="{D5CDD505-2E9C-101B-9397-08002B2CF9AE}" pid="3" name="MSIP_Label_0b9508ac-8ac4-4ec6-977e-e0ef084c4e98_SiteId">
    <vt:lpwstr>396b38cc-aa65-492b-bb0e-3d94ed25a97b</vt:lpwstr>
  </property>
  <property fmtid="{D5CDD505-2E9C-101B-9397-08002B2CF9AE}" pid="4" name="MSIP_Label_0b9508ac-8ac4-4ec6-977e-e0ef084c4e98_Owner">
    <vt:lpwstr>colin.luetzelschwab@axa-winterthur.ch</vt:lpwstr>
  </property>
  <property fmtid="{D5CDD505-2E9C-101B-9397-08002B2CF9AE}" pid="5" name="MSIP_Label_0b9508ac-8ac4-4ec6-977e-e0ef084c4e98_SetDate">
    <vt:lpwstr>2020-07-23T05:25:01.8919118Z</vt:lpwstr>
  </property>
  <property fmtid="{D5CDD505-2E9C-101B-9397-08002B2CF9AE}" pid="6" name="MSIP_Label_0b9508ac-8ac4-4ec6-977e-e0ef084c4e98_Name">
    <vt:lpwstr>CH_Internal</vt:lpwstr>
  </property>
  <property fmtid="{D5CDD505-2E9C-101B-9397-08002B2CF9AE}" pid="7" name="MSIP_Label_0b9508ac-8ac4-4ec6-977e-e0ef084c4e98_Application">
    <vt:lpwstr>Microsoft Azure Information Protection</vt:lpwstr>
  </property>
  <property fmtid="{D5CDD505-2E9C-101B-9397-08002B2CF9AE}" pid="8" name="MSIP_Label_0b9508ac-8ac4-4ec6-977e-e0ef084c4e98_Extended_MSFT_Method">
    <vt:lpwstr>Manual</vt:lpwstr>
  </property>
  <property fmtid="{D5CDD505-2E9C-101B-9397-08002B2CF9AE}" pid="9" name="Sensitivity">
    <vt:lpwstr>CH_Internal</vt:lpwstr>
  </property>
</Properties>
</file>