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72" r:id="rId3"/>
    <p:sldMasterId id="2147483665" r:id="rId4"/>
    <p:sldMasterId id="2147483658" r:id="rId5"/>
  </p:sldMasterIdLst>
  <p:notesMasterIdLst>
    <p:notesMasterId r:id="rId14"/>
  </p:notesMasterIdLst>
  <p:sldIdLst>
    <p:sldId id="256" r:id="rId6"/>
    <p:sldId id="257" r:id="rId7"/>
    <p:sldId id="258" r:id="rId8"/>
    <p:sldId id="259" r:id="rId9"/>
    <p:sldId id="260" r:id="rId10"/>
    <p:sldId id="262" r:id="rId11"/>
    <p:sldId id="261" r:id="rId12"/>
    <p:sldId id="263" r:id="rId13"/>
  </p:sldIdLst>
  <p:sldSz cx="9144000" cy="5143500" type="screen16x9"/>
  <p:notesSz cx="6858000" cy="9144000"/>
  <p:defaultTextStyle>
    <a:defPPr>
      <a:defRPr lang="de-DE"/>
    </a:defPPr>
    <a:lvl1pPr marL="0" algn="l" defTabSz="815645" rtl="0" eaLnBrk="1" latinLnBrk="0" hangingPunct="1">
      <a:defRPr sz="1606" kern="1200">
        <a:solidFill>
          <a:schemeClr val="tx1"/>
        </a:solidFill>
        <a:latin typeface="+mn-lt"/>
        <a:ea typeface="+mn-ea"/>
        <a:cs typeface="+mn-cs"/>
      </a:defRPr>
    </a:lvl1pPr>
    <a:lvl2pPr marL="407822" algn="l" defTabSz="815645" rtl="0" eaLnBrk="1" latinLnBrk="0" hangingPunct="1">
      <a:defRPr sz="1606" kern="1200">
        <a:solidFill>
          <a:schemeClr val="tx1"/>
        </a:solidFill>
        <a:latin typeface="+mn-lt"/>
        <a:ea typeface="+mn-ea"/>
        <a:cs typeface="+mn-cs"/>
      </a:defRPr>
    </a:lvl2pPr>
    <a:lvl3pPr marL="815645" algn="l" defTabSz="815645" rtl="0" eaLnBrk="1" latinLnBrk="0" hangingPunct="1">
      <a:defRPr sz="1606" kern="1200">
        <a:solidFill>
          <a:schemeClr val="tx1"/>
        </a:solidFill>
        <a:latin typeface="+mn-lt"/>
        <a:ea typeface="+mn-ea"/>
        <a:cs typeface="+mn-cs"/>
      </a:defRPr>
    </a:lvl3pPr>
    <a:lvl4pPr marL="1223467" algn="l" defTabSz="815645" rtl="0" eaLnBrk="1" latinLnBrk="0" hangingPunct="1">
      <a:defRPr sz="1606" kern="1200">
        <a:solidFill>
          <a:schemeClr val="tx1"/>
        </a:solidFill>
        <a:latin typeface="+mn-lt"/>
        <a:ea typeface="+mn-ea"/>
        <a:cs typeface="+mn-cs"/>
      </a:defRPr>
    </a:lvl4pPr>
    <a:lvl5pPr marL="1631290" algn="l" defTabSz="815645" rtl="0" eaLnBrk="1" latinLnBrk="0" hangingPunct="1">
      <a:defRPr sz="1606" kern="1200">
        <a:solidFill>
          <a:schemeClr val="tx1"/>
        </a:solidFill>
        <a:latin typeface="+mn-lt"/>
        <a:ea typeface="+mn-ea"/>
        <a:cs typeface="+mn-cs"/>
      </a:defRPr>
    </a:lvl5pPr>
    <a:lvl6pPr marL="2039112" algn="l" defTabSz="815645" rtl="0" eaLnBrk="1" latinLnBrk="0" hangingPunct="1">
      <a:defRPr sz="1606" kern="1200">
        <a:solidFill>
          <a:schemeClr val="tx1"/>
        </a:solidFill>
        <a:latin typeface="+mn-lt"/>
        <a:ea typeface="+mn-ea"/>
        <a:cs typeface="+mn-cs"/>
      </a:defRPr>
    </a:lvl6pPr>
    <a:lvl7pPr marL="2446934" algn="l" defTabSz="815645" rtl="0" eaLnBrk="1" latinLnBrk="0" hangingPunct="1">
      <a:defRPr sz="1606" kern="1200">
        <a:solidFill>
          <a:schemeClr val="tx1"/>
        </a:solidFill>
        <a:latin typeface="+mn-lt"/>
        <a:ea typeface="+mn-ea"/>
        <a:cs typeface="+mn-cs"/>
      </a:defRPr>
    </a:lvl7pPr>
    <a:lvl8pPr marL="2854757" algn="l" defTabSz="815645" rtl="0" eaLnBrk="1" latinLnBrk="0" hangingPunct="1">
      <a:defRPr sz="1606" kern="1200">
        <a:solidFill>
          <a:schemeClr val="tx1"/>
        </a:solidFill>
        <a:latin typeface="+mn-lt"/>
        <a:ea typeface="+mn-ea"/>
        <a:cs typeface="+mn-cs"/>
      </a:defRPr>
    </a:lvl8pPr>
    <a:lvl9pPr marL="3262579" algn="l" defTabSz="815645" rtl="0" eaLnBrk="1" latinLnBrk="0" hangingPunct="1">
      <a:defRPr sz="16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STEINER" initials="BS" lastIdx="1" clrIdx="0">
    <p:extLst>
      <p:ext uri="{19B8F6BF-5375-455C-9EA6-DF929625EA0E}">
        <p15:presenceInfo xmlns:p15="http://schemas.microsoft.com/office/powerpoint/2012/main" userId="Barbara STEI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C6"/>
    <a:srgbClr val="00008F"/>
    <a:srgbClr val="9FD9B4"/>
    <a:srgbClr val="027180"/>
    <a:srgbClr val="668980"/>
    <a:srgbClr val="00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57" d="100"/>
          <a:sy n="157" d="100"/>
        </p:scale>
        <p:origin x="15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0C100-3C7F-425C-98A1-1A1924998485}" type="datetimeFigureOut">
              <a:rPr lang="de-CH" smtClean="0"/>
              <a:t>14.10.2019</a:t>
            </a:fld>
            <a:endParaRPr lang="de-CH"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C8B5F-1A44-4780-A6E5-DD7B50307FF6}" type="slidenum">
              <a:rPr lang="de-CH" smtClean="0"/>
              <a:t>‹Nr.›</a:t>
            </a:fld>
            <a:endParaRPr lang="de-CH" dirty="0"/>
          </a:p>
        </p:txBody>
      </p:sp>
    </p:spTree>
    <p:extLst>
      <p:ext uri="{BB962C8B-B14F-4D97-AF65-F5344CB8AC3E}">
        <p14:creationId xmlns:p14="http://schemas.microsoft.com/office/powerpoint/2010/main" val="552484278"/>
      </p:ext>
    </p:extLst>
  </p:cSld>
  <p:clrMap bg1="lt1" tx1="dk1" bg2="lt2" tx2="dk2" accent1="accent1" accent2="accent2" accent3="accent3" accent4="accent4" accent5="accent5" accent6="accent6" hlink="hlink" folHlink="folHlink"/>
  <p:notesStyle>
    <a:lvl1pPr marL="0" algn="l" defTabSz="815645" rtl="0" eaLnBrk="1" latinLnBrk="0" hangingPunct="1">
      <a:defRPr sz="1070" kern="1200">
        <a:solidFill>
          <a:schemeClr val="tx1"/>
        </a:solidFill>
        <a:latin typeface="+mn-lt"/>
        <a:ea typeface="+mn-ea"/>
        <a:cs typeface="+mn-cs"/>
      </a:defRPr>
    </a:lvl1pPr>
    <a:lvl2pPr marL="407822" algn="l" defTabSz="815645" rtl="0" eaLnBrk="1" latinLnBrk="0" hangingPunct="1">
      <a:defRPr sz="1070" kern="1200">
        <a:solidFill>
          <a:schemeClr val="tx1"/>
        </a:solidFill>
        <a:latin typeface="+mn-lt"/>
        <a:ea typeface="+mn-ea"/>
        <a:cs typeface="+mn-cs"/>
      </a:defRPr>
    </a:lvl2pPr>
    <a:lvl3pPr marL="815645" algn="l" defTabSz="815645" rtl="0" eaLnBrk="1" latinLnBrk="0" hangingPunct="1">
      <a:defRPr sz="1070" kern="1200">
        <a:solidFill>
          <a:schemeClr val="tx1"/>
        </a:solidFill>
        <a:latin typeface="+mn-lt"/>
        <a:ea typeface="+mn-ea"/>
        <a:cs typeface="+mn-cs"/>
      </a:defRPr>
    </a:lvl3pPr>
    <a:lvl4pPr marL="1223467" algn="l" defTabSz="815645" rtl="0" eaLnBrk="1" latinLnBrk="0" hangingPunct="1">
      <a:defRPr sz="1070" kern="1200">
        <a:solidFill>
          <a:schemeClr val="tx1"/>
        </a:solidFill>
        <a:latin typeface="+mn-lt"/>
        <a:ea typeface="+mn-ea"/>
        <a:cs typeface="+mn-cs"/>
      </a:defRPr>
    </a:lvl4pPr>
    <a:lvl5pPr marL="1631290" algn="l" defTabSz="815645" rtl="0" eaLnBrk="1" latinLnBrk="0" hangingPunct="1">
      <a:defRPr sz="1070" kern="1200">
        <a:solidFill>
          <a:schemeClr val="tx1"/>
        </a:solidFill>
        <a:latin typeface="+mn-lt"/>
        <a:ea typeface="+mn-ea"/>
        <a:cs typeface="+mn-cs"/>
      </a:defRPr>
    </a:lvl5pPr>
    <a:lvl6pPr marL="2039112" algn="l" defTabSz="815645" rtl="0" eaLnBrk="1" latinLnBrk="0" hangingPunct="1">
      <a:defRPr sz="1070" kern="1200">
        <a:solidFill>
          <a:schemeClr val="tx1"/>
        </a:solidFill>
        <a:latin typeface="+mn-lt"/>
        <a:ea typeface="+mn-ea"/>
        <a:cs typeface="+mn-cs"/>
      </a:defRPr>
    </a:lvl6pPr>
    <a:lvl7pPr marL="2446934" algn="l" defTabSz="815645" rtl="0" eaLnBrk="1" latinLnBrk="0" hangingPunct="1">
      <a:defRPr sz="1070" kern="1200">
        <a:solidFill>
          <a:schemeClr val="tx1"/>
        </a:solidFill>
        <a:latin typeface="+mn-lt"/>
        <a:ea typeface="+mn-ea"/>
        <a:cs typeface="+mn-cs"/>
      </a:defRPr>
    </a:lvl7pPr>
    <a:lvl8pPr marL="2854757" algn="l" defTabSz="815645" rtl="0" eaLnBrk="1" latinLnBrk="0" hangingPunct="1">
      <a:defRPr sz="1070" kern="1200">
        <a:solidFill>
          <a:schemeClr val="tx1"/>
        </a:solidFill>
        <a:latin typeface="+mn-lt"/>
        <a:ea typeface="+mn-ea"/>
        <a:cs typeface="+mn-cs"/>
      </a:defRPr>
    </a:lvl8pPr>
    <a:lvl9pPr marL="3262579" algn="l" defTabSz="815645" rtl="0" eaLnBrk="1" latinLnBrk="0" hangingPunct="1">
      <a:defRPr sz="1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accent1"/>
        </a:solidFill>
        <a:effectLst/>
      </p:bgPr>
    </p:bg>
    <p:spTree>
      <p:nvGrpSpPr>
        <p:cNvPr id="1" name=""/>
        <p:cNvGrpSpPr/>
        <p:nvPr/>
      </p:nvGrpSpPr>
      <p:grpSpPr>
        <a:xfrm>
          <a:off x="0" y="0"/>
          <a:ext cx="0" cy="0"/>
          <a:chOff x="0" y="0"/>
          <a:chExt cx="0" cy="0"/>
        </a:xfrm>
      </p:grpSpPr>
      <p:pic>
        <p:nvPicPr>
          <p:cNvPr id="10" name="Picture 5">
            <a:extLst>
              <a:ext uri="{FF2B5EF4-FFF2-40B4-BE49-F238E27FC236}">
                <a16:creationId xmlns:a16="http://schemas.microsoft.com/office/drawing/2014/main" id="{201C4EC0-24B2-4C6E-96F3-42D1FC17D97D}"/>
              </a:ext>
            </a:extLst>
          </p:cNvPr>
          <p:cNvPicPr>
            <a:picLocks noChangeAspect="1" noChangeArrowheads="1"/>
          </p:cNvPicPr>
          <p:nvPr userDrawn="1"/>
        </p:nvPicPr>
        <p:blipFill rotWithShape="1">
          <a:blip r:embed="rId2" cstate="email"/>
          <a:srcRect/>
          <a:stretch/>
        </p:blipFill>
        <p:spPr bwMode="auto">
          <a:xfrm>
            <a:off x="929" y="1292602"/>
            <a:ext cx="4571071" cy="3850898"/>
          </a:xfrm>
          <a:prstGeom prst="rect">
            <a:avLst/>
          </a:prstGeom>
          <a:noFill/>
          <a:ln w="9525">
            <a:noFill/>
            <a:miter lim="800000"/>
            <a:headEnd/>
            <a:tailEnd/>
          </a:ln>
        </p:spPr>
      </p:pic>
      <p:sp>
        <p:nvSpPr>
          <p:cNvPr id="7" name="Titre 11">
            <a:extLst>
              <a:ext uri="{FF2B5EF4-FFF2-40B4-BE49-F238E27FC236}">
                <a16:creationId xmlns:a16="http://schemas.microsoft.com/office/drawing/2014/main" id="{5D1A904E-9843-41F6-872B-0AA13B24CC36}"/>
              </a:ext>
            </a:extLst>
          </p:cNvPr>
          <p:cNvSpPr>
            <a:spLocks noGrp="1"/>
          </p:cNvSpPr>
          <p:nvPr>
            <p:ph type="title" hasCustomPrompt="1"/>
          </p:nvPr>
        </p:nvSpPr>
        <p:spPr>
          <a:xfrm>
            <a:off x="1738800" y="1925196"/>
            <a:ext cx="6973200" cy="2237136"/>
          </a:xfrm>
          <a:prstGeom prst="rect">
            <a:avLst/>
          </a:prstGeom>
        </p:spPr>
        <p:txBody>
          <a:bodyPr lIns="0" tIns="0" rIns="0" bIns="0" anchor="t"/>
          <a:lstStyle>
            <a:lvl1pPr marL="0" indent="1080000" algn="l" defTabSz="720000">
              <a:tabLst/>
              <a:defRPr sz="5000" b="1">
                <a:solidFill>
                  <a:schemeClr val="bg1"/>
                </a:solidFill>
                <a:latin typeface="Source Sans Pro" pitchFamily="34" charset="0"/>
              </a:defRPr>
            </a:lvl1pPr>
          </a:lstStyle>
          <a:p>
            <a:r>
              <a:rPr lang="de-CH" noProof="0" dirty="0"/>
              <a:t>Titel am Switch ausrichten</a:t>
            </a:r>
          </a:p>
        </p:txBody>
      </p:sp>
      <p:sp>
        <p:nvSpPr>
          <p:cNvPr id="8" name="Sous-titre 2">
            <a:extLst>
              <a:ext uri="{FF2B5EF4-FFF2-40B4-BE49-F238E27FC236}">
                <a16:creationId xmlns:a16="http://schemas.microsoft.com/office/drawing/2014/main" id="{B147E846-0215-4F74-8D4F-10E96961C8E0}"/>
              </a:ext>
            </a:extLst>
          </p:cNvPr>
          <p:cNvSpPr>
            <a:spLocks noGrp="1"/>
          </p:cNvSpPr>
          <p:nvPr>
            <p:ph type="subTitle" idx="1" hasCustomPrompt="1"/>
          </p:nvPr>
        </p:nvSpPr>
        <p:spPr>
          <a:xfrm>
            <a:off x="5947200" y="4500000"/>
            <a:ext cx="2764662" cy="266400"/>
          </a:xfrm>
          <a:prstGeom prst="rect">
            <a:avLst/>
          </a:prstGeom>
        </p:spPr>
        <p:txBody>
          <a:bodyPr wrap="square" lIns="0" tIns="0" rIns="0" bIns="0" anchor="b">
            <a:spAutoFit/>
          </a:bodyPr>
          <a:lstStyle>
            <a:lvl1pPr marL="0" indent="0" algn="r">
              <a:lnSpc>
                <a:spcPct val="100000"/>
              </a:lnSpc>
              <a:spcBef>
                <a:spcPts val="0"/>
              </a:spcBef>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de-CH" noProof="0" dirty="0"/>
              <a:t>Datum</a:t>
            </a:r>
          </a:p>
        </p:txBody>
      </p:sp>
      <p:sp>
        <p:nvSpPr>
          <p:cNvPr id="9" name="Textplatzhalter 4">
            <a:extLst>
              <a:ext uri="{FF2B5EF4-FFF2-40B4-BE49-F238E27FC236}">
                <a16:creationId xmlns:a16="http://schemas.microsoft.com/office/drawing/2014/main" id="{D11B699F-6F9B-43E4-BD1E-289190C87F5A}"/>
              </a:ext>
            </a:extLst>
          </p:cNvPr>
          <p:cNvSpPr>
            <a:spLocks noGrp="1"/>
          </p:cNvSpPr>
          <p:nvPr>
            <p:ph type="body" sz="quarter" idx="10" hasCustomPrompt="1"/>
          </p:nvPr>
        </p:nvSpPr>
        <p:spPr>
          <a:xfrm>
            <a:off x="5947200" y="4212000"/>
            <a:ext cx="2764800" cy="266400"/>
          </a:xfrm>
          <a:prstGeom prst="rect">
            <a:avLst/>
          </a:prstGeom>
        </p:spPr>
        <p:txBody>
          <a:bodyPr lIns="0" tIns="0" rIns="0" bIns="0" anchor="b"/>
          <a:lstStyle>
            <a:lvl1pPr marL="0" indent="0" algn="r">
              <a:spcBef>
                <a:spcPts val="0"/>
              </a:spcBef>
              <a:buFontTx/>
              <a:buNone/>
              <a:defRPr sz="1300">
                <a:solidFill>
                  <a:schemeClr val="bg1"/>
                </a:solidFill>
              </a:defRPr>
            </a:lvl1pPr>
          </a:lstStyle>
          <a:p>
            <a:pPr lvl="0"/>
            <a:r>
              <a:rPr lang="de-CH" sz="1300" noProof="0" dirty="0"/>
              <a:t>Name</a:t>
            </a:r>
            <a:endParaRPr lang="de-CH" noProof="0" dirty="0"/>
          </a:p>
        </p:txBody>
      </p:sp>
      <p:pic>
        <p:nvPicPr>
          <p:cNvPr id="3" name="Grafik 2">
            <a:extLst>
              <a:ext uri="{FF2B5EF4-FFF2-40B4-BE49-F238E27FC236}">
                <a16:creationId xmlns:a16="http://schemas.microsoft.com/office/drawing/2014/main" id="{BB77E498-1D8E-4AEC-96A4-475D64C2B5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262071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amp;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p:nvPr>
        </p:nvSpPr>
        <p:spPr>
          <a:xfrm>
            <a:off x="417513" y="1119600"/>
            <a:ext cx="8297862" cy="3596400"/>
          </a:xfrm>
        </p:spPr>
        <p:txBody>
          <a:bodyPr/>
          <a:lstStyle>
            <a:lvl2pPr>
              <a:buClr>
                <a:schemeClr val="accent1"/>
              </a:buClr>
              <a:defRPr/>
            </a:lvl2pPr>
            <a:lvl3pPr>
              <a:buClr>
                <a:schemeClr val="accent1"/>
              </a:buClr>
              <a:defRPr/>
            </a:lvl3pPr>
            <a:lvl5pPr>
              <a:buClr>
                <a:schemeClr val="accent1"/>
              </a:buCl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Tree>
    <p:extLst>
      <p:ext uri="{BB962C8B-B14F-4D97-AF65-F5344CB8AC3E}">
        <p14:creationId xmlns:p14="http://schemas.microsoft.com/office/powerpoint/2010/main" val="418920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amp;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9874-3CCD-4EEB-B441-D0CE5D6ADD0F}"/>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3F99AADD-E551-4A47-8BAB-78D41B64A0E0}"/>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38A234B7-2E8E-433D-906E-930495AC4D71}"/>
              </a:ext>
            </a:extLst>
          </p:cNvPr>
          <p:cNvSpPr>
            <a:spLocks noGrp="1"/>
          </p:cNvSpPr>
          <p:nvPr>
            <p:ph type="sldNum" sz="quarter" idx="11"/>
          </p:nvPr>
        </p:nvSpPr>
        <p:spPr/>
        <p:txBody>
          <a:bodyPr/>
          <a:lstStyle/>
          <a:p>
            <a:fld id="{0F9ECC04-3DF3-415C-B9C3-D9D78730B8F1}" type="slidenum">
              <a:rPr lang="de-CH" smtClean="0"/>
              <a:pPr/>
              <a:t>‹Nr.›</a:t>
            </a:fld>
            <a:endParaRPr lang="de-CH" dirty="0"/>
          </a:p>
        </p:txBody>
      </p:sp>
      <p:sp>
        <p:nvSpPr>
          <p:cNvPr id="5" name="Textplatzhalter 6">
            <a:extLst>
              <a:ext uri="{FF2B5EF4-FFF2-40B4-BE49-F238E27FC236}">
                <a16:creationId xmlns:a16="http://schemas.microsoft.com/office/drawing/2014/main" id="{59B10FC9-DAFB-43A7-87AE-911C507BEF6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7" name="Inhaltsplatzhalter 6">
            <a:extLst>
              <a:ext uri="{FF2B5EF4-FFF2-40B4-BE49-F238E27FC236}">
                <a16:creationId xmlns:a16="http://schemas.microsoft.com/office/drawing/2014/main" id="{F4F810E2-245B-4911-AD9E-7B4C3083ECA5}"/>
              </a:ext>
            </a:extLst>
          </p:cNvPr>
          <p:cNvSpPr>
            <a:spLocks noGrp="1"/>
          </p:cNvSpPr>
          <p:nvPr>
            <p:ph sz="quarter" idx="13" hasCustomPrompt="1"/>
          </p:nvPr>
        </p:nvSpPr>
        <p:spPr>
          <a:xfrm>
            <a:off x="417512" y="1119600"/>
            <a:ext cx="8298000" cy="3596400"/>
          </a:xfrm>
        </p:spPr>
        <p:txBody>
          <a:bodyPr/>
          <a:lstStyle>
            <a:lvl1pPr marL="0" indent="0">
              <a:spcBef>
                <a:spcPts val="0"/>
              </a:spcBef>
              <a:buFontTx/>
              <a:buNone/>
              <a:defRPr/>
            </a:lvl1pPr>
          </a:lstStyle>
          <a:p>
            <a:pPr lvl="0"/>
            <a:r>
              <a:rPr lang="de-DE" dirty="0"/>
              <a:t>Objekt</a:t>
            </a:r>
            <a:endParaRPr lang="de-CH" dirty="0"/>
          </a:p>
        </p:txBody>
      </p:sp>
      <p:pic>
        <p:nvPicPr>
          <p:cNvPr id="8" name="Grafik 7">
            <a:extLst>
              <a:ext uri="{FF2B5EF4-FFF2-40B4-BE49-F238E27FC236}">
                <a16:creationId xmlns:a16="http://schemas.microsoft.com/office/drawing/2014/main" id="{F9A02CE7-DF27-4D52-8430-001F1A73B9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Tree>
    <p:extLst>
      <p:ext uri="{BB962C8B-B14F-4D97-AF65-F5344CB8AC3E}">
        <p14:creationId xmlns:p14="http://schemas.microsoft.com/office/powerpoint/2010/main" val="224597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arbflächen">
    <p:bg>
      <p:bgPr>
        <a:solidFill>
          <a:schemeClr val="accent1"/>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601A4A8E-8670-4D9C-B97A-241EE8F83879}"/>
              </a:ext>
            </a:extLst>
          </p:cNvPr>
          <p:cNvSpPr/>
          <p:nvPr userDrawn="1"/>
        </p:nvSpPr>
        <p:spPr>
          <a:xfrm>
            <a:off x="2458345" y="-2808"/>
            <a:ext cx="6685655" cy="5146308"/>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 name="connsiteX0" fmla="*/ 430413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4304138 w 7250400"/>
              <a:gd name="connsiteY4" fmla="*/ 2607 h 6858000"/>
              <a:gd name="connsiteX0" fmla="*/ 4298973 w 7250400"/>
              <a:gd name="connsiteY0" fmla="*/ 0 h 6861744"/>
              <a:gd name="connsiteX1" fmla="*/ 7250400 w 7250400"/>
              <a:gd name="connsiteY1" fmla="*/ 3744 h 6861744"/>
              <a:gd name="connsiteX2" fmla="*/ 7250400 w 7250400"/>
              <a:gd name="connsiteY2" fmla="*/ 6861744 h 6861744"/>
              <a:gd name="connsiteX3" fmla="*/ 0 w 7250400"/>
              <a:gd name="connsiteY3" fmla="*/ 6861744 h 6861744"/>
              <a:gd name="connsiteX4" fmla="*/ 4298973 w 7250400"/>
              <a:gd name="connsiteY4" fmla="*/ 0 h 68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61744">
                <a:moveTo>
                  <a:pt x="4298973" y="0"/>
                </a:moveTo>
                <a:lnTo>
                  <a:pt x="7250400" y="3744"/>
                </a:lnTo>
                <a:lnTo>
                  <a:pt x="7250400" y="6861744"/>
                </a:lnTo>
                <a:lnTo>
                  <a:pt x="0" y="6861744"/>
                </a:lnTo>
                <a:lnTo>
                  <a:pt x="429897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7040" tIns="53520" rIns="107040" bIns="53520" anchor="ctr"/>
          <a:lstStyle/>
          <a:p>
            <a:pPr algn="ctr" eaLnBrk="1" hangingPunct="1">
              <a:defRPr/>
            </a:pPr>
            <a:endParaRPr lang="fr-FR" dirty="0">
              <a:latin typeface="+mj-lt"/>
            </a:endParaRP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Text</a:t>
            </a:r>
          </a:p>
        </p:txBody>
      </p:sp>
      <p:pic>
        <p:nvPicPr>
          <p:cNvPr id="6" name="Grafik 5">
            <a:extLst>
              <a:ext uri="{FF2B5EF4-FFF2-40B4-BE49-F238E27FC236}">
                <a16:creationId xmlns:a16="http://schemas.microsoft.com/office/drawing/2014/main" id="{06EA11EE-47E5-4DE5-9DC3-860CCB1D5F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64945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accent1"/>
        </a:solidFill>
        <a:effectLst/>
      </p:bgPr>
    </p:bg>
    <p:spTree>
      <p:nvGrpSpPr>
        <p:cNvPr id="1" name=""/>
        <p:cNvGrpSpPr/>
        <p:nvPr/>
      </p:nvGrpSpPr>
      <p:grpSpPr>
        <a:xfrm>
          <a:off x="0" y="0"/>
          <a:ext cx="0" cy="0"/>
          <a:chOff x="0" y="0"/>
          <a:chExt cx="0" cy="0"/>
        </a:xfrm>
      </p:grpSpPr>
      <p:pic>
        <p:nvPicPr>
          <p:cNvPr id="11" name="Picture 2" descr="\\Mac\AllFiles\Volumes\AXA\AXA_new\02_switch\rgb\png\switch_p701_rgb.png">
            <a:extLst>
              <a:ext uri="{FF2B5EF4-FFF2-40B4-BE49-F238E27FC236}">
                <a16:creationId xmlns:a16="http://schemas.microsoft.com/office/drawing/2014/main" id="{250DE56D-6182-4BD0-AA87-5684ED3571D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25" b="25106"/>
          <a:stretch/>
        </p:blipFill>
        <p:spPr bwMode="auto">
          <a:xfrm>
            <a:off x="0" y="1292400"/>
            <a:ext cx="4572000" cy="3852000"/>
          </a:xfrm>
          <a:prstGeom prst="rect">
            <a:avLst/>
          </a:prstGeom>
          <a:noFill/>
          <a:extLst/>
        </p:spPr>
      </p:pic>
      <p:sp>
        <p:nvSpPr>
          <p:cNvPr id="7" name="Titre 11">
            <a:extLst>
              <a:ext uri="{FF2B5EF4-FFF2-40B4-BE49-F238E27FC236}">
                <a16:creationId xmlns:a16="http://schemas.microsoft.com/office/drawing/2014/main" id="{5D1A904E-9843-41F6-872B-0AA13B24CC36}"/>
              </a:ext>
            </a:extLst>
          </p:cNvPr>
          <p:cNvSpPr>
            <a:spLocks noGrp="1"/>
          </p:cNvSpPr>
          <p:nvPr>
            <p:ph type="title" hasCustomPrompt="1"/>
          </p:nvPr>
        </p:nvSpPr>
        <p:spPr>
          <a:xfrm>
            <a:off x="1738800" y="1925196"/>
            <a:ext cx="6973200" cy="2237136"/>
          </a:xfrm>
          <a:prstGeom prst="rect">
            <a:avLst/>
          </a:prstGeom>
        </p:spPr>
        <p:txBody>
          <a:bodyPr lIns="0" tIns="0" rIns="0" bIns="0" anchor="t"/>
          <a:lstStyle>
            <a:lvl1pPr marL="0" indent="1080000" algn="l" defTabSz="720000">
              <a:tabLst/>
              <a:defRPr sz="5000" b="1">
                <a:solidFill>
                  <a:schemeClr val="bg1"/>
                </a:solidFill>
                <a:latin typeface="Source Sans Pro" pitchFamily="34" charset="0"/>
              </a:defRPr>
            </a:lvl1pPr>
          </a:lstStyle>
          <a:p>
            <a:r>
              <a:rPr lang="de-CH" noProof="0" dirty="0"/>
              <a:t>Titel am Switch ausrichten</a:t>
            </a:r>
          </a:p>
        </p:txBody>
      </p:sp>
      <p:sp>
        <p:nvSpPr>
          <p:cNvPr id="8" name="Sous-titre 2">
            <a:extLst>
              <a:ext uri="{FF2B5EF4-FFF2-40B4-BE49-F238E27FC236}">
                <a16:creationId xmlns:a16="http://schemas.microsoft.com/office/drawing/2014/main" id="{B147E846-0215-4F74-8D4F-10E96961C8E0}"/>
              </a:ext>
            </a:extLst>
          </p:cNvPr>
          <p:cNvSpPr>
            <a:spLocks noGrp="1"/>
          </p:cNvSpPr>
          <p:nvPr>
            <p:ph type="subTitle" idx="1" hasCustomPrompt="1"/>
          </p:nvPr>
        </p:nvSpPr>
        <p:spPr>
          <a:xfrm>
            <a:off x="5947200" y="4500000"/>
            <a:ext cx="2764662" cy="266400"/>
          </a:xfrm>
          <a:prstGeom prst="rect">
            <a:avLst/>
          </a:prstGeom>
        </p:spPr>
        <p:txBody>
          <a:bodyPr wrap="square" lIns="0" tIns="0" rIns="0" bIns="0" anchor="b">
            <a:spAutoFit/>
          </a:bodyPr>
          <a:lstStyle>
            <a:lvl1pPr marL="0" indent="0" algn="r">
              <a:lnSpc>
                <a:spcPct val="100000"/>
              </a:lnSpc>
              <a:spcBef>
                <a:spcPts val="0"/>
              </a:spcBef>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de-CH" noProof="0" dirty="0"/>
              <a:t>Datum</a:t>
            </a:r>
          </a:p>
        </p:txBody>
      </p:sp>
      <p:sp>
        <p:nvSpPr>
          <p:cNvPr id="9" name="Textplatzhalter 4">
            <a:extLst>
              <a:ext uri="{FF2B5EF4-FFF2-40B4-BE49-F238E27FC236}">
                <a16:creationId xmlns:a16="http://schemas.microsoft.com/office/drawing/2014/main" id="{D11B699F-6F9B-43E4-BD1E-289190C87F5A}"/>
              </a:ext>
            </a:extLst>
          </p:cNvPr>
          <p:cNvSpPr>
            <a:spLocks noGrp="1"/>
          </p:cNvSpPr>
          <p:nvPr>
            <p:ph type="body" sz="quarter" idx="10" hasCustomPrompt="1"/>
          </p:nvPr>
        </p:nvSpPr>
        <p:spPr>
          <a:xfrm>
            <a:off x="5947200" y="4212000"/>
            <a:ext cx="2764800" cy="266400"/>
          </a:xfrm>
          <a:prstGeom prst="rect">
            <a:avLst/>
          </a:prstGeom>
        </p:spPr>
        <p:txBody>
          <a:bodyPr lIns="0" tIns="0" rIns="0" bIns="0" anchor="b"/>
          <a:lstStyle>
            <a:lvl1pPr marL="0" indent="0" algn="r">
              <a:spcBef>
                <a:spcPts val="0"/>
              </a:spcBef>
              <a:buFontTx/>
              <a:buNone/>
              <a:defRPr sz="1300">
                <a:solidFill>
                  <a:schemeClr val="bg1"/>
                </a:solidFill>
              </a:defRPr>
            </a:lvl1pPr>
          </a:lstStyle>
          <a:p>
            <a:pPr lvl="0"/>
            <a:r>
              <a:rPr lang="de-CH" sz="1300" noProof="0" dirty="0"/>
              <a:t>Name</a:t>
            </a:r>
            <a:endParaRPr lang="de-CH" noProof="0" dirty="0"/>
          </a:p>
        </p:txBody>
      </p:sp>
      <p:pic>
        <p:nvPicPr>
          <p:cNvPr id="3" name="Grafik 2">
            <a:extLst>
              <a:ext uri="{FF2B5EF4-FFF2-40B4-BE49-F238E27FC236}">
                <a16:creationId xmlns:a16="http://schemas.microsoft.com/office/drawing/2014/main" id="{BB77E498-1D8E-4AEC-96A4-475D64C2B5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112297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Inhaltsverzeichnis</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hasCustomPrompt="1"/>
          </p:nvPr>
        </p:nvSpPr>
        <p:spPr>
          <a:xfrm>
            <a:off x="417513" y="1119600"/>
            <a:ext cx="8297862" cy="3596400"/>
          </a:xfrm>
        </p:spPr>
        <p:txBody>
          <a:bodyPr>
            <a:normAutofit/>
          </a:bodyPr>
          <a:lstStyle>
            <a:lvl1pPr marL="342900" indent="-342900">
              <a:buSzPct val="100000"/>
              <a:buFont typeface="+mj-lt"/>
              <a:buAutoNum type="arabicPeriod"/>
              <a:defRPr sz="1800"/>
            </a:lvl1pPr>
          </a:lstStyle>
          <a:p>
            <a:pPr lvl="0"/>
            <a:r>
              <a:rPr lang="de-DE" dirty="0"/>
              <a:t>Kapitel hinzufügen</a:t>
            </a:r>
          </a:p>
        </p:txBody>
      </p:sp>
    </p:spTree>
    <p:extLst>
      <p:ext uri="{BB962C8B-B14F-4D97-AF65-F5344CB8AC3E}">
        <p14:creationId xmlns:p14="http://schemas.microsoft.com/office/powerpoint/2010/main" val="326668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
    <p:bg>
      <p:bgPr>
        <a:solidFill>
          <a:schemeClr val="accent1"/>
        </a:solidFill>
        <a:effectLst/>
      </p:bgPr>
    </p:bg>
    <p:spTree>
      <p:nvGrpSpPr>
        <p:cNvPr id="1" name=""/>
        <p:cNvGrpSpPr/>
        <p:nvPr/>
      </p:nvGrpSpPr>
      <p:grpSpPr>
        <a:xfrm>
          <a:off x="0" y="0"/>
          <a:ext cx="0" cy="0"/>
          <a:chOff x="0" y="0"/>
          <a:chExt cx="0" cy="0"/>
        </a:xfrm>
      </p:grpSpPr>
      <p:sp>
        <p:nvSpPr>
          <p:cNvPr id="6" name="Textplatzhalter 8">
            <a:extLst>
              <a:ext uri="{FF2B5EF4-FFF2-40B4-BE49-F238E27FC236}">
                <a16:creationId xmlns:a16="http://schemas.microsoft.com/office/drawing/2014/main" id="{085DB0E1-261E-44BF-BAF0-A6DB397AAEEF}"/>
              </a:ext>
            </a:extLst>
          </p:cNvPr>
          <p:cNvSpPr>
            <a:spLocks noGrp="1"/>
          </p:cNvSpPr>
          <p:nvPr>
            <p:ph type="body" sz="quarter" idx="11" hasCustomPrompt="1"/>
          </p:nvPr>
        </p:nvSpPr>
        <p:spPr>
          <a:xfrm>
            <a:off x="2649600" y="622800"/>
            <a:ext cx="3848400" cy="3873600"/>
          </a:xfrm>
          <a:prstGeom prst="rect">
            <a:avLst/>
          </a:prstGeom>
        </p:spPr>
        <p:txBody>
          <a:bodyPr lIns="0" tIns="0" rIns="0" bIns="0" anchor="ctr"/>
          <a:lstStyle>
            <a:lvl1pPr marL="0" indent="0" algn="ctr">
              <a:spcBef>
                <a:spcPts val="0"/>
              </a:spcBef>
              <a:buFontTx/>
              <a:buNone/>
              <a:defRPr sz="26800" b="1">
                <a:solidFill>
                  <a:schemeClr val="accent2"/>
                </a:solidFill>
              </a:defRPr>
            </a:lvl1pPr>
          </a:lstStyle>
          <a:p>
            <a:pPr lvl="0"/>
            <a:r>
              <a:rPr lang="de-CH" noProof="0" dirty="0"/>
              <a:t>1</a:t>
            </a: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Kapitel</a:t>
            </a:r>
          </a:p>
        </p:txBody>
      </p:sp>
      <p:pic>
        <p:nvPicPr>
          <p:cNvPr id="4" name="Grafik 3">
            <a:extLst>
              <a:ext uri="{FF2B5EF4-FFF2-40B4-BE49-F238E27FC236}">
                <a16:creationId xmlns:a16="http://schemas.microsoft.com/office/drawing/2014/main" id="{36F4210B-838A-44B0-A0AB-34841A035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2625246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mp;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p:nvPr>
        </p:nvSpPr>
        <p:spPr>
          <a:xfrm>
            <a:off x="417513" y="1119600"/>
            <a:ext cx="8297862" cy="3596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Tree>
    <p:extLst>
      <p:ext uri="{BB962C8B-B14F-4D97-AF65-F5344CB8AC3E}">
        <p14:creationId xmlns:p14="http://schemas.microsoft.com/office/powerpoint/2010/main" val="3813293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amp;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9874-3CCD-4EEB-B441-D0CE5D6ADD0F}"/>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3F99AADD-E551-4A47-8BAB-78D41B64A0E0}"/>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38A234B7-2E8E-433D-906E-930495AC4D71}"/>
              </a:ext>
            </a:extLst>
          </p:cNvPr>
          <p:cNvSpPr>
            <a:spLocks noGrp="1"/>
          </p:cNvSpPr>
          <p:nvPr>
            <p:ph type="sldNum" sz="quarter" idx="11"/>
          </p:nvPr>
        </p:nvSpPr>
        <p:spPr/>
        <p:txBody>
          <a:bodyPr/>
          <a:lstStyle/>
          <a:p>
            <a:fld id="{0F9ECC04-3DF3-415C-B9C3-D9D78730B8F1}" type="slidenum">
              <a:rPr lang="de-CH" smtClean="0"/>
              <a:pPr/>
              <a:t>‹Nr.›</a:t>
            </a:fld>
            <a:endParaRPr lang="de-CH" dirty="0"/>
          </a:p>
        </p:txBody>
      </p:sp>
      <p:sp>
        <p:nvSpPr>
          <p:cNvPr id="5" name="Textplatzhalter 6">
            <a:extLst>
              <a:ext uri="{FF2B5EF4-FFF2-40B4-BE49-F238E27FC236}">
                <a16:creationId xmlns:a16="http://schemas.microsoft.com/office/drawing/2014/main" id="{59B10FC9-DAFB-43A7-87AE-911C507BEF6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7" name="Inhaltsplatzhalter 6">
            <a:extLst>
              <a:ext uri="{FF2B5EF4-FFF2-40B4-BE49-F238E27FC236}">
                <a16:creationId xmlns:a16="http://schemas.microsoft.com/office/drawing/2014/main" id="{F4F810E2-245B-4911-AD9E-7B4C3083ECA5}"/>
              </a:ext>
            </a:extLst>
          </p:cNvPr>
          <p:cNvSpPr>
            <a:spLocks noGrp="1"/>
          </p:cNvSpPr>
          <p:nvPr>
            <p:ph sz="quarter" idx="13" hasCustomPrompt="1"/>
          </p:nvPr>
        </p:nvSpPr>
        <p:spPr>
          <a:xfrm>
            <a:off x="417512" y="1119600"/>
            <a:ext cx="8298000" cy="3596400"/>
          </a:xfrm>
        </p:spPr>
        <p:txBody>
          <a:bodyPr/>
          <a:lstStyle>
            <a:lvl1pPr marL="0" indent="0">
              <a:spcBef>
                <a:spcPts val="0"/>
              </a:spcBef>
              <a:buFontTx/>
              <a:buNone/>
              <a:defRPr/>
            </a:lvl1pPr>
          </a:lstStyle>
          <a:p>
            <a:pPr lvl="0"/>
            <a:r>
              <a:rPr lang="de-DE" dirty="0"/>
              <a:t>Objekt</a:t>
            </a:r>
            <a:endParaRPr lang="de-CH" dirty="0"/>
          </a:p>
        </p:txBody>
      </p:sp>
      <p:pic>
        <p:nvPicPr>
          <p:cNvPr id="8" name="Grafik 7">
            <a:extLst>
              <a:ext uri="{FF2B5EF4-FFF2-40B4-BE49-F238E27FC236}">
                <a16:creationId xmlns:a16="http://schemas.microsoft.com/office/drawing/2014/main" id="{F9A02CE7-DF27-4D52-8430-001F1A73B9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Tree>
    <p:extLst>
      <p:ext uri="{BB962C8B-B14F-4D97-AF65-F5344CB8AC3E}">
        <p14:creationId xmlns:p14="http://schemas.microsoft.com/office/powerpoint/2010/main" val="108955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rbflächen">
    <p:bg>
      <p:bgPr>
        <a:solidFill>
          <a:schemeClr val="accent1"/>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601A4A8E-8670-4D9C-B97A-241EE8F83879}"/>
              </a:ext>
            </a:extLst>
          </p:cNvPr>
          <p:cNvSpPr/>
          <p:nvPr userDrawn="1"/>
        </p:nvSpPr>
        <p:spPr>
          <a:xfrm>
            <a:off x="2458345" y="-2808"/>
            <a:ext cx="6685655" cy="5146308"/>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 name="connsiteX0" fmla="*/ 430413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4304138 w 7250400"/>
              <a:gd name="connsiteY4" fmla="*/ 2607 h 6858000"/>
              <a:gd name="connsiteX0" fmla="*/ 4298973 w 7250400"/>
              <a:gd name="connsiteY0" fmla="*/ 0 h 6861744"/>
              <a:gd name="connsiteX1" fmla="*/ 7250400 w 7250400"/>
              <a:gd name="connsiteY1" fmla="*/ 3744 h 6861744"/>
              <a:gd name="connsiteX2" fmla="*/ 7250400 w 7250400"/>
              <a:gd name="connsiteY2" fmla="*/ 6861744 h 6861744"/>
              <a:gd name="connsiteX3" fmla="*/ 0 w 7250400"/>
              <a:gd name="connsiteY3" fmla="*/ 6861744 h 6861744"/>
              <a:gd name="connsiteX4" fmla="*/ 4298973 w 7250400"/>
              <a:gd name="connsiteY4" fmla="*/ 0 h 68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61744">
                <a:moveTo>
                  <a:pt x="4298973" y="0"/>
                </a:moveTo>
                <a:lnTo>
                  <a:pt x="7250400" y="3744"/>
                </a:lnTo>
                <a:lnTo>
                  <a:pt x="7250400" y="6861744"/>
                </a:lnTo>
                <a:lnTo>
                  <a:pt x="0" y="6861744"/>
                </a:lnTo>
                <a:lnTo>
                  <a:pt x="429897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7040" tIns="53520" rIns="107040" bIns="53520" anchor="ctr"/>
          <a:lstStyle/>
          <a:p>
            <a:pPr algn="ctr" eaLnBrk="1" hangingPunct="1">
              <a:defRPr/>
            </a:pPr>
            <a:endParaRPr lang="fr-FR" dirty="0">
              <a:latin typeface="+mj-lt"/>
            </a:endParaRP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Text</a:t>
            </a:r>
          </a:p>
        </p:txBody>
      </p:sp>
      <p:pic>
        <p:nvPicPr>
          <p:cNvPr id="6" name="Grafik 5">
            <a:extLst>
              <a:ext uri="{FF2B5EF4-FFF2-40B4-BE49-F238E27FC236}">
                <a16:creationId xmlns:a16="http://schemas.microsoft.com/office/drawing/2014/main" id="{06EA11EE-47E5-4DE5-9DC3-860CCB1D5F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3943846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accent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84B3814C-1FE1-4C61-BEA1-48792282B0AD}"/>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contrast="-14000"/>
                    </a14:imgEffect>
                  </a14:imgLayer>
                </a14:imgProps>
              </a:ext>
              <a:ext uri="{28A0092B-C50C-407E-A947-70E740481C1C}">
                <a14:useLocalDpi xmlns:a14="http://schemas.microsoft.com/office/drawing/2010/main" val="0"/>
              </a:ext>
            </a:extLst>
          </a:blip>
          <a:srcRect l="20125" b="25087"/>
          <a:stretch/>
        </p:blipFill>
        <p:spPr bwMode="auto">
          <a:xfrm>
            <a:off x="0" y="1292400"/>
            <a:ext cx="4572000" cy="3852000"/>
          </a:xfrm>
          <a:prstGeom prst="rect">
            <a:avLst/>
          </a:prstGeom>
          <a:noFill/>
          <a:extLst/>
        </p:spPr>
      </p:pic>
      <p:sp>
        <p:nvSpPr>
          <p:cNvPr id="7" name="Titre 11">
            <a:extLst>
              <a:ext uri="{FF2B5EF4-FFF2-40B4-BE49-F238E27FC236}">
                <a16:creationId xmlns:a16="http://schemas.microsoft.com/office/drawing/2014/main" id="{5D1A904E-9843-41F6-872B-0AA13B24CC36}"/>
              </a:ext>
            </a:extLst>
          </p:cNvPr>
          <p:cNvSpPr>
            <a:spLocks noGrp="1"/>
          </p:cNvSpPr>
          <p:nvPr>
            <p:ph type="title" hasCustomPrompt="1"/>
          </p:nvPr>
        </p:nvSpPr>
        <p:spPr>
          <a:xfrm>
            <a:off x="1738800" y="1925196"/>
            <a:ext cx="6973200" cy="2237136"/>
          </a:xfrm>
          <a:prstGeom prst="rect">
            <a:avLst/>
          </a:prstGeom>
        </p:spPr>
        <p:txBody>
          <a:bodyPr lIns="0" tIns="0" rIns="0" bIns="0" anchor="t"/>
          <a:lstStyle>
            <a:lvl1pPr marL="0" indent="1080000" algn="l" defTabSz="720000">
              <a:tabLst/>
              <a:defRPr sz="5000" b="1">
                <a:solidFill>
                  <a:schemeClr val="bg1"/>
                </a:solidFill>
                <a:latin typeface="Source Sans Pro" pitchFamily="34" charset="0"/>
              </a:defRPr>
            </a:lvl1pPr>
          </a:lstStyle>
          <a:p>
            <a:r>
              <a:rPr lang="de-CH" noProof="0" dirty="0"/>
              <a:t>Titel am Switch ausrichten</a:t>
            </a:r>
          </a:p>
        </p:txBody>
      </p:sp>
      <p:sp>
        <p:nvSpPr>
          <p:cNvPr id="8" name="Sous-titre 2">
            <a:extLst>
              <a:ext uri="{FF2B5EF4-FFF2-40B4-BE49-F238E27FC236}">
                <a16:creationId xmlns:a16="http://schemas.microsoft.com/office/drawing/2014/main" id="{B147E846-0215-4F74-8D4F-10E96961C8E0}"/>
              </a:ext>
            </a:extLst>
          </p:cNvPr>
          <p:cNvSpPr>
            <a:spLocks noGrp="1"/>
          </p:cNvSpPr>
          <p:nvPr>
            <p:ph type="subTitle" idx="1" hasCustomPrompt="1"/>
          </p:nvPr>
        </p:nvSpPr>
        <p:spPr>
          <a:xfrm>
            <a:off x="5947200" y="4500000"/>
            <a:ext cx="2764662" cy="266400"/>
          </a:xfrm>
          <a:prstGeom prst="rect">
            <a:avLst/>
          </a:prstGeom>
        </p:spPr>
        <p:txBody>
          <a:bodyPr wrap="square" lIns="0" tIns="0" rIns="0" bIns="0" anchor="b">
            <a:spAutoFit/>
          </a:bodyPr>
          <a:lstStyle>
            <a:lvl1pPr marL="0" indent="0" algn="r">
              <a:lnSpc>
                <a:spcPct val="100000"/>
              </a:lnSpc>
              <a:spcBef>
                <a:spcPts val="0"/>
              </a:spcBef>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de-CH" noProof="0" dirty="0"/>
              <a:t>Datum</a:t>
            </a:r>
          </a:p>
        </p:txBody>
      </p:sp>
      <p:sp>
        <p:nvSpPr>
          <p:cNvPr id="9" name="Textplatzhalter 4">
            <a:extLst>
              <a:ext uri="{FF2B5EF4-FFF2-40B4-BE49-F238E27FC236}">
                <a16:creationId xmlns:a16="http://schemas.microsoft.com/office/drawing/2014/main" id="{D11B699F-6F9B-43E4-BD1E-289190C87F5A}"/>
              </a:ext>
            </a:extLst>
          </p:cNvPr>
          <p:cNvSpPr>
            <a:spLocks noGrp="1"/>
          </p:cNvSpPr>
          <p:nvPr>
            <p:ph type="body" sz="quarter" idx="10" hasCustomPrompt="1"/>
          </p:nvPr>
        </p:nvSpPr>
        <p:spPr>
          <a:xfrm>
            <a:off x="5947200" y="4212000"/>
            <a:ext cx="2764800" cy="266400"/>
          </a:xfrm>
          <a:prstGeom prst="rect">
            <a:avLst/>
          </a:prstGeom>
        </p:spPr>
        <p:txBody>
          <a:bodyPr lIns="0" tIns="0" rIns="0" bIns="0" anchor="b"/>
          <a:lstStyle>
            <a:lvl1pPr marL="0" indent="0" algn="r">
              <a:spcBef>
                <a:spcPts val="0"/>
              </a:spcBef>
              <a:buFontTx/>
              <a:buNone/>
              <a:defRPr sz="1300">
                <a:solidFill>
                  <a:schemeClr val="bg1"/>
                </a:solidFill>
              </a:defRPr>
            </a:lvl1pPr>
          </a:lstStyle>
          <a:p>
            <a:pPr lvl="0"/>
            <a:r>
              <a:rPr lang="de-CH" sz="1300" noProof="0" dirty="0"/>
              <a:t>Name</a:t>
            </a:r>
            <a:endParaRPr lang="de-CH" noProof="0" dirty="0"/>
          </a:p>
        </p:txBody>
      </p:sp>
      <p:pic>
        <p:nvPicPr>
          <p:cNvPr id="3" name="Grafik 2">
            <a:extLst>
              <a:ext uri="{FF2B5EF4-FFF2-40B4-BE49-F238E27FC236}">
                <a16:creationId xmlns:a16="http://schemas.microsoft.com/office/drawing/2014/main" id="{BB77E498-1D8E-4AEC-96A4-475D64C2B5A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214059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Inhaltsverzeichnis</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hasCustomPrompt="1"/>
          </p:nvPr>
        </p:nvSpPr>
        <p:spPr>
          <a:xfrm>
            <a:off x="417513" y="1119600"/>
            <a:ext cx="8297862" cy="3596400"/>
          </a:xfrm>
        </p:spPr>
        <p:txBody>
          <a:bodyPr>
            <a:normAutofit/>
          </a:bodyPr>
          <a:lstStyle>
            <a:lvl1pPr marL="342900" indent="-342900">
              <a:buSzPct val="100000"/>
              <a:buFont typeface="+mj-lt"/>
              <a:buAutoNum type="arabicPeriod"/>
              <a:defRPr sz="1800"/>
            </a:lvl1pPr>
          </a:lstStyle>
          <a:p>
            <a:pPr lvl="0"/>
            <a:r>
              <a:rPr lang="de-DE" dirty="0"/>
              <a:t>Kapitel hinzufügen</a:t>
            </a:r>
          </a:p>
        </p:txBody>
      </p:sp>
    </p:spTree>
    <p:extLst>
      <p:ext uri="{BB962C8B-B14F-4D97-AF65-F5344CB8AC3E}">
        <p14:creationId xmlns:p14="http://schemas.microsoft.com/office/powerpoint/2010/main" val="308251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Inhaltsverzeichnis</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hasCustomPrompt="1"/>
          </p:nvPr>
        </p:nvSpPr>
        <p:spPr>
          <a:xfrm>
            <a:off x="417513" y="1119600"/>
            <a:ext cx="8297862" cy="3596400"/>
          </a:xfrm>
        </p:spPr>
        <p:txBody>
          <a:bodyPr>
            <a:normAutofit/>
          </a:bodyPr>
          <a:lstStyle>
            <a:lvl1pPr marL="342900" indent="-342900">
              <a:buSzPct val="100000"/>
              <a:buFont typeface="+mj-lt"/>
              <a:buAutoNum type="arabicPeriod"/>
              <a:defRPr sz="1800"/>
            </a:lvl1pPr>
          </a:lstStyle>
          <a:p>
            <a:pPr lvl="0"/>
            <a:r>
              <a:rPr lang="de-DE" dirty="0"/>
              <a:t>Kapitel hinzufügen</a:t>
            </a:r>
          </a:p>
        </p:txBody>
      </p:sp>
    </p:spTree>
    <p:extLst>
      <p:ext uri="{BB962C8B-B14F-4D97-AF65-F5344CB8AC3E}">
        <p14:creationId xmlns:p14="http://schemas.microsoft.com/office/powerpoint/2010/main" val="2012793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
    <p:bg>
      <p:bgPr>
        <a:solidFill>
          <a:schemeClr val="accent1"/>
        </a:solidFill>
        <a:effectLst/>
      </p:bgPr>
    </p:bg>
    <p:spTree>
      <p:nvGrpSpPr>
        <p:cNvPr id="1" name=""/>
        <p:cNvGrpSpPr/>
        <p:nvPr/>
      </p:nvGrpSpPr>
      <p:grpSpPr>
        <a:xfrm>
          <a:off x="0" y="0"/>
          <a:ext cx="0" cy="0"/>
          <a:chOff x="0" y="0"/>
          <a:chExt cx="0" cy="0"/>
        </a:xfrm>
      </p:grpSpPr>
      <p:sp>
        <p:nvSpPr>
          <p:cNvPr id="6" name="Textplatzhalter 8">
            <a:extLst>
              <a:ext uri="{FF2B5EF4-FFF2-40B4-BE49-F238E27FC236}">
                <a16:creationId xmlns:a16="http://schemas.microsoft.com/office/drawing/2014/main" id="{085DB0E1-261E-44BF-BAF0-A6DB397AAEEF}"/>
              </a:ext>
            </a:extLst>
          </p:cNvPr>
          <p:cNvSpPr>
            <a:spLocks noGrp="1"/>
          </p:cNvSpPr>
          <p:nvPr>
            <p:ph type="body" sz="quarter" idx="11" hasCustomPrompt="1"/>
          </p:nvPr>
        </p:nvSpPr>
        <p:spPr>
          <a:xfrm>
            <a:off x="2649600" y="622800"/>
            <a:ext cx="3848400" cy="3873600"/>
          </a:xfrm>
          <a:prstGeom prst="rect">
            <a:avLst/>
          </a:prstGeom>
        </p:spPr>
        <p:txBody>
          <a:bodyPr lIns="0" tIns="0" rIns="0" bIns="0" anchor="ctr"/>
          <a:lstStyle>
            <a:lvl1pPr marL="0" indent="0" algn="ctr">
              <a:spcBef>
                <a:spcPts val="0"/>
              </a:spcBef>
              <a:buFontTx/>
              <a:buNone/>
              <a:defRPr sz="26800" b="1">
                <a:solidFill>
                  <a:schemeClr val="accent2"/>
                </a:solidFill>
              </a:defRPr>
            </a:lvl1pPr>
          </a:lstStyle>
          <a:p>
            <a:pPr lvl="0"/>
            <a:r>
              <a:rPr lang="de-CH" noProof="0" dirty="0"/>
              <a:t>1</a:t>
            </a: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Kapitel</a:t>
            </a:r>
          </a:p>
        </p:txBody>
      </p:sp>
      <p:pic>
        <p:nvPicPr>
          <p:cNvPr id="4" name="Grafik 3">
            <a:extLst>
              <a:ext uri="{FF2B5EF4-FFF2-40B4-BE49-F238E27FC236}">
                <a16:creationId xmlns:a16="http://schemas.microsoft.com/office/drawing/2014/main" id="{36F4210B-838A-44B0-A0AB-34841A035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75812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amp;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p:nvPr>
        </p:nvSpPr>
        <p:spPr>
          <a:xfrm>
            <a:off x="417513" y="1119600"/>
            <a:ext cx="8297862" cy="3596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Tree>
    <p:extLst>
      <p:ext uri="{BB962C8B-B14F-4D97-AF65-F5344CB8AC3E}">
        <p14:creationId xmlns:p14="http://schemas.microsoft.com/office/powerpoint/2010/main" val="282787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amp;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9874-3CCD-4EEB-B441-D0CE5D6ADD0F}"/>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3F99AADD-E551-4A47-8BAB-78D41B64A0E0}"/>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38A234B7-2E8E-433D-906E-930495AC4D71}"/>
              </a:ext>
            </a:extLst>
          </p:cNvPr>
          <p:cNvSpPr>
            <a:spLocks noGrp="1"/>
          </p:cNvSpPr>
          <p:nvPr>
            <p:ph type="sldNum" sz="quarter" idx="11"/>
          </p:nvPr>
        </p:nvSpPr>
        <p:spPr/>
        <p:txBody>
          <a:bodyPr/>
          <a:lstStyle/>
          <a:p>
            <a:fld id="{0F9ECC04-3DF3-415C-B9C3-D9D78730B8F1}" type="slidenum">
              <a:rPr lang="de-CH" smtClean="0"/>
              <a:pPr/>
              <a:t>‹Nr.›</a:t>
            </a:fld>
            <a:endParaRPr lang="de-CH" dirty="0"/>
          </a:p>
        </p:txBody>
      </p:sp>
      <p:sp>
        <p:nvSpPr>
          <p:cNvPr id="5" name="Textplatzhalter 6">
            <a:extLst>
              <a:ext uri="{FF2B5EF4-FFF2-40B4-BE49-F238E27FC236}">
                <a16:creationId xmlns:a16="http://schemas.microsoft.com/office/drawing/2014/main" id="{59B10FC9-DAFB-43A7-87AE-911C507BEF6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7" name="Inhaltsplatzhalter 6">
            <a:extLst>
              <a:ext uri="{FF2B5EF4-FFF2-40B4-BE49-F238E27FC236}">
                <a16:creationId xmlns:a16="http://schemas.microsoft.com/office/drawing/2014/main" id="{F4F810E2-245B-4911-AD9E-7B4C3083ECA5}"/>
              </a:ext>
            </a:extLst>
          </p:cNvPr>
          <p:cNvSpPr>
            <a:spLocks noGrp="1"/>
          </p:cNvSpPr>
          <p:nvPr>
            <p:ph sz="quarter" idx="13" hasCustomPrompt="1"/>
          </p:nvPr>
        </p:nvSpPr>
        <p:spPr>
          <a:xfrm>
            <a:off x="417512" y="1119600"/>
            <a:ext cx="8298000" cy="3596400"/>
          </a:xfrm>
        </p:spPr>
        <p:txBody>
          <a:bodyPr/>
          <a:lstStyle>
            <a:lvl1pPr marL="0" indent="0">
              <a:spcBef>
                <a:spcPts val="0"/>
              </a:spcBef>
              <a:buFontTx/>
              <a:buNone/>
              <a:defRPr/>
            </a:lvl1pPr>
          </a:lstStyle>
          <a:p>
            <a:pPr lvl="0"/>
            <a:r>
              <a:rPr lang="de-DE" dirty="0"/>
              <a:t>Objekt</a:t>
            </a:r>
            <a:endParaRPr lang="de-CH" dirty="0"/>
          </a:p>
        </p:txBody>
      </p:sp>
      <p:pic>
        <p:nvPicPr>
          <p:cNvPr id="8" name="Grafik 7">
            <a:extLst>
              <a:ext uri="{FF2B5EF4-FFF2-40B4-BE49-F238E27FC236}">
                <a16:creationId xmlns:a16="http://schemas.microsoft.com/office/drawing/2014/main" id="{F9A02CE7-DF27-4D52-8430-001F1A73B9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Tree>
    <p:extLst>
      <p:ext uri="{BB962C8B-B14F-4D97-AF65-F5344CB8AC3E}">
        <p14:creationId xmlns:p14="http://schemas.microsoft.com/office/powerpoint/2010/main" val="2340679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rbflächen">
    <p:bg>
      <p:bgPr>
        <a:solidFill>
          <a:schemeClr val="accent1"/>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601A4A8E-8670-4D9C-B97A-241EE8F83879}"/>
              </a:ext>
            </a:extLst>
          </p:cNvPr>
          <p:cNvSpPr/>
          <p:nvPr userDrawn="1"/>
        </p:nvSpPr>
        <p:spPr>
          <a:xfrm>
            <a:off x="2458345" y="-2808"/>
            <a:ext cx="6685655" cy="5146308"/>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 name="connsiteX0" fmla="*/ 430413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4304138 w 7250400"/>
              <a:gd name="connsiteY4" fmla="*/ 2607 h 6858000"/>
              <a:gd name="connsiteX0" fmla="*/ 4298973 w 7250400"/>
              <a:gd name="connsiteY0" fmla="*/ 0 h 6861744"/>
              <a:gd name="connsiteX1" fmla="*/ 7250400 w 7250400"/>
              <a:gd name="connsiteY1" fmla="*/ 3744 h 6861744"/>
              <a:gd name="connsiteX2" fmla="*/ 7250400 w 7250400"/>
              <a:gd name="connsiteY2" fmla="*/ 6861744 h 6861744"/>
              <a:gd name="connsiteX3" fmla="*/ 0 w 7250400"/>
              <a:gd name="connsiteY3" fmla="*/ 6861744 h 6861744"/>
              <a:gd name="connsiteX4" fmla="*/ 4298973 w 7250400"/>
              <a:gd name="connsiteY4" fmla="*/ 0 h 68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61744">
                <a:moveTo>
                  <a:pt x="4298973" y="0"/>
                </a:moveTo>
                <a:lnTo>
                  <a:pt x="7250400" y="3744"/>
                </a:lnTo>
                <a:lnTo>
                  <a:pt x="7250400" y="6861744"/>
                </a:lnTo>
                <a:lnTo>
                  <a:pt x="0" y="6861744"/>
                </a:lnTo>
                <a:lnTo>
                  <a:pt x="429897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7040" tIns="53520" rIns="107040" bIns="53520" anchor="ctr"/>
          <a:lstStyle/>
          <a:p>
            <a:pPr algn="ctr" eaLnBrk="1" hangingPunct="1">
              <a:defRPr/>
            </a:pPr>
            <a:endParaRPr lang="fr-FR" dirty="0">
              <a:latin typeface="+mj-lt"/>
            </a:endParaRP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Text</a:t>
            </a:r>
          </a:p>
        </p:txBody>
      </p:sp>
      <p:pic>
        <p:nvPicPr>
          <p:cNvPr id="6" name="Grafik 5">
            <a:extLst>
              <a:ext uri="{FF2B5EF4-FFF2-40B4-BE49-F238E27FC236}">
                <a16:creationId xmlns:a16="http://schemas.microsoft.com/office/drawing/2014/main" id="{06EA11EE-47E5-4DE5-9DC3-860CCB1D5F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350188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
    <p:bg>
      <p:bgPr>
        <a:solidFill>
          <a:schemeClr val="accent1"/>
        </a:solidFill>
        <a:effectLst/>
      </p:bgPr>
    </p:bg>
    <p:spTree>
      <p:nvGrpSpPr>
        <p:cNvPr id="1" name=""/>
        <p:cNvGrpSpPr/>
        <p:nvPr/>
      </p:nvGrpSpPr>
      <p:grpSpPr>
        <a:xfrm>
          <a:off x="0" y="0"/>
          <a:ext cx="0" cy="0"/>
          <a:chOff x="0" y="0"/>
          <a:chExt cx="0" cy="0"/>
        </a:xfrm>
      </p:grpSpPr>
      <p:sp>
        <p:nvSpPr>
          <p:cNvPr id="6" name="Textplatzhalter 8">
            <a:extLst>
              <a:ext uri="{FF2B5EF4-FFF2-40B4-BE49-F238E27FC236}">
                <a16:creationId xmlns:a16="http://schemas.microsoft.com/office/drawing/2014/main" id="{085DB0E1-261E-44BF-BAF0-A6DB397AAEEF}"/>
              </a:ext>
            </a:extLst>
          </p:cNvPr>
          <p:cNvSpPr>
            <a:spLocks noGrp="1"/>
          </p:cNvSpPr>
          <p:nvPr>
            <p:ph type="body" sz="quarter" idx="11" hasCustomPrompt="1"/>
          </p:nvPr>
        </p:nvSpPr>
        <p:spPr>
          <a:xfrm>
            <a:off x="2649600" y="622800"/>
            <a:ext cx="3848400" cy="3873600"/>
          </a:xfrm>
          <a:prstGeom prst="rect">
            <a:avLst/>
          </a:prstGeom>
        </p:spPr>
        <p:txBody>
          <a:bodyPr lIns="0" tIns="0" rIns="0" bIns="0" anchor="ctr"/>
          <a:lstStyle>
            <a:lvl1pPr marL="0" indent="0" algn="ctr">
              <a:spcBef>
                <a:spcPts val="0"/>
              </a:spcBef>
              <a:buFontTx/>
              <a:buNone/>
              <a:defRPr sz="26800" b="1">
                <a:solidFill>
                  <a:schemeClr val="accent2"/>
                </a:solidFill>
              </a:defRPr>
            </a:lvl1pPr>
          </a:lstStyle>
          <a:p>
            <a:pPr lvl="0"/>
            <a:r>
              <a:rPr lang="de-CH" noProof="0" dirty="0"/>
              <a:t>1</a:t>
            </a: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Kapitel</a:t>
            </a:r>
          </a:p>
        </p:txBody>
      </p:sp>
      <p:pic>
        <p:nvPicPr>
          <p:cNvPr id="4" name="Grafik 3">
            <a:extLst>
              <a:ext uri="{FF2B5EF4-FFF2-40B4-BE49-F238E27FC236}">
                <a16:creationId xmlns:a16="http://schemas.microsoft.com/office/drawing/2014/main" id="{36F4210B-838A-44B0-A0AB-34841A035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113513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amp;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p:nvPr>
        </p:nvSpPr>
        <p:spPr>
          <a:xfrm>
            <a:off x="417513" y="1119600"/>
            <a:ext cx="8297862" cy="35964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Tree>
    <p:extLst>
      <p:ext uri="{BB962C8B-B14F-4D97-AF65-F5344CB8AC3E}">
        <p14:creationId xmlns:p14="http://schemas.microsoft.com/office/powerpoint/2010/main" val="39791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amp;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9874-3CCD-4EEB-B441-D0CE5D6ADD0F}"/>
              </a:ext>
            </a:extLst>
          </p:cNvPr>
          <p:cNvSpPr>
            <a:spLocks noGrp="1"/>
          </p:cNvSpPr>
          <p:nvPr>
            <p:ph type="title" hasCustomPrompt="1"/>
          </p:nvPr>
        </p:nvSpPr>
        <p:spPr/>
        <p:txBody>
          <a:bodyPr/>
          <a:lstStyle>
            <a:lvl1pPr>
              <a:defRPr/>
            </a:lvl1pPr>
          </a:lstStyle>
          <a:p>
            <a:r>
              <a:rPr lang="de-DE" dirty="0"/>
              <a:t>Titel</a:t>
            </a:r>
            <a:endParaRPr lang="de-CH" dirty="0"/>
          </a:p>
        </p:txBody>
      </p:sp>
      <p:sp>
        <p:nvSpPr>
          <p:cNvPr id="3" name="Fußzeilenplatzhalter 2">
            <a:extLst>
              <a:ext uri="{FF2B5EF4-FFF2-40B4-BE49-F238E27FC236}">
                <a16:creationId xmlns:a16="http://schemas.microsoft.com/office/drawing/2014/main" id="{3F99AADD-E551-4A47-8BAB-78D41B64A0E0}"/>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38A234B7-2E8E-433D-906E-930495AC4D71}"/>
              </a:ext>
            </a:extLst>
          </p:cNvPr>
          <p:cNvSpPr>
            <a:spLocks noGrp="1"/>
          </p:cNvSpPr>
          <p:nvPr>
            <p:ph type="sldNum" sz="quarter" idx="11"/>
          </p:nvPr>
        </p:nvSpPr>
        <p:spPr/>
        <p:txBody>
          <a:bodyPr/>
          <a:lstStyle/>
          <a:p>
            <a:fld id="{0F9ECC04-3DF3-415C-B9C3-D9D78730B8F1}" type="slidenum">
              <a:rPr lang="de-CH" smtClean="0"/>
              <a:pPr/>
              <a:t>‹Nr.›</a:t>
            </a:fld>
            <a:endParaRPr lang="de-CH" dirty="0"/>
          </a:p>
        </p:txBody>
      </p:sp>
      <p:sp>
        <p:nvSpPr>
          <p:cNvPr id="5" name="Textplatzhalter 6">
            <a:extLst>
              <a:ext uri="{FF2B5EF4-FFF2-40B4-BE49-F238E27FC236}">
                <a16:creationId xmlns:a16="http://schemas.microsoft.com/office/drawing/2014/main" id="{59B10FC9-DAFB-43A7-87AE-911C507BEF6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7" name="Inhaltsplatzhalter 6">
            <a:extLst>
              <a:ext uri="{FF2B5EF4-FFF2-40B4-BE49-F238E27FC236}">
                <a16:creationId xmlns:a16="http://schemas.microsoft.com/office/drawing/2014/main" id="{F4F810E2-245B-4911-AD9E-7B4C3083ECA5}"/>
              </a:ext>
            </a:extLst>
          </p:cNvPr>
          <p:cNvSpPr>
            <a:spLocks noGrp="1"/>
          </p:cNvSpPr>
          <p:nvPr>
            <p:ph sz="quarter" idx="13" hasCustomPrompt="1"/>
          </p:nvPr>
        </p:nvSpPr>
        <p:spPr>
          <a:xfrm>
            <a:off x="417512" y="1119600"/>
            <a:ext cx="8298000" cy="3596400"/>
          </a:xfrm>
        </p:spPr>
        <p:txBody>
          <a:bodyPr/>
          <a:lstStyle>
            <a:lvl1pPr marL="0" indent="0">
              <a:spcBef>
                <a:spcPts val="0"/>
              </a:spcBef>
              <a:buFontTx/>
              <a:buNone/>
              <a:defRPr/>
            </a:lvl1pPr>
          </a:lstStyle>
          <a:p>
            <a:pPr lvl="0"/>
            <a:r>
              <a:rPr lang="de-DE" dirty="0"/>
              <a:t>Objekt</a:t>
            </a:r>
            <a:endParaRPr lang="de-CH" dirty="0"/>
          </a:p>
        </p:txBody>
      </p:sp>
      <p:pic>
        <p:nvPicPr>
          <p:cNvPr id="8" name="Grafik 7">
            <a:extLst>
              <a:ext uri="{FF2B5EF4-FFF2-40B4-BE49-F238E27FC236}">
                <a16:creationId xmlns:a16="http://schemas.microsoft.com/office/drawing/2014/main" id="{F9A02CE7-DF27-4D52-8430-001F1A73B9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Tree>
    <p:extLst>
      <p:ext uri="{BB962C8B-B14F-4D97-AF65-F5344CB8AC3E}">
        <p14:creationId xmlns:p14="http://schemas.microsoft.com/office/powerpoint/2010/main" val="9481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rbflächen">
    <p:bg>
      <p:bgPr>
        <a:solidFill>
          <a:srgbClr val="027180"/>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601A4A8E-8670-4D9C-B97A-241EE8F83879}"/>
              </a:ext>
            </a:extLst>
          </p:cNvPr>
          <p:cNvSpPr/>
          <p:nvPr userDrawn="1"/>
        </p:nvSpPr>
        <p:spPr>
          <a:xfrm>
            <a:off x="2458345" y="-2808"/>
            <a:ext cx="6685655" cy="5146308"/>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 name="connsiteX0" fmla="*/ 430413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4304138 w 7250400"/>
              <a:gd name="connsiteY4" fmla="*/ 2607 h 6858000"/>
              <a:gd name="connsiteX0" fmla="*/ 4298973 w 7250400"/>
              <a:gd name="connsiteY0" fmla="*/ 0 h 6861744"/>
              <a:gd name="connsiteX1" fmla="*/ 7250400 w 7250400"/>
              <a:gd name="connsiteY1" fmla="*/ 3744 h 6861744"/>
              <a:gd name="connsiteX2" fmla="*/ 7250400 w 7250400"/>
              <a:gd name="connsiteY2" fmla="*/ 6861744 h 6861744"/>
              <a:gd name="connsiteX3" fmla="*/ 0 w 7250400"/>
              <a:gd name="connsiteY3" fmla="*/ 6861744 h 6861744"/>
              <a:gd name="connsiteX4" fmla="*/ 4298973 w 7250400"/>
              <a:gd name="connsiteY4" fmla="*/ 0 h 686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61744">
                <a:moveTo>
                  <a:pt x="4298973" y="0"/>
                </a:moveTo>
                <a:lnTo>
                  <a:pt x="7250400" y="3744"/>
                </a:lnTo>
                <a:lnTo>
                  <a:pt x="7250400" y="6861744"/>
                </a:lnTo>
                <a:lnTo>
                  <a:pt x="0" y="6861744"/>
                </a:lnTo>
                <a:lnTo>
                  <a:pt x="4298973" y="0"/>
                </a:lnTo>
                <a:close/>
              </a:path>
            </a:pathLst>
          </a:custGeom>
          <a:solidFill>
            <a:srgbClr val="00ADC6"/>
          </a:solidFill>
          <a:ln>
            <a:noFill/>
          </a:ln>
        </p:spPr>
        <p:style>
          <a:lnRef idx="2">
            <a:schemeClr val="accent1">
              <a:shade val="50000"/>
            </a:schemeClr>
          </a:lnRef>
          <a:fillRef idx="1">
            <a:schemeClr val="accent1"/>
          </a:fillRef>
          <a:effectRef idx="0">
            <a:schemeClr val="accent1"/>
          </a:effectRef>
          <a:fontRef idx="minor">
            <a:schemeClr val="lt1"/>
          </a:fontRef>
        </p:style>
        <p:txBody>
          <a:bodyPr lIns="107040" tIns="53520" rIns="107040" bIns="53520" anchor="ctr"/>
          <a:lstStyle/>
          <a:p>
            <a:pPr algn="ctr" eaLnBrk="1" hangingPunct="1">
              <a:defRPr/>
            </a:pPr>
            <a:endParaRPr lang="fr-FR" dirty="0">
              <a:latin typeface="+mj-lt"/>
            </a:endParaRP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Text</a:t>
            </a:r>
          </a:p>
        </p:txBody>
      </p:sp>
      <p:pic>
        <p:nvPicPr>
          <p:cNvPr id="6" name="Grafik 5">
            <a:extLst>
              <a:ext uri="{FF2B5EF4-FFF2-40B4-BE49-F238E27FC236}">
                <a16:creationId xmlns:a16="http://schemas.microsoft.com/office/drawing/2014/main" id="{06EA11EE-47E5-4DE5-9DC3-860CCB1D5F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353029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accent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20477061-63BF-4881-A57C-017A909729C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03" b="25087"/>
          <a:stretch/>
        </p:blipFill>
        <p:spPr bwMode="auto">
          <a:xfrm>
            <a:off x="0" y="1291500"/>
            <a:ext cx="4572000" cy="3852000"/>
          </a:xfrm>
          <a:prstGeom prst="rect">
            <a:avLst/>
          </a:prstGeom>
          <a:noFill/>
          <a:extLst/>
        </p:spPr>
      </p:pic>
      <p:sp>
        <p:nvSpPr>
          <p:cNvPr id="8" name="Sous-titre 2">
            <a:extLst>
              <a:ext uri="{FF2B5EF4-FFF2-40B4-BE49-F238E27FC236}">
                <a16:creationId xmlns:a16="http://schemas.microsoft.com/office/drawing/2014/main" id="{B147E846-0215-4F74-8D4F-10E96961C8E0}"/>
              </a:ext>
            </a:extLst>
          </p:cNvPr>
          <p:cNvSpPr>
            <a:spLocks noGrp="1"/>
          </p:cNvSpPr>
          <p:nvPr>
            <p:ph type="subTitle" idx="1" hasCustomPrompt="1"/>
          </p:nvPr>
        </p:nvSpPr>
        <p:spPr>
          <a:xfrm>
            <a:off x="5947200" y="4500000"/>
            <a:ext cx="2764662" cy="266400"/>
          </a:xfrm>
          <a:prstGeom prst="rect">
            <a:avLst/>
          </a:prstGeom>
        </p:spPr>
        <p:txBody>
          <a:bodyPr wrap="square" lIns="0" tIns="0" rIns="0" bIns="0" anchor="b">
            <a:spAutoFit/>
          </a:bodyPr>
          <a:lstStyle>
            <a:lvl1pPr marL="0" indent="0" algn="r">
              <a:lnSpc>
                <a:spcPct val="100000"/>
              </a:lnSpc>
              <a:spcBef>
                <a:spcPts val="0"/>
              </a:spcBef>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de-CH" noProof="0" dirty="0"/>
              <a:t>Datum</a:t>
            </a:r>
          </a:p>
        </p:txBody>
      </p:sp>
      <p:sp>
        <p:nvSpPr>
          <p:cNvPr id="9" name="Textplatzhalter 4">
            <a:extLst>
              <a:ext uri="{FF2B5EF4-FFF2-40B4-BE49-F238E27FC236}">
                <a16:creationId xmlns:a16="http://schemas.microsoft.com/office/drawing/2014/main" id="{D11B699F-6F9B-43E4-BD1E-289190C87F5A}"/>
              </a:ext>
            </a:extLst>
          </p:cNvPr>
          <p:cNvSpPr>
            <a:spLocks noGrp="1"/>
          </p:cNvSpPr>
          <p:nvPr>
            <p:ph type="body" sz="quarter" idx="10" hasCustomPrompt="1"/>
          </p:nvPr>
        </p:nvSpPr>
        <p:spPr>
          <a:xfrm>
            <a:off x="5947200" y="4212000"/>
            <a:ext cx="2764800" cy="266400"/>
          </a:xfrm>
          <a:prstGeom prst="rect">
            <a:avLst/>
          </a:prstGeom>
        </p:spPr>
        <p:txBody>
          <a:bodyPr lIns="0" tIns="0" rIns="0" bIns="0" anchor="b"/>
          <a:lstStyle>
            <a:lvl1pPr marL="0" indent="0" algn="r">
              <a:spcBef>
                <a:spcPts val="0"/>
              </a:spcBef>
              <a:buFontTx/>
              <a:buNone/>
              <a:defRPr sz="1300">
                <a:solidFill>
                  <a:schemeClr val="bg1"/>
                </a:solidFill>
              </a:defRPr>
            </a:lvl1pPr>
          </a:lstStyle>
          <a:p>
            <a:pPr lvl="0"/>
            <a:r>
              <a:rPr lang="de-CH" sz="1300" noProof="0" dirty="0"/>
              <a:t>Name</a:t>
            </a:r>
            <a:endParaRPr lang="de-CH" noProof="0" dirty="0"/>
          </a:p>
        </p:txBody>
      </p:sp>
      <p:pic>
        <p:nvPicPr>
          <p:cNvPr id="3" name="Grafik 2">
            <a:extLst>
              <a:ext uri="{FF2B5EF4-FFF2-40B4-BE49-F238E27FC236}">
                <a16:creationId xmlns:a16="http://schemas.microsoft.com/office/drawing/2014/main" id="{BB77E498-1D8E-4AEC-96A4-475D64C2B5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
        <p:nvSpPr>
          <p:cNvPr id="7" name="Titre 11">
            <a:extLst>
              <a:ext uri="{FF2B5EF4-FFF2-40B4-BE49-F238E27FC236}">
                <a16:creationId xmlns:a16="http://schemas.microsoft.com/office/drawing/2014/main" id="{5D1A904E-9843-41F6-872B-0AA13B24CC36}"/>
              </a:ext>
            </a:extLst>
          </p:cNvPr>
          <p:cNvSpPr>
            <a:spLocks noGrp="1"/>
          </p:cNvSpPr>
          <p:nvPr>
            <p:ph type="title" hasCustomPrompt="1"/>
          </p:nvPr>
        </p:nvSpPr>
        <p:spPr>
          <a:xfrm>
            <a:off x="1738800" y="1925196"/>
            <a:ext cx="6973200" cy="2237136"/>
          </a:xfrm>
          <a:prstGeom prst="rect">
            <a:avLst/>
          </a:prstGeom>
        </p:spPr>
        <p:txBody>
          <a:bodyPr lIns="0" tIns="0" rIns="0" bIns="0" anchor="t"/>
          <a:lstStyle>
            <a:lvl1pPr marL="0" indent="1080000" algn="l" defTabSz="720000">
              <a:tabLst/>
              <a:defRPr sz="5000" b="1">
                <a:solidFill>
                  <a:schemeClr val="bg1"/>
                </a:solidFill>
                <a:latin typeface="Source Sans Pro" pitchFamily="34" charset="0"/>
              </a:defRPr>
            </a:lvl1pPr>
          </a:lstStyle>
          <a:p>
            <a:r>
              <a:rPr lang="de-CH" noProof="0" dirty="0"/>
              <a:t>Titel am Switch ausrichten</a:t>
            </a:r>
          </a:p>
        </p:txBody>
      </p:sp>
    </p:spTree>
    <p:extLst>
      <p:ext uri="{BB962C8B-B14F-4D97-AF65-F5344CB8AC3E}">
        <p14:creationId xmlns:p14="http://schemas.microsoft.com/office/powerpoint/2010/main" val="296669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055ED-59AC-4CEE-8ED1-11BD355F060D}"/>
              </a:ext>
            </a:extLst>
          </p:cNvPr>
          <p:cNvSpPr>
            <a:spLocks noGrp="1"/>
          </p:cNvSpPr>
          <p:nvPr>
            <p:ph type="title" hasCustomPrompt="1"/>
          </p:nvPr>
        </p:nvSpPr>
        <p:spPr/>
        <p:txBody>
          <a:bodyPr/>
          <a:lstStyle>
            <a:lvl1pPr>
              <a:defRPr/>
            </a:lvl1pPr>
          </a:lstStyle>
          <a:p>
            <a:r>
              <a:rPr lang="de-DE" dirty="0"/>
              <a:t>Inhaltsverzeichnis</a:t>
            </a:r>
            <a:endParaRPr lang="de-CH" dirty="0"/>
          </a:p>
        </p:txBody>
      </p:sp>
      <p:sp>
        <p:nvSpPr>
          <p:cNvPr id="3" name="Fußzeilenplatzhalter 2">
            <a:extLst>
              <a:ext uri="{FF2B5EF4-FFF2-40B4-BE49-F238E27FC236}">
                <a16:creationId xmlns:a16="http://schemas.microsoft.com/office/drawing/2014/main" id="{F76B80AD-1C29-4E82-9488-7DDC90E40852}"/>
              </a:ext>
            </a:extLst>
          </p:cNvPr>
          <p:cNvSpPr>
            <a:spLocks noGrp="1"/>
          </p:cNvSpPr>
          <p:nvPr>
            <p:ph type="ftr" sz="quarter" idx="10"/>
          </p:nvPr>
        </p:nvSpPr>
        <p:spPr/>
        <p:txBody>
          <a:bodyPr/>
          <a:lstStyle/>
          <a:p>
            <a:r>
              <a:rPr lang="de-CH"/>
              <a:t>Hühner | 14.10.2019</a:t>
            </a:r>
            <a:endParaRPr lang="de-CH" dirty="0"/>
          </a:p>
        </p:txBody>
      </p:sp>
      <p:sp>
        <p:nvSpPr>
          <p:cNvPr id="4" name="Foliennummernplatzhalter 3">
            <a:extLst>
              <a:ext uri="{FF2B5EF4-FFF2-40B4-BE49-F238E27FC236}">
                <a16:creationId xmlns:a16="http://schemas.microsoft.com/office/drawing/2014/main" id="{DFCF60AE-AECE-4B6E-B2F2-5187C58643F7}"/>
              </a:ext>
            </a:extLst>
          </p:cNvPr>
          <p:cNvSpPr>
            <a:spLocks noGrp="1"/>
          </p:cNvSpPr>
          <p:nvPr>
            <p:ph type="sldNum" sz="quarter" idx="11"/>
          </p:nvPr>
        </p:nvSpPr>
        <p:spPr/>
        <p:txBody>
          <a:bodyPr/>
          <a:lstStyle/>
          <a:p>
            <a:fld id="{0F9ECC04-3DF3-415C-B9C3-D9D78730B8F1}" type="slidenum">
              <a:rPr lang="de-CH" smtClean="0"/>
              <a:pPr/>
              <a:t>‹Nr.›</a:t>
            </a:fld>
            <a:endParaRPr lang="de-CH" dirty="0"/>
          </a:p>
        </p:txBody>
      </p:sp>
      <p:pic>
        <p:nvPicPr>
          <p:cNvPr id="5" name="Grafik 4">
            <a:extLst>
              <a:ext uri="{FF2B5EF4-FFF2-40B4-BE49-F238E27FC236}">
                <a16:creationId xmlns:a16="http://schemas.microsoft.com/office/drawing/2014/main" id="{371C3962-F9EF-461E-BF5A-FDC8990373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3600" y="4823098"/>
            <a:ext cx="212400" cy="212400"/>
          </a:xfrm>
          <a:prstGeom prst="rect">
            <a:avLst/>
          </a:prstGeom>
        </p:spPr>
      </p:pic>
      <p:sp>
        <p:nvSpPr>
          <p:cNvPr id="7" name="Textplatzhalter 6">
            <a:extLst>
              <a:ext uri="{FF2B5EF4-FFF2-40B4-BE49-F238E27FC236}">
                <a16:creationId xmlns:a16="http://schemas.microsoft.com/office/drawing/2014/main" id="{AC62B27A-223C-41B1-9B70-81857F3B6449}"/>
              </a:ext>
            </a:extLst>
          </p:cNvPr>
          <p:cNvSpPr>
            <a:spLocks noGrp="1"/>
          </p:cNvSpPr>
          <p:nvPr>
            <p:ph type="body" sz="quarter" idx="12" hasCustomPrompt="1"/>
          </p:nvPr>
        </p:nvSpPr>
        <p:spPr>
          <a:xfrm>
            <a:off x="417513" y="619200"/>
            <a:ext cx="8297862" cy="360000"/>
          </a:xfrm>
        </p:spPr>
        <p:txBody>
          <a:bodyPr anchor="ctr">
            <a:normAutofit/>
          </a:bodyPr>
          <a:lstStyle>
            <a:lvl1pPr marL="0" indent="0">
              <a:spcBef>
                <a:spcPts val="0"/>
              </a:spcBef>
              <a:buFontTx/>
              <a:buNone/>
              <a:defRPr sz="1800">
                <a:solidFill>
                  <a:schemeClr val="accent1"/>
                </a:solidFill>
              </a:defRPr>
            </a:lvl1pPr>
          </a:lstStyle>
          <a:p>
            <a:pPr lvl="0"/>
            <a:r>
              <a:rPr lang="de-DE" dirty="0"/>
              <a:t>Untertitel</a:t>
            </a:r>
            <a:endParaRPr lang="de-CH" dirty="0"/>
          </a:p>
        </p:txBody>
      </p:sp>
      <p:sp>
        <p:nvSpPr>
          <p:cNvPr id="9" name="Textplatzhalter 8">
            <a:extLst>
              <a:ext uri="{FF2B5EF4-FFF2-40B4-BE49-F238E27FC236}">
                <a16:creationId xmlns:a16="http://schemas.microsoft.com/office/drawing/2014/main" id="{EB84AA80-941B-4A7E-A276-DB4B3AD229B3}"/>
              </a:ext>
            </a:extLst>
          </p:cNvPr>
          <p:cNvSpPr>
            <a:spLocks noGrp="1"/>
          </p:cNvSpPr>
          <p:nvPr>
            <p:ph type="body" sz="quarter" idx="13" hasCustomPrompt="1"/>
          </p:nvPr>
        </p:nvSpPr>
        <p:spPr>
          <a:xfrm>
            <a:off x="417513" y="1119600"/>
            <a:ext cx="8297862" cy="3596400"/>
          </a:xfrm>
        </p:spPr>
        <p:txBody>
          <a:bodyPr>
            <a:normAutofit/>
          </a:bodyPr>
          <a:lstStyle>
            <a:lvl1pPr marL="342900" indent="-342900">
              <a:buSzPct val="100000"/>
              <a:buFont typeface="+mj-lt"/>
              <a:buAutoNum type="arabicPeriod"/>
              <a:defRPr sz="1800"/>
            </a:lvl1pPr>
          </a:lstStyle>
          <a:p>
            <a:pPr lvl="0"/>
            <a:r>
              <a:rPr lang="de-DE" dirty="0"/>
              <a:t>Kapitel hinzufügen</a:t>
            </a:r>
          </a:p>
        </p:txBody>
      </p:sp>
    </p:spTree>
    <p:extLst>
      <p:ext uri="{BB962C8B-B14F-4D97-AF65-F5344CB8AC3E}">
        <p14:creationId xmlns:p14="http://schemas.microsoft.com/office/powerpoint/2010/main" val="95743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
    <p:bg>
      <p:bgPr>
        <a:solidFill>
          <a:schemeClr val="accent1"/>
        </a:solidFill>
        <a:effectLst/>
      </p:bgPr>
    </p:bg>
    <p:spTree>
      <p:nvGrpSpPr>
        <p:cNvPr id="1" name=""/>
        <p:cNvGrpSpPr/>
        <p:nvPr/>
      </p:nvGrpSpPr>
      <p:grpSpPr>
        <a:xfrm>
          <a:off x="0" y="0"/>
          <a:ext cx="0" cy="0"/>
          <a:chOff x="0" y="0"/>
          <a:chExt cx="0" cy="0"/>
        </a:xfrm>
      </p:grpSpPr>
      <p:sp>
        <p:nvSpPr>
          <p:cNvPr id="6" name="Textplatzhalter 8">
            <a:extLst>
              <a:ext uri="{FF2B5EF4-FFF2-40B4-BE49-F238E27FC236}">
                <a16:creationId xmlns:a16="http://schemas.microsoft.com/office/drawing/2014/main" id="{085DB0E1-261E-44BF-BAF0-A6DB397AAEEF}"/>
              </a:ext>
            </a:extLst>
          </p:cNvPr>
          <p:cNvSpPr>
            <a:spLocks noGrp="1"/>
          </p:cNvSpPr>
          <p:nvPr>
            <p:ph type="body" sz="quarter" idx="11" hasCustomPrompt="1"/>
          </p:nvPr>
        </p:nvSpPr>
        <p:spPr>
          <a:xfrm>
            <a:off x="2649600" y="622800"/>
            <a:ext cx="3848400" cy="3873600"/>
          </a:xfrm>
          <a:prstGeom prst="rect">
            <a:avLst/>
          </a:prstGeom>
        </p:spPr>
        <p:txBody>
          <a:bodyPr lIns="0" tIns="0" rIns="0" bIns="0" anchor="ctr"/>
          <a:lstStyle>
            <a:lvl1pPr marL="0" indent="0" algn="ctr">
              <a:spcBef>
                <a:spcPts val="0"/>
              </a:spcBef>
              <a:buFontTx/>
              <a:buNone/>
              <a:defRPr sz="26800" b="1">
                <a:solidFill>
                  <a:schemeClr val="accent2"/>
                </a:solidFill>
              </a:defRPr>
            </a:lvl1pPr>
          </a:lstStyle>
          <a:p>
            <a:pPr lvl="0"/>
            <a:r>
              <a:rPr lang="de-CH" noProof="0" dirty="0"/>
              <a:t>1</a:t>
            </a:r>
          </a:p>
        </p:txBody>
      </p:sp>
      <p:sp>
        <p:nvSpPr>
          <p:cNvPr id="5" name="Titel 4">
            <a:extLst>
              <a:ext uri="{FF2B5EF4-FFF2-40B4-BE49-F238E27FC236}">
                <a16:creationId xmlns:a16="http://schemas.microsoft.com/office/drawing/2014/main" id="{7C695547-1440-4CDE-876C-22DF68A83D43}"/>
              </a:ext>
            </a:extLst>
          </p:cNvPr>
          <p:cNvSpPr>
            <a:spLocks noGrp="1"/>
          </p:cNvSpPr>
          <p:nvPr>
            <p:ph type="title" hasCustomPrompt="1"/>
          </p:nvPr>
        </p:nvSpPr>
        <p:spPr>
          <a:xfrm>
            <a:off x="1" y="2211750"/>
            <a:ext cx="9143999" cy="720000"/>
          </a:xfrm>
        </p:spPr>
        <p:txBody>
          <a:bodyPr/>
          <a:lstStyle>
            <a:lvl1pPr algn="ctr">
              <a:defRPr sz="5000" b="1">
                <a:solidFill>
                  <a:schemeClr val="bg1"/>
                </a:solidFill>
              </a:defRPr>
            </a:lvl1pPr>
          </a:lstStyle>
          <a:p>
            <a:r>
              <a:rPr lang="de-CH" noProof="0" dirty="0"/>
              <a:t>Kapitel</a:t>
            </a:r>
          </a:p>
        </p:txBody>
      </p:sp>
      <p:pic>
        <p:nvPicPr>
          <p:cNvPr id="4" name="Grafik 3">
            <a:extLst>
              <a:ext uri="{FF2B5EF4-FFF2-40B4-BE49-F238E27FC236}">
                <a16:creationId xmlns:a16="http://schemas.microsoft.com/office/drawing/2014/main" id="{36F4210B-838A-44B0-A0AB-34841A035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00" y="262800"/>
            <a:ext cx="522000" cy="522000"/>
          </a:xfrm>
          <a:prstGeom prst="rect">
            <a:avLst/>
          </a:prstGeom>
        </p:spPr>
      </p:pic>
    </p:spTree>
    <p:extLst>
      <p:ext uri="{BB962C8B-B14F-4D97-AF65-F5344CB8AC3E}">
        <p14:creationId xmlns:p14="http://schemas.microsoft.com/office/powerpoint/2010/main" val="243316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SIPWMWatermarking" descr="{&quot;HashCode&quot;:1162846696,&quot;Placement&quot;:&quot;Header&quot;}">
            <a:extLst>
              <a:ext uri="{FF2B5EF4-FFF2-40B4-BE49-F238E27FC236}">
                <a16:creationId xmlns:a16="http://schemas.microsoft.com/office/drawing/2014/main" id="{BCD6D082-AF02-4807-BA1C-4D77637B016A}"/>
              </a:ext>
            </a:extLst>
          </p:cNvPr>
          <p:cNvSpPr txBox="1"/>
          <p:nvPr userDrawn="1"/>
        </p:nvSpPr>
        <p:spPr>
          <a:xfrm>
            <a:off x="0" y="0"/>
            <a:ext cx="9144000" cy="248400"/>
          </a:xfrm>
          <a:prstGeom prst="rect">
            <a:avLst/>
          </a:prstGeom>
          <a:blipFill>
            <a:blip r:embed="rId8"/>
            <a:stretch>
              <a:fillRect/>
            </a:stretch>
          </a:blipFill>
        </p:spPr>
        <p:txBody>
          <a:bodyPr vert="horz" rtlCol="0">
            <a:spAutoFit/>
          </a:bodyPr>
          <a:lstStyle/>
          <a:p>
            <a:endParaRPr lang="de-CH" dirty="0"/>
          </a:p>
        </p:txBody>
      </p:sp>
      <p:sp>
        <p:nvSpPr>
          <p:cNvPr id="2" name="Titelplatzhalter 1">
            <a:extLst>
              <a:ext uri="{FF2B5EF4-FFF2-40B4-BE49-F238E27FC236}">
                <a16:creationId xmlns:a16="http://schemas.microsoft.com/office/drawing/2014/main" id="{7C0CD259-A96C-467D-848A-D10FC67DDF16}"/>
              </a:ext>
            </a:extLst>
          </p:cNvPr>
          <p:cNvSpPr>
            <a:spLocks noGrp="1"/>
          </p:cNvSpPr>
          <p:nvPr>
            <p:ph type="title"/>
          </p:nvPr>
        </p:nvSpPr>
        <p:spPr>
          <a:xfrm>
            <a:off x="417600" y="240301"/>
            <a:ext cx="8298000" cy="360000"/>
          </a:xfrm>
          <a:prstGeom prst="rect">
            <a:avLst/>
          </a:prstGeom>
        </p:spPr>
        <p:txBody>
          <a:bodyPr vert="horz" lIns="0" tIns="0" rIns="0" bIns="0" rtlCol="0" anchor="ctr">
            <a:noAutofit/>
          </a:bodyPr>
          <a:lstStyle/>
          <a:p>
            <a:r>
              <a:rPr lang="de-CH" noProof="0" dirty="0"/>
              <a:t>Titel</a:t>
            </a:r>
          </a:p>
        </p:txBody>
      </p:sp>
      <p:sp>
        <p:nvSpPr>
          <p:cNvPr id="5" name="Fußzeilenplatzhalter 4">
            <a:extLst>
              <a:ext uri="{FF2B5EF4-FFF2-40B4-BE49-F238E27FC236}">
                <a16:creationId xmlns:a16="http://schemas.microsoft.com/office/drawing/2014/main" id="{F8CFD262-7443-4DD5-8F34-A69D4473FA52}"/>
              </a:ext>
            </a:extLst>
          </p:cNvPr>
          <p:cNvSpPr>
            <a:spLocks noGrp="1"/>
          </p:cNvSpPr>
          <p:nvPr>
            <p:ph type="ftr" sz="quarter" idx="3"/>
          </p:nvPr>
        </p:nvSpPr>
        <p:spPr>
          <a:xfrm>
            <a:off x="723600" y="4914000"/>
            <a:ext cx="2214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r>
              <a:rPr lang="de-CH"/>
              <a:t>Hühner | 14.10.2019</a:t>
            </a:r>
            <a:endParaRPr lang="de-CH" dirty="0"/>
          </a:p>
        </p:txBody>
      </p:sp>
      <p:sp>
        <p:nvSpPr>
          <p:cNvPr id="6" name="Foliennummernplatzhalter 5">
            <a:extLst>
              <a:ext uri="{FF2B5EF4-FFF2-40B4-BE49-F238E27FC236}">
                <a16:creationId xmlns:a16="http://schemas.microsoft.com/office/drawing/2014/main" id="{9154BD5C-D4CB-4847-95F2-5CA9BC72337F}"/>
              </a:ext>
            </a:extLst>
          </p:cNvPr>
          <p:cNvSpPr>
            <a:spLocks noGrp="1"/>
          </p:cNvSpPr>
          <p:nvPr>
            <p:ph type="sldNum" sz="quarter" idx="4"/>
          </p:nvPr>
        </p:nvSpPr>
        <p:spPr>
          <a:xfrm>
            <a:off x="417600" y="4914000"/>
            <a:ext cx="288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fld id="{0F9ECC04-3DF3-415C-B9C3-D9D78730B8F1}" type="slidenum">
              <a:rPr lang="de-CH" smtClean="0"/>
              <a:pPr/>
              <a:t>‹Nr.›</a:t>
            </a:fld>
            <a:endParaRPr lang="de-CH" dirty="0"/>
          </a:p>
        </p:txBody>
      </p:sp>
      <p:sp>
        <p:nvSpPr>
          <p:cNvPr id="22" name="Textplatzhalter 21">
            <a:extLst>
              <a:ext uri="{FF2B5EF4-FFF2-40B4-BE49-F238E27FC236}">
                <a16:creationId xmlns:a16="http://schemas.microsoft.com/office/drawing/2014/main" id="{F1326227-5B36-49F1-B154-06B0BE12B93E}"/>
              </a:ext>
            </a:extLst>
          </p:cNvPr>
          <p:cNvSpPr>
            <a:spLocks noGrp="1"/>
          </p:cNvSpPr>
          <p:nvPr>
            <p:ph type="body" idx="1"/>
          </p:nvPr>
        </p:nvSpPr>
        <p:spPr>
          <a:xfrm>
            <a:off x="417600" y="1119600"/>
            <a:ext cx="8298000" cy="3596400"/>
          </a:xfrm>
          <a:prstGeom prst="rect">
            <a:avLst/>
          </a:prstGeom>
        </p:spPr>
        <p:txBody>
          <a:bodyPr vert="horz" lIns="0" tIns="0" rIns="0" bIns="0" rtlCol="0">
            <a:norm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1017519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2" r:id="rId3"/>
    <p:sldLayoutId id="2147483656" r:id="rId4"/>
    <p:sldLayoutId id="2147483657" r:id="rId5"/>
    <p:sldLayoutId id="2147483653" r:id="rId6"/>
  </p:sldLayoutIdLst>
  <p:hf hdr="0" dt="0"/>
  <p:txStyles>
    <p:titleStyle>
      <a:lvl1pPr algn="l" defTabSz="720000" rtl="0" eaLnBrk="1" latinLnBrk="0" hangingPunct="1">
        <a:lnSpc>
          <a:spcPct val="100000"/>
        </a:lnSpc>
        <a:spcBef>
          <a:spcPct val="0"/>
        </a:spcBef>
        <a:buNone/>
        <a:defRPr lang="de-CH" sz="2400" kern="1200" dirty="0">
          <a:solidFill>
            <a:srgbClr val="00008F"/>
          </a:solidFill>
          <a:latin typeface="Source Sans Pro" panose="020B0503030403020204" pitchFamily="34" charset="0"/>
          <a:ea typeface="Source Sans Pro" panose="020B0503030403020204" pitchFamily="34" charset="0"/>
          <a:cs typeface="+mj-cs"/>
        </a:defRPr>
      </a:lvl1pPr>
    </p:titleStyle>
    <p:bodyStyle>
      <a:lvl1pPr marL="270000" marR="0" indent="-270000" algn="l" defTabSz="720000" rtl="0" eaLnBrk="1" fontAlgn="base" latinLnBrk="0" hangingPunct="1">
        <a:lnSpc>
          <a:spcPct val="100000"/>
        </a:lnSpc>
        <a:spcBef>
          <a:spcPct val="20000"/>
        </a:spcBef>
        <a:spcAft>
          <a:spcPct val="0"/>
        </a:spcAft>
        <a:buClr>
          <a:schemeClr val="accent1"/>
        </a:buClr>
        <a:buSzPct val="75000"/>
        <a:buFont typeface="Segoe UI Symbol" panose="020B0502040204020203" pitchFamily="34" charset="0"/>
        <a:buChar char=""/>
        <a:tabLst/>
        <a:defRPr sz="1600" kern="1200">
          <a:solidFill>
            <a:schemeClr val="tx1"/>
          </a:solidFill>
          <a:latin typeface="Source Sans Pro" panose="020B0503030403020204" pitchFamily="34" charset="0"/>
          <a:ea typeface="Source Sans Pro" panose="020B0503030403020204" pitchFamily="34" charset="0"/>
          <a:cs typeface="+mn-cs"/>
        </a:defRPr>
      </a:lvl1pPr>
      <a:lvl2pPr marL="540000" marR="0" indent="-270000" algn="l" defTabSz="720000" rtl="0" eaLnBrk="1" fontAlgn="base" latinLnBrk="0" hangingPunct="1">
        <a:lnSpc>
          <a:spcPct val="100000"/>
        </a:lnSpc>
        <a:spcBef>
          <a:spcPct val="20000"/>
        </a:spcBef>
        <a:spcAft>
          <a:spcPct val="0"/>
        </a:spcAft>
        <a:buClr>
          <a:srgbClr val="027180"/>
        </a:buClr>
        <a:buSzTx/>
        <a:buFont typeface="Wingdings" panose="05000000000000000000" pitchFamily="2"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2pPr>
      <a:lvl3pPr marL="716400" marR="0" indent="-180000" algn="l" defTabSz="720000" rtl="0" eaLnBrk="1" fontAlgn="base" latinLnBrk="0" hangingPunct="1">
        <a:lnSpc>
          <a:spcPct val="100000"/>
        </a:lnSpc>
        <a:spcBef>
          <a:spcPct val="20000"/>
        </a:spcBef>
        <a:spcAft>
          <a:spcPct val="0"/>
        </a:spcAft>
        <a:buClr>
          <a:srgbClr val="027180"/>
        </a:buClr>
        <a:buSzTx/>
        <a:buFont typeface="Symbol" panose="05050102010706020507" pitchFamily="18"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3pPr>
      <a:lvl4pPr marL="895350" marR="0" indent="-180000" algn="l" defTabSz="720000" rtl="0" eaLnBrk="1" fontAlgn="base" latinLnBrk="0" hangingPunct="1">
        <a:lnSpc>
          <a:spcPct val="100000"/>
        </a:lnSpc>
        <a:spcBef>
          <a:spcPct val="20000"/>
        </a:spcBef>
        <a:spcAft>
          <a:spcPct val="0"/>
        </a:spcAft>
        <a:buClr>
          <a:srgbClr val="027180"/>
        </a:buClr>
        <a:buSzPct val="120000"/>
        <a:buFont typeface="Arial" panose="020B0604020202020204" pitchFamily="34" charset="0"/>
        <a:buChar char="•"/>
        <a:tabLst/>
        <a:defRPr sz="1200" kern="1200">
          <a:solidFill>
            <a:schemeClr val="tx1"/>
          </a:solidFill>
          <a:latin typeface="Source Sans Pro" panose="020B0503030403020204" pitchFamily="34" charset="0"/>
          <a:ea typeface="Source Sans Pro" panose="020B0503030403020204" pitchFamily="34" charset="0"/>
          <a:cs typeface="+mn-cs"/>
        </a:defRPr>
      </a:lvl4pPr>
      <a:lvl5pPr marL="1076400" marR="0" indent="-180000" algn="l" defTabSz="720000" rtl="0" eaLnBrk="1" fontAlgn="base" latinLnBrk="0" hangingPunct="1">
        <a:lnSpc>
          <a:spcPct val="100000"/>
        </a:lnSpc>
        <a:spcBef>
          <a:spcPts val="288"/>
        </a:spcBef>
        <a:spcAft>
          <a:spcPct val="0"/>
        </a:spcAft>
        <a:buClr>
          <a:srgbClr val="027180"/>
        </a:buClr>
        <a:buSzPct val="90000"/>
        <a:buFont typeface="Wingdings" panose="05000000000000000000" pitchFamily="2" charset="2"/>
        <a:buChar char="§"/>
        <a:tabLst/>
        <a:defRPr sz="1200" kern="1200">
          <a:solidFill>
            <a:schemeClr val="tx1"/>
          </a:solidFill>
          <a:latin typeface="Source Sans Pro" panose="020B0503030403020204" pitchFamily="34" charset="0"/>
          <a:ea typeface="Source Sans Pro" panose="020B0503030403020204" pitchFamily="34" charset="0"/>
          <a:cs typeface="+mn-cs"/>
        </a:defRPr>
      </a:lvl5pPr>
      <a:lvl6pPr marL="1416726"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6pPr>
      <a:lvl7pPr marL="1674312"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7pPr>
      <a:lvl8pPr marL="1931899"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8pPr>
      <a:lvl9pPr marL="2189485"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9pPr>
    </p:bodyStyle>
    <p:otherStyle>
      <a:defPPr>
        <a:defRPr lang="de-DE"/>
      </a:defPPr>
      <a:lvl1pPr marL="0" algn="l" defTabSz="515173" rtl="0" eaLnBrk="1" latinLnBrk="0" hangingPunct="1">
        <a:defRPr sz="1014" kern="1200">
          <a:solidFill>
            <a:schemeClr val="tx1"/>
          </a:solidFill>
          <a:latin typeface="+mn-lt"/>
          <a:ea typeface="+mn-ea"/>
          <a:cs typeface="+mn-cs"/>
        </a:defRPr>
      </a:lvl1pPr>
      <a:lvl2pPr marL="257587" algn="l" defTabSz="515173" rtl="0" eaLnBrk="1" latinLnBrk="0" hangingPunct="1">
        <a:defRPr sz="1014" kern="1200">
          <a:solidFill>
            <a:schemeClr val="tx1"/>
          </a:solidFill>
          <a:latin typeface="+mn-lt"/>
          <a:ea typeface="+mn-ea"/>
          <a:cs typeface="+mn-cs"/>
        </a:defRPr>
      </a:lvl2pPr>
      <a:lvl3pPr marL="515173" algn="l" defTabSz="515173" rtl="0" eaLnBrk="1" latinLnBrk="0" hangingPunct="1">
        <a:defRPr sz="1014" kern="1200">
          <a:solidFill>
            <a:schemeClr val="tx1"/>
          </a:solidFill>
          <a:latin typeface="+mn-lt"/>
          <a:ea typeface="+mn-ea"/>
          <a:cs typeface="+mn-cs"/>
        </a:defRPr>
      </a:lvl3pPr>
      <a:lvl4pPr marL="772760" algn="l" defTabSz="515173" rtl="0" eaLnBrk="1" latinLnBrk="0" hangingPunct="1">
        <a:defRPr sz="1014" kern="1200">
          <a:solidFill>
            <a:schemeClr val="tx1"/>
          </a:solidFill>
          <a:latin typeface="+mn-lt"/>
          <a:ea typeface="+mn-ea"/>
          <a:cs typeface="+mn-cs"/>
        </a:defRPr>
      </a:lvl4pPr>
      <a:lvl5pPr marL="1030346" algn="l" defTabSz="515173" rtl="0" eaLnBrk="1" latinLnBrk="0" hangingPunct="1">
        <a:defRPr sz="1014" kern="1200">
          <a:solidFill>
            <a:schemeClr val="tx1"/>
          </a:solidFill>
          <a:latin typeface="+mn-lt"/>
          <a:ea typeface="+mn-ea"/>
          <a:cs typeface="+mn-cs"/>
        </a:defRPr>
      </a:lvl5pPr>
      <a:lvl6pPr marL="1287932" algn="l" defTabSz="515173" rtl="0" eaLnBrk="1" latinLnBrk="0" hangingPunct="1">
        <a:defRPr sz="1014" kern="1200">
          <a:solidFill>
            <a:schemeClr val="tx1"/>
          </a:solidFill>
          <a:latin typeface="+mn-lt"/>
          <a:ea typeface="+mn-ea"/>
          <a:cs typeface="+mn-cs"/>
        </a:defRPr>
      </a:lvl6pPr>
      <a:lvl7pPr marL="1545519" algn="l" defTabSz="515173" rtl="0" eaLnBrk="1" latinLnBrk="0" hangingPunct="1">
        <a:defRPr sz="1014" kern="1200">
          <a:solidFill>
            <a:schemeClr val="tx1"/>
          </a:solidFill>
          <a:latin typeface="+mn-lt"/>
          <a:ea typeface="+mn-ea"/>
          <a:cs typeface="+mn-cs"/>
        </a:defRPr>
      </a:lvl7pPr>
      <a:lvl8pPr marL="1803105" algn="l" defTabSz="515173" rtl="0" eaLnBrk="1" latinLnBrk="0" hangingPunct="1">
        <a:defRPr sz="1014" kern="1200">
          <a:solidFill>
            <a:schemeClr val="tx1"/>
          </a:solidFill>
          <a:latin typeface="+mn-lt"/>
          <a:ea typeface="+mn-ea"/>
          <a:cs typeface="+mn-cs"/>
        </a:defRPr>
      </a:lvl8pPr>
      <a:lvl9pPr marL="2060692" algn="l" defTabSz="515173" rtl="0" eaLnBrk="1" latinLnBrk="0" hangingPunct="1">
        <a:defRPr sz="1014"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MSIPWMWatermarking" descr="{&quot;HashCode&quot;:1162846696,&quot;Placement&quot;:&quot;Header&quot;}">
            <a:extLst>
              <a:ext uri="{FF2B5EF4-FFF2-40B4-BE49-F238E27FC236}">
                <a16:creationId xmlns:a16="http://schemas.microsoft.com/office/drawing/2014/main" id="{F48EF2B6-0A60-4F53-905B-CE62852B2205}"/>
              </a:ext>
            </a:extLst>
          </p:cNvPr>
          <p:cNvSpPr txBox="1"/>
          <p:nvPr userDrawn="1"/>
        </p:nvSpPr>
        <p:spPr>
          <a:xfrm>
            <a:off x="0" y="0"/>
            <a:ext cx="9144000" cy="248400"/>
          </a:xfrm>
          <a:prstGeom prst="rect">
            <a:avLst/>
          </a:prstGeom>
          <a:blipFill>
            <a:blip r:embed="rId8"/>
            <a:stretch>
              <a:fillRect/>
            </a:stretch>
          </a:blipFill>
        </p:spPr>
        <p:txBody>
          <a:bodyPr vert="horz" rtlCol="0">
            <a:spAutoFit/>
          </a:bodyPr>
          <a:lstStyle/>
          <a:p>
            <a:endParaRPr lang="de-CH" dirty="0"/>
          </a:p>
        </p:txBody>
      </p:sp>
      <p:sp>
        <p:nvSpPr>
          <p:cNvPr id="2" name="Titelplatzhalter 1">
            <a:extLst>
              <a:ext uri="{FF2B5EF4-FFF2-40B4-BE49-F238E27FC236}">
                <a16:creationId xmlns:a16="http://schemas.microsoft.com/office/drawing/2014/main" id="{7C0CD259-A96C-467D-848A-D10FC67DDF16}"/>
              </a:ext>
            </a:extLst>
          </p:cNvPr>
          <p:cNvSpPr>
            <a:spLocks noGrp="1"/>
          </p:cNvSpPr>
          <p:nvPr>
            <p:ph type="title"/>
          </p:nvPr>
        </p:nvSpPr>
        <p:spPr>
          <a:xfrm>
            <a:off x="417600" y="240301"/>
            <a:ext cx="8298000" cy="360000"/>
          </a:xfrm>
          <a:prstGeom prst="rect">
            <a:avLst/>
          </a:prstGeom>
        </p:spPr>
        <p:txBody>
          <a:bodyPr vert="horz" lIns="0" tIns="0" rIns="0" bIns="0" rtlCol="0" anchor="ctr">
            <a:noAutofit/>
          </a:bodyPr>
          <a:lstStyle/>
          <a:p>
            <a:r>
              <a:rPr lang="de-CH" noProof="0" dirty="0"/>
              <a:t>Titel</a:t>
            </a:r>
          </a:p>
        </p:txBody>
      </p:sp>
      <p:sp>
        <p:nvSpPr>
          <p:cNvPr id="5" name="Fußzeilenplatzhalter 4">
            <a:extLst>
              <a:ext uri="{FF2B5EF4-FFF2-40B4-BE49-F238E27FC236}">
                <a16:creationId xmlns:a16="http://schemas.microsoft.com/office/drawing/2014/main" id="{F8CFD262-7443-4DD5-8F34-A69D4473FA52}"/>
              </a:ext>
            </a:extLst>
          </p:cNvPr>
          <p:cNvSpPr>
            <a:spLocks noGrp="1"/>
          </p:cNvSpPr>
          <p:nvPr>
            <p:ph type="ftr" sz="quarter" idx="3"/>
          </p:nvPr>
        </p:nvSpPr>
        <p:spPr>
          <a:xfrm>
            <a:off x="723600" y="4914000"/>
            <a:ext cx="2214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r>
              <a:rPr lang="de-CH"/>
              <a:t>Hühner | 14.10.2019</a:t>
            </a:r>
            <a:endParaRPr lang="de-CH" dirty="0"/>
          </a:p>
        </p:txBody>
      </p:sp>
      <p:sp>
        <p:nvSpPr>
          <p:cNvPr id="6" name="Foliennummernplatzhalter 5">
            <a:extLst>
              <a:ext uri="{FF2B5EF4-FFF2-40B4-BE49-F238E27FC236}">
                <a16:creationId xmlns:a16="http://schemas.microsoft.com/office/drawing/2014/main" id="{9154BD5C-D4CB-4847-95F2-5CA9BC72337F}"/>
              </a:ext>
            </a:extLst>
          </p:cNvPr>
          <p:cNvSpPr>
            <a:spLocks noGrp="1"/>
          </p:cNvSpPr>
          <p:nvPr>
            <p:ph type="sldNum" sz="quarter" idx="4"/>
          </p:nvPr>
        </p:nvSpPr>
        <p:spPr>
          <a:xfrm>
            <a:off x="417600" y="4914000"/>
            <a:ext cx="288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fld id="{0F9ECC04-3DF3-415C-B9C3-D9D78730B8F1}" type="slidenum">
              <a:rPr lang="de-CH" smtClean="0"/>
              <a:pPr/>
              <a:t>‹Nr.›</a:t>
            </a:fld>
            <a:endParaRPr lang="de-CH" dirty="0"/>
          </a:p>
        </p:txBody>
      </p:sp>
      <p:sp>
        <p:nvSpPr>
          <p:cNvPr id="22" name="Textplatzhalter 21">
            <a:extLst>
              <a:ext uri="{FF2B5EF4-FFF2-40B4-BE49-F238E27FC236}">
                <a16:creationId xmlns:a16="http://schemas.microsoft.com/office/drawing/2014/main" id="{F1326227-5B36-49F1-B154-06B0BE12B93E}"/>
              </a:ext>
            </a:extLst>
          </p:cNvPr>
          <p:cNvSpPr>
            <a:spLocks noGrp="1"/>
          </p:cNvSpPr>
          <p:nvPr>
            <p:ph type="body" idx="1"/>
          </p:nvPr>
        </p:nvSpPr>
        <p:spPr>
          <a:xfrm>
            <a:off x="417600" y="1119600"/>
            <a:ext cx="8298000" cy="3596400"/>
          </a:xfrm>
          <a:prstGeom prst="rect">
            <a:avLst/>
          </a:prstGeom>
        </p:spPr>
        <p:txBody>
          <a:bodyPr vert="horz" lIns="0" tIns="0" rIns="0" bIns="0" rtlCol="0">
            <a:norm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499396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dt="0"/>
  <p:txStyles>
    <p:titleStyle>
      <a:lvl1pPr algn="l" defTabSz="720000" rtl="0" eaLnBrk="1" latinLnBrk="0" hangingPunct="1">
        <a:lnSpc>
          <a:spcPct val="100000"/>
        </a:lnSpc>
        <a:spcBef>
          <a:spcPct val="0"/>
        </a:spcBef>
        <a:buNone/>
        <a:defRPr lang="de-CH" sz="2400" kern="1200" dirty="0">
          <a:solidFill>
            <a:srgbClr val="00008F"/>
          </a:solidFill>
          <a:latin typeface="Source Sans Pro" panose="020B0503030403020204" pitchFamily="34" charset="0"/>
          <a:ea typeface="Source Sans Pro" panose="020B0503030403020204" pitchFamily="34" charset="0"/>
          <a:cs typeface="+mj-cs"/>
        </a:defRPr>
      </a:lvl1pPr>
    </p:titleStyle>
    <p:bodyStyle>
      <a:lvl1pPr marL="270000" marR="0" indent="-270000" algn="l" defTabSz="720000" rtl="0" eaLnBrk="1" fontAlgn="base" latinLnBrk="0" hangingPunct="1">
        <a:lnSpc>
          <a:spcPct val="100000"/>
        </a:lnSpc>
        <a:spcBef>
          <a:spcPct val="20000"/>
        </a:spcBef>
        <a:spcAft>
          <a:spcPct val="0"/>
        </a:spcAft>
        <a:buClr>
          <a:schemeClr val="accent1"/>
        </a:buClr>
        <a:buSzPct val="75000"/>
        <a:buFont typeface="Segoe UI Symbol" panose="020B0502040204020203" pitchFamily="34" charset="0"/>
        <a:buChar char=""/>
        <a:tabLst/>
        <a:defRPr sz="1600" kern="1200">
          <a:solidFill>
            <a:schemeClr val="tx1"/>
          </a:solidFill>
          <a:latin typeface="Source Sans Pro" panose="020B0503030403020204" pitchFamily="34" charset="0"/>
          <a:ea typeface="Source Sans Pro" panose="020B0503030403020204" pitchFamily="34" charset="0"/>
          <a:cs typeface="+mn-cs"/>
        </a:defRPr>
      </a:lvl1pPr>
      <a:lvl2pPr marL="540000" marR="0" indent="-270000" algn="l" defTabSz="7200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2pPr>
      <a:lvl3pPr marL="716400" marR="0" indent="-180000" algn="l" defTabSz="720000" rtl="0" eaLnBrk="1" fontAlgn="base" latinLnBrk="0" hangingPunct="1">
        <a:lnSpc>
          <a:spcPct val="100000"/>
        </a:lnSpc>
        <a:spcBef>
          <a:spcPct val="20000"/>
        </a:spcBef>
        <a:spcAft>
          <a:spcPct val="0"/>
        </a:spcAft>
        <a:buClr>
          <a:srgbClr val="027180"/>
        </a:buClr>
        <a:buSzTx/>
        <a:buFont typeface="Symbol" panose="05050102010706020507" pitchFamily="18"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3pPr>
      <a:lvl4pPr marL="895350" marR="0" indent="-180000" algn="l" defTabSz="720000" rtl="0" eaLnBrk="1" fontAlgn="base" latinLnBrk="0" hangingPunct="1">
        <a:lnSpc>
          <a:spcPct val="100000"/>
        </a:lnSpc>
        <a:spcBef>
          <a:spcPct val="20000"/>
        </a:spcBef>
        <a:spcAft>
          <a:spcPct val="0"/>
        </a:spcAft>
        <a:buClr>
          <a:schemeClr val="accent1"/>
        </a:buClr>
        <a:buSzPct val="120000"/>
        <a:buFont typeface="Arial" panose="020B0604020202020204" pitchFamily="34" charset="0"/>
        <a:buChar char="•"/>
        <a:tabLst/>
        <a:defRPr sz="1200" kern="1200">
          <a:solidFill>
            <a:schemeClr val="tx1"/>
          </a:solidFill>
          <a:latin typeface="Source Sans Pro" panose="020B0503030403020204" pitchFamily="34" charset="0"/>
          <a:ea typeface="Source Sans Pro" panose="020B0503030403020204" pitchFamily="34" charset="0"/>
          <a:cs typeface="+mn-cs"/>
        </a:defRPr>
      </a:lvl4pPr>
      <a:lvl5pPr marL="1076400" marR="0" indent="-180000" algn="l" defTabSz="720000" rtl="0" eaLnBrk="1" fontAlgn="base" latinLnBrk="0" hangingPunct="1">
        <a:lnSpc>
          <a:spcPct val="100000"/>
        </a:lnSpc>
        <a:spcBef>
          <a:spcPts val="288"/>
        </a:spcBef>
        <a:spcAft>
          <a:spcPct val="0"/>
        </a:spcAft>
        <a:buClr>
          <a:schemeClr val="accent1"/>
        </a:buClr>
        <a:buSzPct val="90000"/>
        <a:buFont typeface="Wingdings" panose="05000000000000000000" pitchFamily="2" charset="2"/>
        <a:buChar char="§"/>
        <a:tabLst/>
        <a:defRPr sz="1200" kern="1200">
          <a:solidFill>
            <a:schemeClr val="tx1"/>
          </a:solidFill>
          <a:latin typeface="Source Sans Pro" panose="020B0503030403020204" pitchFamily="34" charset="0"/>
          <a:ea typeface="Source Sans Pro" panose="020B0503030403020204" pitchFamily="34" charset="0"/>
          <a:cs typeface="+mn-cs"/>
        </a:defRPr>
      </a:lvl5pPr>
      <a:lvl6pPr marL="1416726"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6pPr>
      <a:lvl7pPr marL="1674312"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7pPr>
      <a:lvl8pPr marL="1931899"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8pPr>
      <a:lvl9pPr marL="2189485"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9pPr>
    </p:bodyStyle>
    <p:otherStyle>
      <a:defPPr>
        <a:defRPr lang="de-DE"/>
      </a:defPPr>
      <a:lvl1pPr marL="0" algn="l" defTabSz="515173" rtl="0" eaLnBrk="1" latinLnBrk="0" hangingPunct="1">
        <a:defRPr sz="1014" kern="1200">
          <a:solidFill>
            <a:schemeClr val="tx1"/>
          </a:solidFill>
          <a:latin typeface="+mn-lt"/>
          <a:ea typeface="+mn-ea"/>
          <a:cs typeface="+mn-cs"/>
        </a:defRPr>
      </a:lvl1pPr>
      <a:lvl2pPr marL="257587" algn="l" defTabSz="515173" rtl="0" eaLnBrk="1" latinLnBrk="0" hangingPunct="1">
        <a:defRPr sz="1014" kern="1200">
          <a:solidFill>
            <a:schemeClr val="tx1"/>
          </a:solidFill>
          <a:latin typeface="+mn-lt"/>
          <a:ea typeface="+mn-ea"/>
          <a:cs typeface="+mn-cs"/>
        </a:defRPr>
      </a:lvl2pPr>
      <a:lvl3pPr marL="515173" algn="l" defTabSz="515173" rtl="0" eaLnBrk="1" latinLnBrk="0" hangingPunct="1">
        <a:defRPr sz="1014" kern="1200">
          <a:solidFill>
            <a:schemeClr val="tx1"/>
          </a:solidFill>
          <a:latin typeface="+mn-lt"/>
          <a:ea typeface="+mn-ea"/>
          <a:cs typeface="+mn-cs"/>
        </a:defRPr>
      </a:lvl3pPr>
      <a:lvl4pPr marL="772760" algn="l" defTabSz="515173" rtl="0" eaLnBrk="1" latinLnBrk="0" hangingPunct="1">
        <a:defRPr sz="1014" kern="1200">
          <a:solidFill>
            <a:schemeClr val="tx1"/>
          </a:solidFill>
          <a:latin typeface="+mn-lt"/>
          <a:ea typeface="+mn-ea"/>
          <a:cs typeface="+mn-cs"/>
        </a:defRPr>
      </a:lvl4pPr>
      <a:lvl5pPr marL="1030346" algn="l" defTabSz="515173" rtl="0" eaLnBrk="1" latinLnBrk="0" hangingPunct="1">
        <a:defRPr sz="1014" kern="1200">
          <a:solidFill>
            <a:schemeClr val="tx1"/>
          </a:solidFill>
          <a:latin typeface="+mn-lt"/>
          <a:ea typeface="+mn-ea"/>
          <a:cs typeface="+mn-cs"/>
        </a:defRPr>
      </a:lvl5pPr>
      <a:lvl6pPr marL="1287932" algn="l" defTabSz="515173" rtl="0" eaLnBrk="1" latinLnBrk="0" hangingPunct="1">
        <a:defRPr sz="1014" kern="1200">
          <a:solidFill>
            <a:schemeClr val="tx1"/>
          </a:solidFill>
          <a:latin typeface="+mn-lt"/>
          <a:ea typeface="+mn-ea"/>
          <a:cs typeface="+mn-cs"/>
        </a:defRPr>
      </a:lvl6pPr>
      <a:lvl7pPr marL="1545519" algn="l" defTabSz="515173" rtl="0" eaLnBrk="1" latinLnBrk="0" hangingPunct="1">
        <a:defRPr sz="1014" kern="1200">
          <a:solidFill>
            <a:schemeClr val="tx1"/>
          </a:solidFill>
          <a:latin typeface="+mn-lt"/>
          <a:ea typeface="+mn-ea"/>
          <a:cs typeface="+mn-cs"/>
        </a:defRPr>
      </a:lvl7pPr>
      <a:lvl8pPr marL="1803105" algn="l" defTabSz="515173" rtl="0" eaLnBrk="1" latinLnBrk="0" hangingPunct="1">
        <a:defRPr sz="1014" kern="1200">
          <a:solidFill>
            <a:schemeClr val="tx1"/>
          </a:solidFill>
          <a:latin typeface="+mn-lt"/>
          <a:ea typeface="+mn-ea"/>
          <a:cs typeface="+mn-cs"/>
        </a:defRPr>
      </a:lvl8pPr>
      <a:lvl9pPr marL="2060692" algn="l" defTabSz="515173" rtl="0" eaLnBrk="1" latinLnBrk="0" hangingPunct="1">
        <a:defRPr sz="101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p15:clr>
            <a:srgbClr val="F26B43"/>
          </p15:clr>
        </p15:guide>
        <p15:guide id="2" pos="54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MSIPWMWatermarking" descr="{&quot;HashCode&quot;:1162846696,&quot;Placement&quot;:&quot;Header&quot;}">
            <a:extLst>
              <a:ext uri="{FF2B5EF4-FFF2-40B4-BE49-F238E27FC236}">
                <a16:creationId xmlns:a16="http://schemas.microsoft.com/office/drawing/2014/main" id="{BEF994B3-ADD0-4FF3-A119-FB6E4CBEE918}"/>
              </a:ext>
            </a:extLst>
          </p:cNvPr>
          <p:cNvSpPr txBox="1"/>
          <p:nvPr userDrawn="1"/>
        </p:nvSpPr>
        <p:spPr>
          <a:xfrm>
            <a:off x="0" y="0"/>
            <a:ext cx="9144000" cy="248400"/>
          </a:xfrm>
          <a:prstGeom prst="rect">
            <a:avLst/>
          </a:prstGeom>
          <a:blipFill>
            <a:blip r:embed="rId8"/>
            <a:stretch>
              <a:fillRect/>
            </a:stretch>
          </a:blipFill>
        </p:spPr>
        <p:txBody>
          <a:bodyPr vert="horz" rtlCol="0">
            <a:spAutoFit/>
          </a:bodyPr>
          <a:lstStyle/>
          <a:p>
            <a:endParaRPr lang="de-CH" dirty="0"/>
          </a:p>
        </p:txBody>
      </p:sp>
      <p:sp>
        <p:nvSpPr>
          <p:cNvPr id="2" name="Titelplatzhalter 1">
            <a:extLst>
              <a:ext uri="{FF2B5EF4-FFF2-40B4-BE49-F238E27FC236}">
                <a16:creationId xmlns:a16="http://schemas.microsoft.com/office/drawing/2014/main" id="{7C0CD259-A96C-467D-848A-D10FC67DDF16}"/>
              </a:ext>
            </a:extLst>
          </p:cNvPr>
          <p:cNvSpPr>
            <a:spLocks noGrp="1"/>
          </p:cNvSpPr>
          <p:nvPr>
            <p:ph type="title"/>
          </p:nvPr>
        </p:nvSpPr>
        <p:spPr>
          <a:xfrm>
            <a:off x="417600" y="240301"/>
            <a:ext cx="8298000" cy="360000"/>
          </a:xfrm>
          <a:prstGeom prst="rect">
            <a:avLst/>
          </a:prstGeom>
        </p:spPr>
        <p:txBody>
          <a:bodyPr vert="horz" lIns="0" tIns="0" rIns="0" bIns="0" rtlCol="0" anchor="ctr">
            <a:noAutofit/>
          </a:bodyPr>
          <a:lstStyle/>
          <a:p>
            <a:r>
              <a:rPr lang="de-CH" noProof="0" dirty="0"/>
              <a:t>Titel</a:t>
            </a:r>
          </a:p>
        </p:txBody>
      </p:sp>
      <p:sp>
        <p:nvSpPr>
          <p:cNvPr id="5" name="Fußzeilenplatzhalter 4">
            <a:extLst>
              <a:ext uri="{FF2B5EF4-FFF2-40B4-BE49-F238E27FC236}">
                <a16:creationId xmlns:a16="http://schemas.microsoft.com/office/drawing/2014/main" id="{F8CFD262-7443-4DD5-8F34-A69D4473FA52}"/>
              </a:ext>
            </a:extLst>
          </p:cNvPr>
          <p:cNvSpPr>
            <a:spLocks noGrp="1"/>
          </p:cNvSpPr>
          <p:nvPr>
            <p:ph type="ftr" sz="quarter" idx="3"/>
          </p:nvPr>
        </p:nvSpPr>
        <p:spPr>
          <a:xfrm>
            <a:off x="723600" y="4914000"/>
            <a:ext cx="2214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r>
              <a:rPr lang="de-CH"/>
              <a:t>Hühner | 14.10.2019</a:t>
            </a:r>
            <a:endParaRPr lang="de-CH" dirty="0"/>
          </a:p>
        </p:txBody>
      </p:sp>
      <p:sp>
        <p:nvSpPr>
          <p:cNvPr id="6" name="Foliennummernplatzhalter 5">
            <a:extLst>
              <a:ext uri="{FF2B5EF4-FFF2-40B4-BE49-F238E27FC236}">
                <a16:creationId xmlns:a16="http://schemas.microsoft.com/office/drawing/2014/main" id="{9154BD5C-D4CB-4847-95F2-5CA9BC72337F}"/>
              </a:ext>
            </a:extLst>
          </p:cNvPr>
          <p:cNvSpPr>
            <a:spLocks noGrp="1"/>
          </p:cNvSpPr>
          <p:nvPr>
            <p:ph type="sldNum" sz="quarter" idx="4"/>
          </p:nvPr>
        </p:nvSpPr>
        <p:spPr>
          <a:xfrm>
            <a:off x="417600" y="4914000"/>
            <a:ext cx="288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fld id="{0F9ECC04-3DF3-415C-B9C3-D9D78730B8F1}" type="slidenum">
              <a:rPr lang="de-CH" smtClean="0"/>
              <a:pPr/>
              <a:t>‹Nr.›</a:t>
            </a:fld>
            <a:endParaRPr lang="de-CH" dirty="0"/>
          </a:p>
        </p:txBody>
      </p:sp>
      <p:sp>
        <p:nvSpPr>
          <p:cNvPr id="22" name="Textplatzhalter 21">
            <a:extLst>
              <a:ext uri="{FF2B5EF4-FFF2-40B4-BE49-F238E27FC236}">
                <a16:creationId xmlns:a16="http://schemas.microsoft.com/office/drawing/2014/main" id="{F1326227-5B36-49F1-B154-06B0BE12B93E}"/>
              </a:ext>
            </a:extLst>
          </p:cNvPr>
          <p:cNvSpPr>
            <a:spLocks noGrp="1"/>
          </p:cNvSpPr>
          <p:nvPr>
            <p:ph type="body" idx="1"/>
          </p:nvPr>
        </p:nvSpPr>
        <p:spPr>
          <a:xfrm>
            <a:off x="417600" y="1119600"/>
            <a:ext cx="8298000" cy="3596400"/>
          </a:xfrm>
          <a:prstGeom prst="rect">
            <a:avLst/>
          </a:prstGeom>
        </p:spPr>
        <p:txBody>
          <a:bodyPr vert="horz" lIns="0" tIns="0" rIns="0" bIns="0" rtlCol="0">
            <a:norm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221553259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hf hdr="0" dt="0"/>
  <p:txStyles>
    <p:titleStyle>
      <a:lvl1pPr algn="l" defTabSz="720000" rtl="0" eaLnBrk="1" latinLnBrk="0" hangingPunct="1">
        <a:lnSpc>
          <a:spcPct val="100000"/>
        </a:lnSpc>
        <a:spcBef>
          <a:spcPct val="0"/>
        </a:spcBef>
        <a:buNone/>
        <a:defRPr lang="de-CH" sz="2400" kern="1200" dirty="0">
          <a:solidFill>
            <a:srgbClr val="00008F"/>
          </a:solidFill>
          <a:latin typeface="Source Sans Pro" panose="020B0503030403020204" pitchFamily="34" charset="0"/>
          <a:ea typeface="Source Sans Pro" panose="020B0503030403020204" pitchFamily="34" charset="0"/>
          <a:cs typeface="+mj-cs"/>
        </a:defRPr>
      </a:lvl1pPr>
    </p:titleStyle>
    <p:bodyStyle>
      <a:lvl1pPr marL="270000" marR="0" indent="-270000" algn="l" defTabSz="720000" rtl="0" eaLnBrk="1" fontAlgn="base" latinLnBrk="0" hangingPunct="1">
        <a:lnSpc>
          <a:spcPct val="100000"/>
        </a:lnSpc>
        <a:spcBef>
          <a:spcPct val="20000"/>
        </a:spcBef>
        <a:spcAft>
          <a:spcPct val="0"/>
        </a:spcAft>
        <a:buClr>
          <a:schemeClr val="accent1"/>
        </a:buClr>
        <a:buSzPct val="75000"/>
        <a:buFont typeface="Segoe UI Symbol" panose="020B0502040204020203" pitchFamily="34" charset="0"/>
        <a:buChar char=""/>
        <a:tabLst/>
        <a:defRPr sz="1600" kern="1200">
          <a:solidFill>
            <a:schemeClr val="tx1"/>
          </a:solidFill>
          <a:latin typeface="Source Sans Pro" panose="020B0503030403020204" pitchFamily="34" charset="0"/>
          <a:ea typeface="Source Sans Pro" panose="020B0503030403020204" pitchFamily="34" charset="0"/>
          <a:cs typeface="+mn-cs"/>
        </a:defRPr>
      </a:lvl1pPr>
      <a:lvl2pPr marL="540000" marR="0" indent="-270000" algn="l" defTabSz="7200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2pPr>
      <a:lvl3pPr marL="716400" marR="0" indent="-180000" algn="l" defTabSz="720000" rtl="0" eaLnBrk="1" fontAlgn="base" latinLnBrk="0" hangingPunct="1">
        <a:lnSpc>
          <a:spcPct val="100000"/>
        </a:lnSpc>
        <a:spcBef>
          <a:spcPct val="20000"/>
        </a:spcBef>
        <a:spcAft>
          <a:spcPct val="0"/>
        </a:spcAft>
        <a:buClr>
          <a:schemeClr val="accent1"/>
        </a:buClr>
        <a:buSzTx/>
        <a:buFont typeface="Symbol" panose="05050102010706020507" pitchFamily="18"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3pPr>
      <a:lvl4pPr marL="895350" marR="0" indent="-180000" algn="l" defTabSz="720000" rtl="0" eaLnBrk="1" fontAlgn="base" latinLnBrk="0" hangingPunct="1">
        <a:lnSpc>
          <a:spcPct val="100000"/>
        </a:lnSpc>
        <a:spcBef>
          <a:spcPct val="20000"/>
        </a:spcBef>
        <a:spcAft>
          <a:spcPct val="0"/>
        </a:spcAft>
        <a:buClr>
          <a:schemeClr val="accent1"/>
        </a:buClr>
        <a:buSzPct val="120000"/>
        <a:buFont typeface="Arial" panose="020B0604020202020204" pitchFamily="34" charset="0"/>
        <a:buChar char="•"/>
        <a:tabLst/>
        <a:defRPr sz="1200" kern="1200">
          <a:solidFill>
            <a:schemeClr val="tx1"/>
          </a:solidFill>
          <a:latin typeface="Source Sans Pro" panose="020B0503030403020204" pitchFamily="34" charset="0"/>
          <a:ea typeface="Source Sans Pro" panose="020B0503030403020204" pitchFamily="34" charset="0"/>
          <a:cs typeface="+mn-cs"/>
        </a:defRPr>
      </a:lvl4pPr>
      <a:lvl5pPr marL="1076400" marR="0" indent="-180000" algn="l" defTabSz="720000" rtl="0" eaLnBrk="1" fontAlgn="base" latinLnBrk="0" hangingPunct="1">
        <a:lnSpc>
          <a:spcPct val="100000"/>
        </a:lnSpc>
        <a:spcBef>
          <a:spcPts val="288"/>
        </a:spcBef>
        <a:spcAft>
          <a:spcPct val="0"/>
        </a:spcAft>
        <a:buClr>
          <a:schemeClr val="accent1"/>
        </a:buClr>
        <a:buSzPct val="90000"/>
        <a:buFont typeface="Wingdings" panose="05000000000000000000" pitchFamily="2" charset="2"/>
        <a:buChar char="§"/>
        <a:tabLst/>
        <a:defRPr sz="1200" kern="1200">
          <a:solidFill>
            <a:schemeClr val="tx1"/>
          </a:solidFill>
          <a:latin typeface="Source Sans Pro" panose="020B0503030403020204" pitchFamily="34" charset="0"/>
          <a:ea typeface="Source Sans Pro" panose="020B0503030403020204" pitchFamily="34" charset="0"/>
          <a:cs typeface="+mn-cs"/>
        </a:defRPr>
      </a:lvl5pPr>
      <a:lvl6pPr marL="1416726"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6pPr>
      <a:lvl7pPr marL="1674312"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7pPr>
      <a:lvl8pPr marL="1931899"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8pPr>
      <a:lvl9pPr marL="2189485"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9pPr>
    </p:bodyStyle>
    <p:otherStyle>
      <a:defPPr>
        <a:defRPr lang="de-DE"/>
      </a:defPPr>
      <a:lvl1pPr marL="0" algn="l" defTabSz="515173" rtl="0" eaLnBrk="1" latinLnBrk="0" hangingPunct="1">
        <a:defRPr sz="1014" kern="1200">
          <a:solidFill>
            <a:schemeClr val="tx1"/>
          </a:solidFill>
          <a:latin typeface="+mn-lt"/>
          <a:ea typeface="+mn-ea"/>
          <a:cs typeface="+mn-cs"/>
        </a:defRPr>
      </a:lvl1pPr>
      <a:lvl2pPr marL="257587" algn="l" defTabSz="515173" rtl="0" eaLnBrk="1" latinLnBrk="0" hangingPunct="1">
        <a:defRPr sz="1014" kern="1200">
          <a:solidFill>
            <a:schemeClr val="tx1"/>
          </a:solidFill>
          <a:latin typeface="+mn-lt"/>
          <a:ea typeface="+mn-ea"/>
          <a:cs typeface="+mn-cs"/>
        </a:defRPr>
      </a:lvl2pPr>
      <a:lvl3pPr marL="515173" algn="l" defTabSz="515173" rtl="0" eaLnBrk="1" latinLnBrk="0" hangingPunct="1">
        <a:defRPr sz="1014" kern="1200">
          <a:solidFill>
            <a:schemeClr val="tx1"/>
          </a:solidFill>
          <a:latin typeface="+mn-lt"/>
          <a:ea typeface="+mn-ea"/>
          <a:cs typeface="+mn-cs"/>
        </a:defRPr>
      </a:lvl3pPr>
      <a:lvl4pPr marL="772760" algn="l" defTabSz="515173" rtl="0" eaLnBrk="1" latinLnBrk="0" hangingPunct="1">
        <a:defRPr sz="1014" kern="1200">
          <a:solidFill>
            <a:schemeClr val="tx1"/>
          </a:solidFill>
          <a:latin typeface="+mn-lt"/>
          <a:ea typeface="+mn-ea"/>
          <a:cs typeface="+mn-cs"/>
        </a:defRPr>
      </a:lvl4pPr>
      <a:lvl5pPr marL="1030346" algn="l" defTabSz="515173" rtl="0" eaLnBrk="1" latinLnBrk="0" hangingPunct="1">
        <a:defRPr sz="1014" kern="1200">
          <a:solidFill>
            <a:schemeClr val="tx1"/>
          </a:solidFill>
          <a:latin typeface="+mn-lt"/>
          <a:ea typeface="+mn-ea"/>
          <a:cs typeface="+mn-cs"/>
        </a:defRPr>
      </a:lvl5pPr>
      <a:lvl6pPr marL="1287932" algn="l" defTabSz="515173" rtl="0" eaLnBrk="1" latinLnBrk="0" hangingPunct="1">
        <a:defRPr sz="1014" kern="1200">
          <a:solidFill>
            <a:schemeClr val="tx1"/>
          </a:solidFill>
          <a:latin typeface="+mn-lt"/>
          <a:ea typeface="+mn-ea"/>
          <a:cs typeface="+mn-cs"/>
        </a:defRPr>
      </a:lvl6pPr>
      <a:lvl7pPr marL="1545519" algn="l" defTabSz="515173" rtl="0" eaLnBrk="1" latinLnBrk="0" hangingPunct="1">
        <a:defRPr sz="1014" kern="1200">
          <a:solidFill>
            <a:schemeClr val="tx1"/>
          </a:solidFill>
          <a:latin typeface="+mn-lt"/>
          <a:ea typeface="+mn-ea"/>
          <a:cs typeface="+mn-cs"/>
        </a:defRPr>
      </a:lvl7pPr>
      <a:lvl8pPr marL="1803105" algn="l" defTabSz="515173" rtl="0" eaLnBrk="1" latinLnBrk="0" hangingPunct="1">
        <a:defRPr sz="1014" kern="1200">
          <a:solidFill>
            <a:schemeClr val="tx1"/>
          </a:solidFill>
          <a:latin typeface="+mn-lt"/>
          <a:ea typeface="+mn-ea"/>
          <a:cs typeface="+mn-cs"/>
        </a:defRPr>
      </a:lvl8pPr>
      <a:lvl9pPr marL="2060692" algn="l" defTabSz="515173" rtl="0" eaLnBrk="1" latinLnBrk="0" hangingPunct="1">
        <a:defRPr sz="101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p15:clr>
            <a:srgbClr val="F26B43"/>
          </p15:clr>
        </p15:guide>
        <p15:guide id="2" pos="54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MSIPWMWatermarking" descr="{&quot;HashCode&quot;:1162846696,&quot;Placement&quot;:&quot;Header&quot;}">
            <a:extLst>
              <a:ext uri="{FF2B5EF4-FFF2-40B4-BE49-F238E27FC236}">
                <a16:creationId xmlns:a16="http://schemas.microsoft.com/office/drawing/2014/main" id="{9186C358-6056-41EC-94B2-C0D39ED5A0E7}"/>
              </a:ext>
            </a:extLst>
          </p:cNvPr>
          <p:cNvSpPr txBox="1"/>
          <p:nvPr userDrawn="1"/>
        </p:nvSpPr>
        <p:spPr>
          <a:xfrm>
            <a:off x="0" y="0"/>
            <a:ext cx="9144000" cy="248400"/>
          </a:xfrm>
          <a:prstGeom prst="rect">
            <a:avLst/>
          </a:prstGeom>
          <a:blipFill>
            <a:blip r:embed="rId8"/>
            <a:stretch>
              <a:fillRect/>
            </a:stretch>
          </a:blipFill>
        </p:spPr>
        <p:txBody>
          <a:bodyPr vert="horz" rtlCol="0">
            <a:spAutoFit/>
          </a:bodyPr>
          <a:lstStyle/>
          <a:p>
            <a:endParaRPr lang="de-CH" dirty="0"/>
          </a:p>
        </p:txBody>
      </p:sp>
      <p:sp>
        <p:nvSpPr>
          <p:cNvPr id="2" name="Titelplatzhalter 1">
            <a:extLst>
              <a:ext uri="{FF2B5EF4-FFF2-40B4-BE49-F238E27FC236}">
                <a16:creationId xmlns:a16="http://schemas.microsoft.com/office/drawing/2014/main" id="{7C0CD259-A96C-467D-848A-D10FC67DDF16}"/>
              </a:ext>
            </a:extLst>
          </p:cNvPr>
          <p:cNvSpPr>
            <a:spLocks noGrp="1"/>
          </p:cNvSpPr>
          <p:nvPr>
            <p:ph type="title"/>
          </p:nvPr>
        </p:nvSpPr>
        <p:spPr>
          <a:xfrm>
            <a:off x="417600" y="240301"/>
            <a:ext cx="8298000" cy="360000"/>
          </a:xfrm>
          <a:prstGeom prst="rect">
            <a:avLst/>
          </a:prstGeom>
        </p:spPr>
        <p:txBody>
          <a:bodyPr vert="horz" lIns="0" tIns="0" rIns="0" bIns="0" rtlCol="0" anchor="ctr">
            <a:noAutofit/>
          </a:bodyPr>
          <a:lstStyle/>
          <a:p>
            <a:r>
              <a:rPr lang="de-CH" noProof="0" dirty="0"/>
              <a:t>Titel</a:t>
            </a:r>
          </a:p>
        </p:txBody>
      </p:sp>
      <p:sp>
        <p:nvSpPr>
          <p:cNvPr id="5" name="Fußzeilenplatzhalter 4">
            <a:extLst>
              <a:ext uri="{FF2B5EF4-FFF2-40B4-BE49-F238E27FC236}">
                <a16:creationId xmlns:a16="http://schemas.microsoft.com/office/drawing/2014/main" id="{F8CFD262-7443-4DD5-8F34-A69D4473FA52}"/>
              </a:ext>
            </a:extLst>
          </p:cNvPr>
          <p:cNvSpPr>
            <a:spLocks noGrp="1"/>
          </p:cNvSpPr>
          <p:nvPr>
            <p:ph type="ftr" sz="quarter" idx="3"/>
          </p:nvPr>
        </p:nvSpPr>
        <p:spPr>
          <a:xfrm>
            <a:off x="723600" y="4914000"/>
            <a:ext cx="2214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r>
              <a:rPr lang="de-CH"/>
              <a:t>Hühner | 14.10.2019</a:t>
            </a:r>
            <a:endParaRPr lang="de-CH" dirty="0"/>
          </a:p>
        </p:txBody>
      </p:sp>
      <p:sp>
        <p:nvSpPr>
          <p:cNvPr id="6" name="Foliennummernplatzhalter 5">
            <a:extLst>
              <a:ext uri="{FF2B5EF4-FFF2-40B4-BE49-F238E27FC236}">
                <a16:creationId xmlns:a16="http://schemas.microsoft.com/office/drawing/2014/main" id="{9154BD5C-D4CB-4847-95F2-5CA9BC72337F}"/>
              </a:ext>
            </a:extLst>
          </p:cNvPr>
          <p:cNvSpPr>
            <a:spLocks noGrp="1"/>
          </p:cNvSpPr>
          <p:nvPr>
            <p:ph type="sldNum" sz="quarter" idx="4"/>
          </p:nvPr>
        </p:nvSpPr>
        <p:spPr>
          <a:xfrm>
            <a:off x="417600" y="4914000"/>
            <a:ext cx="288000" cy="144000"/>
          </a:xfrm>
          <a:prstGeom prst="rect">
            <a:avLst/>
          </a:prstGeom>
        </p:spPr>
        <p:txBody>
          <a:bodyPr vert="horz" lIns="0" tIns="0" rIns="0" bIns="0" rtlCol="0" anchor="b"/>
          <a:lstStyle>
            <a:lvl1pPr algn="l" defTabSz="720000">
              <a:defRPr sz="800">
                <a:solidFill>
                  <a:schemeClr val="tx1"/>
                </a:solidFill>
                <a:latin typeface="Source Sans Pro" panose="020B0503030403020204" pitchFamily="34" charset="0"/>
                <a:ea typeface="Source Sans Pro" panose="020B0503030403020204" pitchFamily="34" charset="0"/>
              </a:defRPr>
            </a:lvl1pPr>
          </a:lstStyle>
          <a:p>
            <a:fld id="{0F9ECC04-3DF3-415C-B9C3-D9D78730B8F1}" type="slidenum">
              <a:rPr lang="de-CH" smtClean="0"/>
              <a:pPr/>
              <a:t>‹Nr.›</a:t>
            </a:fld>
            <a:endParaRPr lang="de-CH" dirty="0"/>
          </a:p>
        </p:txBody>
      </p:sp>
      <p:sp>
        <p:nvSpPr>
          <p:cNvPr id="22" name="Textplatzhalter 21">
            <a:extLst>
              <a:ext uri="{FF2B5EF4-FFF2-40B4-BE49-F238E27FC236}">
                <a16:creationId xmlns:a16="http://schemas.microsoft.com/office/drawing/2014/main" id="{F1326227-5B36-49F1-B154-06B0BE12B93E}"/>
              </a:ext>
            </a:extLst>
          </p:cNvPr>
          <p:cNvSpPr>
            <a:spLocks noGrp="1"/>
          </p:cNvSpPr>
          <p:nvPr>
            <p:ph type="body" idx="1"/>
          </p:nvPr>
        </p:nvSpPr>
        <p:spPr>
          <a:xfrm>
            <a:off x="417600" y="1119600"/>
            <a:ext cx="8298000" cy="3596400"/>
          </a:xfrm>
          <a:prstGeom prst="rect">
            <a:avLst/>
          </a:prstGeom>
        </p:spPr>
        <p:txBody>
          <a:bodyPr vert="horz" lIns="0" tIns="0" rIns="0" bIns="0" rtlCol="0">
            <a:norm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281397580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hdr="0" dt="0"/>
  <p:txStyles>
    <p:titleStyle>
      <a:lvl1pPr algn="l" defTabSz="720000" rtl="0" eaLnBrk="1" latinLnBrk="0" hangingPunct="1">
        <a:lnSpc>
          <a:spcPct val="100000"/>
        </a:lnSpc>
        <a:spcBef>
          <a:spcPct val="0"/>
        </a:spcBef>
        <a:buNone/>
        <a:defRPr lang="de-CH" sz="2400" kern="1200" dirty="0">
          <a:solidFill>
            <a:srgbClr val="00008F"/>
          </a:solidFill>
          <a:latin typeface="Source Sans Pro" panose="020B0503030403020204" pitchFamily="34" charset="0"/>
          <a:ea typeface="Source Sans Pro" panose="020B0503030403020204" pitchFamily="34" charset="0"/>
          <a:cs typeface="+mj-cs"/>
        </a:defRPr>
      </a:lvl1pPr>
    </p:titleStyle>
    <p:bodyStyle>
      <a:lvl1pPr marL="270000" marR="0" indent="-270000" algn="l" defTabSz="720000" rtl="0" eaLnBrk="1" fontAlgn="base" latinLnBrk="0" hangingPunct="1">
        <a:lnSpc>
          <a:spcPct val="100000"/>
        </a:lnSpc>
        <a:spcBef>
          <a:spcPct val="20000"/>
        </a:spcBef>
        <a:spcAft>
          <a:spcPct val="0"/>
        </a:spcAft>
        <a:buClr>
          <a:schemeClr val="accent1"/>
        </a:buClr>
        <a:buSzPct val="75000"/>
        <a:buFont typeface="Segoe UI Symbol" panose="020B0502040204020203" pitchFamily="34" charset="0"/>
        <a:buChar char=""/>
        <a:tabLst/>
        <a:defRPr sz="1600" kern="1200">
          <a:solidFill>
            <a:schemeClr val="tx1"/>
          </a:solidFill>
          <a:latin typeface="Source Sans Pro" panose="020B0503030403020204" pitchFamily="34" charset="0"/>
          <a:ea typeface="Source Sans Pro" panose="020B0503030403020204" pitchFamily="34" charset="0"/>
          <a:cs typeface="+mn-cs"/>
        </a:defRPr>
      </a:lvl1pPr>
      <a:lvl2pPr marL="540000" marR="0" indent="-270000" algn="l" defTabSz="7200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2pPr>
      <a:lvl3pPr marL="716400" marR="0" indent="-180000" algn="l" defTabSz="720000" rtl="0" eaLnBrk="1" fontAlgn="base" latinLnBrk="0" hangingPunct="1">
        <a:lnSpc>
          <a:spcPct val="100000"/>
        </a:lnSpc>
        <a:spcBef>
          <a:spcPct val="20000"/>
        </a:spcBef>
        <a:spcAft>
          <a:spcPct val="0"/>
        </a:spcAft>
        <a:buClr>
          <a:schemeClr val="accent1"/>
        </a:buClr>
        <a:buSzTx/>
        <a:buFont typeface="Symbol" panose="05050102010706020507" pitchFamily="18" charset="2"/>
        <a:buChar char="-"/>
        <a:tabLst/>
        <a:defRPr sz="1400" kern="1200">
          <a:solidFill>
            <a:schemeClr val="tx1"/>
          </a:solidFill>
          <a:latin typeface="Source Sans Pro" panose="020B0503030403020204" pitchFamily="34" charset="0"/>
          <a:ea typeface="Source Sans Pro" panose="020B0503030403020204" pitchFamily="34" charset="0"/>
          <a:cs typeface="+mn-cs"/>
        </a:defRPr>
      </a:lvl3pPr>
      <a:lvl4pPr marL="895350" marR="0" indent="-180000" algn="l" defTabSz="720000" rtl="0" eaLnBrk="1" fontAlgn="base" latinLnBrk="0" hangingPunct="1">
        <a:lnSpc>
          <a:spcPct val="100000"/>
        </a:lnSpc>
        <a:spcBef>
          <a:spcPct val="20000"/>
        </a:spcBef>
        <a:spcAft>
          <a:spcPct val="0"/>
        </a:spcAft>
        <a:buClr>
          <a:schemeClr val="accent1"/>
        </a:buClr>
        <a:buSzPct val="120000"/>
        <a:buFont typeface="Arial" panose="020B0604020202020204" pitchFamily="34" charset="0"/>
        <a:buChar char="•"/>
        <a:tabLst/>
        <a:defRPr sz="1200" kern="1200">
          <a:solidFill>
            <a:schemeClr val="tx1"/>
          </a:solidFill>
          <a:latin typeface="Source Sans Pro" panose="020B0503030403020204" pitchFamily="34" charset="0"/>
          <a:ea typeface="Source Sans Pro" panose="020B0503030403020204" pitchFamily="34" charset="0"/>
          <a:cs typeface="+mn-cs"/>
        </a:defRPr>
      </a:lvl4pPr>
      <a:lvl5pPr marL="1076400" marR="0" indent="-180000" algn="l" defTabSz="720000" rtl="0" eaLnBrk="1" fontAlgn="base" latinLnBrk="0" hangingPunct="1">
        <a:lnSpc>
          <a:spcPct val="100000"/>
        </a:lnSpc>
        <a:spcBef>
          <a:spcPts val="288"/>
        </a:spcBef>
        <a:spcAft>
          <a:spcPct val="0"/>
        </a:spcAft>
        <a:buClr>
          <a:schemeClr val="accent1"/>
        </a:buClr>
        <a:buSzPct val="90000"/>
        <a:buFont typeface="Wingdings" panose="05000000000000000000" pitchFamily="2" charset="2"/>
        <a:buChar char="§"/>
        <a:tabLst/>
        <a:defRPr sz="1200" kern="1200">
          <a:solidFill>
            <a:schemeClr val="tx1"/>
          </a:solidFill>
          <a:latin typeface="Source Sans Pro" panose="020B0503030403020204" pitchFamily="34" charset="0"/>
          <a:ea typeface="Source Sans Pro" panose="020B0503030403020204" pitchFamily="34" charset="0"/>
          <a:cs typeface="+mn-cs"/>
        </a:defRPr>
      </a:lvl5pPr>
      <a:lvl6pPr marL="1416726"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6pPr>
      <a:lvl7pPr marL="1674312"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7pPr>
      <a:lvl8pPr marL="1931899"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8pPr>
      <a:lvl9pPr marL="2189485" indent="-128793" algn="l" defTabSz="515173" rtl="0" eaLnBrk="1" latinLnBrk="0" hangingPunct="1">
        <a:lnSpc>
          <a:spcPct val="90000"/>
        </a:lnSpc>
        <a:spcBef>
          <a:spcPts val="282"/>
        </a:spcBef>
        <a:buFont typeface="Arial" panose="020B0604020202020204" pitchFamily="34" charset="0"/>
        <a:buChar char="•"/>
        <a:defRPr sz="1014" kern="1200">
          <a:solidFill>
            <a:schemeClr val="tx1"/>
          </a:solidFill>
          <a:latin typeface="+mn-lt"/>
          <a:ea typeface="+mn-ea"/>
          <a:cs typeface="+mn-cs"/>
        </a:defRPr>
      </a:lvl9pPr>
    </p:bodyStyle>
    <p:otherStyle>
      <a:defPPr>
        <a:defRPr lang="de-DE"/>
      </a:defPPr>
      <a:lvl1pPr marL="0" algn="l" defTabSz="515173" rtl="0" eaLnBrk="1" latinLnBrk="0" hangingPunct="1">
        <a:defRPr sz="1014" kern="1200">
          <a:solidFill>
            <a:schemeClr val="tx1"/>
          </a:solidFill>
          <a:latin typeface="+mn-lt"/>
          <a:ea typeface="+mn-ea"/>
          <a:cs typeface="+mn-cs"/>
        </a:defRPr>
      </a:lvl1pPr>
      <a:lvl2pPr marL="257587" algn="l" defTabSz="515173" rtl="0" eaLnBrk="1" latinLnBrk="0" hangingPunct="1">
        <a:defRPr sz="1014" kern="1200">
          <a:solidFill>
            <a:schemeClr val="tx1"/>
          </a:solidFill>
          <a:latin typeface="+mn-lt"/>
          <a:ea typeface="+mn-ea"/>
          <a:cs typeface="+mn-cs"/>
        </a:defRPr>
      </a:lvl2pPr>
      <a:lvl3pPr marL="515173" algn="l" defTabSz="515173" rtl="0" eaLnBrk="1" latinLnBrk="0" hangingPunct="1">
        <a:defRPr sz="1014" kern="1200">
          <a:solidFill>
            <a:schemeClr val="tx1"/>
          </a:solidFill>
          <a:latin typeface="+mn-lt"/>
          <a:ea typeface="+mn-ea"/>
          <a:cs typeface="+mn-cs"/>
        </a:defRPr>
      </a:lvl3pPr>
      <a:lvl4pPr marL="772760" algn="l" defTabSz="515173" rtl="0" eaLnBrk="1" latinLnBrk="0" hangingPunct="1">
        <a:defRPr sz="1014" kern="1200">
          <a:solidFill>
            <a:schemeClr val="tx1"/>
          </a:solidFill>
          <a:latin typeface="+mn-lt"/>
          <a:ea typeface="+mn-ea"/>
          <a:cs typeface="+mn-cs"/>
        </a:defRPr>
      </a:lvl4pPr>
      <a:lvl5pPr marL="1030346" algn="l" defTabSz="515173" rtl="0" eaLnBrk="1" latinLnBrk="0" hangingPunct="1">
        <a:defRPr sz="1014" kern="1200">
          <a:solidFill>
            <a:schemeClr val="tx1"/>
          </a:solidFill>
          <a:latin typeface="+mn-lt"/>
          <a:ea typeface="+mn-ea"/>
          <a:cs typeface="+mn-cs"/>
        </a:defRPr>
      </a:lvl5pPr>
      <a:lvl6pPr marL="1287932" algn="l" defTabSz="515173" rtl="0" eaLnBrk="1" latinLnBrk="0" hangingPunct="1">
        <a:defRPr sz="1014" kern="1200">
          <a:solidFill>
            <a:schemeClr val="tx1"/>
          </a:solidFill>
          <a:latin typeface="+mn-lt"/>
          <a:ea typeface="+mn-ea"/>
          <a:cs typeface="+mn-cs"/>
        </a:defRPr>
      </a:lvl6pPr>
      <a:lvl7pPr marL="1545519" algn="l" defTabSz="515173" rtl="0" eaLnBrk="1" latinLnBrk="0" hangingPunct="1">
        <a:defRPr sz="1014" kern="1200">
          <a:solidFill>
            <a:schemeClr val="tx1"/>
          </a:solidFill>
          <a:latin typeface="+mn-lt"/>
          <a:ea typeface="+mn-ea"/>
          <a:cs typeface="+mn-cs"/>
        </a:defRPr>
      </a:lvl7pPr>
      <a:lvl8pPr marL="1803105" algn="l" defTabSz="515173" rtl="0" eaLnBrk="1" latinLnBrk="0" hangingPunct="1">
        <a:defRPr sz="1014" kern="1200">
          <a:solidFill>
            <a:schemeClr val="tx1"/>
          </a:solidFill>
          <a:latin typeface="+mn-lt"/>
          <a:ea typeface="+mn-ea"/>
          <a:cs typeface="+mn-cs"/>
        </a:defRPr>
      </a:lvl8pPr>
      <a:lvl9pPr marL="2060692" algn="l" defTabSz="515173" rtl="0" eaLnBrk="1" latinLnBrk="0" hangingPunct="1">
        <a:defRPr sz="101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p15:clr>
            <a:srgbClr val="F26B43"/>
          </p15:clr>
        </p15:guide>
        <p15:guide id="2" pos="54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09654-C29A-4FE3-A680-FE036E30BFA1}"/>
              </a:ext>
            </a:extLst>
          </p:cNvPr>
          <p:cNvSpPr>
            <a:spLocks noGrp="1"/>
          </p:cNvSpPr>
          <p:nvPr>
            <p:ph type="title"/>
          </p:nvPr>
        </p:nvSpPr>
        <p:spPr/>
        <p:txBody>
          <a:bodyPr/>
          <a:lstStyle/>
          <a:p>
            <a:r>
              <a:rPr lang="de-CH" dirty="0"/>
              <a:t>Hühner</a:t>
            </a:r>
          </a:p>
        </p:txBody>
      </p:sp>
      <p:sp>
        <p:nvSpPr>
          <p:cNvPr id="3" name="Untertitel 2">
            <a:extLst>
              <a:ext uri="{FF2B5EF4-FFF2-40B4-BE49-F238E27FC236}">
                <a16:creationId xmlns:a16="http://schemas.microsoft.com/office/drawing/2014/main" id="{7998BCCA-B4F3-4BEC-8C49-FC2DFDC6E75E}"/>
              </a:ext>
            </a:extLst>
          </p:cNvPr>
          <p:cNvSpPr>
            <a:spLocks noGrp="1"/>
          </p:cNvSpPr>
          <p:nvPr>
            <p:ph type="subTitle" idx="1"/>
          </p:nvPr>
        </p:nvSpPr>
        <p:spPr>
          <a:xfrm>
            <a:off x="5947200" y="4566345"/>
            <a:ext cx="2764662" cy="200055"/>
          </a:xfrm>
        </p:spPr>
        <p:txBody>
          <a:bodyPr/>
          <a:lstStyle/>
          <a:p>
            <a:r>
              <a:rPr lang="de-CH" dirty="0"/>
              <a:t>14.10.2019</a:t>
            </a:r>
          </a:p>
        </p:txBody>
      </p:sp>
      <p:sp>
        <p:nvSpPr>
          <p:cNvPr id="4" name="Textplatzhalter 3">
            <a:extLst>
              <a:ext uri="{FF2B5EF4-FFF2-40B4-BE49-F238E27FC236}">
                <a16:creationId xmlns:a16="http://schemas.microsoft.com/office/drawing/2014/main" id="{69CD8338-BE75-4F80-8FB6-1826FDA64B74}"/>
              </a:ext>
            </a:extLst>
          </p:cNvPr>
          <p:cNvSpPr>
            <a:spLocks noGrp="1"/>
          </p:cNvSpPr>
          <p:nvPr>
            <p:ph type="body" sz="quarter" idx="10"/>
          </p:nvPr>
        </p:nvSpPr>
        <p:spPr/>
        <p:txBody>
          <a:bodyPr/>
          <a:lstStyle/>
          <a:p>
            <a:r>
              <a:rPr lang="de-CH" dirty="0"/>
              <a:t>Welz Marc</a:t>
            </a:r>
          </a:p>
        </p:txBody>
      </p:sp>
      <p:pic>
        <p:nvPicPr>
          <p:cNvPr id="6" name="Grafik 5">
            <a:extLst>
              <a:ext uri="{FF2B5EF4-FFF2-40B4-BE49-F238E27FC236}">
                <a16:creationId xmlns:a16="http://schemas.microsoft.com/office/drawing/2014/main" id="{020A8599-89B8-4EA0-807F-B78B4016A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538" y="3073008"/>
            <a:ext cx="2598977" cy="1997964"/>
          </a:xfrm>
          <a:prstGeom prst="rect">
            <a:avLst/>
          </a:prstGeom>
        </p:spPr>
      </p:pic>
    </p:spTree>
    <p:extLst>
      <p:ext uri="{BB962C8B-B14F-4D97-AF65-F5344CB8AC3E}">
        <p14:creationId xmlns:p14="http://schemas.microsoft.com/office/powerpoint/2010/main" val="151474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Inhaltsverzeichnis</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2</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p:txBody>
          <a:bodyPr/>
          <a:lstStyle/>
          <a:p>
            <a:pPr algn="ctr"/>
            <a:r>
              <a:rPr lang="de-CH" dirty="0"/>
              <a:t>Wieso dieses Tier</a:t>
            </a:r>
          </a:p>
          <a:p>
            <a:pPr algn="ctr"/>
            <a:r>
              <a:rPr lang="de-CH" dirty="0"/>
              <a:t>Merkmale</a:t>
            </a:r>
          </a:p>
          <a:p>
            <a:pPr algn="ctr"/>
            <a:r>
              <a:rPr lang="de-CH" dirty="0"/>
              <a:t>Lebensraum</a:t>
            </a:r>
          </a:p>
          <a:p>
            <a:pPr algn="ctr"/>
            <a:r>
              <a:rPr lang="de-CH" dirty="0"/>
              <a:t>Feinde</a:t>
            </a:r>
          </a:p>
          <a:p>
            <a:pPr algn="ctr"/>
            <a:r>
              <a:rPr lang="de-CH" dirty="0" err="1"/>
              <a:t>Funfacts</a:t>
            </a:r>
            <a:endParaRPr lang="de-CH" dirty="0"/>
          </a:p>
          <a:p>
            <a:pPr algn="ctr"/>
            <a:r>
              <a:rPr lang="de-CH" dirty="0"/>
              <a:t>Zusammenfassung</a:t>
            </a:r>
          </a:p>
          <a:p>
            <a:endParaRPr lang="de-CH" dirty="0"/>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spTree>
    <p:extLst>
      <p:ext uri="{BB962C8B-B14F-4D97-AF65-F5344CB8AC3E}">
        <p14:creationId xmlns:p14="http://schemas.microsoft.com/office/powerpoint/2010/main" val="102809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Wieso dieses Tier</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3</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p:txBody>
          <a:bodyPr/>
          <a:lstStyle/>
          <a:p>
            <a:pPr marL="285750" indent="-285750">
              <a:buFontTx/>
              <a:buChar char="-"/>
            </a:pPr>
            <a:r>
              <a:rPr lang="de-CH" dirty="0"/>
              <a:t>Ferienjob auf Bauernhof</a:t>
            </a:r>
          </a:p>
          <a:p>
            <a:pPr marL="285750" indent="-285750">
              <a:buFontTx/>
              <a:buChar char="-"/>
            </a:pPr>
            <a:r>
              <a:rPr lang="de-CH" dirty="0"/>
              <a:t>Lustige/dumme Tiere</a:t>
            </a:r>
          </a:p>
          <a:p>
            <a:pPr marL="285750" indent="-285750">
              <a:buFontTx/>
              <a:buChar char="-"/>
            </a:pPr>
            <a:r>
              <a:rPr lang="de-CH" dirty="0"/>
              <a:t>Sie kommen im Alltag vor</a:t>
            </a:r>
          </a:p>
          <a:p>
            <a:pPr marL="285750" indent="-285750">
              <a:buFontTx/>
              <a:buChar char="-"/>
            </a:pPr>
            <a:r>
              <a:rPr lang="de-CH" dirty="0"/>
              <a:t>Hier in der Schweiz heimisch</a:t>
            </a:r>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spTree>
    <p:extLst>
      <p:ext uri="{BB962C8B-B14F-4D97-AF65-F5344CB8AC3E}">
        <p14:creationId xmlns:p14="http://schemas.microsoft.com/office/powerpoint/2010/main" val="331699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Merkmale</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4</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p:txBody>
          <a:bodyPr/>
          <a:lstStyle/>
          <a:p>
            <a:pPr marL="285750" indent="-285750">
              <a:buFontTx/>
              <a:buChar char="-"/>
            </a:pPr>
            <a:r>
              <a:rPr lang="de-CH" dirty="0"/>
              <a:t>Hennen meistens Weiss oder Braun, Schwarz eher selten</a:t>
            </a:r>
          </a:p>
          <a:p>
            <a:pPr marL="285750" indent="-285750">
              <a:buFontTx/>
              <a:buChar char="-"/>
            </a:pPr>
            <a:r>
              <a:rPr lang="de-CH" dirty="0"/>
              <a:t>Hähne sind grösser, farbiger und krähen am Morgen</a:t>
            </a:r>
          </a:p>
          <a:p>
            <a:pPr marL="285750" indent="-285750">
              <a:buFontTx/>
              <a:buChar char="-"/>
            </a:pPr>
            <a:r>
              <a:rPr lang="de-CH" dirty="0"/>
              <a:t>Laufen auf zwei Beinen</a:t>
            </a:r>
          </a:p>
          <a:p>
            <a:pPr marL="285750" indent="-285750">
              <a:buFontTx/>
              <a:buChar char="-"/>
            </a:pPr>
            <a:r>
              <a:rPr lang="de-CH" dirty="0"/>
              <a:t>Roter Kamm auf dem Kopf</a:t>
            </a:r>
          </a:p>
          <a:p>
            <a:pPr marL="285750" indent="-285750">
              <a:buFontTx/>
              <a:buChar char="-"/>
            </a:pPr>
            <a:r>
              <a:rPr lang="de-CH" dirty="0"/>
              <a:t>Schnabel</a:t>
            </a:r>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pic>
        <p:nvPicPr>
          <p:cNvPr id="9" name="Grafik 8">
            <a:extLst>
              <a:ext uri="{FF2B5EF4-FFF2-40B4-BE49-F238E27FC236}">
                <a16:creationId xmlns:a16="http://schemas.microsoft.com/office/drawing/2014/main" id="{397D3C83-38D8-4583-833C-BFFAC0A7E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712" y="2772622"/>
            <a:ext cx="2919984" cy="1946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406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Lebensraum</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5</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a:xfrm>
            <a:off x="417513" y="1119600"/>
            <a:ext cx="8297862" cy="3596400"/>
          </a:xfrm>
        </p:spPr>
        <p:txBody>
          <a:bodyPr/>
          <a:lstStyle/>
          <a:p>
            <a:pPr marL="285750" indent="-285750">
              <a:buFontTx/>
              <a:buChar char="-"/>
            </a:pPr>
            <a:r>
              <a:rPr lang="de-CH" dirty="0"/>
              <a:t>Unterschiedliche Arten von </a:t>
            </a:r>
            <a:r>
              <a:rPr lang="de-CH" dirty="0" err="1"/>
              <a:t>Hühmer</a:t>
            </a:r>
            <a:endParaRPr lang="de-CH" dirty="0"/>
          </a:p>
          <a:p>
            <a:pPr marL="285750" indent="-285750">
              <a:buFontTx/>
              <a:buChar char="-"/>
            </a:pPr>
            <a:r>
              <a:rPr lang="de-CH" dirty="0"/>
              <a:t>Hühner leben überall da sie Allesfresser sind</a:t>
            </a:r>
          </a:p>
          <a:p>
            <a:pPr marL="285750" indent="-285750">
              <a:buFontTx/>
              <a:buChar char="-"/>
            </a:pPr>
            <a:endParaRPr lang="de-CH" dirty="0"/>
          </a:p>
          <a:p>
            <a:pPr marL="0" indent="0">
              <a:buNone/>
            </a:pPr>
            <a:endParaRPr lang="de-CH" dirty="0"/>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pic>
        <p:nvPicPr>
          <p:cNvPr id="2054" name="Picture 6" descr="Weltkarte, Karte, Welt, Schwarz, Erde, Silhouette">
            <a:extLst>
              <a:ext uri="{FF2B5EF4-FFF2-40B4-BE49-F238E27FC236}">
                <a16:creationId xmlns:a16="http://schemas.microsoft.com/office/drawing/2014/main" id="{D15543CA-F921-4641-8518-74EC0323A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955446"/>
            <a:ext cx="4779264" cy="2568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4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Feinde/Gefährdung </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6</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p:txBody>
          <a:bodyPr/>
          <a:lstStyle/>
          <a:p>
            <a:pPr marL="285750" indent="-285750">
              <a:buFontTx/>
              <a:buChar char="-"/>
            </a:pPr>
            <a:r>
              <a:rPr lang="de-CH" dirty="0"/>
              <a:t>Hühner sind </a:t>
            </a:r>
            <a:r>
              <a:rPr lang="de-CH" b="1" dirty="0"/>
              <a:t>nicht </a:t>
            </a:r>
            <a:r>
              <a:rPr lang="de-CH" dirty="0"/>
              <a:t>von dem Aussterben bedroht!</a:t>
            </a:r>
          </a:p>
          <a:p>
            <a:pPr marL="285750" indent="-285750">
              <a:buFontTx/>
              <a:buChar char="-"/>
            </a:pPr>
            <a:r>
              <a:rPr lang="de-CH" dirty="0"/>
              <a:t>Der grösste Feind ist der Mensch.</a:t>
            </a:r>
          </a:p>
          <a:p>
            <a:pPr marL="285750" indent="-285750">
              <a:buFontTx/>
              <a:buChar char="-"/>
            </a:pPr>
            <a:r>
              <a:rPr lang="de-CH" dirty="0"/>
              <a:t>Natürliche Feinde: Fuchs, Greifvögel, Krähen, Marder, Wildkatzen</a:t>
            </a:r>
          </a:p>
          <a:p>
            <a:pPr marL="285750" indent="-285750">
              <a:buFontTx/>
              <a:buChar char="-"/>
            </a:pPr>
            <a:r>
              <a:rPr lang="de-CH" dirty="0"/>
              <a:t>Unwetter (</a:t>
            </a:r>
            <a:r>
              <a:rPr lang="de-CH" dirty="0" err="1"/>
              <a:t>z.b</a:t>
            </a:r>
            <a:r>
              <a:rPr lang="de-CH" dirty="0"/>
              <a:t> Überschwemmungen)</a:t>
            </a:r>
          </a:p>
          <a:p>
            <a:pPr marL="285750" indent="-285750">
              <a:buFontTx/>
              <a:buChar char="-"/>
            </a:pPr>
            <a:r>
              <a:rPr lang="de-CH" dirty="0"/>
              <a:t>Natürliche Bedürfnisse (</a:t>
            </a:r>
            <a:r>
              <a:rPr lang="de-CH" dirty="0" err="1"/>
              <a:t>z.b</a:t>
            </a:r>
            <a:r>
              <a:rPr lang="de-CH" dirty="0"/>
              <a:t> Nahrung)</a:t>
            </a:r>
          </a:p>
          <a:p>
            <a:pPr marL="285750" indent="-285750">
              <a:buFontTx/>
              <a:buChar char="-"/>
            </a:pPr>
            <a:r>
              <a:rPr lang="de-CH" dirty="0"/>
              <a:t>Altersschwäche (4-8 Jahre)</a:t>
            </a:r>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spTree>
    <p:extLst>
      <p:ext uri="{BB962C8B-B14F-4D97-AF65-F5344CB8AC3E}">
        <p14:creationId xmlns:p14="http://schemas.microsoft.com/office/powerpoint/2010/main" val="124643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err="1"/>
              <a:t>Funfacts</a:t>
            </a:r>
            <a:endParaRPr lang="de-CH" dirty="0"/>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7</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dirty="0"/>
          </a:p>
        </p:txBody>
      </p:sp>
      <p:sp>
        <p:nvSpPr>
          <p:cNvPr id="6" name="Textplatzhalter 5">
            <a:extLst>
              <a:ext uri="{FF2B5EF4-FFF2-40B4-BE49-F238E27FC236}">
                <a16:creationId xmlns:a16="http://schemas.microsoft.com/office/drawing/2014/main" id="{0CB780F9-CC43-4F8E-873A-FE72A750F626}"/>
              </a:ext>
            </a:extLst>
          </p:cNvPr>
          <p:cNvSpPr>
            <a:spLocks noGrp="1"/>
          </p:cNvSpPr>
          <p:nvPr>
            <p:ph type="body" sz="quarter" idx="13"/>
          </p:nvPr>
        </p:nvSpPr>
        <p:spPr/>
        <p:txBody>
          <a:bodyPr/>
          <a:lstStyle/>
          <a:p>
            <a:pPr marL="285750" indent="-285750">
              <a:buFontTx/>
              <a:buChar char="-"/>
            </a:pPr>
            <a:r>
              <a:rPr lang="de-CH" dirty="0"/>
              <a:t>Haushühner können pro Jahr bis zu 300 Eier legen. Diese Zahl wird aber nur erreicht, wenn jeden Tag das gelegte Ei entfernt wird. Ansonsten beginnen Hühner mit dem Brüten und legen während dieser Zeit keine weitere Eier.</a:t>
            </a:r>
          </a:p>
          <a:p>
            <a:pPr marL="285750" indent="-285750">
              <a:buFontTx/>
              <a:buChar char="-"/>
            </a:pPr>
            <a:r>
              <a:rPr lang="de-CH" dirty="0"/>
              <a:t>Die auffälligen, ruckartigen Kopfbewegungen des Huhns dienen dem Sehen. Weil Hühner ihre Augen kaum bewegen können, muss ständig die Position des Kopfes verändert werden.</a:t>
            </a:r>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spTree>
    <p:extLst>
      <p:ext uri="{BB962C8B-B14F-4D97-AF65-F5344CB8AC3E}">
        <p14:creationId xmlns:p14="http://schemas.microsoft.com/office/powerpoint/2010/main" val="178381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BD136-8251-4409-A6FC-EF715E798D11}"/>
              </a:ext>
            </a:extLst>
          </p:cNvPr>
          <p:cNvSpPr>
            <a:spLocks noGrp="1"/>
          </p:cNvSpPr>
          <p:nvPr>
            <p:ph type="title"/>
          </p:nvPr>
        </p:nvSpPr>
        <p:spPr/>
        <p:txBody>
          <a:bodyPr/>
          <a:lstStyle/>
          <a:p>
            <a:r>
              <a:rPr lang="de-CH" dirty="0"/>
              <a:t>Zusammenfassung</a:t>
            </a:r>
          </a:p>
        </p:txBody>
      </p:sp>
      <p:sp>
        <p:nvSpPr>
          <p:cNvPr id="3" name="Fußzeilenplatzhalter 2">
            <a:extLst>
              <a:ext uri="{FF2B5EF4-FFF2-40B4-BE49-F238E27FC236}">
                <a16:creationId xmlns:a16="http://schemas.microsoft.com/office/drawing/2014/main" id="{D41A6457-CD79-4704-9759-1B5E70043FDA}"/>
              </a:ext>
            </a:extLst>
          </p:cNvPr>
          <p:cNvSpPr>
            <a:spLocks noGrp="1"/>
          </p:cNvSpPr>
          <p:nvPr>
            <p:ph type="ftr" sz="quarter" idx="10"/>
          </p:nvPr>
        </p:nvSpPr>
        <p:spPr/>
        <p:txBody>
          <a:bodyPr/>
          <a:lstStyle/>
          <a:p>
            <a:r>
              <a:rPr lang="de-CH" dirty="0"/>
              <a:t>Hühner | 14.10.2019</a:t>
            </a:r>
          </a:p>
        </p:txBody>
      </p:sp>
      <p:sp>
        <p:nvSpPr>
          <p:cNvPr id="4" name="Foliennummernplatzhalter 3">
            <a:extLst>
              <a:ext uri="{FF2B5EF4-FFF2-40B4-BE49-F238E27FC236}">
                <a16:creationId xmlns:a16="http://schemas.microsoft.com/office/drawing/2014/main" id="{412E02F4-5BA7-4816-B0EC-1757B3198DF8}"/>
              </a:ext>
            </a:extLst>
          </p:cNvPr>
          <p:cNvSpPr>
            <a:spLocks noGrp="1"/>
          </p:cNvSpPr>
          <p:nvPr>
            <p:ph type="sldNum" sz="quarter" idx="11"/>
          </p:nvPr>
        </p:nvSpPr>
        <p:spPr/>
        <p:txBody>
          <a:bodyPr/>
          <a:lstStyle/>
          <a:p>
            <a:fld id="{0F9ECC04-3DF3-415C-B9C3-D9D78730B8F1}" type="slidenum">
              <a:rPr lang="de-CH" smtClean="0"/>
              <a:pPr/>
              <a:t>8</a:t>
            </a:fld>
            <a:endParaRPr lang="de-CH" dirty="0"/>
          </a:p>
        </p:txBody>
      </p:sp>
      <p:sp>
        <p:nvSpPr>
          <p:cNvPr id="5" name="Textplatzhalter 4">
            <a:extLst>
              <a:ext uri="{FF2B5EF4-FFF2-40B4-BE49-F238E27FC236}">
                <a16:creationId xmlns:a16="http://schemas.microsoft.com/office/drawing/2014/main" id="{D2513DB3-7EB5-4729-9DBF-F698D4E0E1F4}"/>
              </a:ext>
            </a:extLst>
          </p:cNvPr>
          <p:cNvSpPr>
            <a:spLocks noGrp="1"/>
          </p:cNvSpPr>
          <p:nvPr>
            <p:ph type="body" sz="quarter" idx="12"/>
          </p:nvPr>
        </p:nvSpPr>
        <p:spPr/>
        <p:txBody>
          <a:bodyPr/>
          <a:lstStyle/>
          <a:p>
            <a:endParaRPr lang="de-CH"/>
          </a:p>
        </p:txBody>
      </p:sp>
      <p:pic>
        <p:nvPicPr>
          <p:cNvPr id="7" name="Grafik 6">
            <a:extLst>
              <a:ext uri="{FF2B5EF4-FFF2-40B4-BE49-F238E27FC236}">
                <a16:creationId xmlns:a16="http://schemas.microsoft.com/office/drawing/2014/main" id="{C0492ED3-16EC-4759-B4D4-8DD8F938A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291" y="4023900"/>
            <a:ext cx="1425126" cy="1095566"/>
          </a:xfrm>
          <a:prstGeom prst="rect">
            <a:avLst/>
          </a:prstGeom>
        </p:spPr>
      </p:pic>
      <p:graphicFrame>
        <p:nvGraphicFramePr>
          <p:cNvPr id="8" name="Tabelle 7">
            <a:extLst>
              <a:ext uri="{FF2B5EF4-FFF2-40B4-BE49-F238E27FC236}">
                <a16:creationId xmlns:a16="http://schemas.microsoft.com/office/drawing/2014/main" id="{772EB9DC-7104-485D-8913-CEE956A23986}"/>
              </a:ext>
            </a:extLst>
          </p:cNvPr>
          <p:cNvGraphicFramePr>
            <a:graphicFrameLocks noGrp="1"/>
          </p:cNvGraphicFramePr>
          <p:nvPr>
            <p:extLst>
              <p:ext uri="{D42A27DB-BD31-4B8C-83A1-F6EECF244321}">
                <p14:modId xmlns:p14="http://schemas.microsoft.com/office/powerpoint/2010/main" val="3520961932"/>
              </p:ext>
            </p:extLst>
          </p:nvPr>
        </p:nvGraphicFramePr>
        <p:xfrm>
          <a:off x="1219200" y="1179830"/>
          <a:ext cx="6096000" cy="3026156"/>
        </p:xfrm>
        <a:graphic>
          <a:graphicData uri="http://schemas.openxmlformats.org/drawingml/2006/table">
            <a:tbl>
              <a:tblPr firstRow="1" firstCol="1" bandRow="1">
                <a:tableStyleId>{00A15C55-8517-42AA-B614-E9B94910E393}</a:tableStyleId>
              </a:tblPr>
              <a:tblGrid>
                <a:gridCol w="1524000">
                  <a:extLst>
                    <a:ext uri="{9D8B030D-6E8A-4147-A177-3AD203B41FA5}">
                      <a16:colId xmlns:a16="http://schemas.microsoft.com/office/drawing/2014/main" val="1255274934"/>
                    </a:ext>
                  </a:extLst>
                </a:gridCol>
                <a:gridCol w="1524000">
                  <a:extLst>
                    <a:ext uri="{9D8B030D-6E8A-4147-A177-3AD203B41FA5}">
                      <a16:colId xmlns:a16="http://schemas.microsoft.com/office/drawing/2014/main" val="1285849535"/>
                    </a:ext>
                  </a:extLst>
                </a:gridCol>
                <a:gridCol w="1524000">
                  <a:extLst>
                    <a:ext uri="{9D8B030D-6E8A-4147-A177-3AD203B41FA5}">
                      <a16:colId xmlns:a16="http://schemas.microsoft.com/office/drawing/2014/main" val="2112306001"/>
                    </a:ext>
                  </a:extLst>
                </a:gridCol>
                <a:gridCol w="1524000">
                  <a:extLst>
                    <a:ext uri="{9D8B030D-6E8A-4147-A177-3AD203B41FA5}">
                      <a16:colId xmlns:a16="http://schemas.microsoft.com/office/drawing/2014/main" val="27104205"/>
                    </a:ext>
                  </a:extLst>
                </a:gridCol>
              </a:tblGrid>
              <a:tr h="370840">
                <a:tc>
                  <a:txBody>
                    <a:bodyPr/>
                    <a:lstStyle/>
                    <a:p>
                      <a:endParaRPr lang="de-CH" dirty="0"/>
                    </a:p>
                  </a:txBody>
                  <a:tcPr/>
                </a:tc>
                <a:tc>
                  <a:txBody>
                    <a:bodyPr/>
                    <a:lstStyle/>
                    <a:p>
                      <a:r>
                        <a:rPr lang="de-CH" dirty="0"/>
                        <a:t>Hennen</a:t>
                      </a:r>
                    </a:p>
                  </a:txBody>
                  <a:tcPr/>
                </a:tc>
                <a:tc>
                  <a:txBody>
                    <a:bodyPr/>
                    <a:lstStyle/>
                    <a:p>
                      <a:r>
                        <a:rPr lang="de-CH" dirty="0"/>
                        <a:t>Hähne</a:t>
                      </a:r>
                    </a:p>
                  </a:txBody>
                  <a:tcPr/>
                </a:tc>
                <a:tc>
                  <a:txBody>
                    <a:bodyPr/>
                    <a:lstStyle/>
                    <a:p>
                      <a:r>
                        <a:rPr lang="de-CH" dirty="0"/>
                        <a:t>Hühner</a:t>
                      </a:r>
                    </a:p>
                  </a:txBody>
                  <a:tcPr/>
                </a:tc>
                <a:extLst>
                  <a:ext uri="{0D108BD9-81ED-4DB2-BD59-A6C34878D82A}">
                    <a16:rowId xmlns:a16="http://schemas.microsoft.com/office/drawing/2014/main" val="3315379866"/>
                  </a:ext>
                </a:extLst>
              </a:tr>
              <a:tr h="370840">
                <a:tc>
                  <a:txBody>
                    <a:bodyPr/>
                    <a:lstStyle/>
                    <a:p>
                      <a:r>
                        <a:rPr lang="de-CH" dirty="0"/>
                        <a:t>Aussehen</a:t>
                      </a:r>
                    </a:p>
                  </a:txBody>
                  <a:tcPr/>
                </a:tc>
                <a:tc>
                  <a:txBody>
                    <a:bodyPr/>
                    <a:lstStyle/>
                    <a:p>
                      <a:r>
                        <a:rPr lang="de-CH" dirty="0"/>
                        <a:t>Weiss, Braun, Schwarz</a:t>
                      </a:r>
                    </a:p>
                  </a:txBody>
                  <a:tcPr/>
                </a:tc>
                <a:tc>
                  <a:txBody>
                    <a:bodyPr/>
                    <a:lstStyle/>
                    <a:p>
                      <a:r>
                        <a:rPr lang="de-CH" dirty="0"/>
                        <a:t>Bunter, grösser</a:t>
                      </a:r>
                    </a:p>
                  </a:txBody>
                  <a:tcPr/>
                </a:tc>
                <a:tc>
                  <a:txBody>
                    <a:bodyPr/>
                    <a:lstStyle/>
                    <a:p>
                      <a:r>
                        <a:rPr lang="de-CH" dirty="0"/>
                        <a:t>- </a:t>
                      </a:r>
                    </a:p>
                  </a:txBody>
                  <a:tcPr/>
                </a:tc>
                <a:extLst>
                  <a:ext uri="{0D108BD9-81ED-4DB2-BD59-A6C34878D82A}">
                    <a16:rowId xmlns:a16="http://schemas.microsoft.com/office/drawing/2014/main" val="1218418372"/>
                  </a:ext>
                </a:extLst>
              </a:tr>
              <a:tr h="370840">
                <a:tc>
                  <a:txBody>
                    <a:bodyPr/>
                    <a:lstStyle/>
                    <a:p>
                      <a:r>
                        <a:rPr lang="de-CH" dirty="0"/>
                        <a:t>Lebensraum</a:t>
                      </a:r>
                    </a:p>
                  </a:txBody>
                  <a:tcPr/>
                </a:tc>
                <a:tc>
                  <a:txBody>
                    <a:bodyPr/>
                    <a:lstStyle/>
                    <a:p>
                      <a:r>
                        <a:rPr lang="de-CH" dirty="0"/>
                        <a:t>Kommen vielzählig in Hühnerställen vor</a:t>
                      </a:r>
                    </a:p>
                  </a:txBody>
                  <a:tcPr/>
                </a:tc>
                <a:tc>
                  <a:txBody>
                    <a:bodyPr/>
                    <a:lstStyle/>
                    <a:p>
                      <a:r>
                        <a:rPr lang="de-CH" dirty="0"/>
                        <a:t>Kommen in Bauernhöfen selten vor</a:t>
                      </a:r>
                    </a:p>
                  </a:txBody>
                  <a:tcPr/>
                </a:tc>
                <a:tc>
                  <a:txBody>
                    <a:bodyPr/>
                    <a:lstStyle/>
                    <a:p>
                      <a:r>
                        <a:rPr lang="de-CH" dirty="0"/>
                        <a:t>Leben überall auf der Welt</a:t>
                      </a:r>
                    </a:p>
                  </a:txBody>
                  <a:tcPr/>
                </a:tc>
                <a:extLst>
                  <a:ext uri="{0D108BD9-81ED-4DB2-BD59-A6C34878D82A}">
                    <a16:rowId xmlns:a16="http://schemas.microsoft.com/office/drawing/2014/main" val="777245676"/>
                  </a:ext>
                </a:extLst>
              </a:tr>
              <a:tr h="370840">
                <a:tc>
                  <a:txBody>
                    <a:bodyPr/>
                    <a:lstStyle/>
                    <a:p>
                      <a:r>
                        <a:rPr lang="de-CH" dirty="0"/>
                        <a:t>Feinde</a:t>
                      </a:r>
                    </a:p>
                  </a:txBody>
                  <a:tcPr/>
                </a:tc>
                <a:tc gridSpan="3">
                  <a:txBody>
                    <a:bodyPr/>
                    <a:lstStyle/>
                    <a:p>
                      <a:pPr algn="ctr"/>
                      <a:r>
                        <a:rPr lang="de-CH" dirty="0"/>
                        <a:t>Menschen, wilde Tiere</a:t>
                      </a:r>
                    </a:p>
                  </a:txBody>
                  <a:tcPr/>
                </a:tc>
                <a:tc hMerge="1">
                  <a:txBody>
                    <a:bodyPr/>
                    <a:lstStyle/>
                    <a:p>
                      <a:endParaRPr lang="de-CH" dirty="0"/>
                    </a:p>
                  </a:txBody>
                  <a:tcPr/>
                </a:tc>
                <a:tc hMerge="1">
                  <a:txBody>
                    <a:bodyPr/>
                    <a:lstStyle/>
                    <a:p>
                      <a:pPr marL="0" marR="0" lvl="0" indent="0" algn="l" defTabSz="515173" rtl="0" eaLnBrk="1" fontAlgn="auto" latinLnBrk="0" hangingPunct="1">
                        <a:lnSpc>
                          <a:spcPct val="100000"/>
                        </a:lnSpc>
                        <a:spcBef>
                          <a:spcPts val="0"/>
                        </a:spcBef>
                        <a:spcAft>
                          <a:spcPts val="0"/>
                        </a:spcAft>
                        <a:buClrTx/>
                        <a:buSzTx/>
                        <a:buFontTx/>
                        <a:buNone/>
                        <a:tabLst/>
                        <a:defRPr/>
                      </a:pPr>
                      <a:endParaRPr lang="de-CH" dirty="0"/>
                    </a:p>
                  </a:txBody>
                  <a:tcPr/>
                </a:tc>
                <a:extLst>
                  <a:ext uri="{0D108BD9-81ED-4DB2-BD59-A6C34878D82A}">
                    <a16:rowId xmlns:a16="http://schemas.microsoft.com/office/drawing/2014/main" val="583087056"/>
                  </a:ext>
                </a:extLst>
              </a:tr>
              <a:tr h="370840">
                <a:tc>
                  <a:txBody>
                    <a:bodyPr/>
                    <a:lstStyle/>
                    <a:p>
                      <a:r>
                        <a:rPr lang="de-CH" dirty="0"/>
                        <a:t>Funktionen in der Landwirtschaft</a:t>
                      </a:r>
                    </a:p>
                  </a:txBody>
                  <a:tcPr/>
                </a:tc>
                <a:tc>
                  <a:txBody>
                    <a:bodyPr/>
                    <a:lstStyle/>
                    <a:p>
                      <a:r>
                        <a:rPr lang="de-CH" dirty="0"/>
                        <a:t>Legen Eier, geben Fleisch</a:t>
                      </a:r>
                    </a:p>
                  </a:txBody>
                  <a:tcPr/>
                </a:tc>
                <a:tc>
                  <a:txBody>
                    <a:bodyPr/>
                    <a:lstStyle/>
                    <a:p>
                      <a:r>
                        <a:rPr lang="de-CH" dirty="0"/>
                        <a:t>Sind für Hennen da, krähen am Morgen</a:t>
                      </a:r>
                    </a:p>
                  </a:txBody>
                  <a:tcPr/>
                </a:tc>
                <a:tc>
                  <a:txBody>
                    <a:bodyPr/>
                    <a:lstStyle/>
                    <a:p>
                      <a:pPr marL="0" marR="0" lvl="0" indent="0" algn="l" defTabSz="515173" rtl="0" eaLnBrk="1" fontAlgn="auto" latinLnBrk="0" hangingPunct="1">
                        <a:lnSpc>
                          <a:spcPct val="100000"/>
                        </a:lnSpc>
                        <a:spcBef>
                          <a:spcPts val="0"/>
                        </a:spcBef>
                        <a:spcAft>
                          <a:spcPts val="0"/>
                        </a:spcAft>
                        <a:buClrTx/>
                        <a:buSzTx/>
                        <a:buFontTx/>
                        <a:buNone/>
                        <a:tabLst/>
                        <a:defRPr/>
                      </a:pPr>
                      <a:r>
                        <a:rPr lang="de-CH" dirty="0"/>
                        <a:t>Legen Eier, geben Fleisch</a:t>
                      </a:r>
                    </a:p>
                  </a:txBody>
                  <a:tcPr/>
                </a:tc>
                <a:extLst>
                  <a:ext uri="{0D108BD9-81ED-4DB2-BD59-A6C34878D82A}">
                    <a16:rowId xmlns:a16="http://schemas.microsoft.com/office/drawing/2014/main" val="246397324"/>
                  </a:ext>
                </a:extLst>
              </a:tr>
              <a:tr h="370840">
                <a:tc>
                  <a:txBody>
                    <a:bodyPr/>
                    <a:lstStyle/>
                    <a:p>
                      <a:r>
                        <a:rPr lang="de-CH" dirty="0"/>
                        <a:t>Nahrung</a:t>
                      </a:r>
                    </a:p>
                  </a:txBody>
                  <a:tcPr/>
                </a:tc>
                <a:tc gridSpan="3">
                  <a:txBody>
                    <a:bodyPr/>
                    <a:lstStyle/>
                    <a:p>
                      <a:pPr algn="ctr"/>
                      <a:r>
                        <a:rPr lang="de-CH" dirty="0"/>
                        <a:t>Allesfresser</a:t>
                      </a:r>
                    </a:p>
                  </a:txBody>
                  <a:tcPr/>
                </a:tc>
                <a:tc hMerge="1">
                  <a:txBody>
                    <a:bodyPr/>
                    <a:lstStyle/>
                    <a:p>
                      <a:endParaRPr lang="de-CH" dirty="0"/>
                    </a:p>
                  </a:txBody>
                  <a:tcPr/>
                </a:tc>
                <a:tc hMerge="1">
                  <a:txBody>
                    <a:bodyPr/>
                    <a:lstStyle/>
                    <a:p>
                      <a:endParaRPr lang="de-CH" dirty="0"/>
                    </a:p>
                  </a:txBody>
                  <a:tcPr/>
                </a:tc>
                <a:extLst>
                  <a:ext uri="{0D108BD9-81ED-4DB2-BD59-A6C34878D82A}">
                    <a16:rowId xmlns:a16="http://schemas.microsoft.com/office/drawing/2014/main" val="2311915462"/>
                  </a:ext>
                </a:extLst>
              </a:tr>
              <a:tr h="370840">
                <a:tc>
                  <a:txBody>
                    <a:bodyPr/>
                    <a:lstStyle/>
                    <a:p>
                      <a:r>
                        <a:rPr lang="de-CH" dirty="0"/>
                        <a:t>Fortpflanzung</a:t>
                      </a:r>
                    </a:p>
                  </a:txBody>
                  <a:tcPr/>
                </a:tc>
                <a:tc>
                  <a:txBody>
                    <a:bodyPr/>
                    <a:lstStyle/>
                    <a:p>
                      <a:r>
                        <a:rPr lang="de-CH" dirty="0"/>
                        <a:t>Legen die Eier</a:t>
                      </a:r>
                    </a:p>
                  </a:txBody>
                  <a:tcPr/>
                </a:tc>
                <a:tc gridSpan="2">
                  <a:txBody>
                    <a:bodyPr/>
                    <a:lstStyle/>
                    <a:p>
                      <a:pPr algn="ctr"/>
                      <a:r>
                        <a:rPr lang="de-CH" dirty="0"/>
                        <a:t>Schlüpfen aus den Eiern</a:t>
                      </a:r>
                    </a:p>
                  </a:txBody>
                  <a:tcPr/>
                </a:tc>
                <a:tc hMerge="1">
                  <a:txBody>
                    <a:bodyPr/>
                    <a:lstStyle/>
                    <a:p>
                      <a:endParaRPr lang="de-CH" dirty="0"/>
                    </a:p>
                  </a:txBody>
                  <a:tcPr/>
                </a:tc>
                <a:extLst>
                  <a:ext uri="{0D108BD9-81ED-4DB2-BD59-A6C34878D82A}">
                    <a16:rowId xmlns:a16="http://schemas.microsoft.com/office/drawing/2014/main" val="76362247"/>
                  </a:ext>
                </a:extLst>
              </a:tr>
              <a:tr h="370840">
                <a:tc>
                  <a:txBody>
                    <a:bodyPr/>
                    <a:lstStyle/>
                    <a:p>
                      <a:r>
                        <a:rPr lang="de-CH" dirty="0"/>
                        <a:t>Eier</a:t>
                      </a:r>
                    </a:p>
                  </a:txBody>
                  <a:tcPr/>
                </a:tc>
                <a:tc>
                  <a:txBody>
                    <a:bodyPr/>
                    <a:lstStyle/>
                    <a:p>
                      <a:r>
                        <a:rPr lang="de-CH" dirty="0"/>
                        <a:t>Bis zu 300 pro Jahr</a:t>
                      </a:r>
                    </a:p>
                  </a:txBody>
                  <a:tcPr/>
                </a:tc>
                <a:tc>
                  <a:txBody>
                    <a:bodyPr/>
                    <a:lstStyle/>
                    <a:p>
                      <a:r>
                        <a:rPr lang="de-CH" dirty="0"/>
                        <a:t>Können keine Eier legen</a:t>
                      </a:r>
                    </a:p>
                  </a:txBody>
                  <a:tcPr/>
                </a:tc>
                <a:tc>
                  <a:txBody>
                    <a:bodyPr/>
                    <a:lstStyle/>
                    <a:p>
                      <a:r>
                        <a:rPr lang="de-CH" dirty="0"/>
                        <a:t>-</a:t>
                      </a:r>
                    </a:p>
                  </a:txBody>
                  <a:tcPr/>
                </a:tc>
                <a:extLst>
                  <a:ext uri="{0D108BD9-81ED-4DB2-BD59-A6C34878D82A}">
                    <a16:rowId xmlns:a16="http://schemas.microsoft.com/office/drawing/2014/main" val="1607463375"/>
                  </a:ext>
                </a:extLst>
              </a:tr>
            </a:tbl>
          </a:graphicData>
        </a:graphic>
      </p:graphicFrame>
    </p:spTree>
    <p:extLst>
      <p:ext uri="{BB962C8B-B14F-4D97-AF65-F5344CB8AC3E}">
        <p14:creationId xmlns:p14="http://schemas.microsoft.com/office/powerpoint/2010/main" val="3967622271"/>
      </p:ext>
    </p:extLst>
  </p:cSld>
  <p:clrMapOvr>
    <a:masterClrMapping/>
  </p:clrMapOvr>
</p:sld>
</file>

<file path=ppt/theme/theme1.xml><?xml version="1.0" encoding="utf-8"?>
<a:theme xmlns:a="http://schemas.openxmlformats.org/drawingml/2006/main" name="AXA 1">
  <a:themeElements>
    <a:clrScheme name="AXA_1">
      <a:dk1>
        <a:sysClr val="windowText" lastClr="000000"/>
      </a:dk1>
      <a:lt1>
        <a:sysClr val="window" lastClr="FFFFFF"/>
      </a:lt1>
      <a:dk2>
        <a:srgbClr val="00008F"/>
      </a:dk2>
      <a:lt2>
        <a:srgbClr val="B5D0EE"/>
      </a:lt2>
      <a:accent1>
        <a:srgbClr val="027180"/>
      </a:accent1>
      <a:accent2>
        <a:srgbClr val="00ADC6"/>
      </a:accent2>
      <a:accent3>
        <a:srgbClr val="E196AA"/>
      </a:accent3>
      <a:accent4>
        <a:srgbClr val="BC9D45"/>
      </a:accent4>
      <a:accent5>
        <a:srgbClr val="668980"/>
      </a:accent5>
      <a:accent6>
        <a:srgbClr val="9FBEAF"/>
      </a:accent6>
      <a:hlink>
        <a:srgbClr val="00008F"/>
      </a:hlink>
      <a:folHlink>
        <a:srgbClr val="00ADC6"/>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XA_CH_DE.potx" id="{11460D99-440E-4622-90F0-F275026FA0A7}" vid="{BE645187-62A9-446F-B29E-D54E06C4F14D}"/>
    </a:ext>
  </a:extLst>
</a:theme>
</file>

<file path=ppt/theme/theme2.xml><?xml version="1.0" encoding="utf-8"?>
<a:theme xmlns:a="http://schemas.openxmlformats.org/drawingml/2006/main" name="AXA 2">
  <a:themeElements>
    <a:clrScheme name="AXA_2">
      <a:dk1>
        <a:sysClr val="windowText" lastClr="000000"/>
      </a:dk1>
      <a:lt1>
        <a:sysClr val="window" lastClr="FFFFFF"/>
      </a:lt1>
      <a:dk2>
        <a:srgbClr val="00008F"/>
      </a:dk2>
      <a:lt2>
        <a:srgbClr val="B5D0EE"/>
      </a:lt2>
      <a:accent1>
        <a:srgbClr val="00ADC6"/>
      </a:accent1>
      <a:accent2>
        <a:srgbClr val="95D9B4"/>
      </a:accent2>
      <a:accent3>
        <a:srgbClr val="027180"/>
      </a:accent3>
      <a:accent4>
        <a:srgbClr val="668980"/>
      </a:accent4>
      <a:accent5>
        <a:srgbClr val="BC9D45"/>
      </a:accent5>
      <a:accent6>
        <a:srgbClr val="E196AA"/>
      </a:accent6>
      <a:hlink>
        <a:srgbClr val="00008F"/>
      </a:hlink>
      <a:folHlink>
        <a:srgbClr val="00ADC6"/>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XA_CH_DE.potx" id="{11460D99-440E-4622-90F0-F275026FA0A7}" vid="{FA379FFD-D784-4136-B302-67AE74A0D768}"/>
    </a:ext>
  </a:extLst>
</a:theme>
</file>

<file path=ppt/theme/theme3.xml><?xml version="1.0" encoding="utf-8"?>
<a:theme xmlns:a="http://schemas.openxmlformats.org/drawingml/2006/main" name="AXA 3">
  <a:themeElements>
    <a:clrScheme name="AXA_3">
      <a:dk1>
        <a:sysClr val="windowText" lastClr="000000"/>
      </a:dk1>
      <a:lt1>
        <a:sysClr val="window" lastClr="FFFFFF"/>
      </a:lt1>
      <a:dk2>
        <a:srgbClr val="00008F"/>
      </a:dk2>
      <a:lt2>
        <a:srgbClr val="B5D0EE"/>
      </a:lt2>
      <a:accent1>
        <a:srgbClr val="668980"/>
      </a:accent1>
      <a:accent2>
        <a:srgbClr val="E196AA"/>
      </a:accent2>
      <a:accent3>
        <a:srgbClr val="02ADC6"/>
      </a:accent3>
      <a:accent4>
        <a:srgbClr val="914146"/>
      </a:accent4>
      <a:accent5>
        <a:srgbClr val="BC9D45"/>
      </a:accent5>
      <a:accent6>
        <a:srgbClr val="9FBEAF"/>
      </a:accent6>
      <a:hlink>
        <a:srgbClr val="00008F"/>
      </a:hlink>
      <a:folHlink>
        <a:srgbClr val="00ADC6"/>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XA_CH_DE.potx" id="{11460D99-440E-4622-90F0-F275026FA0A7}" vid="{210A03B2-97B1-4034-8CC5-2951D5F799CD}"/>
    </a:ext>
  </a:extLst>
</a:theme>
</file>

<file path=ppt/theme/theme4.xml><?xml version="1.0" encoding="utf-8"?>
<a:theme xmlns:a="http://schemas.openxmlformats.org/drawingml/2006/main" name="AXA 4">
  <a:themeElements>
    <a:clrScheme name="AXA_4">
      <a:dk1>
        <a:sysClr val="windowText" lastClr="000000"/>
      </a:dk1>
      <a:lt1>
        <a:sysClr val="window" lastClr="FFFFFF"/>
      </a:lt1>
      <a:dk2>
        <a:srgbClr val="00008F"/>
      </a:dk2>
      <a:lt2>
        <a:srgbClr val="B5D0EE"/>
      </a:lt2>
      <a:accent1>
        <a:srgbClr val="914146"/>
      </a:accent1>
      <a:accent2>
        <a:srgbClr val="BC9D45"/>
      </a:accent2>
      <a:accent3>
        <a:srgbClr val="027180"/>
      </a:accent3>
      <a:accent4>
        <a:srgbClr val="00ADC6"/>
      </a:accent4>
      <a:accent5>
        <a:srgbClr val="668980"/>
      </a:accent5>
      <a:accent6>
        <a:srgbClr val="9FBEAF"/>
      </a:accent6>
      <a:hlink>
        <a:srgbClr val="00008F"/>
      </a:hlink>
      <a:folHlink>
        <a:srgbClr val="00ADC6"/>
      </a:folHlink>
    </a:clrScheme>
    <a:fontScheme name="Benutzerdefiniert 1">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XA_CH_DE.potx" id="{11460D99-440E-4622-90F0-F275026FA0A7}" vid="{CADC8BA9-4219-4869-BDAB-8745A4056701}"/>
    </a:ext>
  </a:extLst>
</a:theme>
</file>

<file path=ppt/theme/theme5.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neOffixxDocumentPart xmlns:xsd="http://www.w3.org/2001/XMLSchema" xmlns:xsi="http://www.w3.org/2001/XMLSchema-instance" xmlns="http://schema.oneoffixx.com/OneOffixxDocumentPart/1" id="13cf8894-3a40-45d1-a1e0-e7820d50c114" tId="b5386ccf-5f13-4ad6-9070-1433de966ab3" internalTId="b301c517-30e0-4716-b13a-f534e9c023e3" mtId="a2c9b700-86cd-4481-a17f-533fe9c504a2" revision="0" createdmajorversion="0" createdminorversion="0" created="2019-10-14T11:40:04.6603175Z" modifiedmajorversion="0" modifiedminorversion="0" modified="0001-01-01T00:00:00" profile="3284732b-fcb3-4fce-a63e-28a34015300e" mode="NewDocument" colormode="Color" lcid="2055">
  <Content>
    <DataModel xmlns="">
    </DataModel>
  </Content>
  <TemplateTree CreationMode="Published" PipelineVersion="V2">
    <Template tId="b5386ccf-5f13-4ad6-9070-1433de966ab3" internalTId="b301c517-30e0-4716-b13a-f534e9c023e3"/>
  </TemplateTree>
</OneOffixxDocumentPart>
</file>

<file path=customXml/itemProps1.xml><?xml version="1.0" encoding="utf-8"?>
<ds:datastoreItem xmlns:ds="http://schemas.openxmlformats.org/officeDocument/2006/customXml" ds:itemID="{EA7D7314-C673-4511-9693-431AE3A3F3F8}">
  <ds:schemaRefs>
    <ds:schemaRef ds:uri="http://www.w3.org/2001/XMLSchema"/>
    <ds:schemaRef ds:uri="http://schema.oneoffixx.com/OneOffixxDocumentPart/1"/>
    <ds:schemaRef ds:uri=""/>
  </ds:schemaRefs>
</ds:datastoreItem>
</file>

<file path=docProps/app.xml><?xml version="1.0" encoding="utf-8"?>
<Properties xmlns="http://schemas.openxmlformats.org/officeDocument/2006/extended-properties" xmlns:vt="http://schemas.openxmlformats.org/officeDocument/2006/docPropsVTypes">
  <Template>432c5efb-f842-4db7-8e08-5f81987809c1</Template>
  <TotalTime>0</TotalTime>
  <Words>300</Words>
  <Application>Microsoft Office PowerPoint</Application>
  <PresentationFormat>Bildschirmpräsentation (16:9)</PresentationFormat>
  <Paragraphs>75</Paragraphs>
  <Slides>8</Slides>
  <Notes>0</Notes>
  <HiddenSlides>0</HiddenSlides>
  <MMClips>0</MMClips>
  <ScaleCrop>false</ScaleCrop>
  <HeadingPairs>
    <vt:vector size="6" baseType="variant">
      <vt:variant>
        <vt:lpstr>Verwendete Schriftarten</vt:lpstr>
      </vt:variant>
      <vt:variant>
        <vt:i4>6</vt:i4>
      </vt:variant>
      <vt:variant>
        <vt:lpstr>Design</vt:lpstr>
      </vt:variant>
      <vt:variant>
        <vt:i4>4</vt:i4>
      </vt:variant>
      <vt:variant>
        <vt:lpstr>Folientitel</vt:lpstr>
      </vt:variant>
      <vt:variant>
        <vt:i4>8</vt:i4>
      </vt:variant>
    </vt:vector>
  </HeadingPairs>
  <TitlesOfParts>
    <vt:vector size="18" baseType="lpstr">
      <vt:lpstr>Arial</vt:lpstr>
      <vt:lpstr>Calibri</vt:lpstr>
      <vt:lpstr>Segoe UI Symbol</vt:lpstr>
      <vt:lpstr>Source Sans Pro</vt:lpstr>
      <vt:lpstr>Symbol</vt:lpstr>
      <vt:lpstr>Wingdings</vt:lpstr>
      <vt:lpstr>AXA 1</vt:lpstr>
      <vt:lpstr>AXA 2</vt:lpstr>
      <vt:lpstr>AXA 3</vt:lpstr>
      <vt:lpstr>AXA 4</vt:lpstr>
      <vt:lpstr>Hühner</vt:lpstr>
      <vt:lpstr>Inhaltsverzeichnis</vt:lpstr>
      <vt:lpstr>Wieso dieses Tier</vt:lpstr>
      <vt:lpstr>Merkmale</vt:lpstr>
      <vt:lpstr>Lebensraum</vt:lpstr>
      <vt:lpstr>Feinde/Gefährdung </vt:lpstr>
      <vt:lpstr>Funfacts</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am Switch ausrichten</dc:title>
  <dc:creator>Marc WELZ</dc:creator>
  <cp:lastModifiedBy>WELZ Marc</cp:lastModifiedBy>
  <cp:revision>5</cp:revision>
  <dcterms:created xsi:type="dcterms:W3CDTF">2019-10-14T11:40:08Z</dcterms:created>
  <dcterms:modified xsi:type="dcterms:W3CDTF">2019-10-14T12:13:48Z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9508ac-8ac4-4ec6-977e-e0ef084c4e98_Enabled">
    <vt:lpwstr>True</vt:lpwstr>
  </property>
  <property fmtid="{D5CDD505-2E9C-101B-9397-08002B2CF9AE}" pid="3" name="MSIP_Label_0b9508ac-8ac4-4ec6-977e-e0ef084c4e98_SiteId">
    <vt:lpwstr>396b38cc-aa65-492b-bb0e-3d94ed25a97b</vt:lpwstr>
  </property>
  <property fmtid="{D5CDD505-2E9C-101B-9397-08002B2CF9AE}" pid="4" name="MSIP_Label_0b9508ac-8ac4-4ec6-977e-e0ef084c4e98_Owner">
    <vt:lpwstr>lilian.schmidt@axa-winterthur.ch</vt:lpwstr>
  </property>
  <property fmtid="{D5CDD505-2E9C-101B-9397-08002B2CF9AE}" pid="5" name="MSIP_Label_0b9508ac-8ac4-4ec6-977e-e0ef084c4e98_SetDate">
    <vt:lpwstr>2019-04-11T11:44:52.6355279Z</vt:lpwstr>
  </property>
  <property fmtid="{D5CDD505-2E9C-101B-9397-08002B2CF9AE}" pid="6" name="MSIP_Label_0b9508ac-8ac4-4ec6-977e-e0ef084c4e98_Name">
    <vt:lpwstr>CH_Internal</vt:lpwstr>
  </property>
  <property fmtid="{D5CDD505-2E9C-101B-9397-08002B2CF9AE}" pid="7" name="MSIP_Label_0b9508ac-8ac4-4ec6-977e-e0ef084c4e98_Application">
    <vt:lpwstr>Microsoft Azure Information Protection</vt:lpwstr>
  </property>
  <property fmtid="{D5CDD505-2E9C-101B-9397-08002B2CF9AE}" pid="8" name="MSIP_Label_0b9508ac-8ac4-4ec6-977e-e0ef084c4e98_Extended_MSFT_Method">
    <vt:lpwstr>Automatic</vt:lpwstr>
  </property>
  <property fmtid="{D5CDD505-2E9C-101B-9397-08002B2CF9AE}" pid="9" name="Sensitivity">
    <vt:lpwstr>CH_Internal</vt:lpwstr>
  </property>
</Properties>
</file>