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9a73e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9a73e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39a73ed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39a73ed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39a73ed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39a73ed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39a73ed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39a73ed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39a73ed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39a73ed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39a73ed0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39a73ed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39a73ed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39a73ed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GUSTAVO DIAZ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MARCUS WEY PINEDO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IMPLEMENTADA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86" y="1152474"/>
            <a:ext cx="6892889" cy="3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76963" y="22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 UTILIZADOS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49" y="2305099"/>
            <a:ext cx="2518400" cy="14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000" y="741161"/>
            <a:ext cx="2585700" cy="1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5600" y="4005075"/>
            <a:ext cx="2168424" cy="113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3694" y="2384750"/>
            <a:ext cx="2594882" cy="14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7">
            <a:alphaModFix/>
          </a:blip>
          <a:srcRect b="0" l="-16414" r="0" t="-16414"/>
          <a:stretch/>
        </p:blipFill>
        <p:spPr>
          <a:xfrm>
            <a:off x="3345604" y="2287650"/>
            <a:ext cx="1825122" cy="14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AZURE DATA LAKE STORAGE GEN2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49" y="2305099"/>
            <a:ext cx="2518400" cy="14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4142125" y="1386950"/>
            <a:ext cx="4811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Se </a:t>
            </a:r>
            <a:r>
              <a:rPr lang="es" sz="2000"/>
              <a:t>utilizó</a:t>
            </a:r>
            <a:r>
              <a:rPr lang="es" sz="2000"/>
              <a:t> para almacenamiento de los datos crudos(fuente de datos) y los datos procesados ya que </a:t>
            </a:r>
            <a:r>
              <a:rPr lang="es" sz="2000"/>
              <a:t>ofrece almacenamiento de alta disponibilidad, escalable de forma masiva, duradero y seguro para una gran variedad de objetos de datos.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DATABRICKS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50" y="2002562"/>
            <a:ext cx="4319574" cy="22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4444575" y="1100175"/>
            <a:ext cx="4482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P</a:t>
            </a:r>
            <a:r>
              <a:rPr lang="es" sz="1900"/>
              <a:t>lataforma</a:t>
            </a:r>
            <a:r>
              <a:rPr lang="es" sz="1900"/>
              <a:t> </a:t>
            </a:r>
            <a:r>
              <a:rPr lang="es" sz="1900">
                <a:highlight>
                  <a:srgbClr val="FFFFFF"/>
                </a:highlight>
              </a:rPr>
              <a:t>que brinda un  servicio intermedio entre las fuentes de origen de los datos y su destino fina</a:t>
            </a:r>
            <a:r>
              <a:rPr lang="es" sz="1900"/>
              <a:t>l en este proyecto se </a:t>
            </a:r>
            <a:r>
              <a:rPr lang="es" sz="1900"/>
              <a:t>utilizó</a:t>
            </a:r>
            <a:r>
              <a:rPr lang="es" sz="1900"/>
              <a:t>  para </a:t>
            </a:r>
            <a:r>
              <a:rPr lang="es" sz="1900"/>
              <a:t> el proceso, análisis y transformación de datos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DELTA LAKE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-16414" r="0" t="-16414"/>
          <a:stretch/>
        </p:blipFill>
        <p:spPr>
          <a:xfrm>
            <a:off x="311698" y="1152475"/>
            <a:ext cx="2999641" cy="24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4811175" y="1323200"/>
            <a:ext cx="393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Se </a:t>
            </a:r>
            <a:r>
              <a:rPr lang="es" sz="2000"/>
              <a:t>utilizó</a:t>
            </a:r>
            <a:r>
              <a:rPr lang="es" sz="2000"/>
              <a:t> Delta Lake </a:t>
            </a:r>
            <a:r>
              <a:rPr lang="es" sz="2000">
                <a:highlight>
                  <a:srgbClr val="FFFFFF"/>
                </a:highlight>
              </a:rPr>
              <a:t>como capa de almacenamiento open-source sobre nuestro Datalake  que permite transacciones ACID usando Apache Spark permitiendo grandes cargas de trabajo.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AZURE SYNAPSE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3813"/>
            <a:ext cx="3693075" cy="2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4651875" y="1275425"/>
            <a:ext cx="3791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Dado</a:t>
            </a:r>
            <a:r>
              <a:rPr lang="es" sz="2000"/>
              <a:t> que </a:t>
            </a:r>
            <a:r>
              <a:rPr lang="es" sz="2000">
                <a:highlight>
                  <a:srgbClr val="FFFFFF"/>
                </a:highlight>
              </a:rPr>
              <a:t>es un servicio de análisis ilimitado que reúne el almacenamiento de datos empresariales y el análisis de macrodatos.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highlight>
                  <a:srgbClr val="FFFFFF"/>
                </a:highlight>
              </a:rPr>
              <a:t>nos </a:t>
            </a:r>
            <a:r>
              <a:rPr lang="es" sz="2000">
                <a:highlight>
                  <a:srgbClr val="FFFFFF"/>
                </a:highlight>
              </a:rPr>
              <a:t>sirvió</a:t>
            </a:r>
            <a:r>
              <a:rPr lang="es" sz="2000">
                <a:highlight>
                  <a:srgbClr val="FFFFFF"/>
                </a:highlight>
              </a:rPr>
              <a:t> como plataforma para realizar el </a:t>
            </a:r>
            <a:r>
              <a:rPr lang="es" sz="2000">
                <a:highlight>
                  <a:srgbClr val="FFFFFF"/>
                </a:highlight>
              </a:rPr>
              <a:t>pipeline</a:t>
            </a:r>
            <a:r>
              <a:rPr lang="es" sz="2000">
                <a:highlight>
                  <a:srgbClr val="FFFFFF"/>
                </a:highlight>
              </a:rPr>
              <a:t> del ETL del proyecto.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AZURE COSMOS DB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03" y="2131225"/>
            <a:ext cx="3889701" cy="21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4491125" y="924950"/>
            <a:ext cx="4544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highlight>
                  <a:srgbClr val="FFFFFF"/>
                </a:highlight>
              </a:rPr>
              <a:t>Azure Cosmos DB para NoSQL es un servicio no relacional nativo para trabajar con el modelo de datos del documento. Puede almacenar arbitrariamente documentos JSON nativos con un esquema flexible.</a:t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highlight>
                  <a:srgbClr val="FFFFFF"/>
                </a:highlight>
              </a:rPr>
              <a:t>Lo </a:t>
            </a:r>
            <a:r>
              <a:rPr lang="es" sz="2000">
                <a:highlight>
                  <a:srgbClr val="FFFFFF"/>
                </a:highlight>
              </a:rPr>
              <a:t>utilizamos</a:t>
            </a:r>
            <a:r>
              <a:rPr lang="es" sz="2000">
                <a:highlight>
                  <a:srgbClr val="FFFFFF"/>
                </a:highlight>
              </a:rPr>
              <a:t> como base de datos para el </a:t>
            </a:r>
            <a:r>
              <a:rPr lang="es" sz="2000">
                <a:highlight>
                  <a:srgbClr val="FFFFFF"/>
                </a:highlight>
              </a:rPr>
              <a:t>almacenamiento</a:t>
            </a:r>
            <a:r>
              <a:rPr lang="es" sz="2000">
                <a:highlight>
                  <a:srgbClr val="FFFFFF"/>
                </a:highlight>
              </a:rPr>
              <a:t> final de los datos procesados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