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webp" ContentType="image/webp"/>
  <Override PartName="/ppt/media/image10.webp" ContentType="image/webp"/>
  <Override PartName="/ppt/media/image9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EDF"/>
    <a:srgbClr val="DE94D3"/>
    <a:srgbClr val="9B697A"/>
    <a:srgbClr val="A17382"/>
    <a:srgbClr val="986777"/>
    <a:srgbClr val="B48EA4"/>
    <a:srgbClr val="EB97B9"/>
    <a:srgbClr val="F678DD"/>
    <a:srgbClr val="A91AB6"/>
    <a:srgbClr val="FC8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21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webp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jpeg"/><Relationship Id="rId12" Type="http://schemas.openxmlformats.org/officeDocument/2006/relationships/image" Target="../media/image12.png"/><Relationship Id="rId11" Type="http://schemas.openxmlformats.org/officeDocument/2006/relationships/image" Target="../media/image11.jpeg"/><Relationship Id="rId10" Type="http://schemas.openxmlformats.org/officeDocument/2006/relationships/image" Target="../media/image10.webp"/><Relationship Id="rId1" Type="http://schemas.openxmlformats.org/officeDocument/2006/relationships/image" Target="../media/image1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2635250" y="2990215"/>
            <a:ext cx="6921500" cy="3546475"/>
          </a:xfrm>
          <a:prstGeom prst="rect">
            <a:avLst/>
          </a:prstGeom>
          <a:solidFill>
            <a:srgbClr val="F678DD"/>
          </a:solidFill>
          <a:ln>
            <a:solidFill>
              <a:srgbClr val="F678DD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37" name="Grupo 36"/>
          <p:cNvGrpSpPr/>
          <p:nvPr/>
        </p:nvGrpSpPr>
        <p:grpSpPr>
          <a:xfrm>
            <a:off x="5003165" y="974090"/>
            <a:ext cx="2185670" cy="2770505"/>
            <a:chOff x="7646" y="1534"/>
            <a:chExt cx="3742" cy="4363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Retângulo 2"/>
            <p:cNvSpPr/>
            <p:nvPr/>
          </p:nvSpPr>
          <p:spPr>
            <a:xfrm>
              <a:off x="7648" y="1534"/>
              <a:ext cx="3738" cy="4363"/>
            </a:xfrm>
            <a:prstGeom prst="rect">
              <a:avLst/>
            </a:prstGeom>
            <a:solidFill>
              <a:srgbClr val="FC80EA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  <p:grpSp>
          <p:nvGrpSpPr>
            <p:cNvPr id="20" name="Grupo 19"/>
            <p:cNvGrpSpPr/>
            <p:nvPr/>
          </p:nvGrpSpPr>
          <p:grpSpPr>
            <a:xfrm>
              <a:off x="7646" y="1536"/>
              <a:ext cx="644" cy="4361"/>
              <a:chOff x="7646" y="1536"/>
              <a:chExt cx="644" cy="4361"/>
            </a:xfrm>
          </p:grpSpPr>
          <p:pic>
            <p:nvPicPr>
              <p:cNvPr id="13" name="Imagem 12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>
                <a:off x="7648" y="5253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Imagem 13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16200000">
                <a:off x="7648" y="4609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5" name="Imagem 14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5400000">
                <a:off x="7648" y="4110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Imagem 15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>
                <a:off x="7648" y="3466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Imagem 16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16200000">
                <a:off x="7648" y="2822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Imagem 17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10800000">
                <a:off x="7648" y="2178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9" name="Imagem 18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5400000">
                <a:off x="7648" y="1534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1" name="Grupo 20"/>
            <p:cNvGrpSpPr/>
            <p:nvPr/>
          </p:nvGrpSpPr>
          <p:grpSpPr>
            <a:xfrm>
              <a:off x="10742" y="1537"/>
              <a:ext cx="644" cy="4361"/>
              <a:chOff x="7646" y="1536"/>
              <a:chExt cx="644" cy="4361"/>
            </a:xfrm>
          </p:grpSpPr>
          <p:pic>
            <p:nvPicPr>
              <p:cNvPr id="22" name="Imagem 21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>
                <a:off x="7648" y="5253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3" name="Imagem 22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16200000">
                <a:off x="7648" y="4609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4" name="Imagem 23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5400000">
                <a:off x="7648" y="4110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5" name="Imagem 24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>
                <a:off x="7648" y="3466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6" name="Imagem 25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16200000">
                <a:off x="7648" y="2822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7" name="Imagem 26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10800000">
                <a:off x="7648" y="2178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28" name="Imagem 27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5400000">
                <a:off x="7648" y="1534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29" name="Grupo 28"/>
            <p:cNvGrpSpPr/>
            <p:nvPr/>
          </p:nvGrpSpPr>
          <p:grpSpPr>
            <a:xfrm rot="16200000">
              <a:off x="9208" y="0"/>
              <a:ext cx="644" cy="3716"/>
              <a:chOff x="7647" y="1536"/>
              <a:chExt cx="644" cy="3716"/>
            </a:xfrm>
          </p:grpSpPr>
          <p:pic>
            <p:nvPicPr>
              <p:cNvPr id="31" name="Imagem 30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16200000">
                <a:off x="7648" y="4609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2" name="Imagem 31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5400000">
                <a:off x="7648" y="4110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3" name="Imagem 32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>
                <a:off x="7648" y="3466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4" name="Imagem 33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16200000">
                <a:off x="7648" y="2822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5" name="Imagem 34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10800000">
                <a:off x="7648" y="2178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36" name="Imagem 35"/>
              <p:cNvPicPr/>
              <p:nvPr/>
            </p:nvPicPr>
            <p:blipFill>
              <a:blip r:embed="rId1"/>
              <a:srcRect l="6313" t="5833" r="5292" b="5458"/>
              <a:stretch>
                <a:fillRect/>
              </a:stretch>
            </p:blipFill>
            <p:spPr>
              <a:xfrm rot="5400000">
                <a:off x="7648" y="1534"/>
                <a:ext cx="641" cy="644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40" name="Grupo 39"/>
          <p:cNvGrpSpPr/>
          <p:nvPr/>
        </p:nvGrpSpPr>
        <p:grpSpPr>
          <a:xfrm>
            <a:off x="5404168" y="1257300"/>
            <a:ext cx="1383665" cy="2460625"/>
            <a:chOff x="9927" y="2282"/>
            <a:chExt cx="2650" cy="625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39" name="Imagem 38" descr="P96"/>
            <p:cNvPicPr>
              <a:picLocks noChangeAspect="1"/>
            </p:cNvPicPr>
            <p:nvPr/>
          </p:nvPicPr>
          <p:blipFill>
            <a:blip r:embed="rId2"/>
            <a:srcRect t="14813" r="9769"/>
            <a:stretch>
              <a:fillRect/>
            </a:stretch>
          </p:blipFill>
          <p:spPr>
            <a:xfrm>
              <a:off x="9927" y="2282"/>
              <a:ext cx="2650" cy="6256"/>
            </a:xfrm>
            <a:prstGeom prst="round2SameRect">
              <a:avLst>
                <a:gd name="adj1" fmla="val 50000"/>
                <a:gd name="adj2" fmla="val 0"/>
              </a:avLst>
            </a:prstGeom>
          </p:spPr>
        </p:pic>
        <p:pic>
          <p:nvPicPr>
            <p:cNvPr id="38" name="Imagem 37" descr="P9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EFEFE">
                    <a:alpha val="100000"/>
                  </a:srgbClr>
                </a:clrFrom>
                <a:clrTo>
                  <a:srgbClr val="FEFEFE">
                    <a:alpha val="100000"/>
                    <a:alpha val="0"/>
                  </a:srgbClr>
                </a:clrTo>
              </a:clrChange>
            </a:blip>
            <a:srcRect l="17816" b="67014"/>
            <a:stretch>
              <a:fillRect/>
            </a:stretch>
          </p:blipFill>
          <p:spPr>
            <a:xfrm rot="21420000">
              <a:off x="10437" y="2421"/>
              <a:ext cx="2036" cy="1966"/>
            </a:xfrm>
            <a:prstGeom prst="rect">
              <a:avLst/>
            </a:prstGeom>
          </p:spPr>
        </p:pic>
      </p:grpSp>
      <p:sp>
        <p:nvSpPr>
          <p:cNvPr id="6" name="Fluxograma: Entrada manual 5"/>
          <p:cNvSpPr/>
          <p:nvPr/>
        </p:nvSpPr>
        <p:spPr>
          <a:xfrm>
            <a:off x="7218680" y="861695"/>
            <a:ext cx="998855" cy="2883535"/>
          </a:xfrm>
          <a:prstGeom prst="flowChartManualInput">
            <a:avLst/>
          </a:prstGeom>
          <a:solidFill>
            <a:srgbClr val="FC80EA"/>
          </a:solidFill>
          <a:ln>
            <a:solidFill>
              <a:srgbClr val="F678D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pic>
        <p:nvPicPr>
          <p:cNvPr id="137" name="Imagem 136"/>
          <p:cNvPicPr/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8017" t="26358" r="33325" b="24158"/>
          <a:stretch>
            <a:fillRect/>
          </a:stretch>
        </p:blipFill>
        <p:spPr>
          <a:xfrm>
            <a:off x="6976110" y="3710940"/>
            <a:ext cx="788670" cy="1122680"/>
          </a:xfrm>
          <a:prstGeom prst="rect">
            <a:avLst/>
          </a:prstGeom>
          <a:effectLst/>
        </p:spPr>
      </p:pic>
      <p:sp>
        <p:nvSpPr>
          <p:cNvPr id="11" name="Fluxograma: Entrada manual 10"/>
          <p:cNvSpPr/>
          <p:nvPr/>
        </p:nvSpPr>
        <p:spPr>
          <a:xfrm flipH="1">
            <a:off x="3979545" y="861695"/>
            <a:ext cx="998855" cy="2883535"/>
          </a:xfrm>
          <a:prstGeom prst="flowChartManualInput">
            <a:avLst/>
          </a:prstGeom>
          <a:solidFill>
            <a:srgbClr val="FC80EA"/>
          </a:solidFill>
          <a:ln>
            <a:solidFill>
              <a:srgbClr val="F678D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grpSp>
        <p:nvGrpSpPr>
          <p:cNvPr id="46" name="Grupo 45"/>
          <p:cNvGrpSpPr/>
          <p:nvPr/>
        </p:nvGrpSpPr>
        <p:grpSpPr>
          <a:xfrm>
            <a:off x="5304790" y="3429000"/>
            <a:ext cx="1582420" cy="1563370"/>
            <a:chOff x="8237" y="5400"/>
            <a:chExt cx="2492" cy="246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pic>
          <p:nvPicPr>
            <p:cNvPr id="43" name="Imagem 42"/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8237" y="5504"/>
              <a:ext cx="2493" cy="2359"/>
            </a:xfrm>
            <a:prstGeom prst="roundRect">
              <a:avLst>
                <a:gd name="adj" fmla="val 16150"/>
              </a:avLst>
            </a:prstGeom>
          </p:spPr>
        </p:pic>
        <p:sp>
          <p:nvSpPr>
            <p:cNvPr id="45" name="Elipse 44"/>
            <p:cNvSpPr/>
            <p:nvPr/>
          </p:nvSpPr>
          <p:spPr>
            <a:xfrm>
              <a:off x="8237" y="5400"/>
              <a:ext cx="2493" cy="57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B97B9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altLang="en-US"/>
            </a:p>
          </p:txBody>
        </p:sp>
      </p:grpSp>
      <p:pic>
        <p:nvPicPr>
          <p:cNvPr id="64" name="Imagem 63"/>
          <p:cNvPicPr/>
          <p:nvPr/>
        </p:nvPicPr>
        <p:blipFill>
          <a:blip r:embed="rId6"/>
          <a:srcRect l="24907" t="15920" r="27933" b="29480"/>
          <a:stretch>
            <a:fillRect/>
          </a:stretch>
        </p:blipFill>
        <p:spPr>
          <a:xfrm>
            <a:off x="11257280" y="553085"/>
            <a:ext cx="340360" cy="317500"/>
          </a:xfrm>
          <a:prstGeom prst="ellipse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7" name="Imagem 66"/>
          <p:cNvPicPr/>
          <p:nvPr/>
        </p:nvPicPr>
        <p:blipFill>
          <a:blip r:embed="rId7"/>
          <a:srcRect l="9878" t="6971" r="12653" b="11128"/>
          <a:stretch>
            <a:fillRect/>
          </a:stretch>
        </p:blipFill>
        <p:spPr>
          <a:xfrm>
            <a:off x="11257280" y="104140"/>
            <a:ext cx="340995" cy="317500"/>
          </a:xfrm>
          <a:prstGeom prst="ellipse">
            <a:avLst/>
          </a:prstGeom>
          <a:ln>
            <a:solidFill>
              <a:srgbClr val="D676C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1" name="Imagem 50"/>
          <p:cNvPicPr/>
          <p:nvPr/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7454265" y="4324985"/>
            <a:ext cx="622935" cy="756920"/>
          </a:xfrm>
          <a:prstGeom prst="rect">
            <a:avLst/>
          </a:prstGeom>
          <a:effectLst/>
        </p:spPr>
      </p:pic>
      <p:pic>
        <p:nvPicPr>
          <p:cNvPr id="68" name="Imagem 67"/>
          <p:cNvPicPr/>
          <p:nvPr/>
        </p:nvPicPr>
        <p:blipFill>
          <a:blip r:embed="rId9"/>
          <a:srcRect l="18528" t="21407" r="9264" b="26028"/>
          <a:stretch>
            <a:fillRect/>
          </a:stretch>
        </p:blipFill>
        <p:spPr>
          <a:xfrm>
            <a:off x="11257280" y="963295"/>
            <a:ext cx="340995" cy="317500"/>
          </a:xfrm>
          <a:prstGeom prst="ellipse">
            <a:avLst/>
          </a:prstGeom>
          <a:ln>
            <a:solidFill>
              <a:srgbClr val="9B697A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89" name="Grupo 88"/>
          <p:cNvGrpSpPr/>
          <p:nvPr/>
        </p:nvGrpSpPr>
        <p:grpSpPr>
          <a:xfrm>
            <a:off x="11802110" y="182880"/>
            <a:ext cx="260985" cy="238760"/>
            <a:chOff x="16217" y="9849"/>
            <a:chExt cx="950" cy="805"/>
          </a:xfrm>
        </p:grpSpPr>
        <p:pic>
          <p:nvPicPr>
            <p:cNvPr id="86" name="Imagem 85"/>
            <p:cNvPicPr/>
            <p:nvPr/>
          </p:nvPicPr>
          <p:blipFill>
            <a:blip r:embed="rId7"/>
            <a:srcRect l="9878" t="6971" r="12653" b="11128"/>
            <a:stretch>
              <a:fillRect/>
            </a:stretch>
          </p:blipFill>
          <p:spPr>
            <a:xfrm>
              <a:off x="16217" y="10020"/>
              <a:ext cx="551" cy="459"/>
            </a:xfrm>
            <a:prstGeom prst="ellipse">
              <a:avLst/>
            </a:prstGeom>
            <a:ln>
              <a:solidFill>
                <a:srgbClr val="D676C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7" name="Imagem 86"/>
            <p:cNvPicPr/>
            <p:nvPr/>
          </p:nvPicPr>
          <p:blipFill>
            <a:blip r:embed="rId7"/>
            <a:srcRect l="9878" t="6971" r="12653" b="11128"/>
            <a:stretch>
              <a:fillRect/>
            </a:stretch>
          </p:blipFill>
          <p:spPr>
            <a:xfrm>
              <a:off x="16617" y="9849"/>
              <a:ext cx="551" cy="459"/>
            </a:xfrm>
            <a:prstGeom prst="ellipse">
              <a:avLst/>
            </a:prstGeom>
            <a:ln>
              <a:solidFill>
                <a:srgbClr val="D676C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8" name="Imagem 87"/>
            <p:cNvPicPr/>
            <p:nvPr/>
          </p:nvPicPr>
          <p:blipFill>
            <a:blip r:embed="rId7"/>
            <a:srcRect l="9878" t="6971" r="12653" b="11128"/>
            <a:stretch>
              <a:fillRect/>
            </a:stretch>
          </p:blipFill>
          <p:spPr>
            <a:xfrm>
              <a:off x="16480" y="10196"/>
              <a:ext cx="551" cy="459"/>
            </a:xfrm>
            <a:prstGeom prst="ellipse">
              <a:avLst/>
            </a:prstGeom>
            <a:ln>
              <a:solidFill>
                <a:srgbClr val="D676C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" name="Grupo 101"/>
          <p:cNvGrpSpPr/>
          <p:nvPr/>
        </p:nvGrpSpPr>
        <p:grpSpPr>
          <a:xfrm rot="1020000">
            <a:off x="11783695" y="635000"/>
            <a:ext cx="296545" cy="213995"/>
            <a:chOff x="15982" y="8045"/>
            <a:chExt cx="1072" cy="792"/>
          </a:xfrm>
        </p:grpSpPr>
        <p:pic>
          <p:nvPicPr>
            <p:cNvPr id="103" name="Imagem 102"/>
            <p:cNvPicPr/>
            <p:nvPr/>
          </p:nvPicPr>
          <p:blipFill>
            <a:blip r:embed="rId6"/>
            <a:srcRect l="24907" t="15920" r="27933" b="29480"/>
            <a:stretch>
              <a:fillRect/>
            </a:stretch>
          </p:blipFill>
          <p:spPr>
            <a:xfrm>
              <a:off x="15982" y="8045"/>
              <a:ext cx="536" cy="5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4" name="Imagem 103"/>
            <p:cNvPicPr/>
            <p:nvPr/>
          </p:nvPicPr>
          <p:blipFill>
            <a:blip r:embed="rId6"/>
            <a:srcRect l="24907" t="15920" r="27933" b="29480"/>
            <a:stretch>
              <a:fillRect/>
            </a:stretch>
          </p:blipFill>
          <p:spPr>
            <a:xfrm>
              <a:off x="16518" y="8045"/>
              <a:ext cx="536" cy="5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5" name="Imagem 104"/>
            <p:cNvPicPr/>
            <p:nvPr/>
          </p:nvPicPr>
          <p:blipFill>
            <a:blip r:embed="rId6"/>
            <a:srcRect l="24907" t="15920" r="27933" b="29480"/>
            <a:stretch>
              <a:fillRect/>
            </a:stretch>
          </p:blipFill>
          <p:spPr>
            <a:xfrm>
              <a:off x="16306" y="8337"/>
              <a:ext cx="536" cy="5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Grupo 116"/>
          <p:cNvGrpSpPr/>
          <p:nvPr/>
        </p:nvGrpSpPr>
        <p:grpSpPr>
          <a:xfrm rot="1140000">
            <a:off x="11823065" y="1013460"/>
            <a:ext cx="256540" cy="250825"/>
            <a:chOff x="1700" y="4042"/>
            <a:chExt cx="1662" cy="1283"/>
          </a:xfrm>
        </p:grpSpPr>
        <p:pic>
          <p:nvPicPr>
            <p:cNvPr id="118" name="Imagem 117"/>
            <p:cNvPicPr/>
            <p:nvPr/>
          </p:nvPicPr>
          <p:blipFill>
            <a:blip r:embed="rId9"/>
            <a:srcRect l="18528" t="21407" r="9264" b="26028"/>
            <a:stretch>
              <a:fillRect/>
            </a:stretch>
          </p:blipFill>
          <p:spPr>
            <a:xfrm>
              <a:off x="1700" y="4110"/>
              <a:ext cx="873" cy="792"/>
            </a:xfrm>
            <a:prstGeom prst="ellipse">
              <a:avLst/>
            </a:prstGeom>
            <a:ln>
              <a:solidFill>
                <a:srgbClr val="9B697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9" name="Imagem 118"/>
            <p:cNvPicPr/>
            <p:nvPr/>
          </p:nvPicPr>
          <p:blipFill>
            <a:blip r:embed="rId9"/>
            <a:srcRect l="18528" t="21407" r="9264" b="26028"/>
            <a:stretch>
              <a:fillRect/>
            </a:stretch>
          </p:blipFill>
          <p:spPr>
            <a:xfrm>
              <a:off x="2490" y="4042"/>
              <a:ext cx="873" cy="792"/>
            </a:xfrm>
            <a:prstGeom prst="ellipse">
              <a:avLst/>
            </a:prstGeom>
            <a:ln>
              <a:solidFill>
                <a:srgbClr val="9B697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0" name="Imagem 119"/>
            <p:cNvPicPr/>
            <p:nvPr/>
          </p:nvPicPr>
          <p:blipFill>
            <a:blip r:embed="rId9"/>
            <a:srcRect l="18528" t="21407" r="9264" b="26028"/>
            <a:stretch>
              <a:fillRect/>
            </a:stretch>
          </p:blipFill>
          <p:spPr>
            <a:xfrm>
              <a:off x="2079" y="4533"/>
              <a:ext cx="873" cy="792"/>
            </a:xfrm>
            <a:prstGeom prst="ellipse">
              <a:avLst/>
            </a:prstGeom>
            <a:ln>
              <a:solidFill>
                <a:srgbClr val="9B697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35" name="Imagem 134"/>
          <p:cNvPicPr/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8017" t="26358" r="33325" b="24158"/>
          <a:stretch>
            <a:fillRect/>
          </a:stretch>
        </p:blipFill>
        <p:spPr>
          <a:xfrm>
            <a:off x="4387215" y="3710940"/>
            <a:ext cx="841375" cy="1174750"/>
          </a:xfrm>
          <a:prstGeom prst="rect">
            <a:avLst/>
          </a:prstGeom>
          <a:effectLst/>
        </p:spPr>
      </p:pic>
      <p:pic>
        <p:nvPicPr>
          <p:cNvPr id="136" name="Imagem 135"/>
          <p:cNvPicPr/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38017" t="26358" r="33325" b="24158"/>
          <a:stretch>
            <a:fillRect/>
          </a:stretch>
        </p:blipFill>
        <p:spPr>
          <a:xfrm>
            <a:off x="4892040" y="4218305"/>
            <a:ext cx="787400" cy="965835"/>
          </a:xfrm>
          <a:prstGeom prst="rect">
            <a:avLst/>
          </a:prstGeom>
          <a:effectLst/>
        </p:spPr>
      </p:pic>
      <p:sp>
        <p:nvSpPr>
          <p:cNvPr id="138" name="Caixa de Texto 137"/>
          <p:cNvSpPr txBox="1"/>
          <p:nvPr/>
        </p:nvSpPr>
        <p:spPr>
          <a:xfrm>
            <a:off x="5511483" y="4122420"/>
            <a:ext cx="1169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 sz="7200">
                <a:ln w="10160">
                  <a:solidFill>
                    <a:schemeClr val="bg1"/>
                  </a:solidFill>
                  <a:prstDash val="solid"/>
                </a:ln>
                <a:noFill/>
                <a:effectLst>
                  <a:glow rad="127000">
                    <a:schemeClr val="bg1"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60</a:t>
            </a:r>
            <a:endParaRPr lang="pt-BR" altLang="en-US" sz="7200">
              <a:ln w="10160">
                <a:solidFill>
                  <a:schemeClr val="bg1"/>
                </a:solidFill>
                <a:prstDash val="solid"/>
              </a:ln>
              <a:noFill/>
              <a:effectLst>
                <a:glow rad="127000">
                  <a:schemeClr val="bg1"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55" name="Imagem 154"/>
          <p:cNvPicPr/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64710" y="3761740"/>
            <a:ext cx="494665" cy="76200"/>
          </a:xfrm>
          <a:prstGeom prst="rect">
            <a:avLst/>
          </a:prstGeom>
        </p:spPr>
      </p:pic>
      <p:pic>
        <p:nvPicPr>
          <p:cNvPr id="156" name="Imagem 155"/>
          <p:cNvPicPr/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5159375" y="4248785"/>
            <a:ext cx="494665" cy="76200"/>
          </a:xfrm>
          <a:prstGeom prst="rect">
            <a:avLst/>
          </a:prstGeom>
        </p:spPr>
      </p:pic>
      <p:pic>
        <p:nvPicPr>
          <p:cNvPr id="163" name="Imagem 162"/>
          <p:cNvPicPr/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3295" t="20116" r="13488" b="16268"/>
          <a:stretch>
            <a:fillRect/>
          </a:stretch>
        </p:blipFill>
        <p:spPr>
          <a:xfrm>
            <a:off x="6440170" y="3493770"/>
            <a:ext cx="313690" cy="240030"/>
          </a:xfrm>
          <a:prstGeom prst="rect">
            <a:avLst/>
          </a:prstGeom>
        </p:spPr>
      </p:pic>
      <p:pic>
        <p:nvPicPr>
          <p:cNvPr id="164" name="Imagem 163"/>
          <p:cNvPicPr/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3295" t="20116" r="13488" b="16268"/>
          <a:stretch>
            <a:fillRect/>
          </a:stretch>
        </p:blipFill>
        <p:spPr>
          <a:xfrm>
            <a:off x="5365750" y="3474085"/>
            <a:ext cx="313690" cy="240030"/>
          </a:xfrm>
          <a:prstGeom prst="rect">
            <a:avLst/>
          </a:prstGeom>
        </p:spPr>
      </p:pic>
      <p:grpSp>
        <p:nvGrpSpPr>
          <p:cNvPr id="182" name="Grupo 181"/>
          <p:cNvGrpSpPr/>
          <p:nvPr/>
        </p:nvGrpSpPr>
        <p:grpSpPr>
          <a:xfrm>
            <a:off x="7922260" y="1880235"/>
            <a:ext cx="1191895" cy="1957705"/>
            <a:chOff x="12476" y="2961"/>
            <a:chExt cx="1877" cy="3083"/>
          </a:xfrm>
        </p:grpSpPr>
        <p:pic>
          <p:nvPicPr>
            <p:cNvPr id="66" name="Imagem 65"/>
            <p:cNvPicPr/>
            <p:nvPr/>
          </p:nvPicPr>
          <p:blipFill>
            <a:blip r:embed="rId7"/>
            <a:srcRect l="9878" t="6971" r="12653" b="11128"/>
            <a:stretch>
              <a:fillRect/>
            </a:stretch>
          </p:blipFill>
          <p:spPr>
            <a:xfrm>
              <a:off x="12832" y="4611"/>
              <a:ext cx="537" cy="500"/>
            </a:xfrm>
            <a:prstGeom prst="ellipse">
              <a:avLst/>
            </a:prstGeom>
            <a:ln>
              <a:solidFill>
                <a:srgbClr val="D676C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9" name="Imagem 68"/>
            <p:cNvPicPr/>
            <p:nvPr/>
          </p:nvPicPr>
          <p:blipFill>
            <a:blip r:embed="rId9"/>
            <a:srcRect l="18528" t="21407" r="9264" b="26028"/>
            <a:stretch>
              <a:fillRect/>
            </a:stretch>
          </p:blipFill>
          <p:spPr>
            <a:xfrm>
              <a:off x="12832" y="5504"/>
              <a:ext cx="537" cy="500"/>
            </a:xfrm>
            <a:prstGeom prst="ellipse">
              <a:avLst/>
            </a:prstGeom>
            <a:ln>
              <a:solidFill>
                <a:srgbClr val="9B697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0" name="Imagem 69"/>
            <p:cNvPicPr/>
            <p:nvPr/>
          </p:nvPicPr>
          <p:blipFill>
            <a:blip r:embed="rId9"/>
            <a:srcRect l="18528" t="21407" r="9264" b="26028"/>
            <a:stretch>
              <a:fillRect/>
            </a:stretch>
          </p:blipFill>
          <p:spPr>
            <a:xfrm>
              <a:off x="13569" y="5471"/>
              <a:ext cx="537" cy="500"/>
            </a:xfrm>
            <a:prstGeom prst="ellipse">
              <a:avLst/>
            </a:prstGeom>
            <a:ln>
              <a:solidFill>
                <a:srgbClr val="9B697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1" name="Imagem 70"/>
            <p:cNvPicPr/>
            <p:nvPr/>
          </p:nvPicPr>
          <p:blipFill>
            <a:blip r:embed="rId9"/>
            <a:srcRect l="18528" t="21407" r="9264" b="26028"/>
            <a:stretch>
              <a:fillRect/>
            </a:stretch>
          </p:blipFill>
          <p:spPr>
            <a:xfrm>
              <a:off x="13239" y="5544"/>
              <a:ext cx="537" cy="500"/>
            </a:xfrm>
            <a:prstGeom prst="ellipse">
              <a:avLst/>
            </a:prstGeom>
            <a:ln>
              <a:solidFill>
                <a:srgbClr val="9B697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2" name="Imagem 71"/>
            <p:cNvPicPr/>
            <p:nvPr/>
          </p:nvPicPr>
          <p:blipFill>
            <a:blip r:embed="rId9"/>
            <a:srcRect l="18528" t="21407" r="9264" b="26028"/>
            <a:stretch>
              <a:fillRect/>
            </a:stretch>
          </p:blipFill>
          <p:spPr>
            <a:xfrm>
              <a:off x="12832" y="5044"/>
              <a:ext cx="537" cy="500"/>
            </a:xfrm>
            <a:prstGeom prst="ellipse">
              <a:avLst/>
            </a:prstGeom>
            <a:ln>
              <a:solidFill>
                <a:srgbClr val="9B697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Imagem 72"/>
            <p:cNvPicPr/>
            <p:nvPr/>
          </p:nvPicPr>
          <p:blipFill>
            <a:blip r:embed="rId9"/>
            <a:srcRect l="18528" t="21407" r="9264" b="26028"/>
            <a:stretch>
              <a:fillRect/>
            </a:stretch>
          </p:blipFill>
          <p:spPr>
            <a:xfrm>
              <a:off x="13238" y="5112"/>
              <a:ext cx="537" cy="500"/>
            </a:xfrm>
            <a:prstGeom prst="ellipse">
              <a:avLst/>
            </a:prstGeom>
            <a:ln>
              <a:solidFill>
                <a:srgbClr val="9B697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Imagem 74"/>
            <p:cNvPicPr/>
            <p:nvPr/>
          </p:nvPicPr>
          <p:blipFill>
            <a:blip r:embed="rId7"/>
            <a:srcRect l="9878" t="6971" r="12653" b="11128"/>
            <a:stretch>
              <a:fillRect/>
            </a:stretch>
          </p:blipFill>
          <p:spPr>
            <a:xfrm>
              <a:off x="13569" y="4612"/>
              <a:ext cx="537" cy="500"/>
            </a:xfrm>
            <a:prstGeom prst="ellipse">
              <a:avLst/>
            </a:prstGeom>
            <a:ln>
              <a:solidFill>
                <a:srgbClr val="D676C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6" name="Imagem 75"/>
            <p:cNvPicPr/>
            <p:nvPr/>
          </p:nvPicPr>
          <p:blipFill>
            <a:blip r:embed="rId7"/>
            <a:srcRect l="9878" t="6971" r="12653" b="11128"/>
            <a:stretch>
              <a:fillRect/>
            </a:stretch>
          </p:blipFill>
          <p:spPr>
            <a:xfrm>
              <a:off x="13239" y="4754"/>
              <a:ext cx="537" cy="500"/>
            </a:xfrm>
            <a:prstGeom prst="ellipse">
              <a:avLst/>
            </a:prstGeom>
            <a:ln>
              <a:solidFill>
                <a:srgbClr val="D676C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8" name="Imagem 77"/>
            <p:cNvPicPr/>
            <p:nvPr/>
          </p:nvPicPr>
          <p:blipFill>
            <a:blip r:embed="rId7"/>
            <a:srcRect l="9878" t="6971" r="12653" b="11128"/>
            <a:stretch>
              <a:fillRect/>
            </a:stretch>
          </p:blipFill>
          <p:spPr>
            <a:xfrm>
              <a:off x="13569" y="4113"/>
              <a:ext cx="537" cy="500"/>
            </a:xfrm>
            <a:prstGeom prst="ellipse">
              <a:avLst/>
            </a:prstGeom>
            <a:ln>
              <a:solidFill>
                <a:srgbClr val="D676C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9" name="Imagem 78"/>
            <p:cNvPicPr/>
            <p:nvPr/>
          </p:nvPicPr>
          <p:blipFill>
            <a:blip r:embed="rId7"/>
            <a:srcRect l="9878" t="6971" r="12653" b="11128"/>
            <a:stretch>
              <a:fillRect/>
            </a:stretch>
          </p:blipFill>
          <p:spPr>
            <a:xfrm>
              <a:off x="13239" y="4311"/>
              <a:ext cx="537" cy="500"/>
            </a:xfrm>
            <a:prstGeom prst="ellipse">
              <a:avLst/>
            </a:prstGeom>
            <a:ln>
              <a:solidFill>
                <a:srgbClr val="D676C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4" name="Imagem 73"/>
            <p:cNvPicPr/>
            <p:nvPr/>
          </p:nvPicPr>
          <p:blipFill>
            <a:blip r:embed="rId9"/>
            <a:srcRect l="18528" t="21407" r="9264" b="26028"/>
            <a:stretch>
              <a:fillRect/>
            </a:stretch>
          </p:blipFill>
          <p:spPr>
            <a:xfrm>
              <a:off x="13487" y="5044"/>
              <a:ext cx="866" cy="800"/>
            </a:xfrm>
            <a:prstGeom prst="ellipse">
              <a:avLst/>
            </a:prstGeom>
            <a:ln>
              <a:solidFill>
                <a:srgbClr val="9B697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0" name="Imagem 79"/>
            <p:cNvPicPr/>
            <p:nvPr/>
          </p:nvPicPr>
          <p:blipFill>
            <a:blip r:embed="rId6"/>
            <a:srcRect l="24907" t="15920" r="27933" b="29480"/>
            <a:stretch>
              <a:fillRect/>
            </a:stretch>
          </p:blipFill>
          <p:spPr>
            <a:xfrm>
              <a:off x="12832" y="3613"/>
              <a:ext cx="536" cy="5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1" name="Imagem 80"/>
            <p:cNvPicPr/>
            <p:nvPr/>
          </p:nvPicPr>
          <p:blipFill>
            <a:blip r:embed="rId6"/>
            <a:srcRect l="24907" t="15920" r="27933" b="29480"/>
            <a:stretch>
              <a:fillRect/>
            </a:stretch>
          </p:blipFill>
          <p:spPr>
            <a:xfrm>
              <a:off x="13569" y="3613"/>
              <a:ext cx="536" cy="5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7" name="Imagem 76"/>
            <p:cNvPicPr/>
            <p:nvPr/>
          </p:nvPicPr>
          <p:blipFill>
            <a:blip r:embed="rId7"/>
            <a:srcRect l="9878" t="6971" r="12653" b="11128"/>
            <a:stretch>
              <a:fillRect/>
            </a:stretch>
          </p:blipFill>
          <p:spPr>
            <a:xfrm>
              <a:off x="12476" y="3970"/>
              <a:ext cx="893" cy="701"/>
            </a:xfrm>
            <a:prstGeom prst="ellipse">
              <a:avLst/>
            </a:prstGeom>
            <a:ln>
              <a:solidFill>
                <a:srgbClr val="D676C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2" name="Imagem 81"/>
            <p:cNvPicPr/>
            <p:nvPr/>
          </p:nvPicPr>
          <p:blipFill>
            <a:blip r:embed="rId6"/>
            <a:srcRect l="24907" t="15920" r="27933" b="29480"/>
            <a:stretch>
              <a:fillRect/>
            </a:stretch>
          </p:blipFill>
          <p:spPr>
            <a:xfrm>
              <a:off x="13239" y="3819"/>
              <a:ext cx="536" cy="5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3" name="Imagem 82"/>
            <p:cNvPicPr/>
            <p:nvPr/>
          </p:nvPicPr>
          <p:blipFill>
            <a:blip r:embed="rId6"/>
            <a:srcRect l="24907" t="15920" r="27933" b="29480"/>
            <a:stretch>
              <a:fillRect/>
            </a:stretch>
          </p:blipFill>
          <p:spPr>
            <a:xfrm>
              <a:off x="12832" y="3207"/>
              <a:ext cx="536" cy="5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4" name="Imagem 83"/>
            <p:cNvPicPr/>
            <p:nvPr/>
          </p:nvPicPr>
          <p:blipFill>
            <a:blip r:embed="rId6"/>
            <a:srcRect l="24907" t="15920" r="27933" b="29480"/>
            <a:stretch>
              <a:fillRect/>
            </a:stretch>
          </p:blipFill>
          <p:spPr>
            <a:xfrm>
              <a:off x="13569" y="3207"/>
              <a:ext cx="536" cy="500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5" name="Imagem 84"/>
            <p:cNvPicPr/>
            <p:nvPr/>
          </p:nvPicPr>
          <p:blipFill>
            <a:blip r:embed="rId6"/>
            <a:srcRect l="24907" t="15920" r="27933" b="29480"/>
            <a:stretch>
              <a:fillRect/>
            </a:stretch>
          </p:blipFill>
          <p:spPr>
            <a:xfrm>
              <a:off x="13074" y="2961"/>
              <a:ext cx="867" cy="746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90" name="Grupo 89"/>
            <p:cNvGrpSpPr/>
            <p:nvPr/>
          </p:nvGrpSpPr>
          <p:grpSpPr>
            <a:xfrm rot="20700000">
              <a:off x="13046" y="4486"/>
              <a:ext cx="411" cy="376"/>
              <a:chOff x="16217" y="9849"/>
              <a:chExt cx="950" cy="805"/>
            </a:xfrm>
          </p:grpSpPr>
          <p:pic>
            <p:nvPicPr>
              <p:cNvPr id="91" name="Imagem 90"/>
              <p:cNvPicPr/>
              <p:nvPr/>
            </p:nvPicPr>
            <p:blipFill>
              <a:blip r:embed="rId7"/>
              <a:srcRect l="9878" t="6971" r="12653" b="11128"/>
              <a:stretch>
                <a:fillRect/>
              </a:stretch>
            </p:blipFill>
            <p:spPr>
              <a:xfrm>
                <a:off x="16217" y="10020"/>
                <a:ext cx="551" cy="459"/>
              </a:xfrm>
              <a:prstGeom prst="ellipse">
                <a:avLst/>
              </a:prstGeom>
              <a:ln>
                <a:solidFill>
                  <a:srgbClr val="D676C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2" name="Imagem 91"/>
              <p:cNvPicPr/>
              <p:nvPr/>
            </p:nvPicPr>
            <p:blipFill>
              <a:blip r:embed="rId7"/>
              <a:srcRect l="9878" t="6971" r="12653" b="11128"/>
              <a:stretch>
                <a:fillRect/>
              </a:stretch>
            </p:blipFill>
            <p:spPr>
              <a:xfrm>
                <a:off x="16617" y="9849"/>
                <a:ext cx="551" cy="459"/>
              </a:xfrm>
              <a:prstGeom prst="ellipse">
                <a:avLst/>
              </a:prstGeom>
              <a:ln>
                <a:solidFill>
                  <a:srgbClr val="D676C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3" name="Imagem 92"/>
              <p:cNvPicPr/>
              <p:nvPr/>
            </p:nvPicPr>
            <p:blipFill>
              <a:blip r:embed="rId7"/>
              <a:srcRect l="9878" t="6971" r="12653" b="11128"/>
              <a:stretch>
                <a:fillRect/>
              </a:stretch>
            </p:blipFill>
            <p:spPr>
              <a:xfrm>
                <a:off x="16480" y="10196"/>
                <a:ext cx="551" cy="459"/>
              </a:xfrm>
              <a:prstGeom prst="ellipse">
                <a:avLst/>
              </a:prstGeom>
              <a:ln>
                <a:solidFill>
                  <a:srgbClr val="D676C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94" name="Grupo 93"/>
            <p:cNvGrpSpPr/>
            <p:nvPr/>
          </p:nvGrpSpPr>
          <p:grpSpPr>
            <a:xfrm>
              <a:off x="13589" y="4157"/>
              <a:ext cx="411" cy="376"/>
              <a:chOff x="16217" y="9849"/>
              <a:chExt cx="950" cy="805"/>
            </a:xfrm>
          </p:grpSpPr>
          <p:pic>
            <p:nvPicPr>
              <p:cNvPr id="95" name="Imagem 94"/>
              <p:cNvPicPr/>
              <p:nvPr/>
            </p:nvPicPr>
            <p:blipFill>
              <a:blip r:embed="rId7"/>
              <a:srcRect l="9878" t="6971" r="12653" b="11128"/>
              <a:stretch>
                <a:fillRect/>
              </a:stretch>
            </p:blipFill>
            <p:spPr>
              <a:xfrm>
                <a:off x="16217" y="10020"/>
                <a:ext cx="551" cy="459"/>
              </a:xfrm>
              <a:prstGeom prst="ellipse">
                <a:avLst/>
              </a:prstGeom>
              <a:ln>
                <a:solidFill>
                  <a:srgbClr val="D676C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6" name="Imagem 95"/>
              <p:cNvPicPr/>
              <p:nvPr/>
            </p:nvPicPr>
            <p:blipFill>
              <a:blip r:embed="rId7"/>
              <a:srcRect l="9878" t="6971" r="12653" b="11128"/>
              <a:stretch>
                <a:fillRect/>
              </a:stretch>
            </p:blipFill>
            <p:spPr>
              <a:xfrm>
                <a:off x="16617" y="9849"/>
                <a:ext cx="551" cy="459"/>
              </a:xfrm>
              <a:prstGeom prst="ellipse">
                <a:avLst/>
              </a:prstGeom>
              <a:ln>
                <a:solidFill>
                  <a:srgbClr val="D676C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7" name="Imagem 96"/>
              <p:cNvPicPr/>
              <p:nvPr/>
            </p:nvPicPr>
            <p:blipFill>
              <a:blip r:embed="rId7"/>
              <a:srcRect l="9878" t="6971" r="12653" b="11128"/>
              <a:stretch>
                <a:fillRect/>
              </a:stretch>
            </p:blipFill>
            <p:spPr>
              <a:xfrm>
                <a:off x="16480" y="10196"/>
                <a:ext cx="551" cy="459"/>
              </a:xfrm>
              <a:prstGeom prst="ellipse">
                <a:avLst/>
              </a:prstGeom>
              <a:ln>
                <a:solidFill>
                  <a:srgbClr val="D676C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01" name="Grupo 100"/>
            <p:cNvGrpSpPr/>
            <p:nvPr/>
          </p:nvGrpSpPr>
          <p:grpSpPr>
            <a:xfrm rot="1500000">
              <a:off x="12914" y="3524"/>
              <a:ext cx="467" cy="337"/>
              <a:chOff x="15982" y="8045"/>
              <a:chExt cx="1072" cy="792"/>
            </a:xfrm>
          </p:grpSpPr>
          <p:pic>
            <p:nvPicPr>
              <p:cNvPr id="98" name="Imagem 97"/>
              <p:cNvPicPr/>
              <p:nvPr/>
            </p:nvPicPr>
            <p:blipFill>
              <a:blip r:embed="rId6"/>
              <a:srcRect l="24907" t="15920" r="27933" b="29480"/>
              <a:stretch>
                <a:fillRect/>
              </a:stretch>
            </p:blipFill>
            <p:spPr>
              <a:xfrm>
                <a:off x="15982" y="8045"/>
                <a:ext cx="536" cy="50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99" name="Imagem 98"/>
              <p:cNvPicPr/>
              <p:nvPr/>
            </p:nvPicPr>
            <p:blipFill>
              <a:blip r:embed="rId6"/>
              <a:srcRect l="24907" t="15920" r="27933" b="29480"/>
              <a:stretch>
                <a:fillRect/>
              </a:stretch>
            </p:blipFill>
            <p:spPr>
              <a:xfrm>
                <a:off x="16518" y="8045"/>
                <a:ext cx="536" cy="50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0" name="Imagem 99"/>
              <p:cNvPicPr/>
              <p:nvPr/>
            </p:nvPicPr>
            <p:blipFill>
              <a:blip r:embed="rId6"/>
              <a:srcRect l="24907" t="15920" r="27933" b="29480"/>
              <a:stretch>
                <a:fillRect/>
              </a:stretch>
            </p:blipFill>
            <p:spPr>
              <a:xfrm>
                <a:off x="16306" y="8337"/>
                <a:ext cx="536" cy="500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09" name="Grupo 108"/>
            <p:cNvGrpSpPr/>
            <p:nvPr/>
          </p:nvGrpSpPr>
          <p:grpSpPr>
            <a:xfrm rot="1140000">
              <a:off x="13320" y="4926"/>
              <a:ext cx="404" cy="395"/>
              <a:chOff x="1700" y="4042"/>
              <a:chExt cx="1662" cy="1283"/>
            </a:xfrm>
          </p:grpSpPr>
          <p:pic>
            <p:nvPicPr>
              <p:cNvPr id="110" name="Imagem 109"/>
              <p:cNvPicPr/>
              <p:nvPr/>
            </p:nvPicPr>
            <p:blipFill>
              <a:blip r:embed="rId9"/>
              <a:srcRect l="18528" t="21407" r="9264" b="26028"/>
              <a:stretch>
                <a:fillRect/>
              </a:stretch>
            </p:blipFill>
            <p:spPr>
              <a:xfrm>
                <a:off x="1700" y="4110"/>
                <a:ext cx="873" cy="792"/>
              </a:xfrm>
              <a:prstGeom prst="ellipse">
                <a:avLst/>
              </a:prstGeom>
              <a:ln>
                <a:solidFill>
                  <a:srgbClr val="9B697A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1" name="Imagem 110"/>
              <p:cNvPicPr/>
              <p:nvPr/>
            </p:nvPicPr>
            <p:blipFill>
              <a:blip r:embed="rId9"/>
              <a:srcRect l="18528" t="21407" r="9264" b="26028"/>
              <a:stretch>
                <a:fillRect/>
              </a:stretch>
            </p:blipFill>
            <p:spPr>
              <a:xfrm>
                <a:off x="2490" y="4042"/>
                <a:ext cx="873" cy="792"/>
              </a:xfrm>
              <a:prstGeom prst="ellipse">
                <a:avLst/>
              </a:prstGeom>
              <a:ln>
                <a:solidFill>
                  <a:srgbClr val="9B697A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2" name="Imagem 111"/>
              <p:cNvPicPr/>
              <p:nvPr/>
            </p:nvPicPr>
            <p:blipFill>
              <a:blip r:embed="rId9"/>
              <a:srcRect l="18528" t="21407" r="9264" b="26028"/>
              <a:stretch>
                <a:fillRect/>
              </a:stretch>
            </p:blipFill>
            <p:spPr>
              <a:xfrm>
                <a:off x="2079" y="4533"/>
                <a:ext cx="873" cy="792"/>
              </a:xfrm>
              <a:prstGeom prst="ellipse">
                <a:avLst/>
              </a:prstGeom>
              <a:ln>
                <a:solidFill>
                  <a:srgbClr val="9B697A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21" name="Grupo 120"/>
            <p:cNvGrpSpPr/>
            <p:nvPr/>
          </p:nvGrpSpPr>
          <p:grpSpPr>
            <a:xfrm rot="1140000">
              <a:off x="13040" y="5494"/>
              <a:ext cx="404" cy="395"/>
              <a:chOff x="1700" y="4042"/>
              <a:chExt cx="1662" cy="1283"/>
            </a:xfrm>
          </p:grpSpPr>
          <p:pic>
            <p:nvPicPr>
              <p:cNvPr id="122" name="Imagem 121"/>
              <p:cNvPicPr/>
              <p:nvPr/>
            </p:nvPicPr>
            <p:blipFill>
              <a:blip r:embed="rId9"/>
              <a:srcRect l="18528" t="21407" r="9264" b="26028"/>
              <a:stretch>
                <a:fillRect/>
              </a:stretch>
            </p:blipFill>
            <p:spPr>
              <a:xfrm>
                <a:off x="1700" y="4110"/>
                <a:ext cx="873" cy="792"/>
              </a:xfrm>
              <a:prstGeom prst="ellipse">
                <a:avLst/>
              </a:prstGeom>
              <a:ln>
                <a:solidFill>
                  <a:srgbClr val="9B697A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3" name="Imagem 122"/>
              <p:cNvPicPr/>
              <p:nvPr/>
            </p:nvPicPr>
            <p:blipFill>
              <a:blip r:embed="rId9"/>
              <a:srcRect l="18528" t="21407" r="9264" b="26028"/>
              <a:stretch>
                <a:fillRect/>
              </a:stretch>
            </p:blipFill>
            <p:spPr>
              <a:xfrm>
                <a:off x="2490" y="4042"/>
                <a:ext cx="873" cy="792"/>
              </a:xfrm>
              <a:prstGeom prst="ellipse">
                <a:avLst/>
              </a:prstGeom>
              <a:ln>
                <a:solidFill>
                  <a:srgbClr val="9B697A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4" name="Imagem 123"/>
              <p:cNvPicPr/>
              <p:nvPr/>
            </p:nvPicPr>
            <p:blipFill>
              <a:blip r:embed="rId9"/>
              <a:srcRect l="18528" t="21407" r="9264" b="26028"/>
              <a:stretch>
                <a:fillRect/>
              </a:stretch>
            </p:blipFill>
            <p:spPr>
              <a:xfrm>
                <a:off x="2079" y="4533"/>
                <a:ext cx="873" cy="792"/>
              </a:xfrm>
              <a:prstGeom prst="ellipse">
                <a:avLst/>
              </a:prstGeom>
              <a:ln>
                <a:solidFill>
                  <a:srgbClr val="9B697A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6" name="Imagem 165" descr="rosa artificial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380000">
              <a:off x="13052" y="5181"/>
              <a:ext cx="377" cy="377"/>
            </a:xfrm>
            <a:prstGeom prst="rect">
              <a:avLst/>
            </a:prstGeom>
          </p:spPr>
        </p:pic>
        <p:pic>
          <p:nvPicPr>
            <p:cNvPr id="167" name="Imagem 166" descr="rosa artificial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380000">
              <a:off x="13501" y="4510"/>
              <a:ext cx="377" cy="377"/>
            </a:xfrm>
            <a:prstGeom prst="rect">
              <a:avLst/>
            </a:prstGeom>
          </p:spPr>
        </p:pic>
        <p:pic>
          <p:nvPicPr>
            <p:cNvPr id="168" name="Imagem 167" descr="rosa artificial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380000">
              <a:off x="13276" y="3601"/>
              <a:ext cx="377" cy="377"/>
            </a:xfrm>
            <a:prstGeom prst="rect">
              <a:avLst/>
            </a:prstGeom>
          </p:spPr>
        </p:pic>
      </p:grpSp>
      <p:grpSp>
        <p:nvGrpSpPr>
          <p:cNvPr id="183" name="Grupo 182"/>
          <p:cNvGrpSpPr/>
          <p:nvPr/>
        </p:nvGrpSpPr>
        <p:grpSpPr>
          <a:xfrm>
            <a:off x="4229100" y="612140"/>
            <a:ext cx="929640" cy="770255"/>
            <a:chOff x="6660" y="964"/>
            <a:chExt cx="1464" cy="1213"/>
          </a:xfrm>
        </p:grpSpPr>
        <p:pic>
          <p:nvPicPr>
            <p:cNvPr id="125" name="Imagem 124"/>
            <p:cNvPicPr/>
            <p:nvPr/>
          </p:nvPicPr>
          <p:blipFill>
            <a:blip r:embed="rId7"/>
            <a:srcRect l="9878" t="6971" r="12653" b="11128"/>
            <a:stretch>
              <a:fillRect/>
            </a:stretch>
          </p:blipFill>
          <p:spPr>
            <a:xfrm>
              <a:off x="7484" y="1677"/>
              <a:ext cx="537" cy="500"/>
            </a:xfrm>
            <a:prstGeom prst="ellipse">
              <a:avLst/>
            </a:prstGeom>
            <a:ln>
              <a:solidFill>
                <a:srgbClr val="D676C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6" name="Imagem 125"/>
            <p:cNvPicPr/>
            <p:nvPr/>
          </p:nvPicPr>
          <p:blipFill>
            <a:blip r:embed="rId7"/>
            <a:srcRect l="9878" t="6971" r="12653" b="11128"/>
            <a:stretch>
              <a:fillRect/>
            </a:stretch>
          </p:blipFill>
          <p:spPr>
            <a:xfrm>
              <a:off x="7588" y="1180"/>
              <a:ext cx="537" cy="500"/>
            </a:xfrm>
            <a:prstGeom prst="ellipse">
              <a:avLst/>
            </a:prstGeom>
            <a:ln>
              <a:solidFill>
                <a:srgbClr val="D676C3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7" name="Imagem 126"/>
            <p:cNvPicPr/>
            <p:nvPr/>
          </p:nvPicPr>
          <p:blipFill>
            <a:blip r:embed="rId9"/>
            <a:srcRect l="18528" t="21407" r="9264" b="26028"/>
            <a:stretch>
              <a:fillRect/>
            </a:stretch>
          </p:blipFill>
          <p:spPr>
            <a:xfrm>
              <a:off x="7163" y="1677"/>
              <a:ext cx="537" cy="500"/>
            </a:xfrm>
            <a:prstGeom prst="ellipse">
              <a:avLst/>
            </a:prstGeom>
            <a:ln>
              <a:solidFill>
                <a:srgbClr val="9B697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8" name="Imagem 127"/>
            <p:cNvPicPr/>
            <p:nvPr/>
          </p:nvPicPr>
          <p:blipFill>
            <a:blip r:embed="rId9"/>
            <a:srcRect l="18528" t="21407" r="9264" b="26028"/>
            <a:stretch>
              <a:fillRect/>
            </a:stretch>
          </p:blipFill>
          <p:spPr>
            <a:xfrm>
              <a:off x="7303" y="1180"/>
              <a:ext cx="537" cy="500"/>
            </a:xfrm>
            <a:prstGeom prst="ellipse">
              <a:avLst/>
            </a:prstGeom>
            <a:ln>
              <a:solidFill>
                <a:srgbClr val="9B697A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9" name="Imagem 128"/>
            <p:cNvPicPr/>
            <p:nvPr/>
          </p:nvPicPr>
          <p:blipFill>
            <a:blip r:embed="rId6"/>
            <a:srcRect l="24907" t="15920" r="27933" b="29480"/>
            <a:stretch>
              <a:fillRect/>
            </a:stretch>
          </p:blipFill>
          <p:spPr>
            <a:xfrm>
              <a:off x="6660" y="964"/>
              <a:ext cx="824" cy="824"/>
            </a:xfrm>
            <a:prstGeom prst="ellipse">
              <a:avLst/>
            </a:prstGeom>
            <a:ln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30" name="Grupo 129"/>
            <p:cNvGrpSpPr/>
            <p:nvPr/>
          </p:nvGrpSpPr>
          <p:grpSpPr>
            <a:xfrm rot="20460000">
              <a:off x="7295" y="1523"/>
              <a:ext cx="411" cy="376"/>
              <a:chOff x="16217" y="9849"/>
              <a:chExt cx="950" cy="805"/>
            </a:xfrm>
          </p:grpSpPr>
          <p:pic>
            <p:nvPicPr>
              <p:cNvPr id="131" name="Imagem 130"/>
              <p:cNvPicPr/>
              <p:nvPr/>
            </p:nvPicPr>
            <p:blipFill>
              <a:blip r:embed="rId7"/>
              <a:srcRect l="9878" t="6971" r="12653" b="11128"/>
              <a:stretch>
                <a:fillRect/>
              </a:stretch>
            </p:blipFill>
            <p:spPr>
              <a:xfrm>
                <a:off x="16217" y="10020"/>
                <a:ext cx="551" cy="459"/>
              </a:xfrm>
              <a:prstGeom prst="ellipse">
                <a:avLst/>
              </a:prstGeom>
              <a:ln>
                <a:solidFill>
                  <a:srgbClr val="D676C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2" name="Imagem 131"/>
              <p:cNvPicPr/>
              <p:nvPr/>
            </p:nvPicPr>
            <p:blipFill>
              <a:blip r:embed="rId7"/>
              <a:srcRect l="9878" t="6971" r="12653" b="11128"/>
              <a:stretch>
                <a:fillRect/>
              </a:stretch>
            </p:blipFill>
            <p:spPr>
              <a:xfrm>
                <a:off x="16617" y="9849"/>
                <a:ext cx="551" cy="459"/>
              </a:xfrm>
              <a:prstGeom prst="ellipse">
                <a:avLst/>
              </a:prstGeom>
              <a:ln>
                <a:solidFill>
                  <a:srgbClr val="D676C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Imagem 132"/>
              <p:cNvPicPr/>
              <p:nvPr/>
            </p:nvPicPr>
            <p:blipFill>
              <a:blip r:embed="rId7"/>
              <a:srcRect l="9878" t="6971" r="12653" b="11128"/>
              <a:stretch>
                <a:fillRect/>
              </a:stretch>
            </p:blipFill>
            <p:spPr>
              <a:xfrm>
                <a:off x="16480" y="10196"/>
                <a:ext cx="551" cy="459"/>
              </a:xfrm>
              <a:prstGeom prst="ellipse">
                <a:avLst/>
              </a:prstGeom>
              <a:ln>
                <a:solidFill>
                  <a:srgbClr val="D676C3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9" name="Imagem 168" descr="rosa artificial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380000">
              <a:off x="7625" y="1525"/>
              <a:ext cx="377" cy="377"/>
            </a:xfrm>
            <a:prstGeom prst="rect">
              <a:avLst/>
            </a:prstGeom>
          </p:spPr>
        </p:pic>
      </p:grpSp>
      <p:grpSp>
        <p:nvGrpSpPr>
          <p:cNvPr id="181" name="Grupo 180"/>
          <p:cNvGrpSpPr/>
          <p:nvPr/>
        </p:nvGrpSpPr>
        <p:grpSpPr>
          <a:xfrm>
            <a:off x="3682365" y="3930015"/>
            <a:ext cx="1229360" cy="1374140"/>
            <a:chOff x="5996" y="6189"/>
            <a:chExt cx="1936" cy="2164"/>
          </a:xfrm>
        </p:grpSpPr>
        <p:grpSp>
          <p:nvGrpSpPr>
            <p:cNvPr id="150" name="Grupo 149"/>
            <p:cNvGrpSpPr/>
            <p:nvPr/>
          </p:nvGrpSpPr>
          <p:grpSpPr>
            <a:xfrm>
              <a:off x="5996" y="6189"/>
              <a:ext cx="1936" cy="2165"/>
              <a:chOff x="5996" y="6189"/>
              <a:chExt cx="1936" cy="2165"/>
            </a:xfrm>
          </p:grpSpPr>
          <p:grpSp>
            <p:nvGrpSpPr>
              <p:cNvPr id="148" name="Grupo 147"/>
              <p:cNvGrpSpPr/>
              <p:nvPr/>
            </p:nvGrpSpPr>
            <p:grpSpPr>
              <a:xfrm rot="18000000" flipV="1">
                <a:off x="6176" y="6598"/>
                <a:ext cx="1576" cy="1936"/>
                <a:chOff x="6123" y="6643"/>
                <a:chExt cx="1576" cy="1936"/>
              </a:xfrm>
            </p:grpSpPr>
            <p:pic>
              <p:nvPicPr>
                <p:cNvPr id="139" name="Imagem 138"/>
                <p:cNvPicPr/>
                <p:nvPr/>
              </p:nvPicPr>
              <p:blipFill>
                <a:blip r:embed="rId6"/>
                <a:srcRect l="24907" t="15920" r="27933" b="29480"/>
                <a:stretch>
                  <a:fillRect/>
                </a:stretch>
              </p:blipFill>
              <p:spPr>
                <a:xfrm>
                  <a:off x="7163" y="7962"/>
                  <a:ext cx="536" cy="500"/>
                </a:xfrm>
                <a:prstGeom prst="ellips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0" name="Imagem 139"/>
                <p:cNvPicPr/>
                <p:nvPr/>
              </p:nvPicPr>
              <p:blipFill>
                <a:blip r:embed="rId6"/>
                <a:srcRect l="24907" t="15920" r="27933" b="29480"/>
                <a:stretch>
                  <a:fillRect/>
                </a:stretch>
              </p:blipFill>
              <p:spPr>
                <a:xfrm>
                  <a:off x="6948" y="7694"/>
                  <a:ext cx="536" cy="500"/>
                </a:xfrm>
                <a:prstGeom prst="ellips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1" name="Imagem 140"/>
                <p:cNvPicPr/>
                <p:nvPr/>
              </p:nvPicPr>
              <p:blipFill>
                <a:blip r:embed="rId6"/>
                <a:srcRect l="24907" t="15920" r="27933" b="29480"/>
                <a:stretch>
                  <a:fillRect/>
                </a:stretch>
              </p:blipFill>
              <p:spPr>
                <a:xfrm>
                  <a:off x="6827" y="8079"/>
                  <a:ext cx="536" cy="500"/>
                </a:xfrm>
                <a:prstGeom prst="ellipse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Imagem 141"/>
                <p:cNvPicPr/>
                <p:nvPr/>
              </p:nvPicPr>
              <p:blipFill>
                <a:blip r:embed="rId9"/>
                <a:srcRect l="18528" t="21407" r="9264" b="26028"/>
                <a:stretch>
                  <a:fillRect/>
                </a:stretch>
              </p:blipFill>
              <p:spPr>
                <a:xfrm>
                  <a:off x="6626" y="7363"/>
                  <a:ext cx="537" cy="500"/>
                </a:xfrm>
                <a:prstGeom prst="ellipse">
                  <a:avLst/>
                </a:prstGeom>
                <a:ln>
                  <a:solidFill>
                    <a:srgbClr val="9B697A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3" name="Imagem 142"/>
                <p:cNvPicPr/>
                <p:nvPr/>
              </p:nvPicPr>
              <p:blipFill>
                <a:blip r:embed="rId9"/>
                <a:srcRect l="18528" t="21407" r="9264" b="26028"/>
                <a:stretch>
                  <a:fillRect/>
                </a:stretch>
              </p:blipFill>
              <p:spPr>
                <a:xfrm>
                  <a:off x="6176" y="7691"/>
                  <a:ext cx="826" cy="824"/>
                </a:xfrm>
                <a:prstGeom prst="ellipse">
                  <a:avLst/>
                </a:prstGeom>
                <a:ln>
                  <a:solidFill>
                    <a:srgbClr val="9B697A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4" name="Imagem 143"/>
                <p:cNvPicPr/>
                <p:nvPr/>
              </p:nvPicPr>
              <p:blipFill>
                <a:blip r:embed="rId9"/>
                <a:srcRect l="18528" t="21407" r="9264" b="26028"/>
                <a:stretch>
                  <a:fillRect/>
                </a:stretch>
              </p:blipFill>
              <p:spPr>
                <a:xfrm>
                  <a:off x="6290" y="7363"/>
                  <a:ext cx="537" cy="500"/>
                </a:xfrm>
                <a:prstGeom prst="ellipse">
                  <a:avLst/>
                </a:prstGeom>
                <a:ln>
                  <a:solidFill>
                    <a:srgbClr val="9B697A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5" name="Imagem 144"/>
                <p:cNvPicPr/>
                <p:nvPr/>
              </p:nvPicPr>
              <p:blipFill>
                <a:blip r:embed="rId7"/>
                <a:srcRect l="9878" t="6971" r="12653" b="11128"/>
                <a:stretch>
                  <a:fillRect/>
                </a:stretch>
              </p:blipFill>
              <p:spPr>
                <a:xfrm>
                  <a:off x="6626" y="6883"/>
                  <a:ext cx="729" cy="754"/>
                </a:xfrm>
                <a:prstGeom prst="ellipse">
                  <a:avLst/>
                </a:prstGeom>
                <a:ln>
                  <a:solidFill>
                    <a:srgbClr val="D676C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6" name="Imagem 145"/>
                <p:cNvPicPr/>
                <p:nvPr/>
              </p:nvPicPr>
              <p:blipFill>
                <a:blip r:embed="rId7"/>
                <a:srcRect l="9878" t="6971" r="12653" b="11128"/>
                <a:stretch>
                  <a:fillRect/>
                </a:stretch>
              </p:blipFill>
              <p:spPr>
                <a:xfrm>
                  <a:off x="6123" y="7036"/>
                  <a:ext cx="537" cy="500"/>
                </a:xfrm>
                <a:prstGeom prst="ellipse">
                  <a:avLst/>
                </a:prstGeom>
                <a:ln>
                  <a:solidFill>
                    <a:srgbClr val="D676C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7" name="Imagem 146"/>
                <p:cNvPicPr/>
                <p:nvPr/>
              </p:nvPicPr>
              <p:blipFill>
                <a:blip r:embed="rId7"/>
                <a:srcRect l="9878" t="6971" r="12653" b="11128"/>
                <a:stretch>
                  <a:fillRect/>
                </a:stretch>
              </p:blipFill>
              <p:spPr>
                <a:xfrm>
                  <a:off x="6411" y="6643"/>
                  <a:ext cx="537" cy="500"/>
                </a:xfrm>
                <a:prstGeom prst="ellipse">
                  <a:avLst/>
                </a:prstGeom>
                <a:ln>
                  <a:solidFill>
                    <a:srgbClr val="D676C3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49" name="Imagem 148"/>
              <p:cNvPicPr/>
              <p:nvPr/>
            </p:nvPicPr>
            <p:blipFill>
              <a:blip r:embed="rId6"/>
              <a:srcRect l="24907" t="15920" r="27933" b="29480"/>
              <a:stretch>
                <a:fillRect/>
              </a:stretch>
            </p:blipFill>
            <p:spPr>
              <a:xfrm>
                <a:off x="6126" y="6189"/>
                <a:ext cx="659" cy="709"/>
              </a:xfrm>
              <a:prstGeom prst="ellips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70" name="Imagem 169" descr="rosa artificial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380000">
              <a:off x="6919" y="7770"/>
              <a:ext cx="489" cy="489"/>
            </a:xfrm>
            <a:prstGeom prst="rect">
              <a:avLst/>
            </a:prstGeom>
          </p:spPr>
        </p:pic>
        <p:pic>
          <p:nvPicPr>
            <p:cNvPr id="171" name="Imagem 170" descr="rosa artificial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1380000">
              <a:off x="6477" y="6842"/>
              <a:ext cx="413" cy="413"/>
            </a:xfrm>
            <a:prstGeom prst="rect">
              <a:avLst/>
            </a:prstGeom>
          </p:spPr>
        </p:pic>
      </p:grpSp>
      <p:grpSp>
        <p:nvGrpSpPr>
          <p:cNvPr id="175" name="Grupo 174"/>
          <p:cNvGrpSpPr/>
          <p:nvPr/>
        </p:nvGrpSpPr>
        <p:grpSpPr>
          <a:xfrm>
            <a:off x="7117715" y="2715895"/>
            <a:ext cx="959485" cy="1096010"/>
            <a:chOff x="11209" y="4277"/>
            <a:chExt cx="1511" cy="1726"/>
          </a:xfrm>
        </p:grpSpPr>
        <p:pic>
          <p:nvPicPr>
            <p:cNvPr id="153" name="Imagem 152"/>
            <p:cNvPicPr/>
            <p:nvPr/>
          </p:nvPicPr>
          <p:blipFill>
            <a:blip r:embed="rId1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9501" t="19915" r="32312" b="11784"/>
            <a:stretch>
              <a:fillRect/>
            </a:stretch>
          </p:blipFill>
          <p:spPr>
            <a:xfrm>
              <a:off x="11707" y="5161"/>
              <a:ext cx="521" cy="843"/>
            </a:xfrm>
            <a:prstGeom prst="rect">
              <a:avLst/>
            </a:prstGeom>
          </p:spPr>
        </p:pic>
        <p:pic>
          <p:nvPicPr>
            <p:cNvPr id="173" name="Imagem 172" descr="buque de rosas"/>
            <p:cNvPicPr>
              <a:picLocks noChangeAspect="1"/>
            </p:cNvPicPr>
            <p:nvPr/>
          </p:nvPicPr>
          <p:blipFill>
            <a:blip r:embed="rId14"/>
            <a:srcRect l="11848" r="12170" b="31308"/>
            <a:stretch>
              <a:fillRect/>
            </a:stretch>
          </p:blipFill>
          <p:spPr>
            <a:xfrm>
              <a:off x="11540" y="4277"/>
              <a:ext cx="1180" cy="1067"/>
            </a:xfrm>
            <a:prstGeom prst="rect">
              <a:avLst/>
            </a:prstGeom>
          </p:spPr>
        </p:pic>
        <p:pic>
          <p:nvPicPr>
            <p:cNvPr id="174" name="Imagem 173" descr="buque de rosas"/>
            <p:cNvPicPr>
              <a:picLocks noChangeAspect="1"/>
            </p:cNvPicPr>
            <p:nvPr/>
          </p:nvPicPr>
          <p:blipFill>
            <a:blip r:embed="rId14"/>
            <a:srcRect l="11848" r="12170" b="31308"/>
            <a:stretch>
              <a:fillRect/>
            </a:stretch>
          </p:blipFill>
          <p:spPr>
            <a:xfrm>
              <a:off x="11209" y="4277"/>
              <a:ext cx="1180" cy="1067"/>
            </a:xfrm>
            <a:prstGeom prst="rect">
              <a:avLst/>
            </a:prstGeom>
          </p:spPr>
        </p:pic>
      </p:grpSp>
      <p:grpSp>
        <p:nvGrpSpPr>
          <p:cNvPr id="176" name="Grupo 175"/>
          <p:cNvGrpSpPr/>
          <p:nvPr/>
        </p:nvGrpSpPr>
        <p:grpSpPr>
          <a:xfrm>
            <a:off x="4113530" y="2726690"/>
            <a:ext cx="959485" cy="1096010"/>
            <a:chOff x="11209" y="4277"/>
            <a:chExt cx="1511" cy="1726"/>
          </a:xfrm>
        </p:grpSpPr>
        <p:pic>
          <p:nvPicPr>
            <p:cNvPr id="177" name="Imagem 176"/>
            <p:cNvPicPr/>
            <p:nvPr/>
          </p:nvPicPr>
          <p:blipFill>
            <a:blip r:embed="rId1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rcRect l="29501" t="19915" r="32312" b="11784"/>
            <a:stretch>
              <a:fillRect/>
            </a:stretch>
          </p:blipFill>
          <p:spPr>
            <a:xfrm>
              <a:off x="11707" y="5161"/>
              <a:ext cx="521" cy="843"/>
            </a:xfrm>
            <a:prstGeom prst="rect">
              <a:avLst/>
            </a:prstGeom>
          </p:spPr>
        </p:pic>
        <p:pic>
          <p:nvPicPr>
            <p:cNvPr id="178" name="Imagem 177" descr="buque de rosas"/>
            <p:cNvPicPr>
              <a:picLocks noChangeAspect="1"/>
            </p:cNvPicPr>
            <p:nvPr/>
          </p:nvPicPr>
          <p:blipFill>
            <a:blip r:embed="rId14"/>
            <a:srcRect l="11848" r="12170" b="31308"/>
            <a:stretch>
              <a:fillRect/>
            </a:stretch>
          </p:blipFill>
          <p:spPr>
            <a:xfrm>
              <a:off x="11540" y="4277"/>
              <a:ext cx="1180" cy="1067"/>
            </a:xfrm>
            <a:prstGeom prst="rect">
              <a:avLst/>
            </a:prstGeom>
          </p:spPr>
        </p:pic>
        <p:pic>
          <p:nvPicPr>
            <p:cNvPr id="179" name="Imagem 178" descr="buque de rosas"/>
            <p:cNvPicPr>
              <a:picLocks noChangeAspect="1"/>
            </p:cNvPicPr>
            <p:nvPr/>
          </p:nvPicPr>
          <p:blipFill>
            <a:blip r:embed="rId14"/>
            <a:srcRect l="11848" r="12170" b="31308"/>
            <a:stretch>
              <a:fillRect/>
            </a:stretch>
          </p:blipFill>
          <p:spPr>
            <a:xfrm>
              <a:off x="11209" y="4277"/>
              <a:ext cx="1180" cy="1067"/>
            </a:xfrm>
            <a:prstGeom prst="rect">
              <a:avLst/>
            </a:prstGeom>
          </p:spPr>
        </p:pic>
      </p:grpSp>
      <p:pic>
        <p:nvPicPr>
          <p:cNvPr id="180" name="Imagem 179" descr="jarro espelhado"/>
          <p:cNvPicPr>
            <a:picLocks noChangeAspect="1"/>
          </p:cNvPicPr>
          <p:nvPr/>
        </p:nvPicPr>
        <p:blipFill>
          <a:blip r:embed="rId15"/>
          <a:srcRect t="13202" b="21046"/>
          <a:stretch>
            <a:fillRect/>
          </a:stretch>
        </p:blipFill>
        <p:spPr>
          <a:xfrm flipH="1">
            <a:off x="6495415" y="4218305"/>
            <a:ext cx="832485" cy="974090"/>
          </a:xfrm>
          <a:prstGeom prst="rect">
            <a:avLst/>
          </a:prstGeom>
        </p:spPr>
      </p:pic>
      <p:pic>
        <p:nvPicPr>
          <p:cNvPr id="184" name="Imagem 183"/>
          <p:cNvPicPr/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</a:blip>
          <a:srcRect l="13295" t="20116" r="13488" b="16268"/>
          <a:stretch>
            <a:fillRect/>
          </a:stretch>
        </p:blipFill>
        <p:spPr>
          <a:xfrm>
            <a:off x="5844540" y="3336290"/>
            <a:ext cx="503555" cy="240030"/>
          </a:xfrm>
          <a:prstGeom prst="rect">
            <a:avLst/>
          </a:prstGeom>
        </p:spPr>
      </p:pic>
      <p:pic>
        <p:nvPicPr>
          <p:cNvPr id="185" name="Imagem 184"/>
          <p:cNvPicPr/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3295" t="20116" r="13488" b="16268"/>
          <a:stretch>
            <a:fillRect/>
          </a:stretch>
        </p:blipFill>
        <p:spPr>
          <a:xfrm>
            <a:off x="4914900" y="4064000"/>
            <a:ext cx="313690" cy="240030"/>
          </a:xfrm>
          <a:prstGeom prst="rect">
            <a:avLst/>
          </a:prstGeom>
        </p:spPr>
      </p:pic>
      <p:pic>
        <p:nvPicPr>
          <p:cNvPr id="186" name="Imagem 185"/>
          <p:cNvPicPr/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13295" t="20116" r="13488" b="16268"/>
          <a:stretch>
            <a:fillRect/>
          </a:stretch>
        </p:blipFill>
        <p:spPr>
          <a:xfrm>
            <a:off x="7014210" y="3551555"/>
            <a:ext cx="313690" cy="240030"/>
          </a:xfrm>
          <a:prstGeom prst="rect">
            <a:avLst/>
          </a:prstGeom>
        </p:spPr>
      </p:pic>
      <p:pic>
        <p:nvPicPr>
          <p:cNvPr id="157" name="Imagem 156"/>
          <p:cNvPicPr/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32625" y="3760470"/>
            <a:ext cx="518160" cy="76200"/>
          </a:xfrm>
          <a:prstGeom prst="rect">
            <a:avLst/>
          </a:prstGeom>
        </p:spPr>
      </p:pic>
      <p:pic>
        <p:nvPicPr>
          <p:cNvPr id="187" name="Imagem 186"/>
          <p:cNvPicPr/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</a:blip>
          <a:srcRect l="13295" t="20116" r="13488" b="16268"/>
          <a:stretch>
            <a:fillRect/>
          </a:stretch>
        </p:blipFill>
        <p:spPr>
          <a:xfrm>
            <a:off x="4779645" y="3521710"/>
            <a:ext cx="313690" cy="240030"/>
          </a:xfrm>
          <a:prstGeom prst="rect">
            <a:avLst/>
          </a:prstGeom>
        </p:spPr>
      </p:pic>
      <p:pic>
        <p:nvPicPr>
          <p:cNvPr id="188" name="Imagem 187"/>
          <p:cNvPicPr/>
          <p:nvPr/>
        </p:nvPicPr>
        <p:blipFill>
          <a:blip r:embed="rId10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5853430" y="3669030"/>
            <a:ext cx="494665" cy="76200"/>
          </a:xfrm>
          <a:prstGeom prst="rect">
            <a:avLst/>
          </a:prstGeom>
        </p:spPr>
      </p:pic>
      <p:sp>
        <p:nvSpPr>
          <p:cNvPr id="189" name="Caixa de Texto 188"/>
          <p:cNvSpPr txBox="1"/>
          <p:nvPr/>
        </p:nvSpPr>
        <p:spPr>
          <a:xfrm>
            <a:off x="0" y="0"/>
            <a:ext cx="305943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/>
              <a:t>PROJETO DIGITAL</a:t>
            </a:r>
            <a:endParaRPr lang="pt-BR" altLang="en-US"/>
          </a:p>
          <a:p>
            <a:pPr algn="ctr"/>
            <a:r>
              <a:rPr lang="pt-BR" altLang="en-US" sz="1000"/>
              <a:t>FEITO POR MARCYELE LIMA</a:t>
            </a:r>
            <a:endParaRPr lang="pt-BR" altLang="en-US" sz="1000"/>
          </a:p>
          <a:p>
            <a:pPr algn="ctr"/>
            <a:r>
              <a:rPr lang="pt-BR" altLang="en-US" sz="1000"/>
              <a:t>@MAR_CYELE_LIMA</a:t>
            </a:r>
            <a:endParaRPr lang="pt-BR" altLang="en-US" sz="1000"/>
          </a:p>
          <a:p>
            <a:pPr algn="ctr"/>
            <a:endParaRPr lang="pt-BR" altLang="en-US" sz="1000"/>
          </a:p>
          <a:p>
            <a:pPr algn="ctr"/>
            <a:r>
              <a:rPr lang="pt-BR" altLang="en-US" sz="1000"/>
              <a:t>60 ANOS DA FRANCINETE - FESTA DIA 17/05/25</a:t>
            </a:r>
            <a:endParaRPr lang="pt-BR" altLang="en-US" sz="1000"/>
          </a:p>
        </p:txBody>
      </p:sp>
      <p:sp>
        <p:nvSpPr>
          <p:cNvPr id="191" name="Caixa de Texto 190"/>
          <p:cNvSpPr txBox="1"/>
          <p:nvPr/>
        </p:nvSpPr>
        <p:spPr>
          <a:xfrm>
            <a:off x="217170" y="6373495"/>
            <a:ext cx="1729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1000"/>
              <a:t>PROJETO FEITO DIA 14/05/25</a:t>
            </a:r>
            <a:endParaRPr lang="pt-BR" altLang="en-US" sz="1000"/>
          </a:p>
          <a:p>
            <a:pPr algn="ctr"/>
            <a:r>
              <a:rPr lang="pt-BR" altLang="en-US" sz="1000"/>
              <a:t>PARA CELIA DECORAÇÕES</a:t>
            </a:r>
            <a:endParaRPr lang="pt-BR" altLang="en-US" sz="1000"/>
          </a:p>
        </p:txBody>
      </p:sp>
      <p:sp>
        <p:nvSpPr>
          <p:cNvPr id="192" name="Caixa de Texto 191"/>
          <p:cNvSpPr txBox="1"/>
          <p:nvPr/>
        </p:nvSpPr>
        <p:spPr>
          <a:xfrm rot="18960000">
            <a:off x="4938713" y="481965"/>
            <a:ext cx="2314575" cy="54152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 rtlCol="0" anchor="ctr" anchorCtr="0">
            <a:noAutofit/>
          </a:bodyPr>
          <a:p>
            <a:pPr>
              <a:lnSpc>
                <a:spcPct val="300000"/>
              </a:lnSpc>
            </a:pPr>
            <a:r>
              <a:rPr lang="pt-BR" altLang="en-US" sz="1600">
                <a:solidFill>
                  <a:schemeClr val="tx1">
                    <a:alpha val="13000"/>
                  </a:schemeClr>
                </a:solidFill>
                <a:effectLst/>
              </a:rPr>
              <a:t>@MAR_CYELE_LIMA</a:t>
            </a:r>
            <a:endParaRPr lang="pt-BR" altLang="en-US" sz="1600">
              <a:solidFill>
                <a:schemeClr val="tx1">
                  <a:alpha val="13000"/>
                </a:schemeClr>
              </a:solidFill>
              <a:effectLst/>
            </a:endParaRPr>
          </a:p>
          <a:p>
            <a:pPr>
              <a:lnSpc>
                <a:spcPct val="300000"/>
              </a:lnSpc>
            </a:pPr>
            <a:r>
              <a:rPr lang="pt-BR" altLang="en-US" sz="1600">
                <a:solidFill>
                  <a:schemeClr val="tx1">
                    <a:alpha val="13000"/>
                  </a:schemeClr>
                </a:solidFill>
                <a:effectLst/>
                <a:sym typeface="+mn-ea"/>
              </a:rPr>
              <a:t>@MAR_CYELE_LIMA</a:t>
            </a:r>
            <a:endParaRPr lang="pt-BR" altLang="en-US" sz="1600">
              <a:solidFill>
                <a:schemeClr val="tx1">
                  <a:alpha val="13000"/>
                </a:schemeClr>
              </a:solidFill>
              <a:effectLst/>
              <a:sym typeface="+mn-ea"/>
            </a:endParaRPr>
          </a:p>
          <a:p>
            <a:pPr>
              <a:lnSpc>
                <a:spcPct val="300000"/>
              </a:lnSpc>
            </a:pPr>
            <a:r>
              <a:rPr lang="pt-BR" altLang="en-US" sz="1600">
                <a:solidFill>
                  <a:schemeClr val="tx1">
                    <a:alpha val="13000"/>
                  </a:schemeClr>
                </a:solidFill>
                <a:effectLst/>
                <a:sym typeface="+mn-ea"/>
              </a:rPr>
              <a:t>@MAR_CYELE_LIMA</a:t>
            </a:r>
            <a:endParaRPr lang="pt-BR" altLang="en-US" sz="1600">
              <a:solidFill>
                <a:schemeClr val="tx1">
                  <a:alpha val="13000"/>
                </a:schemeClr>
              </a:solidFill>
              <a:effectLst/>
              <a:sym typeface="+mn-ea"/>
            </a:endParaRPr>
          </a:p>
          <a:p>
            <a:pPr>
              <a:lnSpc>
                <a:spcPct val="300000"/>
              </a:lnSpc>
            </a:pPr>
            <a:r>
              <a:rPr lang="pt-BR" altLang="en-US" sz="1600">
                <a:solidFill>
                  <a:schemeClr val="tx1">
                    <a:alpha val="13000"/>
                  </a:schemeClr>
                </a:solidFill>
                <a:effectLst/>
                <a:sym typeface="+mn-ea"/>
              </a:rPr>
              <a:t>@MAR_CYELE_LIMA</a:t>
            </a:r>
            <a:endParaRPr lang="pt-BR" altLang="en-US" sz="1600">
              <a:solidFill>
                <a:schemeClr val="tx1">
                  <a:alpha val="13000"/>
                </a:schemeClr>
              </a:solidFill>
              <a:effectLst/>
              <a:sym typeface="+mn-ea"/>
            </a:endParaRPr>
          </a:p>
          <a:p>
            <a:pPr>
              <a:lnSpc>
                <a:spcPct val="300000"/>
              </a:lnSpc>
            </a:pPr>
            <a:r>
              <a:rPr lang="pt-BR" altLang="en-US" sz="1600">
                <a:solidFill>
                  <a:schemeClr val="tx1">
                    <a:alpha val="13000"/>
                  </a:schemeClr>
                </a:solidFill>
                <a:effectLst/>
                <a:sym typeface="+mn-ea"/>
              </a:rPr>
              <a:t>@MAR_CYELE_LIMA</a:t>
            </a:r>
            <a:endParaRPr lang="pt-BR" altLang="en-US" sz="1600">
              <a:solidFill>
                <a:schemeClr val="tx1">
                  <a:alpha val="13000"/>
                </a:schemeClr>
              </a:solidFill>
              <a:effectLst/>
              <a:sym typeface="+mn-ea"/>
            </a:endParaRPr>
          </a:p>
          <a:p>
            <a:pPr>
              <a:lnSpc>
                <a:spcPct val="300000"/>
              </a:lnSpc>
            </a:pPr>
            <a:r>
              <a:rPr lang="pt-BR" altLang="en-US" sz="1600">
                <a:solidFill>
                  <a:schemeClr val="tx1">
                    <a:alpha val="13000"/>
                  </a:schemeClr>
                </a:solidFill>
                <a:effectLst/>
                <a:sym typeface="+mn-ea"/>
              </a:rPr>
              <a:t>@MAR_CYELE_LIMA</a:t>
            </a:r>
            <a:endParaRPr lang="pt-BR" altLang="en-US" sz="1600">
              <a:solidFill>
                <a:schemeClr val="tx1">
                  <a:alpha val="13000"/>
                </a:schemeClr>
              </a:solidFill>
              <a:effectLst/>
              <a:sym typeface="+mn-ea"/>
            </a:endParaRPr>
          </a:p>
          <a:p>
            <a:pPr>
              <a:lnSpc>
                <a:spcPct val="300000"/>
              </a:lnSpc>
            </a:pPr>
            <a:r>
              <a:rPr lang="pt-BR" altLang="en-US" sz="1600">
                <a:solidFill>
                  <a:schemeClr val="tx1">
                    <a:alpha val="13000"/>
                  </a:schemeClr>
                </a:solidFill>
                <a:effectLst/>
                <a:sym typeface="+mn-ea"/>
              </a:rPr>
              <a:t>@MAR_CYELE_LIMA</a:t>
            </a:r>
            <a:endParaRPr lang="pt-BR" altLang="en-US" sz="1600">
              <a:solidFill>
                <a:schemeClr val="tx1">
                  <a:alpha val="13000"/>
                </a:schemeClr>
              </a:solidFill>
              <a:effectLst/>
              <a:sym typeface="+mn-ea"/>
            </a:endParaRPr>
          </a:p>
          <a:p>
            <a:pPr>
              <a:lnSpc>
                <a:spcPct val="300000"/>
              </a:lnSpc>
            </a:pPr>
            <a:r>
              <a:rPr lang="pt-BR" altLang="en-US" sz="1600">
                <a:solidFill>
                  <a:schemeClr val="tx1">
                    <a:alpha val="13000"/>
                  </a:schemeClr>
                </a:solidFill>
                <a:effectLst/>
                <a:sym typeface="+mn-ea"/>
              </a:rPr>
              <a:t>@MAR_CYELE_LIMA</a:t>
            </a:r>
            <a:endParaRPr lang="pt-BR" altLang="en-US" sz="1600">
              <a:solidFill>
                <a:schemeClr val="tx1">
                  <a:alpha val="13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Presentation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GOLDENTEC</cp:lastModifiedBy>
  <cp:revision>8</cp:revision>
  <dcterms:created xsi:type="dcterms:W3CDTF">2025-05-14T12:50:00Z</dcterms:created>
  <dcterms:modified xsi:type="dcterms:W3CDTF">2025-05-16T12:43:25Z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1046-12.2.0.21179</vt:lpwstr>
  </property>
  <property fmtid="{D5CDD505-2E9C-101B-9397-08002B2CF9AE}" pid="3" name="ICV">
    <vt:lpwstr>2D87DEADBC0B4DA8AD21AE232A97F81F_13</vt:lpwstr>
  </property>
</Properties>
</file>