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92"/>
    <p:restoredTop sz="94732"/>
  </p:normalViewPr>
  <p:slideViewPr>
    <p:cSldViewPr snapToGrid="0">
      <p:cViewPr varScale="1">
        <p:scale>
          <a:sx n="82" d="100"/>
          <a:sy n="82" d="100"/>
        </p:scale>
        <p:origin x="1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9863170-3362-B14E-8EA2-0563A672AF7D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7A364E-84BE-4647-9594-915A81F7A83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60484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3170-3362-B14E-8EA2-0563A672AF7D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364E-84BE-4647-9594-915A81F7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3170-3362-B14E-8EA2-0563A672AF7D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364E-84BE-4647-9594-915A81F7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4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3170-3362-B14E-8EA2-0563A672AF7D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364E-84BE-4647-9594-915A81F7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7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863170-3362-B14E-8EA2-0563A672AF7D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A364E-84BE-4647-9594-915A81F7A8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46789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3170-3362-B14E-8EA2-0563A672AF7D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364E-84BE-4647-9594-915A81F7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7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3170-3362-B14E-8EA2-0563A672AF7D}" type="datetimeFigureOut">
              <a:rPr lang="en-US" smtClean="0"/>
              <a:t>2/11/25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364E-84BE-4647-9594-915A81F7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0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3170-3362-B14E-8EA2-0563A672AF7D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364E-84BE-4647-9594-915A81F7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3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3170-3362-B14E-8EA2-0563A672AF7D}" type="datetimeFigureOut">
              <a:rPr lang="en-US" smtClean="0"/>
              <a:t>2/11/25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A364E-84BE-4647-9594-915A81F7A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9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863170-3362-B14E-8EA2-0563A672AF7D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A364E-84BE-4647-9594-915A81F7A8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74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863170-3362-B14E-8EA2-0563A672AF7D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A364E-84BE-4647-9594-915A81F7A8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448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863170-3362-B14E-8EA2-0563A672AF7D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97A364E-84BE-4647-9594-915A81F7A8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222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0294-6C4A-EFB8-1929-6156F1637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Aplikacja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E-</a:t>
            </a:r>
            <a:r>
              <a:rPr lang="en-US" dirty="0" err="1"/>
              <a:t>Przychodnia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921C0-5811-FB6F-A4A0-4757BBF06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marL="360045" marR="0" algn="ctr"/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Akademia Górniczo-Hutnicza im. Stanisława Staszica w Krakowie 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marR="0" algn="ctr"/>
            <a:r>
              <a:rPr lang="pl-PL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Wydział Matematyki Stosowanej</a:t>
            </a:r>
          </a:p>
          <a:p>
            <a:pPr marL="360045"/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Inżynieria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systemów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informatycznych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13.02.2025</a:t>
            </a:r>
          </a:p>
        </p:txBody>
      </p:sp>
    </p:spTree>
    <p:extLst>
      <p:ext uri="{BB962C8B-B14F-4D97-AF65-F5344CB8AC3E}">
        <p14:creationId xmlns:p14="http://schemas.microsoft.com/office/powerpoint/2010/main" val="230507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D540-D577-A975-B82A-824AEA23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Tryb</a:t>
            </a:r>
            <a:r>
              <a:rPr lang="en-US" dirty="0"/>
              <a:t> </a:t>
            </a:r>
            <a:r>
              <a:rPr lang="en-US" dirty="0" err="1"/>
              <a:t>lekarza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048AED6-4BC1-FA05-3B41-4FFE3B56C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698" y="1418490"/>
            <a:ext cx="2270379" cy="508747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E437F9-2CF2-E697-B027-5E9B51C59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705" y="1418490"/>
            <a:ext cx="2270379" cy="514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8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5ED3-1E5F-7CCD-1BB6-8AE49249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Tryb</a:t>
            </a:r>
            <a:r>
              <a:rPr lang="en-US" dirty="0"/>
              <a:t> </a:t>
            </a:r>
            <a:r>
              <a:rPr lang="en-US" dirty="0" err="1"/>
              <a:t>pracownika</a:t>
            </a:r>
            <a:r>
              <a:rPr lang="en-US" dirty="0"/>
              <a:t> </a:t>
            </a:r>
            <a:r>
              <a:rPr lang="en-US" dirty="0" err="1"/>
              <a:t>rejestracji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C10DA3-307F-58BA-D6FE-A43AE1D58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909" r="5114"/>
          <a:stretch/>
        </p:blipFill>
        <p:spPr>
          <a:xfrm>
            <a:off x="1164469" y="1673703"/>
            <a:ext cx="2056367" cy="462358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2D683F-E5E4-8FA4-2A44-3573D2D538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12" r="5772"/>
          <a:stretch/>
        </p:blipFill>
        <p:spPr>
          <a:xfrm>
            <a:off x="3727472" y="1682286"/>
            <a:ext cx="2056367" cy="4686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186FAC-FAC6-6A2F-660F-ED5258E4CF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712" r="4155"/>
          <a:stretch/>
        </p:blipFill>
        <p:spPr>
          <a:xfrm>
            <a:off x="6408163" y="1698261"/>
            <a:ext cx="2056367" cy="46703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FA3DF8-4190-6EC7-8356-BF0E9D784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7947" y="1682286"/>
            <a:ext cx="2120788" cy="465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79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33C9-25B5-906A-D40E-E02C75F9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Dalszy</a:t>
            </a:r>
            <a:r>
              <a:rPr lang="en-US" dirty="0"/>
              <a:t> </a:t>
            </a:r>
            <a:r>
              <a:rPr lang="en-US" dirty="0" err="1"/>
              <a:t>rozwój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6F01C-2EFE-2123-1EEF-F2044345D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Baza</a:t>
            </a:r>
            <a:r>
              <a:rPr lang="en-US" dirty="0"/>
              <a:t> online</a:t>
            </a:r>
          </a:p>
          <a:p>
            <a:r>
              <a:rPr lang="en-US" dirty="0" err="1"/>
              <a:t>Bezpieczeństwo</a:t>
            </a:r>
            <a:endParaRPr lang="en-US" dirty="0"/>
          </a:p>
          <a:p>
            <a:r>
              <a:rPr lang="en-US" dirty="0" err="1"/>
              <a:t>Dalsze</a:t>
            </a:r>
            <a:r>
              <a:rPr lang="en-US" dirty="0"/>
              <a:t> </a:t>
            </a:r>
            <a:r>
              <a:rPr lang="en-US" dirty="0" err="1"/>
              <a:t>testowanie</a:t>
            </a:r>
            <a:endParaRPr lang="en-US" dirty="0"/>
          </a:p>
          <a:p>
            <a:r>
              <a:rPr lang="en-US" dirty="0" err="1"/>
              <a:t>Zmieniony</a:t>
            </a:r>
            <a:r>
              <a:rPr lang="en-US" dirty="0"/>
              <a:t> system </a:t>
            </a:r>
            <a:r>
              <a:rPr lang="en-US" dirty="0" err="1"/>
              <a:t>logowania</a:t>
            </a:r>
            <a:endParaRPr lang="en-US" dirty="0"/>
          </a:p>
          <a:p>
            <a:r>
              <a:rPr lang="en-US" dirty="0" err="1"/>
              <a:t>Obsługa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</a:t>
            </a:r>
            <a:r>
              <a:rPr lang="en-US" dirty="0" err="1"/>
              <a:t>osobowych</a:t>
            </a:r>
            <a:endParaRPr lang="en-US" dirty="0"/>
          </a:p>
          <a:p>
            <a:r>
              <a:rPr lang="en-US" dirty="0" err="1"/>
              <a:t>Większa</a:t>
            </a:r>
            <a:r>
              <a:rPr lang="en-US" dirty="0"/>
              <a:t> </a:t>
            </a:r>
            <a:r>
              <a:rPr lang="en-US" dirty="0" err="1"/>
              <a:t>dostępność</a:t>
            </a:r>
            <a:endParaRPr lang="en-US" dirty="0"/>
          </a:p>
          <a:p>
            <a:r>
              <a:rPr lang="en-US" dirty="0" err="1"/>
              <a:t>Sztuczna</a:t>
            </a:r>
            <a:r>
              <a:rPr lang="en-US" dirty="0"/>
              <a:t> </a:t>
            </a:r>
            <a:r>
              <a:rPr lang="en-US" dirty="0" err="1"/>
              <a:t>inteligencja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1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0B20-DC8A-DCEA-35FD-5B0BA4E1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 </a:t>
            </a:r>
            <a:r>
              <a:rPr lang="en-US" dirty="0" err="1"/>
              <a:t>projektu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oczekiwane</a:t>
            </a:r>
            <a:r>
              <a:rPr lang="en-US" dirty="0"/>
              <a:t> </a:t>
            </a:r>
            <a:r>
              <a:rPr lang="en-US" dirty="0" err="1"/>
              <a:t>działanie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82420-DA4B-3190-47BB-95D8BB64D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Wykonanie aplikacji mobilnej na system operacyjny Android dla przychodni. </a:t>
            </a:r>
          </a:p>
          <a:p>
            <a:r>
              <a:rPr lang="pl-PL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Aplikacja mobilna dla użytkowników przychodni ma umożliwić użytkownikom łatwiejszy dostęp do usług medycznych. Dzięki wykorzystaniu aplikacji mobilnej pacjenci będą mogli samodzielnie zapisywać się do lekarzy bez konieczności kontaktu z pracownikami rejestracji z przychodni. Uzyskają również dostęp do historii wizyt. Pracownicy medyczni uzyskają wygodny dostęp do grafików oraz szczegółów wizyt pacjentów. Pracownicy rejestracji uzyskają dostęp do dodawania i edytowania wizyt. Aplikacja przyczyni się do wzrostu dostępności przychodni oraz ułatwi codzienną pracę do wszystkich pracowników.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1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178E0-BB24-B39B-AC92-3FB2D7C8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cap="all"/>
              <a:t>Analiza imnteresariuszy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8F072A-4754-4C40-1476-61DC6DCF605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7794" y="1340841"/>
            <a:ext cx="4861679" cy="43755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860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F6A49-BEF0-431A-E496-7D78F1E5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/>
              <a:t>Model dziedziny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 descr="A diagram of a company&#10;&#10;&#10;&#10;&#10;&#10;Description automatically generated">
            <a:extLst>
              <a:ext uri="{FF2B5EF4-FFF2-40B4-BE49-F238E27FC236}">
                <a16:creationId xmlns:a16="http://schemas.microsoft.com/office/drawing/2014/main" id="{4835BC49-C23D-0C87-E79A-62AF13248BE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6335" y="1705042"/>
            <a:ext cx="6010391" cy="36969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896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BAECC-8161-61FD-5250-D38616B8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cap="all"/>
              <a:t>Przypadki użycia</a:t>
            </a:r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F714BD-0E5F-0A7A-C8E9-98BDB1FF672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6092" y="1583722"/>
            <a:ext cx="5838093" cy="36796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294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E8F7-2A88-9897-468A-234473A8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Sposoby</a:t>
            </a:r>
            <a:r>
              <a:rPr lang="en-US" dirty="0"/>
              <a:t> </a:t>
            </a:r>
            <a:r>
              <a:rPr lang="en-US" dirty="0" err="1"/>
              <a:t>użytkowania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71F3B-26E3-FA73-9F04-1DF93AE8E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Tryb</a:t>
            </a:r>
            <a:r>
              <a:rPr lang="en-US" dirty="0"/>
              <a:t> </a:t>
            </a:r>
            <a:r>
              <a:rPr lang="en-US" dirty="0" err="1"/>
              <a:t>pacjenta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 err="1"/>
              <a:t>Umawianie</a:t>
            </a:r>
            <a:r>
              <a:rPr lang="en-US" dirty="0"/>
              <a:t> </a:t>
            </a:r>
            <a:r>
              <a:rPr lang="en-US" dirty="0" err="1"/>
              <a:t>wizyt</a:t>
            </a:r>
            <a:r>
              <a:rPr lang="en-US" dirty="0"/>
              <a:t>, </a:t>
            </a:r>
            <a:r>
              <a:rPr lang="en-US" dirty="0" err="1"/>
              <a:t>dostęp</a:t>
            </a:r>
            <a:r>
              <a:rPr lang="en-US" dirty="0"/>
              <a:t> do </a:t>
            </a:r>
            <a:r>
              <a:rPr lang="en-US" dirty="0" err="1"/>
              <a:t>historii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szczegółów</a:t>
            </a:r>
            <a:r>
              <a:rPr lang="en-US" dirty="0"/>
              <a:t> </a:t>
            </a:r>
            <a:r>
              <a:rPr lang="en-US" dirty="0" err="1"/>
              <a:t>wizyt</a:t>
            </a:r>
            <a:endParaRPr lang="en-US" dirty="0"/>
          </a:p>
          <a:p>
            <a:r>
              <a:rPr lang="en-US" dirty="0" err="1"/>
              <a:t>Tryb</a:t>
            </a:r>
            <a:r>
              <a:rPr lang="en-US" dirty="0"/>
              <a:t> </a:t>
            </a:r>
            <a:r>
              <a:rPr lang="en-US" dirty="0" err="1"/>
              <a:t>lekarza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Podgląd</a:t>
            </a:r>
            <a:r>
              <a:rPr lang="en-US" dirty="0"/>
              <a:t> </a:t>
            </a:r>
            <a:r>
              <a:rPr lang="en-US" dirty="0" err="1"/>
              <a:t>wizyt</a:t>
            </a:r>
            <a:r>
              <a:rPr lang="en-US" dirty="0"/>
              <a:t>, </a:t>
            </a:r>
            <a:r>
              <a:rPr lang="en-US" dirty="0" err="1"/>
              <a:t>zapisywanie</a:t>
            </a:r>
            <a:r>
              <a:rPr lang="en-US" dirty="0"/>
              <a:t> </a:t>
            </a:r>
            <a:r>
              <a:rPr lang="en-US" dirty="0" err="1"/>
              <a:t>szczegółów</a:t>
            </a:r>
            <a:r>
              <a:rPr lang="en-US" dirty="0"/>
              <a:t> </a:t>
            </a:r>
            <a:r>
              <a:rPr lang="en-US" dirty="0" err="1"/>
              <a:t>wizyt</a:t>
            </a:r>
            <a:endParaRPr lang="en-US" dirty="0"/>
          </a:p>
          <a:p>
            <a:r>
              <a:rPr lang="en-US" dirty="0" err="1"/>
              <a:t>Tryb</a:t>
            </a:r>
            <a:r>
              <a:rPr lang="en-US" dirty="0"/>
              <a:t> </a:t>
            </a:r>
            <a:r>
              <a:rPr lang="en-US" dirty="0" err="1"/>
              <a:t>pracownika</a:t>
            </a:r>
            <a:r>
              <a:rPr lang="en-US" dirty="0"/>
              <a:t> </a:t>
            </a:r>
            <a:r>
              <a:rPr lang="en-US" dirty="0" err="1"/>
              <a:t>rejestracji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Podgląd</a:t>
            </a:r>
            <a:r>
              <a:rPr lang="en-US" dirty="0"/>
              <a:t> </a:t>
            </a:r>
            <a:r>
              <a:rPr lang="en-US" dirty="0" err="1"/>
              <a:t>wizyt</a:t>
            </a:r>
            <a:r>
              <a:rPr lang="en-US" dirty="0"/>
              <a:t>, </a:t>
            </a:r>
            <a:r>
              <a:rPr lang="en-US" dirty="0" err="1"/>
              <a:t>dodawanie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usuwanie</a:t>
            </a:r>
            <a:r>
              <a:rPr lang="en-US" dirty="0"/>
              <a:t> </a:t>
            </a:r>
            <a:r>
              <a:rPr lang="en-US" dirty="0" err="1"/>
              <a:t>terminów</a:t>
            </a:r>
            <a:r>
              <a:rPr lang="en-US" dirty="0"/>
              <a:t>, </a:t>
            </a:r>
            <a:r>
              <a:rPr lang="en-US" dirty="0" err="1"/>
              <a:t>ręczne</a:t>
            </a:r>
            <a:r>
              <a:rPr lang="en-US" dirty="0"/>
              <a:t> </a:t>
            </a:r>
            <a:r>
              <a:rPr lang="en-US" dirty="0" err="1"/>
              <a:t>dodawanie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odwoływanie</a:t>
            </a:r>
            <a:r>
              <a:rPr lang="en-US" dirty="0"/>
              <a:t> </a:t>
            </a:r>
            <a:r>
              <a:rPr lang="en-US" dirty="0" err="1"/>
              <a:t>pacjentów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wizytę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2E5B-D82C-9884-7FDC-D7DF87EB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Tryb</a:t>
            </a:r>
            <a:r>
              <a:rPr lang="en-US" dirty="0"/>
              <a:t> </a:t>
            </a:r>
            <a:r>
              <a:rPr lang="en-US" dirty="0" err="1"/>
              <a:t>pacjenta</a:t>
            </a:r>
            <a:r>
              <a:rPr lang="en-US" dirty="0"/>
              <a:t> – </a:t>
            </a:r>
            <a:r>
              <a:rPr lang="en-US" dirty="0" err="1"/>
              <a:t>zapisywanie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wizytę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5DEE38-6333-9375-5CE5-B376F2BC4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1666067"/>
            <a:ext cx="2140448" cy="475023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C9ECAB-2B01-D71A-8E93-7A09C75E72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97" r="6327"/>
          <a:stretch/>
        </p:blipFill>
        <p:spPr>
          <a:xfrm>
            <a:off x="9086182" y="1666066"/>
            <a:ext cx="2083174" cy="47502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C53279-DB6B-3DEF-0851-848DB413D32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933" r="8593"/>
          <a:stretch/>
        </p:blipFill>
        <p:spPr>
          <a:xfrm>
            <a:off x="6423934" y="1666067"/>
            <a:ext cx="2005012" cy="47502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9464ED-62C7-18E4-6297-9581EBE24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315" y="1666066"/>
            <a:ext cx="2140446" cy="479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5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8A51-F6C7-9DE0-86E8-CE2A011D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Tryb</a:t>
            </a:r>
            <a:r>
              <a:rPr lang="en-US" dirty="0"/>
              <a:t> </a:t>
            </a:r>
            <a:r>
              <a:rPr lang="en-US" dirty="0" err="1"/>
              <a:t>pacjenta</a:t>
            </a:r>
            <a:r>
              <a:rPr lang="en-US" dirty="0"/>
              <a:t> – </a:t>
            </a:r>
            <a:r>
              <a:rPr lang="en-US" dirty="0" err="1"/>
              <a:t>historia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plan </a:t>
            </a:r>
            <a:r>
              <a:rPr lang="en-US" dirty="0" err="1"/>
              <a:t>wizyt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E9B584-2C51-7BAF-25F7-DB51C0A54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091" y="1699071"/>
            <a:ext cx="2204734" cy="494575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E77DD8-39CD-3EF3-F399-6116EF9D02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820"/>
          <a:stretch/>
        </p:blipFill>
        <p:spPr>
          <a:xfrm>
            <a:off x="5657316" y="1699072"/>
            <a:ext cx="2133839" cy="494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57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CBB6-5D8F-200F-0D8B-9D7F3A54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Obsługa</a:t>
            </a:r>
            <a:r>
              <a:rPr lang="en-US" dirty="0"/>
              <a:t> </a:t>
            </a:r>
            <a:r>
              <a:rPr lang="en-US" dirty="0" err="1"/>
              <a:t>powiadomień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ED4D6E-7531-AEAB-4535-035CEF522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2454" r="471"/>
          <a:stretch/>
        </p:blipFill>
        <p:spPr>
          <a:xfrm>
            <a:off x="4236866" y="1875692"/>
            <a:ext cx="4450962" cy="167788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B4DD96-3973-F1F4-DC55-C57073FCD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622" y="4452857"/>
            <a:ext cx="4358205" cy="18236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3F87D0-6258-72C6-3EB6-8E4282CEADD2}"/>
              </a:ext>
            </a:extLst>
          </p:cNvPr>
          <p:cNvSpPr txBox="1"/>
          <p:nvPr/>
        </p:nvSpPr>
        <p:spPr>
          <a:xfrm>
            <a:off x="1524001" y="1875692"/>
            <a:ext cx="34348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 </a:t>
            </a:r>
            <a:r>
              <a:rPr lang="en-US" dirty="0" err="1"/>
              <a:t>momencie</a:t>
            </a:r>
            <a:r>
              <a:rPr lang="en-US" dirty="0"/>
              <a:t> </a:t>
            </a:r>
            <a:r>
              <a:rPr lang="en-US" dirty="0" err="1"/>
              <a:t>zapisu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 30 </a:t>
            </a:r>
            <a:r>
              <a:rPr lang="en-US" dirty="0" err="1"/>
              <a:t>godzin</a:t>
            </a:r>
            <a:r>
              <a:rPr lang="en-US" dirty="0"/>
              <a:t> </a:t>
            </a:r>
            <a:r>
              <a:rPr lang="en-US" dirty="0" err="1"/>
              <a:t>przed</a:t>
            </a:r>
            <a:r>
              <a:rPr lang="en-US" dirty="0"/>
              <a:t> </a:t>
            </a:r>
            <a:r>
              <a:rPr lang="en-US" dirty="0" err="1"/>
              <a:t>wizytą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2440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30</TotalTime>
  <Words>203</Words>
  <Application>Microsoft Macintosh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Crop</vt:lpstr>
      <vt:lpstr>Aplikacja  E-Przychodnia</vt:lpstr>
      <vt:lpstr>Cel projektu i oczekiwane działanie</vt:lpstr>
      <vt:lpstr>Analiza imnteresariuszy</vt:lpstr>
      <vt:lpstr>Model dziedziny</vt:lpstr>
      <vt:lpstr>Przypadki użycia</vt:lpstr>
      <vt:lpstr>Sposoby użytkowania</vt:lpstr>
      <vt:lpstr>Tryb pacjenta – zapisywanie na wizytę</vt:lpstr>
      <vt:lpstr>Tryb pacjenta – historia i plan wizyt</vt:lpstr>
      <vt:lpstr>Obsługa powiadomień</vt:lpstr>
      <vt:lpstr>Tryb lekarza</vt:lpstr>
      <vt:lpstr>Tryb pracownika rejestracji</vt:lpstr>
      <vt:lpstr>Dalszy rozwój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Karol Jaszczur</dc:creator>
  <cp:lastModifiedBy>Karol Jaszczur</cp:lastModifiedBy>
  <cp:revision>6</cp:revision>
  <dcterms:created xsi:type="dcterms:W3CDTF">2025-02-11T12:19:43Z</dcterms:created>
  <dcterms:modified xsi:type="dcterms:W3CDTF">2025-02-11T13:48:21Z</dcterms:modified>
</cp:coreProperties>
</file>