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8"/>
    <p:restoredTop sz="94726"/>
  </p:normalViewPr>
  <p:slideViewPr>
    <p:cSldViewPr snapToGrid="0">
      <p:cViewPr varScale="1">
        <p:scale>
          <a:sx n="107" d="100"/>
          <a:sy n="107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048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678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4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2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0294-6C4A-EFB8-1929-6156F163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90" y="1852608"/>
            <a:ext cx="8361229" cy="2098226"/>
          </a:xfrm>
        </p:spPr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</a:t>
            </a:r>
            <a:r>
              <a:rPr lang="en-US" dirty="0" err="1"/>
              <a:t>Przychodnia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921C0-5811-FB6F-A4A0-4757BBF0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367" y="3950834"/>
            <a:ext cx="6831673" cy="1086237"/>
          </a:xfrm>
        </p:spPr>
        <p:txBody>
          <a:bodyPr>
            <a:normAutofit fontScale="85000" lnSpcReduction="10000"/>
          </a:bodyPr>
          <a:lstStyle/>
          <a:p>
            <a:pPr marL="360045" marR="0" algn="ctr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Akademia Górniczo-Hutnicza im. Stanisława Staszica w Krakowie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marR="0" algn="ctr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Wydział Matematyki Stosowanej</a:t>
            </a:r>
          </a:p>
          <a:p>
            <a:pPr marL="360045"/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Inżynieria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systemów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informatycznych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13.02.2025</a:t>
            </a:r>
          </a:p>
        </p:txBody>
      </p:sp>
      <p:pic>
        <p:nvPicPr>
          <p:cNvPr id="5" name="Picture 4" descr="A logo on a square black surface&#10;&#10;AI-generated content may be incorrect.">
            <a:extLst>
              <a:ext uri="{FF2B5EF4-FFF2-40B4-BE49-F238E27FC236}">
                <a16:creationId xmlns:a16="http://schemas.microsoft.com/office/drawing/2014/main" id="{4CBC4C1F-7CC6-0380-9E75-519D0C08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27" y="1371568"/>
            <a:ext cx="2937106" cy="2783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50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D540-D577-A975-B82A-824AEA23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lekarza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48AED6-4BC1-FA05-3B41-4FFE3B56C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98" y="1418490"/>
            <a:ext cx="2270379" cy="50874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437F9-2CF2-E697-B027-5E9B51C5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05" y="1418490"/>
            <a:ext cx="2270379" cy="51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ED3-1E5F-7CCD-1BB6-8AE49249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</a:t>
            </a:r>
            <a:r>
              <a:rPr lang="en-US" dirty="0" err="1"/>
              <a:t>rejestracji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10DA3-307F-58BA-D6FE-A43AE1D5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909" r="5114"/>
          <a:stretch/>
        </p:blipFill>
        <p:spPr>
          <a:xfrm>
            <a:off x="1164469" y="1673703"/>
            <a:ext cx="2056367" cy="46235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D683F-E5E4-8FA4-2A44-3573D2D5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2" r="5772"/>
          <a:stretch/>
        </p:blipFill>
        <p:spPr>
          <a:xfrm>
            <a:off x="3727472" y="1682286"/>
            <a:ext cx="2056367" cy="468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86FAC-FAC6-6A2F-660F-ED5258E4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12" r="4155"/>
          <a:stretch/>
        </p:blipFill>
        <p:spPr>
          <a:xfrm>
            <a:off x="6408163" y="1698261"/>
            <a:ext cx="2056367" cy="4670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A3DF8-4190-6EC7-8356-BF0E9D784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947" y="1682286"/>
            <a:ext cx="2120788" cy="46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3C9-25B5-906A-D40E-E02C75F9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Dalszy</a:t>
            </a:r>
            <a:r>
              <a:rPr lang="en-US" dirty="0"/>
              <a:t> </a:t>
            </a:r>
            <a:r>
              <a:rPr lang="en-US" dirty="0" err="1"/>
              <a:t>rozwój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F01C-2EFE-2123-1EEF-F2044345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online</a:t>
            </a:r>
          </a:p>
          <a:p>
            <a:r>
              <a:rPr lang="en-US" dirty="0" err="1"/>
              <a:t>Bezpieczeństwo</a:t>
            </a:r>
            <a:endParaRPr lang="en-US" dirty="0"/>
          </a:p>
          <a:p>
            <a:r>
              <a:rPr lang="en-US" dirty="0" err="1"/>
              <a:t>Dalsze</a:t>
            </a:r>
            <a:r>
              <a:rPr lang="en-US" dirty="0"/>
              <a:t> </a:t>
            </a:r>
            <a:r>
              <a:rPr lang="en-US" dirty="0" err="1"/>
              <a:t>testowanie</a:t>
            </a:r>
            <a:endParaRPr lang="en-US" dirty="0"/>
          </a:p>
          <a:p>
            <a:r>
              <a:rPr lang="en-US" dirty="0" err="1"/>
              <a:t>Zmieniony</a:t>
            </a:r>
            <a:r>
              <a:rPr lang="en-US" dirty="0"/>
              <a:t> system </a:t>
            </a:r>
            <a:r>
              <a:rPr lang="en-US" dirty="0" err="1"/>
              <a:t>logowania</a:t>
            </a:r>
            <a:endParaRPr lang="en-US" dirty="0"/>
          </a:p>
          <a:p>
            <a:r>
              <a:rPr lang="en-US" dirty="0" err="1"/>
              <a:t>Obsługa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osobowych</a:t>
            </a:r>
            <a:endParaRPr lang="en-US" dirty="0"/>
          </a:p>
          <a:p>
            <a:r>
              <a:rPr lang="en-US" dirty="0" err="1"/>
              <a:t>Większa</a:t>
            </a:r>
            <a:r>
              <a:rPr lang="en-US" dirty="0"/>
              <a:t> </a:t>
            </a:r>
            <a:r>
              <a:rPr lang="en-US" dirty="0" err="1"/>
              <a:t>dostępność</a:t>
            </a:r>
            <a:endParaRPr lang="en-US" dirty="0"/>
          </a:p>
          <a:p>
            <a:r>
              <a:rPr lang="en-US" dirty="0" err="1"/>
              <a:t>Sztuczna</a:t>
            </a:r>
            <a:r>
              <a:rPr lang="en-US" dirty="0"/>
              <a:t> </a:t>
            </a:r>
            <a:r>
              <a:rPr lang="en-US" dirty="0" err="1"/>
              <a:t>inteligencja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0B20-DC8A-DCEA-35FD-5B0BA4E1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oczekiwane</a:t>
            </a:r>
            <a:r>
              <a:rPr lang="en-US" dirty="0"/>
              <a:t> </a:t>
            </a:r>
            <a:r>
              <a:rPr lang="en-US" dirty="0" err="1"/>
              <a:t>działanie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420-DA4B-3190-47BB-95D8BB64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Wykonanie aplikacji mobilnej na system operacyjny Android dla przychodni. </a:t>
            </a:r>
          </a:p>
          <a:p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Aplikacja mobilna dla użytkowników przychodni ma umożliwić użytkownikom łatwiejszy dostęp do usług medycznych. Dzięki wykorzystaniu aplikacji mobilnej pacjenci będą mogli samodzielnie zapisywać się do lekarzy bez konieczności kontaktu z pracownikami rejestracji z przychodni. Uzyskają również dostęp do historii wizyt. Pracownicy medyczni uzyskają wygodny dostęp do grafików oraz szczegółów wizyt pacjentów. Pracownicy rejestracji uzyskają dostęp do dodawania i edytowania wizyt. Aplikacja przyczyni się do wzrostu dostępności przychodni oraz ułatwi codzienną pracę do wszystkich pracowników.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78E0-BB24-B39B-AC92-3FB2D7C8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/>
              <a:t>Analiza imnteresariuszy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F072A-4754-4C40-1476-61DC6DCF60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794" y="1340841"/>
            <a:ext cx="4861679" cy="4375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6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F6A49-BEF0-431A-E496-7D78F1E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Model dziedziny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company&#10;&#10;&#10;&#10;&#10;&#10;Description automatically generated">
            <a:extLst>
              <a:ext uri="{FF2B5EF4-FFF2-40B4-BE49-F238E27FC236}">
                <a16:creationId xmlns:a16="http://schemas.microsoft.com/office/drawing/2014/main" id="{4835BC49-C23D-0C87-E79A-62AF13248B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335" y="1705042"/>
            <a:ext cx="6010391" cy="369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89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BAECC-8161-61FD-5250-D38616B8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Przypadki użycia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714BD-0E5F-0A7A-C8E9-98BDB1FF67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092" y="1583722"/>
            <a:ext cx="5838093" cy="3679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29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E8F7-2A88-9897-468A-234473A8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Sposoby</a:t>
            </a:r>
            <a:r>
              <a:rPr lang="en-US" dirty="0"/>
              <a:t> </a:t>
            </a:r>
            <a:r>
              <a:rPr lang="en-US" dirty="0" err="1"/>
              <a:t>użytkowania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1F3B-26E3-FA73-9F04-1DF93AE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Umawianie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historii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szczegółów</a:t>
            </a:r>
            <a:r>
              <a:rPr lang="en-US" dirty="0"/>
              <a:t> </a:t>
            </a:r>
            <a:r>
              <a:rPr lang="en-US" dirty="0" err="1"/>
              <a:t>wizyt</a:t>
            </a:r>
            <a:endParaRPr lang="en-US" dirty="0"/>
          </a:p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lekarza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Podgląd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zapisywanie</a:t>
            </a:r>
            <a:r>
              <a:rPr lang="en-US" dirty="0"/>
              <a:t> </a:t>
            </a:r>
            <a:r>
              <a:rPr lang="en-US" dirty="0" err="1"/>
              <a:t>szczegółów</a:t>
            </a:r>
            <a:r>
              <a:rPr lang="en-US" dirty="0"/>
              <a:t> </a:t>
            </a:r>
            <a:r>
              <a:rPr lang="en-US" dirty="0" err="1"/>
              <a:t>wizyt</a:t>
            </a:r>
            <a:endParaRPr lang="en-US" dirty="0"/>
          </a:p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</a:t>
            </a:r>
            <a:r>
              <a:rPr lang="en-US" dirty="0" err="1"/>
              <a:t>rejestracji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Podgląd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dodawanie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usuwanie</a:t>
            </a:r>
            <a:r>
              <a:rPr lang="en-US" dirty="0"/>
              <a:t> </a:t>
            </a:r>
            <a:r>
              <a:rPr lang="en-US" dirty="0" err="1"/>
              <a:t>terminów</a:t>
            </a:r>
            <a:r>
              <a:rPr lang="en-US" dirty="0"/>
              <a:t>, </a:t>
            </a:r>
            <a:r>
              <a:rPr lang="en-US" dirty="0" err="1"/>
              <a:t>ręczne</a:t>
            </a:r>
            <a:r>
              <a:rPr lang="en-US" dirty="0"/>
              <a:t> </a:t>
            </a:r>
            <a:r>
              <a:rPr lang="en-US" dirty="0" err="1"/>
              <a:t>dodawanie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odwoływanie</a:t>
            </a:r>
            <a:r>
              <a:rPr lang="en-US" dirty="0"/>
              <a:t> </a:t>
            </a:r>
            <a:r>
              <a:rPr lang="en-US" dirty="0" err="1"/>
              <a:t>pacjentów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wizytę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E5B-D82C-9884-7FDC-D7DF87EB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 – </a:t>
            </a:r>
            <a:r>
              <a:rPr lang="en-US" dirty="0" err="1"/>
              <a:t>zapisywanie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wizytę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5DEE38-6333-9375-5CE5-B376F2BC4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666067"/>
            <a:ext cx="2140448" cy="47502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ECAB-2B01-D71A-8E93-7A09C75E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7" r="6327"/>
          <a:stretch/>
        </p:blipFill>
        <p:spPr>
          <a:xfrm>
            <a:off x="9086182" y="1666066"/>
            <a:ext cx="2083174" cy="4750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53279-DB6B-3DEF-0851-848DB413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33" r="8593"/>
          <a:stretch/>
        </p:blipFill>
        <p:spPr>
          <a:xfrm>
            <a:off x="6423934" y="1666067"/>
            <a:ext cx="2005012" cy="4750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464ED-62C7-18E4-6297-9581EBE2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15" y="1666066"/>
            <a:ext cx="2140446" cy="47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A51-F6C7-9DE0-86E8-CE2A011D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 –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plan </a:t>
            </a:r>
            <a:r>
              <a:rPr lang="en-US" dirty="0" err="1"/>
              <a:t>wizyt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E9B584-2C51-7BAF-25F7-DB51C0A5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91" y="1699071"/>
            <a:ext cx="2204734" cy="49457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77DD8-39CD-3EF3-F399-6116EF9D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20"/>
          <a:stretch/>
        </p:blipFill>
        <p:spPr>
          <a:xfrm>
            <a:off x="5657316" y="1699072"/>
            <a:ext cx="2133839" cy="4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CBB6-5D8F-200F-0D8B-9D7F3A5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Obsługa</a:t>
            </a:r>
            <a:r>
              <a:rPr lang="en-US" dirty="0"/>
              <a:t> </a:t>
            </a:r>
            <a:r>
              <a:rPr lang="en-US" dirty="0" err="1"/>
              <a:t>powiadomień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D4D6E-7531-AEAB-4535-035CEF522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454" r="471"/>
          <a:stretch/>
        </p:blipFill>
        <p:spPr>
          <a:xfrm>
            <a:off x="4236866" y="1875692"/>
            <a:ext cx="4450962" cy="16778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4DD96-3973-F1F4-DC55-C57073FC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22" y="4452857"/>
            <a:ext cx="4358205" cy="1823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F87D0-6258-72C6-3EB6-8E4282CEADD2}"/>
              </a:ext>
            </a:extLst>
          </p:cNvPr>
          <p:cNvSpPr txBox="1"/>
          <p:nvPr/>
        </p:nvSpPr>
        <p:spPr>
          <a:xfrm>
            <a:off x="1524001" y="1875692"/>
            <a:ext cx="3434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zapisu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 30 </a:t>
            </a:r>
            <a:r>
              <a:rPr lang="en-US" dirty="0" err="1"/>
              <a:t>godzin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wizytą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44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</TotalTime>
  <Words>203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Aplikacja  E-Przychodnia</vt:lpstr>
      <vt:lpstr>Cel projektu i oczekiwane działanie</vt:lpstr>
      <vt:lpstr>Analiza imnteresariuszy</vt:lpstr>
      <vt:lpstr>Model dziedziny</vt:lpstr>
      <vt:lpstr>Przypadki użycia</vt:lpstr>
      <vt:lpstr>Sposoby użytkowania</vt:lpstr>
      <vt:lpstr>Tryb pacjenta – zapisywanie na wizytę</vt:lpstr>
      <vt:lpstr>Tryb pacjenta – historia i plan wizyt</vt:lpstr>
      <vt:lpstr>Obsługa powiadomień</vt:lpstr>
      <vt:lpstr>Tryb lekarza</vt:lpstr>
      <vt:lpstr>Tryb pracownika rejestracji</vt:lpstr>
      <vt:lpstr>Dalszy rozwój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Karol Jaszczur</dc:creator>
  <cp:lastModifiedBy>Karol Jaszczur</cp:lastModifiedBy>
  <cp:revision>8</cp:revision>
  <dcterms:created xsi:type="dcterms:W3CDTF">2025-02-11T12:19:43Z</dcterms:created>
  <dcterms:modified xsi:type="dcterms:W3CDTF">2025-02-12T18:23:16Z</dcterms:modified>
</cp:coreProperties>
</file>