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219456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85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63"/>
  </p:normalViewPr>
  <p:slideViewPr>
    <p:cSldViewPr snapToGrid="0" snapToObjects="1">
      <p:cViewPr>
        <p:scale>
          <a:sx n="50" d="100"/>
          <a:sy n="50" d="100"/>
        </p:scale>
        <p:origin x="1120" y="-5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1F1E-2CB0-094A-B110-78047D70D781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1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1F1E-2CB0-094A-B110-78047D70D781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4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1F1E-2CB0-094A-B110-78047D70D781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8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1F1E-2CB0-094A-B110-78047D70D781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9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1F1E-2CB0-094A-B110-78047D70D781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2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1F1E-2CB0-094A-B110-78047D70D781}" type="datetimeFigureOut">
              <a:rPr lang="en-US" smtClean="0"/>
              <a:t>12/7/19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5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1F1E-2CB0-094A-B110-78047D70D781}" type="datetimeFigureOut">
              <a:rPr lang="en-US" smtClean="0"/>
              <a:t>12/7/19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1F1E-2CB0-094A-B110-78047D70D781}" type="datetimeFigureOut">
              <a:rPr lang="en-US" smtClean="0"/>
              <a:t>12/7/19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9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1F1E-2CB0-094A-B110-78047D70D781}" type="datetimeFigureOut">
              <a:rPr lang="en-US" smtClean="0"/>
              <a:t>12/7/19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4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1F1E-2CB0-094A-B110-78047D70D781}" type="datetimeFigureOut">
              <a:rPr lang="en-US" smtClean="0"/>
              <a:t>12/7/19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8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1F1E-2CB0-094A-B110-78047D70D781}" type="datetimeFigureOut">
              <a:rPr lang="en-US" smtClean="0"/>
              <a:t>12/7/19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9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41F1E-2CB0-094A-B110-78047D70D781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5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EF29-09D4-914E-B1B9-5D7C09DD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053" y="746485"/>
            <a:ext cx="15934208" cy="2108403"/>
          </a:xfrm>
        </p:spPr>
        <p:txBody>
          <a:bodyPr>
            <a:normAutofit/>
          </a:bodyPr>
          <a:lstStyle/>
          <a:p>
            <a:r>
              <a:rPr lang="en-US" sz="5040" dirty="0">
                <a:cs typeface="KufiStandardGK" pitchFamily="2" charset="-78"/>
              </a:rPr>
              <a:t>CSSI Element: &lt;Project Title&gt;</a:t>
            </a:r>
            <a:br>
              <a:rPr lang="en-US" sz="5040" dirty="0">
                <a:cs typeface="KufiStandardGK" pitchFamily="2" charset="-78"/>
              </a:rPr>
            </a:br>
            <a:r>
              <a:rPr lang="en-US" sz="3600" dirty="0">
                <a:cs typeface="KufiStandardGK" pitchFamily="2" charset="-78"/>
              </a:rPr>
              <a:t>PI: &lt;name</a:t>
            </a:r>
            <a:r>
              <a:rPr lang="en-US" sz="3600">
                <a:cs typeface="KufiStandardGK" pitchFamily="2" charset="-78"/>
              </a:rPr>
              <a:t>&gt;, Co-PIs</a:t>
            </a:r>
            <a:r>
              <a:rPr lang="en-US" sz="3600" dirty="0">
                <a:cs typeface="KufiStandardGK" pitchFamily="2" charset="-78"/>
              </a:rPr>
              <a:t>: &lt;name&gt;, &lt;name&gt; …</a:t>
            </a:r>
            <a:br>
              <a:rPr lang="en-US" sz="3600" dirty="0">
                <a:cs typeface="KufiStandardGK" pitchFamily="2" charset="-78"/>
              </a:rPr>
            </a:br>
            <a:r>
              <a:rPr lang="en-US" sz="3600" dirty="0">
                <a:cs typeface="KufiStandardGK" pitchFamily="2" charset="-78"/>
              </a:rPr>
              <a:t>Institutions: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3110DE-3E88-AD43-96A4-8D3B9C97E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201" y="746484"/>
            <a:ext cx="1547217" cy="15544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668DB0-FB9F-A845-A580-BBE89A910153}"/>
              </a:ext>
            </a:extLst>
          </p:cNvPr>
          <p:cNvSpPr txBox="1"/>
          <p:nvPr/>
        </p:nvSpPr>
        <p:spPr>
          <a:xfrm>
            <a:off x="946907" y="2300888"/>
            <a:ext cx="262380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20" dirty="0"/>
              <a:t>Award #: XXXXXX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CD21A8-3D43-CF46-AD41-FA21358F2DF2}"/>
              </a:ext>
            </a:extLst>
          </p:cNvPr>
          <p:cNvSpPr/>
          <p:nvPr/>
        </p:nvSpPr>
        <p:spPr>
          <a:xfrm>
            <a:off x="4617886" y="2656242"/>
            <a:ext cx="16156501" cy="8229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1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E488323B-7E84-C442-8816-5D21FC3EC643}"/>
              </a:ext>
            </a:extLst>
          </p:cNvPr>
          <p:cNvSpPr txBox="1"/>
          <p:nvPr/>
        </p:nvSpPr>
        <p:spPr>
          <a:xfrm>
            <a:off x="15900400" y="370025"/>
            <a:ext cx="55103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NSF CSSI PI Meeting, Seattle, WA, Feb. 13-14, 2020</a:t>
            </a:r>
          </a:p>
        </p:txBody>
      </p:sp>
    </p:spTree>
    <p:extLst>
      <p:ext uri="{BB962C8B-B14F-4D97-AF65-F5344CB8AC3E}">
        <p14:creationId xmlns:p14="http://schemas.microsoft.com/office/powerpoint/2010/main" val="1818436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42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CSSI Element: &lt;Project Title&gt; PI: &lt;name&gt;, Co-PIs: &lt;name&gt;, &lt;name&gt; … Institutions: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Song, Xiaohui Carol</dc:creator>
  <cp:lastModifiedBy>Song, Xiaohui Carol</cp:lastModifiedBy>
  <cp:revision>7</cp:revision>
  <dcterms:created xsi:type="dcterms:W3CDTF">2019-12-01T23:22:22Z</dcterms:created>
  <dcterms:modified xsi:type="dcterms:W3CDTF">2019-12-07T17:35:39Z</dcterms:modified>
</cp:coreProperties>
</file>