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85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3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199B-56D7-7C41-B457-3470C8BF7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DB59D-1FD0-2240-A987-B767886CF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FE806-475A-2741-8E6F-B8A36E22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1F1E-2CB0-094A-B110-78047D70D781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FEDBA-62FD-6143-9FAC-0C573EDB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83BAC-83D6-B242-9CC4-01DFD6E8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9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F1B9-1318-5541-A4BC-D864D1ED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4443A-444C-2E4A-9469-81BEFB615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E4F42-C00F-4F4B-B3FA-C8F9AB0E3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1F1E-2CB0-094A-B110-78047D70D781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88FFF-520F-BA48-88E5-5EF895C5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C4B19-6E92-C44E-821D-20BC6126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1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B10CC8-1B1C-7940-9FC9-668129EC1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31823-004A-7949-BB68-3080B900F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AA8FC-1D62-C74E-8BFB-BB208CCCA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1F1E-2CB0-094A-B110-78047D70D781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702E0-2D1F-C642-BED1-ED1DBFCF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9E5C7-FD81-1748-8C1C-E5263EB0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1768-FF67-2741-A164-83EC15FC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A54A9-E948-B94E-BF29-2205964FB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1D72F-7214-1943-8A5B-9200D8BF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1F1E-2CB0-094A-B110-78047D70D781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90972-5D0B-D347-8015-DB6C9595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E0FD6-2110-7442-8354-E77E7592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3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74A8-BE08-B149-9B10-A6B897AC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13555-0353-0F47-9881-A74D33117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BE547-3AC5-BD40-8A45-006200B3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1F1E-2CB0-094A-B110-78047D70D781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8B6CB-E47A-0240-8B6D-9AA737CF7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77767-BBA9-2E4A-AA30-B8E4B182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2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CDC17-F2C6-3B4A-9F53-CA047F67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1AB83-8E53-4541-87A0-B48F9D043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C3762-FE37-AC47-A8D2-4F335E3D8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EE571-33AB-0B49-81C7-A1C3CE532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1F1E-2CB0-094A-B110-78047D70D781}" type="datetimeFigureOut">
              <a:rPr lang="en-US" smtClean="0"/>
              <a:t>12/7/19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D3B51-0241-7042-846A-BF0AE310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93934-BAB2-0744-BD3D-41B3E26D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7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40087-4BC3-FD47-AF9B-E809042B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8DCDE-B586-524C-8AF8-0A953FD44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98CC7-231B-5A48-A04F-436059A2A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27FAA-4245-DD41-954B-89F3E6C00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8DF6F-309C-564A-A614-6665EA5E6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929DB-0FD9-B247-AF43-8B1FFB13C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1F1E-2CB0-094A-B110-78047D70D781}" type="datetimeFigureOut">
              <a:rPr lang="en-US" smtClean="0"/>
              <a:t>12/7/19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A79079-4B6F-6C49-91A9-BD913BB6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037AA-81B0-9445-89F4-486EC806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3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3570-08E7-4344-BA79-027BDB980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2D6603-A22E-1345-B2F4-094CBF99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1F1E-2CB0-094A-B110-78047D70D781}" type="datetimeFigureOut">
              <a:rPr lang="en-US" smtClean="0"/>
              <a:t>12/7/19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52146-D8E2-DB47-9644-725824FB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7871B-96E9-B444-8F53-F5E17B6F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87E24-FEE9-264E-9A21-E8A7AE1BD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1F1E-2CB0-094A-B110-78047D70D781}" type="datetimeFigureOut">
              <a:rPr lang="en-US" smtClean="0"/>
              <a:t>12/7/19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E9FAFF-6480-0545-A5BC-17E0B6B5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1C5D7-88EF-684E-B01F-901FD5BD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8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97EF-5973-0846-9AD0-81B09ECF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317C9-6C24-3B49-8D4A-11AE3E2A7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97D08-CBA5-AC40-B29E-42E1813D2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CF977-FF92-AA4E-8EC8-66CFD795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1F1E-2CB0-094A-B110-78047D70D781}" type="datetimeFigureOut">
              <a:rPr lang="en-US" smtClean="0"/>
              <a:t>12/7/19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EE8D7-6293-1A45-8C0F-2828909F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72A59-FC3D-2549-9002-E091410B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2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EE15-73AC-C14A-859B-E5B36691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56A439-DB1C-274A-B9B9-118C2B61D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40802-3561-3840-B779-1EDCCD846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3B7C7-0D53-B34E-9F0B-FCC8BB3C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1F1E-2CB0-094A-B110-78047D70D781}" type="datetimeFigureOut">
              <a:rPr lang="en-US" smtClean="0"/>
              <a:t>12/7/19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21E18-C14E-6E4E-8B01-4AD33BDD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0E292-0FE8-E645-ADE7-8AC804AA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6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E92323-4F1E-9241-8494-4C96DCF7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6EDCA-29CA-6845-BA7F-6A5458D7A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331AF-03A6-2546-A95D-AB279C271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41F1E-2CB0-094A-B110-78047D70D781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36E38-625A-F844-9B18-041648D8D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2B7D6-5874-3F4E-A885-20EA5D676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5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EF29-09D4-914E-B1B9-5D7C09DD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807" y="259491"/>
            <a:ext cx="8852338" cy="1171335"/>
          </a:xfrm>
        </p:spPr>
        <p:txBody>
          <a:bodyPr>
            <a:normAutofit/>
          </a:bodyPr>
          <a:lstStyle/>
          <a:p>
            <a:r>
              <a:rPr lang="en-US" sz="2800" dirty="0">
                <a:cs typeface="KufiStandardGK" pitchFamily="2" charset="-78"/>
              </a:rPr>
              <a:t>CSSI Element: &lt;Project Title&gt;</a:t>
            </a:r>
            <a:br>
              <a:rPr lang="en-US" sz="2800" dirty="0">
                <a:cs typeface="KufiStandardGK" pitchFamily="2" charset="-78"/>
              </a:rPr>
            </a:br>
            <a:r>
              <a:rPr lang="en-US" sz="2000" dirty="0">
                <a:cs typeface="KufiStandardGK" pitchFamily="2" charset="-78"/>
              </a:rPr>
              <a:t>PI: &lt;name&gt;, Co-</a:t>
            </a:r>
            <a:r>
              <a:rPr lang="en-US" sz="2000" dirty="0" err="1">
                <a:cs typeface="KufiStandardGK" pitchFamily="2" charset="-78"/>
              </a:rPr>
              <a:t>Pis</a:t>
            </a:r>
            <a:r>
              <a:rPr lang="en-US" sz="2000" dirty="0">
                <a:cs typeface="KufiStandardGK" pitchFamily="2" charset="-78"/>
              </a:rPr>
              <a:t>: &lt;name&gt;, &lt;name&gt; …</a:t>
            </a:r>
            <a:br>
              <a:rPr lang="en-US" sz="2000" dirty="0">
                <a:cs typeface="KufiStandardGK" pitchFamily="2" charset="-78"/>
              </a:rPr>
            </a:br>
            <a:r>
              <a:rPr lang="en-US" sz="2000" dirty="0">
                <a:cs typeface="KufiStandardGK" pitchFamily="2" charset="-78"/>
              </a:rPr>
              <a:t>Institutions: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3110DE-3E88-AD43-96A4-8D3B9C97E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222" y="259491"/>
            <a:ext cx="859565" cy="8635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668DB0-FB9F-A845-A580-BBE89A910153}"/>
              </a:ext>
            </a:extLst>
          </p:cNvPr>
          <p:cNvSpPr txBox="1"/>
          <p:nvPr/>
        </p:nvSpPr>
        <p:spPr>
          <a:xfrm>
            <a:off x="413170" y="1123049"/>
            <a:ext cx="1457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Award #: XXXXXX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CD21A8-3D43-CF46-AD41-FA21358F2DF2}"/>
              </a:ext>
            </a:extLst>
          </p:cNvPr>
          <p:cNvSpPr/>
          <p:nvPr/>
        </p:nvSpPr>
        <p:spPr>
          <a:xfrm>
            <a:off x="2452603" y="1320467"/>
            <a:ext cx="8975834" cy="4571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8323B-7E84-C442-8816-5D21FC3EC643}"/>
              </a:ext>
            </a:extLst>
          </p:cNvPr>
          <p:cNvSpPr txBox="1"/>
          <p:nvPr/>
        </p:nvSpPr>
        <p:spPr>
          <a:xfrm>
            <a:off x="3878018" y="6429232"/>
            <a:ext cx="44359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NSF CSSI PI Meeting, Seattle, WA, Feb. 13-14, 2020</a:t>
            </a:r>
          </a:p>
        </p:txBody>
      </p:sp>
    </p:spTree>
    <p:extLst>
      <p:ext uri="{BB962C8B-B14F-4D97-AF65-F5344CB8AC3E}">
        <p14:creationId xmlns:p14="http://schemas.microsoft.com/office/powerpoint/2010/main" val="1818436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42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CSSI Element: &lt;Project Title&gt; PI: &lt;name&gt;, Co-Pis: &lt;name&gt;, &lt;name&gt; … Institutions: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Song, Xiaohui Carol</dc:creator>
  <cp:lastModifiedBy>Song, Xiaohui Carol</cp:lastModifiedBy>
  <cp:revision>6</cp:revision>
  <dcterms:created xsi:type="dcterms:W3CDTF">2019-12-01T23:22:22Z</dcterms:created>
  <dcterms:modified xsi:type="dcterms:W3CDTF">2019-12-07T17:34:23Z</dcterms:modified>
</cp:coreProperties>
</file>