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8"/>
  </p:notesMasterIdLst>
  <p:sldIdLst>
    <p:sldId id="259" r:id="rId5"/>
    <p:sldId id="260" r:id="rId6"/>
    <p:sldId id="261" r:id="rId7"/>
    <p:sldId id="262" r:id="rId8"/>
    <p:sldId id="263" r:id="rId9"/>
    <p:sldId id="264" r:id="rId10"/>
    <p:sldId id="310" r:id="rId11"/>
    <p:sldId id="31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9" r:id="rId26"/>
    <p:sldId id="278" r:id="rId27"/>
    <p:sldId id="280" r:id="rId28"/>
    <p:sldId id="281" r:id="rId29"/>
    <p:sldId id="282" r:id="rId30"/>
    <p:sldId id="284" r:id="rId31"/>
    <p:sldId id="285" r:id="rId32"/>
    <p:sldId id="286" r:id="rId33"/>
    <p:sldId id="287" r:id="rId34"/>
    <p:sldId id="288" r:id="rId35"/>
    <p:sldId id="289" r:id="rId36"/>
    <p:sldId id="290" r:id="rId37"/>
    <p:sldId id="291" r:id="rId38"/>
    <p:sldId id="292" r:id="rId39"/>
    <p:sldId id="293" r:id="rId40"/>
    <p:sldId id="315" r:id="rId41"/>
    <p:sldId id="294" r:id="rId42"/>
    <p:sldId id="295" r:id="rId43"/>
    <p:sldId id="296" r:id="rId44"/>
    <p:sldId id="297" r:id="rId45"/>
    <p:sldId id="303" r:id="rId46"/>
    <p:sldId id="304" r:id="rId47"/>
    <p:sldId id="305" r:id="rId48"/>
    <p:sldId id="306" r:id="rId49"/>
    <p:sldId id="307" r:id="rId50"/>
    <p:sldId id="308" r:id="rId51"/>
    <p:sldId id="309" r:id="rId52"/>
    <p:sldId id="298" r:id="rId53"/>
    <p:sldId id="299" r:id="rId54"/>
    <p:sldId id="300" r:id="rId55"/>
    <p:sldId id="301" r:id="rId56"/>
    <p:sldId id="302" r:id="rId57"/>
  </p:sldIdLst>
  <p:sldSz cx="9144000" cy="5143500" type="screen16x9"/>
  <p:notesSz cx="7559675" cy="10691813"/>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5CDD6-F57A-354F-AE8C-4B87EAAA347E}" v="855" dt="2025-04-23T05:10:32.745"/>
    <p1510:client id="{F535746C-6B39-F241-A2A9-16CD1EC99656}" v="17" dt="2025-04-23T07:53:27.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46"/>
    <p:restoredTop sz="70726"/>
  </p:normalViewPr>
  <p:slideViewPr>
    <p:cSldViewPr snapToGrid="0">
      <p:cViewPr varScale="1">
        <p:scale>
          <a:sx n="71" d="100"/>
          <a:sy n="71" d="100"/>
        </p:scale>
        <p:origin x="12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ardahl" userId="b8e4f0fe-c33e-4034-8db9-3c1afaf4d3d4" providerId="ADAL" clId="{26B5CDD6-F57A-354F-AE8C-4B87EAAA347E}"/>
    <pc:docChg chg="undo custSel addSld delSld modSld sldOrd">
      <pc:chgData name="Michael Mardahl" userId="b8e4f0fe-c33e-4034-8db9-3c1afaf4d3d4" providerId="ADAL" clId="{26B5CDD6-F57A-354F-AE8C-4B87EAAA347E}" dt="2025-04-23T05:10:32.745" v="8643" actId="20577"/>
      <pc:docMkLst>
        <pc:docMk/>
      </pc:docMkLst>
      <pc:sldChg chg="modSp mod modNotesTx">
        <pc:chgData name="Michael Mardahl" userId="b8e4f0fe-c33e-4034-8db9-3c1afaf4d3d4" providerId="ADAL" clId="{26B5CDD6-F57A-354F-AE8C-4B87EAAA347E}" dt="2025-04-22T13:01:35.787" v="3496" actId="20577"/>
        <pc:sldMkLst>
          <pc:docMk/>
          <pc:sldMk cId="0" sldId="259"/>
        </pc:sldMkLst>
        <pc:spChg chg="mod">
          <ac:chgData name="Michael Mardahl" userId="b8e4f0fe-c33e-4034-8db9-3c1afaf4d3d4" providerId="ADAL" clId="{26B5CDD6-F57A-354F-AE8C-4B87EAAA347E}" dt="2025-04-21T13:20:23.355" v="273" actId="207"/>
          <ac:spMkLst>
            <pc:docMk/>
            <pc:sldMk cId="0" sldId="259"/>
            <ac:spMk id="3" creationId="{00000000-0000-0000-0000-000000000000}"/>
          </ac:spMkLst>
        </pc:spChg>
      </pc:sldChg>
      <pc:sldChg chg="addSp modSp mod modAnim">
        <pc:chgData name="Michael Mardahl" userId="b8e4f0fe-c33e-4034-8db9-3c1afaf4d3d4" providerId="ADAL" clId="{26B5CDD6-F57A-354F-AE8C-4B87EAAA347E}" dt="2025-04-21T13:30:43.174" v="417"/>
        <pc:sldMkLst>
          <pc:docMk/>
          <pc:sldMk cId="0" sldId="260"/>
        </pc:sldMkLst>
        <pc:spChg chg="mod">
          <ac:chgData name="Michael Mardahl" userId="b8e4f0fe-c33e-4034-8db9-3c1afaf4d3d4" providerId="ADAL" clId="{26B5CDD6-F57A-354F-AE8C-4B87EAAA347E}" dt="2025-04-21T13:23:56.424" v="275" actId="14100"/>
          <ac:spMkLst>
            <pc:docMk/>
            <pc:sldMk cId="0" sldId="260"/>
            <ac:spMk id="3" creationId="{00000000-0000-0000-0000-000000000000}"/>
          </ac:spMkLst>
        </pc:spChg>
        <pc:spChg chg="mod">
          <ac:chgData name="Michael Mardahl" userId="b8e4f0fe-c33e-4034-8db9-3c1afaf4d3d4" providerId="ADAL" clId="{26B5CDD6-F57A-354F-AE8C-4B87EAAA347E}" dt="2025-04-21T13:23:57.869" v="276"/>
          <ac:spMkLst>
            <pc:docMk/>
            <pc:sldMk cId="0" sldId="260"/>
            <ac:spMk id="6" creationId="{DA188A3E-9ACE-4EB3-DD66-79369CF48854}"/>
          </ac:spMkLst>
        </pc:spChg>
        <pc:spChg chg="mod">
          <ac:chgData name="Michael Mardahl" userId="b8e4f0fe-c33e-4034-8db9-3c1afaf4d3d4" providerId="ADAL" clId="{26B5CDD6-F57A-354F-AE8C-4B87EAAA347E}" dt="2025-04-21T13:23:57.869" v="276"/>
          <ac:spMkLst>
            <pc:docMk/>
            <pc:sldMk cId="0" sldId="260"/>
            <ac:spMk id="9" creationId="{CA8AFF54-78AA-A3F4-3294-002BCCA6291A}"/>
          </ac:spMkLst>
        </pc:spChg>
        <pc:spChg chg="mod">
          <ac:chgData name="Michael Mardahl" userId="b8e4f0fe-c33e-4034-8db9-3c1afaf4d3d4" providerId="ADAL" clId="{26B5CDD6-F57A-354F-AE8C-4B87EAAA347E}" dt="2025-04-21T13:23:57.869" v="276"/>
          <ac:spMkLst>
            <pc:docMk/>
            <pc:sldMk cId="0" sldId="260"/>
            <ac:spMk id="11" creationId="{7CE35DCF-77E5-4BF4-5A81-EC0DD1FE3717}"/>
          </ac:spMkLst>
        </pc:spChg>
        <pc:spChg chg="add mod">
          <ac:chgData name="Michael Mardahl" userId="b8e4f0fe-c33e-4034-8db9-3c1afaf4d3d4" providerId="ADAL" clId="{26B5CDD6-F57A-354F-AE8C-4B87EAAA347E}" dt="2025-04-21T13:24:30.113" v="279" actId="1076"/>
          <ac:spMkLst>
            <pc:docMk/>
            <pc:sldMk cId="0" sldId="260"/>
            <ac:spMk id="16" creationId="{7D2BF6E0-393E-C2E1-F18C-F2753E5CB2B8}"/>
          </ac:spMkLst>
        </pc:spChg>
        <pc:spChg chg="mod">
          <ac:chgData name="Michael Mardahl" userId="b8e4f0fe-c33e-4034-8db9-3c1afaf4d3d4" providerId="ADAL" clId="{26B5CDD6-F57A-354F-AE8C-4B87EAAA347E}" dt="2025-04-21T13:24:30.113" v="279" actId="1076"/>
          <ac:spMkLst>
            <pc:docMk/>
            <pc:sldMk cId="0" sldId="260"/>
            <ac:spMk id="17" creationId="{98A58FEE-E0B8-9087-758F-A12BF6AE1722}"/>
          </ac:spMkLst>
        </pc:spChg>
        <pc:spChg chg="mod">
          <ac:chgData name="Michael Mardahl" userId="b8e4f0fe-c33e-4034-8db9-3c1afaf4d3d4" providerId="ADAL" clId="{26B5CDD6-F57A-354F-AE8C-4B87EAAA347E}" dt="2025-04-21T13:25:08.516" v="280" actId="1076"/>
          <ac:spMkLst>
            <pc:docMk/>
            <pc:sldMk cId="0" sldId="260"/>
            <ac:spMk id="18" creationId="{1939491B-F97C-5CFC-35B1-42F3DF37D6D4}"/>
          </ac:spMkLst>
        </pc:spChg>
        <pc:spChg chg="mod">
          <ac:chgData name="Michael Mardahl" userId="b8e4f0fe-c33e-4034-8db9-3c1afaf4d3d4" providerId="ADAL" clId="{26B5CDD6-F57A-354F-AE8C-4B87EAAA347E}" dt="2025-04-21T13:25:08.516" v="280" actId="1076"/>
          <ac:spMkLst>
            <pc:docMk/>
            <pc:sldMk cId="0" sldId="260"/>
            <ac:spMk id="19" creationId="{4182EDAD-FD2F-FDDE-2D35-A67513CBD4B4}"/>
          </ac:spMkLst>
        </pc:spChg>
        <pc:spChg chg="add mod">
          <ac:chgData name="Michael Mardahl" userId="b8e4f0fe-c33e-4034-8db9-3c1afaf4d3d4" providerId="ADAL" clId="{26B5CDD6-F57A-354F-AE8C-4B87EAAA347E}" dt="2025-04-21T13:24:30.113" v="279" actId="1076"/>
          <ac:spMkLst>
            <pc:docMk/>
            <pc:sldMk cId="0" sldId="260"/>
            <ac:spMk id="20" creationId="{EFC9BCD9-FB4A-7984-4E3A-DF2F51117EFF}"/>
          </ac:spMkLst>
        </pc:spChg>
        <pc:spChg chg="mod">
          <ac:chgData name="Michael Mardahl" userId="b8e4f0fe-c33e-4034-8db9-3c1afaf4d3d4" providerId="ADAL" clId="{26B5CDD6-F57A-354F-AE8C-4B87EAAA347E}" dt="2025-04-21T13:24:30.113" v="279" actId="1076"/>
          <ac:spMkLst>
            <pc:docMk/>
            <pc:sldMk cId="0" sldId="260"/>
            <ac:spMk id="21" creationId="{521B6F71-1699-191F-D43C-5B64D84EDC15}"/>
          </ac:spMkLst>
        </pc:spChg>
        <pc:spChg chg="mod">
          <ac:chgData name="Michael Mardahl" userId="b8e4f0fe-c33e-4034-8db9-3c1afaf4d3d4" providerId="ADAL" clId="{26B5CDD6-F57A-354F-AE8C-4B87EAAA347E}" dt="2025-04-21T13:24:30.113" v="279" actId="1076"/>
          <ac:spMkLst>
            <pc:docMk/>
            <pc:sldMk cId="0" sldId="260"/>
            <ac:spMk id="22" creationId="{85BB2E2D-4651-2E2B-8573-57EFD75D5E1C}"/>
          </ac:spMkLst>
        </pc:spChg>
        <pc:spChg chg="add mod">
          <ac:chgData name="Michael Mardahl" userId="b8e4f0fe-c33e-4034-8db9-3c1afaf4d3d4" providerId="ADAL" clId="{26B5CDD6-F57A-354F-AE8C-4B87EAAA347E}" dt="2025-04-21T13:24:30.113" v="279" actId="1076"/>
          <ac:spMkLst>
            <pc:docMk/>
            <pc:sldMk cId="0" sldId="260"/>
            <ac:spMk id="23" creationId="{D0B7AD32-1DA7-16BA-8974-A9DDEEA6A96C}"/>
          </ac:spMkLst>
        </pc:spChg>
        <pc:spChg chg="add mod">
          <ac:chgData name="Michael Mardahl" userId="b8e4f0fe-c33e-4034-8db9-3c1afaf4d3d4" providerId="ADAL" clId="{26B5CDD6-F57A-354F-AE8C-4B87EAAA347E}" dt="2025-04-21T13:25:08.516" v="280" actId="1076"/>
          <ac:spMkLst>
            <pc:docMk/>
            <pc:sldMk cId="0" sldId="260"/>
            <ac:spMk id="24" creationId="{5FBC399A-0057-1365-4579-07D4699F5B62}"/>
          </ac:spMkLst>
        </pc:spChg>
        <pc:spChg chg="add mod">
          <ac:chgData name="Michael Mardahl" userId="b8e4f0fe-c33e-4034-8db9-3c1afaf4d3d4" providerId="ADAL" clId="{26B5CDD6-F57A-354F-AE8C-4B87EAAA347E}" dt="2025-04-21T13:25:08.516" v="280" actId="1076"/>
          <ac:spMkLst>
            <pc:docMk/>
            <pc:sldMk cId="0" sldId="260"/>
            <ac:spMk id="25" creationId="{9806B0BE-0FBF-37F4-A81E-6DF3F152C1D9}"/>
          </ac:spMkLst>
        </pc:spChg>
        <pc:spChg chg="add mod">
          <ac:chgData name="Michael Mardahl" userId="b8e4f0fe-c33e-4034-8db9-3c1afaf4d3d4" providerId="ADAL" clId="{26B5CDD6-F57A-354F-AE8C-4B87EAAA347E}" dt="2025-04-21T13:25:08.516" v="280" actId="1076"/>
          <ac:spMkLst>
            <pc:docMk/>
            <pc:sldMk cId="0" sldId="260"/>
            <ac:spMk id="26" creationId="{8D5943FD-FC95-46DB-1B3A-30FBE9F7AB4D}"/>
          </ac:spMkLst>
        </pc:spChg>
        <pc:spChg chg="mod">
          <ac:chgData name="Michael Mardahl" userId="b8e4f0fe-c33e-4034-8db9-3c1afaf4d3d4" providerId="ADAL" clId="{26B5CDD6-F57A-354F-AE8C-4B87EAAA347E}" dt="2025-04-21T13:25:08.516" v="280" actId="1076"/>
          <ac:spMkLst>
            <pc:docMk/>
            <pc:sldMk cId="0" sldId="260"/>
            <ac:spMk id="27" creationId="{15B77C60-C01B-C852-8E57-39F5EC0E106C}"/>
          </ac:spMkLst>
        </pc:spChg>
        <pc:spChg chg="mod">
          <ac:chgData name="Michael Mardahl" userId="b8e4f0fe-c33e-4034-8db9-3c1afaf4d3d4" providerId="ADAL" clId="{26B5CDD6-F57A-354F-AE8C-4B87EAAA347E}" dt="2025-04-21T13:24:30.113" v="279" actId="1076"/>
          <ac:spMkLst>
            <pc:docMk/>
            <pc:sldMk cId="0" sldId="260"/>
            <ac:spMk id="28" creationId="{B2A28C31-8A1B-3C02-8711-376B3F47B7CD}"/>
          </ac:spMkLst>
        </pc:spChg>
        <pc:spChg chg="add mod">
          <ac:chgData name="Michael Mardahl" userId="b8e4f0fe-c33e-4034-8db9-3c1afaf4d3d4" providerId="ADAL" clId="{26B5CDD6-F57A-354F-AE8C-4B87EAAA347E}" dt="2025-04-21T13:24:30.113" v="279" actId="1076"/>
          <ac:spMkLst>
            <pc:docMk/>
            <pc:sldMk cId="0" sldId="260"/>
            <ac:spMk id="29" creationId="{B29871B7-EC51-3090-1448-7DF5453AB8DE}"/>
          </ac:spMkLst>
        </pc:spChg>
        <pc:spChg chg="mod">
          <ac:chgData name="Michael Mardahl" userId="b8e4f0fe-c33e-4034-8db9-3c1afaf4d3d4" providerId="ADAL" clId="{26B5CDD6-F57A-354F-AE8C-4B87EAAA347E}" dt="2025-04-21T13:25:08.516" v="280" actId="1076"/>
          <ac:spMkLst>
            <pc:docMk/>
            <pc:sldMk cId="0" sldId="260"/>
            <ac:spMk id="30" creationId="{07737A81-53EA-EBEB-B782-B914B2218E01}"/>
          </ac:spMkLst>
        </pc:spChg>
        <pc:spChg chg="mod">
          <ac:chgData name="Michael Mardahl" userId="b8e4f0fe-c33e-4034-8db9-3c1afaf4d3d4" providerId="ADAL" clId="{26B5CDD6-F57A-354F-AE8C-4B87EAAA347E}" dt="2025-04-21T13:25:08.516" v="280" actId="1076"/>
          <ac:spMkLst>
            <pc:docMk/>
            <pc:sldMk cId="0" sldId="260"/>
            <ac:spMk id="31" creationId="{886794C8-4147-EDC3-EF05-9BD7B1DBD7FF}"/>
          </ac:spMkLst>
        </pc:spChg>
        <pc:grpChg chg="mod">
          <ac:chgData name="Michael Mardahl" userId="b8e4f0fe-c33e-4034-8db9-3c1afaf4d3d4" providerId="ADAL" clId="{26B5CDD6-F57A-354F-AE8C-4B87EAAA347E}" dt="2025-04-21T13:26:20.430" v="359" actId="1076"/>
          <ac:grpSpMkLst>
            <pc:docMk/>
            <pc:sldMk cId="0" sldId="260"/>
            <ac:grpSpMk id="4" creationId="{4110175F-0DFE-4FAF-C09E-B38097D6E539}"/>
          </ac:grpSpMkLst>
        </pc:grpChg>
        <pc:grpChg chg="mod">
          <ac:chgData name="Michael Mardahl" userId="b8e4f0fe-c33e-4034-8db9-3c1afaf4d3d4" providerId="ADAL" clId="{26B5CDD6-F57A-354F-AE8C-4B87EAAA347E}" dt="2025-04-21T13:27:54.207" v="368" actId="14100"/>
          <ac:grpSpMkLst>
            <pc:docMk/>
            <pc:sldMk cId="0" sldId="260"/>
            <ac:grpSpMk id="7" creationId="{532D3CF3-00CD-1AEC-6387-6311F5B21614}"/>
          </ac:grpSpMkLst>
        </pc:grpChg>
        <pc:grpChg chg="mod">
          <ac:chgData name="Michael Mardahl" userId="b8e4f0fe-c33e-4034-8db9-3c1afaf4d3d4" providerId="ADAL" clId="{26B5CDD6-F57A-354F-AE8C-4B87EAAA347E}" dt="2025-04-21T13:28:01.411" v="381" actId="1036"/>
          <ac:grpSpMkLst>
            <pc:docMk/>
            <pc:sldMk cId="0" sldId="260"/>
            <ac:grpSpMk id="10" creationId="{F4A9D4EA-D6B8-273E-E484-8673B6DBDB0B}"/>
          </ac:grpSpMkLst>
        </pc:grpChg>
        <pc:grpChg chg="mod">
          <ac:chgData name="Michael Mardahl" userId="b8e4f0fe-c33e-4034-8db9-3c1afaf4d3d4" providerId="ADAL" clId="{26B5CDD6-F57A-354F-AE8C-4B87EAAA347E}" dt="2025-04-21T13:28:07.411" v="392" actId="1038"/>
          <ac:grpSpMkLst>
            <pc:docMk/>
            <pc:sldMk cId="0" sldId="260"/>
            <ac:grpSpMk id="13" creationId="{1AC92A42-9797-1E46-AB74-12B4BDD6C47A}"/>
          </ac:grpSpMkLst>
        </pc:grpChg>
      </pc:sldChg>
      <pc:sldChg chg="addSp modSp mod">
        <pc:chgData name="Michael Mardahl" userId="b8e4f0fe-c33e-4034-8db9-3c1afaf4d3d4" providerId="ADAL" clId="{26B5CDD6-F57A-354F-AE8C-4B87EAAA347E}" dt="2025-04-21T13:36:53.128" v="468" actId="1037"/>
        <pc:sldMkLst>
          <pc:docMk/>
          <pc:sldMk cId="0" sldId="261"/>
        </pc:sldMkLst>
        <pc:spChg chg="mod">
          <ac:chgData name="Michael Mardahl" userId="b8e4f0fe-c33e-4034-8db9-3c1afaf4d3d4" providerId="ADAL" clId="{26B5CDD6-F57A-354F-AE8C-4B87EAAA347E}" dt="2025-04-21T13:35:18.098" v="422" actId="1076"/>
          <ac:spMkLst>
            <pc:docMk/>
            <pc:sldMk cId="0" sldId="261"/>
            <ac:spMk id="2" creationId="{00000000-0000-0000-0000-000000000000}"/>
          </ac:spMkLst>
        </pc:spChg>
        <pc:spChg chg="mod">
          <ac:chgData name="Michael Mardahl" userId="b8e4f0fe-c33e-4034-8db9-3c1afaf4d3d4" providerId="ADAL" clId="{26B5CDD6-F57A-354F-AE8C-4B87EAAA347E}" dt="2025-04-21T13:35:23.984" v="423" actId="1076"/>
          <ac:spMkLst>
            <pc:docMk/>
            <pc:sldMk cId="0" sldId="261"/>
            <ac:spMk id="3" creationId="{00000000-0000-0000-0000-000000000000}"/>
          </ac:spMkLst>
        </pc:spChg>
        <pc:spChg chg="mod">
          <ac:chgData name="Michael Mardahl" userId="b8e4f0fe-c33e-4034-8db9-3c1afaf4d3d4" providerId="ADAL" clId="{26B5CDD6-F57A-354F-AE8C-4B87EAAA347E}" dt="2025-04-21T13:35:25.208" v="424"/>
          <ac:spMkLst>
            <pc:docMk/>
            <pc:sldMk cId="0" sldId="261"/>
            <ac:spMk id="39" creationId="{55CC308C-DF7F-FF05-3E61-6E0E1AAB49C0}"/>
          </ac:spMkLst>
        </pc:spChg>
        <pc:spChg chg="mod">
          <ac:chgData name="Michael Mardahl" userId="b8e4f0fe-c33e-4034-8db9-3c1afaf4d3d4" providerId="ADAL" clId="{26B5CDD6-F57A-354F-AE8C-4B87EAAA347E}" dt="2025-04-21T13:35:25.208" v="424"/>
          <ac:spMkLst>
            <pc:docMk/>
            <pc:sldMk cId="0" sldId="261"/>
            <ac:spMk id="41" creationId="{87514A72-A157-AF9F-E022-6B63EEB917B6}"/>
          </ac:spMkLst>
        </pc:spChg>
        <pc:spChg chg="mod">
          <ac:chgData name="Michael Mardahl" userId="b8e4f0fe-c33e-4034-8db9-3c1afaf4d3d4" providerId="ADAL" clId="{26B5CDD6-F57A-354F-AE8C-4B87EAAA347E}" dt="2025-04-21T13:35:25.208" v="424"/>
          <ac:spMkLst>
            <pc:docMk/>
            <pc:sldMk cId="0" sldId="261"/>
            <ac:spMk id="44" creationId="{A7D8F6B9-101D-7A80-AA6B-CC0B3447AA2E}"/>
          </ac:spMkLst>
        </pc:spChg>
        <pc:spChg chg="mod">
          <ac:chgData name="Michael Mardahl" userId="b8e4f0fe-c33e-4034-8db9-3c1afaf4d3d4" providerId="ADAL" clId="{26B5CDD6-F57A-354F-AE8C-4B87EAAA347E}" dt="2025-04-21T13:35:25.208" v="424"/>
          <ac:spMkLst>
            <pc:docMk/>
            <pc:sldMk cId="0" sldId="261"/>
            <ac:spMk id="48" creationId="{03DBAD28-54C8-0C4E-57A6-5B3167DFA7F4}"/>
          </ac:spMkLst>
        </pc:spChg>
        <pc:spChg chg="mod">
          <ac:chgData name="Michael Mardahl" userId="b8e4f0fe-c33e-4034-8db9-3c1afaf4d3d4" providerId="ADAL" clId="{26B5CDD6-F57A-354F-AE8C-4B87EAAA347E}" dt="2025-04-21T13:35:30.039" v="437" actId="1035"/>
          <ac:spMkLst>
            <pc:docMk/>
            <pc:sldMk cId="0" sldId="261"/>
            <ac:spMk id="49" creationId="{B32F9CC7-B38E-CF7B-FFCD-62EF0191ACE6}"/>
          </ac:spMkLst>
        </pc:spChg>
        <pc:spChg chg="add mod">
          <ac:chgData name="Michael Mardahl" userId="b8e4f0fe-c33e-4034-8db9-3c1afaf4d3d4" providerId="ADAL" clId="{26B5CDD6-F57A-354F-AE8C-4B87EAAA347E}" dt="2025-04-21T13:35:30.039" v="437" actId="1035"/>
          <ac:spMkLst>
            <pc:docMk/>
            <pc:sldMk cId="0" sldId="261"/>
            <ac:spMk id="50" creationId="{39E2AA44-9BBA-1880-BE68-7E340EB49E5D}"/>
          </ac:spMkLst>
        </pc:spChg>
        <pc:spChg chg="add mod">
          <ac:chgData name="Michael Mardahl" userId="b8e4f0fe-c33e-4034-8db9-3c1afaf4d3d4" providerId="ADAL" clId="{26B5CDD6-F57A-354F-AE8C-4B87EAAA347E}" dt="2025-04-21T13:35:30.039" v="437" actId="1035"/>
          <ac:spMkLst>
            <pc:docMk/>
            <pc:sldMk cId="0" sldId="261"/>
            <ac:spMk id="51" creationId="{F7EFF07A-CAF4-0760-1C64-53BE9DAF951D}"/>
          </ac:spMkLst>
        </pc:spChg>
        <pc:spChg chg="mod">
          <ac:chgData name="Michael Mardahl" userId="b8e4f0fe-c33e-4034-8db9-3c1afaf4d3d4" providerId="ADAL" clId="{26B5CDD6-F57A-354F-AE8C-4B87EAAA347E}" dt="2025-04-21T13:35:30.039" v="437" actId="1035"/>
          <ac:spMkLst>
            <pc:docMk/>
            <pc:sldMk cId="0" sldId="261"/>
            <ac:spMk id="52" creationId="{3F3EFBC2-AD7B-AA24-E7E9-6A059C1F650E}"/>
          </ac:spMkLst>
        </pc:spChg>
        <pc:spChg chg="add mod">
          <ac:chgData name="Michael Mardahl" userId="b8e4f0fe-c33e-4034-8db9-3c1afaf4d3d4" providerId="ADAL" clId="{26B5CDD6-F57A-354F-AE8C-4B87EAAA347E}" dt="2025-04-21T13:35:25.208" v="424"/>
          <ac:spMkLst>
            <pc:docMk/>
            <pc:sldMk cId="0" sldId="261"/>
            <ac:spMk id="53" creationId="{A5698BBF-377C-95B3-F190-B204BCA52FD7}"/>
          </ac:spMkLst>
        </pc:spChg>
        <pc:spChg chg="mod">
          <ac:chgData name="Michael Mardahl" userId="b8e4f0fe-c33e-4034-8db9-3c1afaf4d3d4" providerId="ADAL" clId="{26B5CDD6-F57A-354F-AE8C-4B87EAAA347E}" dt="2025-04-21T13:36:27.520" v="443" actId="1037"/>
          <ac:spMkLst>
            <pc:docMk/>
            <pc:sldMk cId="0" sldId="261"/>
            <ac:spMk id="54" creationId="{C34857EB-D733-8D87-0B73-E3C87C808B52}"/>
          </ac:spMkLst>
        </pc:spChg>
        <pc:spChg chg="mod">
          <ac:chgData name="Michael Mardahl" userId="b8e4f0fe-c33e-4034-8db9-3c1afaf4d3d4" providerId="ADAL" clId="{26B5CDD6-F57A-354F-AE8C-4B87EAAA347E}" dt="2025-04-21T13:36:33.324" v="445" actId="1037"/>
          <ac:spMkLst>
            <pc:docMk/>
            <pc:sldMk cId="0" sldId="261"/>
            <ac:spMk id="55" creationId="{46FEFD63-4293-9A2D-0F9F-CABC6B1B6EEF}"/>
          </ac:spMkLst>
        </pc:spChg>
        <pc:spChg chg="add mod">
          <ac:chgData name="Michael Mardahl" userId="b8e4f0fe-c33e-4034-8db9-3c1afaf4d3d4" providerId="ADAL" clId="{26B5CDD6-F57A-354F-AE8C-4B87EAAA347E}" dt="2025-04-21T13:36:43.453" v="450" actId="1037"/>
          <ac:spMkLst>
            <pc:docMk/>
            <pc:sldMk cId="0" sldId="261"/>
            <ac:spMk id="56" creationId="{A4F292BE-0C09-161B-5658-E78B1119E3BB}"/>
          </ac:spMkLst>
        </pc:spChg>
        <pc:spChg chg="mod">
          <ac:chgData name="Michael Mardahl" userId="b8e4f0fe-c33e-4034-8db9-3c1afaf4d3d4" providerId="ADAL" clId="{26B5CDD6-F57A-354F-AE8C-4B87EAAA347E}" dt="2025-04-21T13:36:47.879" v="457" actId="1037"/>
          <ac:spMkLst>
            <pc:docMk/>
            <pc:sldMk cId="0" sldId="261"/>
            <ac:spMk id="57" creationId="{52E33837-C287-3396-0BCF-81367CAC264A}"/>
          </ac:spMkLst>
        </pc:spChg>
        <pc:spChg chg="mod">
          <ac:chgData name="Michael Mardahl" userId="b8e4f0fe-c33e-4034-8db9-3c1afaf4d3d4" providerId="ADAL" clId="{26B5CDD6-F57A-354F-AE8C-4B87EAAA347E}" dt="2025-04-21T13:36:53.128" v="468" actId="1037"/>
          <ac:spMkLst>
            <pc:docMk/>
            <pc:sldMk cId="0" sldId="261"/>
            <ac:spMk id="58" creationId="{2792B796-487C-832F-0577-1DAF2D436A3D}"/>
          </ac:spMkLst>
        </pc:spChg>
        <pc:spChg chg="mod">
          <ac:chgData name="Michael Mardahl" userId="b8e4f0fe-c33e-4034-8db9-3c1afaf4d3d4" providerId="ADAL" clId="{26B5CDD6-F57A-354F-AE8C-4B87EAAA347E}" dt="2025-04-21T13:35:30.039" v="437" actId="1035"/>
          <ac:spMkLst>
            <pc:docMk/>
            <pc:sldMk cId="0" sldId="261"/>
            <ac:spMk id="59" creationId="{012DAAA1-3EE4-E9CB-0E0C-AB90E510A3FA}"/>
          </ac:spMkLst>
        </pc:spChg>
        <pc:spChg chg="add mod">
          <ac:chgData name="Michael Mardahl" userId="b8e4f0fe-c33e-4034-8db9-3c1afaf4d3d4" providerId="ADAL" clId="{26B5CDD6-F57A-354F-AE8C-4B87EAAA347E}" dt="2025-04-21T13:35:25.208" v="424"/>
          <ac:spMkLst>
            <pc:docMk/>
            <pc:sldMk cId="0" sldId="261"/>
            <ac:spMk id="60" creationId="{2D026BB7-33CB-2D5E-6058-FFF31B5DA0DE}"/>
          </ac:spMkLst>
        </pc:spChg>
        <pc:spChg chg="mod">
          <ac:chgData name="Michael Mardahl" userId="b8e4f0fe-c33e-4034-8db9-3c1afaf4d3d4" providerId="ADAL" clId="{26B5CDD6-F57A-354F-AE8C-4B87EAAA347E}" dt="2025-04-21T13:35:30.039" v="437" actId="1035"/>
          <ac:spMkLst>
            <pc:docMk/>
            <pc:sldMk cId="0" sldId="261"/>
            <ac:spMk id="62" creationId="{5A8C5863-4CD2-AE43-9401-866756EC8C82}"/>
          </ac:spMkLst>
        </pc:spChg>
        <pc:spChg chg="add mod">
          <ac:chgData name="Michael Mardahl" userId="b8e4f0fe-c33e-4034-8db9-3c1afaf4d3d4" providerId="ADAL" clId="{26B5CDD6-F57A-354F-AE8C-4B87EAAA347E}" dt="2025-04-21T13:35:25.208" v="424"/>
          <ac:spMkLst>
            <pc:docMk/>
            <pc:sldMk cId="0" sldId="261"/>
            <ac:spMk id="63" creationId="{E0C55C13-3245-154C-2221-B06EE261136E}"/>
          </ac:spMkLst>
        </pc:spChg>
      </pc:sldChg>
      <pc:sldChg chg="addSp delSp modSp mod">
        <pc:chgData name="Michael Mardahl" userId="b8e4f0fe-c33e-4034-8db9-3c1afaf4d3d4" providerId="ADAL" clId="{26B5CDD6-F57A-354F-AE8C-4B87EAAA347E}" dt="2025-04-21T13:42:24.101" v="471" actId="1076"/>
        <pc:sldMkLst>
          <pc:docMk/>
          <pc:sldMk cId="0" sldId="262"/>
        </pc:sldMkLst>
        <pc:spChg chg="mod">
          <ac:chgData name="Michael Mardahl" userId="b8e4f0fe-c33e-4034-8db9-3c1afaf4d3d4" providerId="ADAL" clId="{26B5CDD6-F57A-354F-AE8C-4B87EAAA347E}" dt="2025-04-21T13:42:03.454" v="470"/>
          <ac:spMkLst>
            <pc:docMk/>
            <pc:sldMk cId="0" sldId="262"/>
            <ac:spMk id="5" creationId="{5A269729-7E5C-BA37-DEAC-7451284FBCE2}"/>
          </ac:spMkLst>
        </pc:spChg>
        <pc:spChg chg="add mod">
          <ac:chgData name="Michael Mardahl" userId="b8e4f0fe-c33e-4034-8db9-3c1afaf4d3d4" providerId="ADAL" clId="{26B5CDD6-F57A-354F-AE8C-4B87EAAA347E}" dt="2025-04-21T13:42:24.101" v="471" actId="1076"/>
          <ac:spMkLst>
            <pc:docMk/>
            <pc:sldMk cId="0" sldId="262"/>
            <ac:spMk id="7" creationId="{919AF5E0-CF56-1493-33C4-7A0EABD1F5DD}"/>
          </ac:spMkLst>
        </pc:spChg>
        <pc:spChg chg="mod">
          <ac:chgData name="Michael Mardahl" userId="b8e4f0fe-c33e-4034-8db9-3c1afaf4d3d4" providerId="ADAL" clId="{26B5CDD6-F57A-354F-AE8C-4B87EAAA347E}" dt="2025-04-21T13:42:03.454" v="470"/>
          <ac:spMkLst>
            <pc:docMk/>
            <pc:sldMk cId="0" sldId="262"/>
            <ac:spMk id="13" creationId="{4378D7A8-D43D-B6E4-851F-52F77DB500E4}"/>
          </ac:spMkLst>
        </pc:spChg>
        <pc:spChg chg="add mod">
          <ac:chgData name="Michael Mardahl" userId="b8e4f0fe-c33e-4034-8db9-3c1afaf4d3d4" providerId="ADAL" clId="{26B5CDD6-F57A-354F-AE8C-4B87EAAA347E}" dt="2025-04-21T13:42:24.101" v="471" actId="1076"/>
          <ac:spMkLst>
            <pc:docMk/>
            <pc:sldMk cId="0" sldId="262"/>
            <ac:spMk id="17" creationId="{785CBAA7-BE53-E08F-7398-6CA8242370F2}"/>
          </ac:spMkLst>
        </pc:spChg>
        <pc:spChg chg="mod">
          <ac:chgData name="Michael Mardahl" userId="b8e4f0fe-c33e-4034-8db9-3c1afaf4d3d4" providerId="ADAL" clId="{26B5CDD6-F57A-354F-AE8C-4B87EAAA347E}" dt="2025-04-21T13:42:24.101" v="471" actId="1076"/>
          <ac:spMkLst>
            <pc:docMk/>
            <pc:sldMk cId="0" sldId="262"/>
            <ac:spMk id="21" creationId="{C1AF5478-A732-4314-88D6-6748FCEFCEDE}"/>
          </ac:spMkLst>
        </pc:spChg>
        <pc:spChg chg="add mod">
          <ac:chgData name="Michael Mardahl" userId="b8e4f0fe-c33e-4034-8db9-3c1afaf4d3d4" providerId="ADAL" clId="{26B5CDD6-F57A-354F-AE8C-4B87EAAA347E}" dt="2025-04-21T13:42:24.101" v="471" actId="1076"/>
          <ac:spMkLst>
            <pc:docMk/>
            <pc:sldMk cId="0" sldId="262"/>
            <ac:spMk id="25" creationId="{52BE5F1B-9CB2-3111-2E38-C9754ACD460D}"/>
          </ac:spMkLst>
        </pc:spChg>
        <pc:spChg chg="add mod">
          <ac:chgData name="Michael Mardahl" userId="b8e4f0fe-c33e-4034-8db9-3c1afaf4d3d4" providerId="ADAL" clId="{26B5CDD6-F57A-354F-AE8C-4B87EAAA347E}" dt="2025-04-21T13:42:24.101" v="471" actId="1076"/>
          <ac:spMkLst>
            <pc:docMk/>
            <pc:sldMk cId="0" sldId="262"/>
            <ac:spMk id="31" creationId="{3BEF2D04-DC49-03D9-B949-4007227E06A6}"/>
          </ac:spMkLst>
        </pc:spChg>
        <pc:spChg chg="add mod">
          <ac:chgData name="Michael Mardahl" userId="b8e4f0fe-c33e-4034-8db9-3c1afaf4d3d4" providerId="ADAL" clId="{26B5CDD6-F57A-354F-AE8C-4B87EAAA347E}" dt="2025-04-21T13:42:24.101" v="471" actId="1076"/>
          <ac:spMkLst>
            <pc:docMk/>
            <pc:sldMk cId="0" sldId="262"/>
            <ac:spMk id="35" creationId="{88870336-7547-8AB3-9688-849F78E53941}"/>
          </ac:spMkLst>
        </pc:spChg>
        <pc:spChg chg="add mod">
          <ac:chgData name="Michael Mardahl" userId="b8e4f0fe-c33e-4034-8db9-3c1afaf4d3d4" providerId="ADAL" clId="{26B5CDD6-F57A-354F-AE8C-4B87EAAA347E}" dt="2025-04-21T13:42:24.101" v="471" actId="1076"/>
          <ac:spMkLst>
            <pc:docMk/>
            <pc:sldMk cId="0" sldId="262"/>
            <ac:spMk id="36" creationId="{4B64A8A7-FFDE-64F3-FC4E-3948BFDEA259}"/>
          </ac:spMkLst>
        </pc:spChg>
        <pc:spChg chg="add mod">
          <ac:chgData name="Michael Mardahl" userId="b8e4f0fe-c33e-4034-8db9-3c1afaf4d3d4" providerId="ADAL" clId="{26B5CDD6-F57A-354F-AE8C-4B87EAAA347E}" dt="2025-04-21T13:42:24.101" v="471" actId="1076"/>
          <ac:spMkLst>
            <pc:docMk/>
            <pc:sldMk cId="0" sldId="262"/>
            <ac:spMk id="40" creationId="{7F74ACE4-47CF-E8A2-2626-7AAB90646816}"/>
          </ac:spMkLst>
        </pc:spChg>
        <pc:spChg chg="mod">
          <ac:chgData name="Michael Mardahl" userId="b8e4f0fe-c33e-4034-8db9-3c1afaf4d3d4" providerId="ADAL" clId="{26B5CDD6-F57A-354F-AE8C-4B87EAAA347E}" dt="2025-04-21T13:42:24.101" v="471" actId="1076"/>
          <ac:spMkLst>
            <pc:docMk/>
            <pc:sldMk cId="0" sldId="262"/>
            <ac:spMk id="41" creationId="{1D0FB8AA-C576-D959-9B7C-6BA338A21535}"/>
          </ac:spMkLst>
        </pc:spChg>
        <pc:spChg chg="add mod">
          <ac:chgData name="Michael Mardahl" userId="b8e4f0fe-c33e-4034-8db9-3c1afaf4d3d4" providerId="ADAL" clId="{26B5CDD6-F57A-354F-AE8C-4B87EAAA347E}" dt="2025-04-21T13:42:24.101" v="471" actId="1076"/>
          <ac:spMkLst>
            <pc:docMk/>
            <pc:sldMk cId="0" sldId="262"/>
            <ac:spMk id="42" creationId="{D0F62DA6-9855-F45F-23F0-4AC3B2703ED8}"/>
          </ac:spMkLst>
        </pc:spChg>
      </pc:sldChg>
      <pc:sldChg chg="addSp delSp modSp mod">
        <pc:chgData name="Michael Mardahl" userId="b8e4f0fe-c33e-4034-8db9-3c1afaf4d3d4" providerId="ADAL" clId="{26B5CDD6-F57A-354F-AE8C-4B87EAAA347E}" dt="2025-04-22T21:37:07.743" v="8437" actId="478"/>
        <pc:sldMkLst>
          <pc:docMk/>
          <pc:sldMk cId="0" sldId="263"/>
        </pc:sldMkLst>
        <pc:spChg chg="mod">
          <ac:chgData name="Michael Mardahl" userId="b8e4f0fe-c33e-4034-8db9-3c1afaf4d3d4" providerId="ADAL" clId="{26B5CDD6-F57A-354F-AE8C-4B87EAAA347E}" dt="2025-04-21T13:48:00.917" v="677"/>
          <ac:spMkLst>
            <pc:docMk/>
            <pc:sldMk cId="0" sldId="263"/>
            <ac:spMk id="5" creationId="{D308F792-C993-8C3E-5A6C-B8D4DAD5E812}"/>
          </ac:spMkLst>
        </pc:spChg>
        <pc:spChg chg="mod">
          <ac:chgData name="Michael Mardahl" userId="b8e4f0fe-c33e-4034-8db9-3c1afaf4d3d4" providerId="ADAL" clId="{26B5CDD6-F57A-354F-AE8C-4B87EAAA347E}" dt="2025-04-21T13:48:00.917" v="677"/>
          <ac:spMkLst>
            <pc:docMk/>
            <pc:sldMk cId="0" sldId="263"/>
            <ac:spMk id="7" creationId="{9E617898-7695-0BDF-2F04-BB60F649463F}"/>
          </ac:spMkLst>
        </pc:spChg>
        <pc:spChg chg="mod">
          <ac:chgData name="Michael Mardahl" userId="b8e4f0fe-c33e-4034-8db9-3c1afaf4d3d4" providerId="ADAL" clId="{26B5CDD6-F57A-354F-AE8C-4B87EAAA347E}" dt="2025-04-21T13:48:00.917" v="677"/>
          <ac:spMkLst>
            <pc:docMk/>
            <pc:sldMk cId="0" sldId="263"/>
            <ac:spMk id="14" creationId="{0248052F-45E0-5133-D869-3BE8371EB5B9}"/>
          </ac:spMkLst>
        </pc:spChg>
        <pc:spChg chg="mod">
          <ac:chgData name="Michael Mardahl" userId="b8e4f0fe-c33e-4034-8db9-3c1afaf4d3d4" providerId="ADAL" clId="{26B5CDD6-F57A-354F-AE8C-4B87EAAA347E}" dt="2025-04-21T13:48:00.917" v="677"/>
          <ac:spMkLst>
            <pc:docMk/>
            <pc:sldMk cId="0" sldId="263"/>
            <ac:spMk id="35" creationId="{198E0858-D383-2362-23D5-83DE6ED18C7D}"/>
          </ac:spMkLst>
        </pc:spChg>
        <pc:spChg chg="mod">
          <ac:chgData name="Michael Mardahl" userId="b8e4f0fe-c33e-4034-8db9-3c1afaf4d3d4" providerId="ADAL" clId="{26B5CDD6-F57A-354F-AE8C-4B87EAAA347E}" dt="2025-04-21T13:48:00.917" v="677"/>
          <ac:spMkLst>
            <pc:docMk/>
            <pc:sldMk cId="0" sldId="263"/>
            <ac:spMk id="36" creationId="{D7D822E6-1CF8-7136-48FB-3AF34A3A40F6}"/>
          </ac:spMkLst>
        </pc:spChg>
        <pc:spChg chg="mod">
          <ac:chgData name="Michael Mardahl" userId="b8e4f0fe-c33e-4034-8db9-3c1afaf4d3d4" providerId="ADAL" clId="{26B5CDD6-F57A-354F-AE8C-4B87EAAA347E}" dt="2025-04-21T13:48:00.917" v="677"/>
          <ac:spMkLst>
            <pc:docMk/>
            <pc:sldMk cId="0" sldId="263"/>
            <ac:spMk id="38" creationId="{2DD1D711-820C-8F2E-B49E-1D20073C0BCF}"/>
          </ac:spMkLst>
        </pc:spChg>
        <pc:spChg chg="mod">
          <ac:chgData name="Michael Mardahl" userId="b8e4f0fe-c33e-4034-8db9-3c1afaf4d3d4" providerId="ADAL" clId="{26B5CDD6-F57A-354F-AE8C-4B87EAAA347E}" dt="2025-04-21T13:48:00.917" v="677"/>
          <ac:spMkLst>
            <pc:docMk/>
            <pc:sldMk cId="0" sldId="263"/>
            <ac:spMk id="45" creationId="{FEA91871-6DD2-F933-DE98-276C0CD6C83B}"/>
          </ac:spMkLst>
        </pc:spChg>
        <pc:spChg chg="mod">
          <ac:chgData name="Michael Mardahl" userId="b8e4f0fe-c33e-4034-8db9-3c1afaf4d3d4" providerId="ADAL" clId="{26B5CDD6-F57A-354F-AE8C-4B87EAAA347E}" dt="2025-04-21T13:48:00.917" v="677"/>
          <ac:spMkLst>
            <pc:docMk/>
            <pc:sldMk cId="0" sldId="263"/>
            <ac:spMk id="65" creationId="{45B23F30-9254-A3D8-19AC-C37B3F5FC928}"/>
          </ac:spMkLst>
        </pc:spChg>
        <pc:spChg chg="del mod">
          <ac:chgData name="Michael Mardahl" userId="b8e4f0fe-c33e-4034-8db9-3c1afaf4d3d4" providerId="ADAL" clId="{26B5CDD6-F57A-354F-AE8C-4B87EAAA347E}" dt="2025-04-22T21:36:28.913" v="8430" actId="478"/>
          <ac:spMkLst>
            <pc:docMk/>
            <pc:sldMk cId="0" sldId="263"/>
            <ac:spMk id="77" creationId="{9163B4C4-70D0-0C49-9DAE-C9C64924354F}"/>
          </ac:spMkLst>
        </pc:spChg>
        <pc:spChg chg="del mod">
          <ac:chgData name="Michael Mardahl" userId="b8e4f0fe-c33e-4034-8db9-3c1afaf4d3d4" providerId="ADAL" clId="{26B5CDD6-F57A-354F-AE8C-4B87EAAA347E}" dt="2025-04-22T21:36:32.750" v="8432" actId="478"/>
          <ac:spMkLst>
            <pc:docMk/>
            <pc:sldMk cId="0" sldId="263"/>
            <ac:spMk id="78" creationId="{358BC837-8D04-65A1-4592-8EFF554E4B14}"/>
          </ac:spMkLst>
        </pc:spChg>
        <pc:spChg chg="add mod">
          <ac:chgData name="Michael Mardahl" userId="b8e4f0fe-c33e-4034-8db9-3c1afaf4d3d4" providerId="ADAL" clId="{26B5CDD6-F57A-354F-AE8C-4B87EAAA347E}" dt="2025-04-21T13:48:18.521" v="678" actId="1076"/>
          <ac:spMkLst>
            <pc:docMk/>
            <pc:sldMk cId="0" sldId="263"/>
            <ac:spMk id="79" creationId="{A34224BF-4613-BBB9-6A53-D26D57EA3579}"/>
          </ac:spMkLst>
        </pc:spChg>
        <pc:spChg chg="add mod">
          <ac:chgData name="Michael Mardahl" userId="b8e4f0fe-c33e-4034-8db9-3c1afaf4d3d4" providerId="ADAL" clId="{26B5CDD6-F57A-354F-AE8C-4B87EAAA347E}" dt="2025-04-21T13:48:18.521" v="678" actId="1076"/>
          <ac:spMkLst>
            <pc:docMk/>
            <pc:sldMk cId="0" sldId="263"/>
            <ac:spMk id="81" creationId="{B09DA95D-F55D-C2FD-9BD3-F3FB176A54D6}"/>
          </ac:spMkLst>
        </pc:spChg>
        <pc:spChg chg="mod">
          <ac:chgData name="Michael Mardahl" userId="b8e4f0fe-c33e-4034-8db9-3c1afaf4d3d4" providerId="ADAL" clId="{26B5CDD6-F57A-354F-AE8C-4B87EAAA347E}" dt="2025-04-21T13:48:18.521" v="678" actId="1076"/>
          <ac:spMkLst>
            <pc:docMk/>
            <pc:sldMk cId="0" sldId="263"/>
            <ac:spMk id="83" creationId="{EFB7080D-F274-BAE8-C9A2-72A67B2878C6}"/>
          </ac:spMkLst>
        </pc:spChg>
        <pc:spChg chg="del mod">
          <ac:chgData name="Michael Mardahl" userId="b8e4f0fe-c33e-4034-8db9-3c1afaf4d3d4" providerId="ADAL" clId="{26B5CDD6-F57A-354F-AE8C-4B87EAAA347E}" dt="2025-04-22T21:36:59.841" v="8436" actId="478"/>
          <ac:spMkLst>
            <pc:docMk/>
            <pc:sldMk cId="0" sldId="263"/>
            <ac:spMk id="84" creationId="{17CDDB12-0D6E-CC87-1DAD-8CC146C0DACC}"/>
          </ac:spMkLst>
        </pc:spChg>
        <pc:spChg chg="mod">
          <ac:chgData name="Michael Mardahl" userId="b8e4f0fe-c33e-4034-8db9-3c1afaf4d3d4" providerId="ADAL" clId="{26B5CDD6-F57A-354F-AE8C-4B87EAAA347E}" dt="2025-04-21T13:48:18.521" v="678" actId="1076"/>
          <ac:spMkLst>
            <pc:docMk/>
            <pc:sldMk cId="0" sldId="263"/>
            <ac:spMk id="85" creationId="{423AE6FE-044F-5DA3-B3FF-DA76CA48DFEC}"/>
          </ac:spMkLst>
        </pc:spChg>
        <pc:spChg chg="del mod">
          <ac:chgData name="Michael Mardahl" userId="b8e4f0fe-c33e-4034-8db9-3c1afaf4d3d4" providerId="ADAL" clId="{26B5CDD6-F57A-354F-AE8C-4B87EAAA347E}" dt="2025-04-22T21:36:56.461" v="8434" actId="478"/>
          <ac:spMkLst>
            <pc:docMk/>
            <pc:sldMk cId="0" sldId="263"/>
            <ac:spMk id="88" creationId="{F8C2D630-59FB-161D-43DA-90EAA3A9FB03}"/>
          </ac:spMkLst>
        </pc:spChg>
        <pc:spChg chg="mod">
          <ac:chgData name="Michael Mardahl" userId="b8e4f0fe-c33e-4034-8db9-3c1afaf4d3d4" providerId="ADAL" clId="{26B5CDD6-F57A-354F-AE8C-4B87EAAA347E}" dt="2025-04-21T13:48:18.521" v="678" actId="1076"/>
          <ac:spMkLst>
            <pc:docMk/>
            <pc:sldMk cId="0" sldId="263"/>
            <ac:spMk id="90" creationId="{5409E005-0ECD-41EB-8506-DD4DD52EEADB}"/>
          </ac:spMkLst>
        </pc:spChg>
        <pc:spChg chg="mod">
          <ac:chgData name="Michael Mardahl" userId="b8e4f0fe-c33e-4034-8db9-3c1afaf4d3d4" providerId="ADAL" clId="{26B5CDD6-F57A-354F-AE8C-4B87EAAA347E}" dt="2025-04-21T13:48:18.521" v="678" actId="1076"/>
          <ac:spMkLst>
            <pc:docMk/>
            <pc:sldMk cId="0" sldId="263"/>
            <ac:spMk id="91" creationId="{7276FE3E-1889-4E28-439A-1811C18E1B6E}"/>
          </ac:spMkLst>
        </pc:spChg>
        <pc:grpChg chg="del">
          <ac:chgData name="Michael Mardahl" userId="b8e4f0fe-c33e-4034-8db9-3c1afaf4d3d4" providerId="ADAL" clId="{26B5CDD6-F57A-354F-AE8C-4B87EAAA347E}" dt="2025-04-22T21:36:24.616" v="8428" actId="478"/>
          <ac:grpSpMkLst>
            <pc:docMk/>
            <pc:sldMk cId="0" sldId="263"/>
            <ac:grpSpMk id="22" creationId="{8FD0F172-0E9A-FBB9-39C1-346D76D0E592}"/>
          </ac:grpSpMkLst>
        </pc:grpChg>
        <pc:grpChg chg="del">
          <ac:chgData name="Michael Mardahl" userId="b8e4f0fe-c33e-4034-8db9-3c1afaf4d3d4" providerId="ADAL" clId="{26B5CDD6-F57A-354F-AE8C-4B87EAAA347E}" dt="2025-04-22T21:37:07.743" v="8437" actId="478"/>
          <ac:grpSpMkLst>
            <pc:docMk/>
            <pc:sldMk cId="0" sldId="263"/>
            <ac:grpSpMk id="46" creationId="{937232AC-A654-7F10-1A96-2A1B93C59934}"/>
          </ac:grpSpMkLst>
        </pc:grpChg>
        <pc:grpChg chg="del">
          <ac:chgData name="Michael Mardahl" userId="b8e4f0fe-c33e-4034-8db9-3c1afaf4d3d4" providerId="ADAL" clId="{26B5CDD6-F57A-354F-AE8C-4B87EAAA347E}" dt="2025-04-22T21:36:48.143" v="8433" actId="478"/>
          <ac:grpSpMkLst>
            <pc:docMk/>
            <pc:sldMk cId="0" sldId="263"/>
            <ac:grpSpMk id="49" creationId="{9B1E7686-7945-8A55-4654-61D54908950D}"/>
          </ac:grpSpMkLst>
        </pc:grpChg>
        <pc:grpChg chg="del">
          <ac:chgData name="Michael Mardahl" userId="b8e4f0fe-c33e-4034-8db9-3c1afaf4d3d4" providerId="ADAL" clId="{26B5CDD6-F57A-354F-AE8C-4B87EAAA347E}" dt="2025-04-22T21:36:56.461" v="8434" actId="478"/>
          <ac:grpSpMkLst>
            <pc:docMk/>
            <pc:sldMk cId="0" sldId="263"/>
            <ac:grpSpMk id="70" creationId="{91134333-A966-FE58-6289-A1DD26318540}"/>
          </ac:grpSpMkLst>
        </pc:grpChg>
      </pc:sldChg>
      <pc:sldChg chg="addSp modSp mod">
        <pc:chgData name="Michael Mardahl" userId="b8e4f0fe-c33e-4034-8db9-3c1afaf4d3d4" providerId="ADAL" clId="{26B5CDD6-F57A-354F-AE8C-4B87EAAA347E}" dt="2025-04-21T14:12:47.228" v="968" actId="1076"/>
        <pc:sldMkLst>
          <pc:docMk/>
          <pc:sldMk cId="0" sldId="264"/>
        </pc:sldMkLst>
        <pc:spChg chg="mod">
          <ac:chgData name="Michael Mardahl" userId="b8e4f0fe-c33e-4034-8db9-3c1afaf4d3d4" providerId="ADAL" clId="{26B5CDD6-F57A-354F-AE8C-4B87EAAA347E}" dt="2025-04-21T14:12:21.233" v="963" actId="14100"/>
          <ac:spMkLst>
            <pc:docMk/>
            <pc:sldMk cId="0" sldId="264"/>
            <ac:spMk id="3" creationId="{00000000-0000-0000-0000-000000000000}"/>
          </ac:spMkLst>
        </pc:spChg>
        <pc:spChg chg="add mod">
          <ac:chgData name="Michael Mardahl" userId="b8e4f0fe-c33e-4034-8db9-3c1afaf4d3d4" providerId="ADAL" clId="{26B5CDD6-F57A-354F-AE8C-4B87EAAA347E}" dt="2025-04-21T14:12:47.228" v="968" actId="1076"/>
          <ac:spMkLst>
            <pc:docMk/>
            <pc:sldMk cId="0" sldId="264"/>
            <ac:spMk id="5" creationId="{4FB847CE-C401-062A-6114-478774146019}"/>
          </ac:spMkLst>
        </pc:spChg>
        <pc:spChg chg="add mod">
          <ac:chgData name="Michael Mardahl" userId="b8e4f0fe-c33e-4034-8db9-3c1afaf4d3d4" providerId="ADAL" clId="{26B5CDD6-F57A-354F-AE8C-4B87EAAA347E}" dt="2025-04-21T14:12:47.228" v="968" actId="1076"/>
          <ac:spMkLst>
            <pc:docMk/>
            <pc:sldMk cId="0" sldId="264"/>
            <ac:spMk id="6" creationId="{D79FDF41-B56D-E19B-755A-1DCF9C57CF95}"/>
          </ac:spMkLst>
        </pc:spChg>
      </pc:sldChg>
      <pc:sldChg chg="addSp modSp mod modNotesTx">
        <pc:chgData name="Michael Mardahl" userId="b8e4f0fe-c33e-4034-8db9-3c1afaf4d3d4" providerId="ADAL" clId="{26B5CDD6-F57A-354F-AE8C-4B87EAAA347E}" dt="2025-04-22T11:32:38.428" v="1632" actId="1037"/>
        <pc:sldMkLst>
          <pc:docMk/>
          <pc:sldMk cId="0" sldId="265"/>
        </pc:sldMkLst>
        <pc:spChg chg="mod">
          <ac:chgData name="Michael Mardahl" userId="b8e4f0fe-c33e-4034-8db9-3c1afaf4d3d4" providerId="ADAL" clId="{26B5CDD6-F57A-354F-AE8C-4B87EAAA347E}" dt="2025-04-21T14:02:22.265" v="944" actId="20577"/>
          <ac:spMkLst>
            <pc:docMk/>
            <pc:sldMk cId="0" sldId="265"/>
            <ac:spMk id="2" creationId="{00000000-0000-0000-0000-000000000000}"/>
          </ac:spMkLst>
        </pc:spChg>
        <pc:spChg chg="mod">
          <ac:chgData name="Michael Mardahl" userId="b8e4f0fe-c33e-4034-8db9-3c1afaf4d3d4" providerId="ADAL" clId="{26B5CDD6-F57A-354F-AE8C-4B87EAAA347E}" dt="2025-04-21T14:04:49.964" v="962" actId="1036"/>
          <ac:spMkLst>
            <pc:docMk/>
            <pc:sldMk cId="0" sldId="265"/>
            <ac:spMk id="3" creationId="{00000000-0000-0000-0000-000000000000}"/>
          </ac:spMkLst>
        </pc:spChg>
        <pc:spChg chg="add mod">
          <ac:chgData name="Michael Mardahl" userId="b8e4f0fe-c33e-4034-8db9-3c1afaf4d3d4" providerId="ADAL" clId="{26B5CDD6-F57A-354F-AE8C-4B87EAAA347E}" dt="2025-04-21T14:04:39.763" v="949" actId="1076"/>
          <ac:spMkLst>
            <pc:docMk/>
            <pc:sldMk cId="0" sldId="265"/>
            <ac:spMk id="82" creationId="{9E7F7613-EB00-3ECF-7CEA-992F248312FA}"/>
          </ac:spMkLst>
        </pc:spChg>
        <pc:spChg chg="add mod">
          <ac:chgData name="Michael Mardahl" userId="b8e4f0fe-c33e-4034-8db9-3c1afaf4d3d4" providerId="ADAL" clId="{26B5CDD6-F57A-354F-AE8C-4B87EAAA347E}" dt="2025-04-21T14:04:39.763" v="949" actId="1076"/>
          <ac:spMkLst>
            <pc:docMk/>
            <pc:sldMk cId="0" sldId="265"/>
            <ac:spMk id="83" creationId="{25486BD3-62DD-98E7-5F62-AE7F5AC91CF5}"/>
          </ac:spMkLst>
        </pc:spChg>
        <pc:spChg chg="add mod">
          <ac:chgData name="Michael Mardahl" userId="b8e4f0fe-c33e-4034-8db9-3c1afaf4d3d4" providerId="ADAL" clId="{26B5CDD6-F57A-354F-AE8C-4B87EAAA347E}" dt="2025-04-21T14:04:39.763" v="949" actId="1076"/>
          <ac:spMkLst>
            <pc:docMk/>
            <pc:sldMk cId="0" sldId="265"/>
            <ac:spMk id="84" creationId="{8736D66D-0484-8A6D-D144-18A60EF64116}"/>
          </ac:spMkLst>
        </pc:spChg>
        <pc:spChg chg="add mod">
          <ac:chgData name="Michael Mardahl" userId="b8e4f0fe-c33e-4034-8db9-3c1afaf4d3d4" providerId="ADAL" clId="{26B5CDD6-F57A-354F-AE8C-4B87EAAA347E}" dt="2025-04-22T11:32:35.007" v="1626" actId="1037"/>
          <ac:spMkLst>
            <pc:docMk/>
            <pc:sldMk cId="0" sldId="265"/>
            <ac:spMk id="86" creationId="{A7297A4A-F6E1-8779-83CB-96A3A4A3F1BD}"/>
          </ac:spMkLst>
        </pc:spChg>
        <pc:spChg chg="add mod">
          <ac:chgData name="Michael Mardahl" userId="b8e4f0fe-c33e-4034-8db9-3c1afaf4d3d4" providerId="ADAL" clId="{26B5CDD6-F57A-354F-AE8C-4B87EAAA347E}" dt="2025-04-21T14:04:39.763" v="949" actId="1076"/>
          <ac:spMkLst>
            <pc:docMk/>
            <pc:sldMk cId="0" sldId="265"/>
            <ac:spMk id="87" creationId="{E073F32F-CBFE-8570-DB5E-896D574291C7}"/>
          </ac:spMkLst>
        </pc:spChg>
        <pc:spChg chg="add mod">
          <ac:chgData name="Michael Mardahl" userId="b8e4f0fe-c33e-4034-8db9-3c1afaf4d3d4" providerId="ADAL" clId="{26B5CDD6-F57A-354F-AE8C-4B87EAAA347E}" dt="2025-04-22T11:32:24.821" v="1614" actId="1037"/>
          <ac:spMkLst>
            <pc:docMk/>
            <pc:sldMk cId="0" sldId="265"/>
            <ac:spMk id="88" creationId="{35A5FC57-E4BB-4AAA-1A0C-B30396918AFD}"/>
          </ac:spMkLst>
        </pc:spChg>
        <pc:spChg chg="mod">
          <ac:chgData name="Michael Mardahl" userId="b8e4f0fe-c33e-4034-8db9-3c1afaf4d3d4" providerId="ADAL" clId="{26B5CDD6-F57A-354F-AE8C-4B87EAAA347E}" dt="2025-04-22T11:32:19.980" v="1609" actId="1037"/>
          <ac:spMkLst>
            <pc:docMk/>
            <pc:sldMk cId="0" sldId="265"/>
            <ac:spMk id="89" creationId="{3C9BABBD-B0F2-1596-5508-CB21F4FE508F}"/>
          </ac:spMkLst>
        </pc:spChg>
        <pc:spChg chg="add mod">
          <ac:chgData name="Michael Mardahl" userId="b8e4f0fe-c33e-4034-8db9-3c1afaf4d3d4" providerId="ADAL" clId="{26B5CDD6-F57A-354F-AE8C-4B87EAAA347E}" dt="2025-04-22T11:32:27.643" v="1620" actId="1037"/>
          <ac:spMkLst>
            <pc:docMk/>
            <pc:sldMk cId="0" sldId="265"/>
            <ac:spMk id="90" creationId="{06F9E910-5B87-EB20-6E03-2EB61439E867}"/>
          </ac:spMkLst>
        </pc:spChg>
        <pc:spChg chg="add mod">
          <ac:chgData name="Michael Mardahl" userId="b8e4f0fe-c33e-4034-8db9-3c1afaf4d3d4" providerId="ADAL" clId="{26B5CDD6-F57A-354F-AE8C-4B87EAAA347E}" dt="2025-04-22T11:32:38.428" v="1632" actId="1037"/>
          <ac:spMkLst>
            <pc:docMk/>
            <pc:sldMk cId="0" sldId="265"/>
            <ac:spMk id="91" creationId="{2530C0AC-39F6-5B9D-0D9F-C0B48EBEF943}"/>
          </ac:spMkLst>
        </pc:spChg>
        <pc:spChg chg="add mod">
          <ac:chgData name="Michael Mardahl" userId="b8e4f0fe-c33e-4034-8db9-3c1afaf4d3d4" providerId="ADAL" clId="{26B5CDD6-F57A-354F-AE8C-4B87EAAA347E}" dt="2025-04-21T14:04:39.763" v="949" actId="1076"/>
          <ac:spMkLst>
            <pc:docMk/>
            <pc:sldMk cId="0" sldId="265"/>
            <ac:spMk id="92" creationId="{A59ABA72-D8AC-917C-ED04-AB4D5007CFDA}"/>
          </ac:spMkLst>
        </pc:spChg>
        <pc:spChg chg="mod">
          <ac:chgData name="Michael Mardahl" userId="b8e4f0fe-c33e-4034-8db9-3c1afaf4d3d4" providerId="ADAL" clId="{26B5CDD6-F57A-354F-AE8C-4B87EAAA347E}" dt="2025-04-22T11:32:15.825" v="1602" actId="1037"/>
          <ac:spMkLst>
            <pc:docMk/>
            <pc:sldMk cId="0" sldId="265"/>
            <ac:spMk id="93" creationId="{7B6FE590-90C2-F15F-3BDA-8663B12EE79B}"/>
          </ac:spMkLst>
        </pc:spChg>
        <pc:spChg chg="add mod">
          <ac:chgData name="Michael Mardahl" userId="b8e4f0fe-c33e-4034-8db9-3c1afaf4d3d4" providerId="ADAL" clId="{26B5CDD6-F57A-354F-AE8C-4B87EAAA347E}" dt="2025-04-21T14:04:39.763" v="949" actId="1076"/>
          <ac:spMkLst>
            <pc:docMk/>
            <pc:sldMk cId="0" sldId="265"/>
            <ac:spMk id="95" creationId="{480A672F-4979-003D-4AD6-15D21D7CE633}"/>
          </ac:spMkLst>
        </pc:spChg>
      </pc:sldChg>
      <pc:sldChg chg="addSp delSp modSp mod modAnim">
        <pc:chgData name="Michael Mardahl" userId="b8e4f0fe-c33e-4034-8db9-3c1afaf4d3d4" providerId="ADAL" clId="{26B5CDD6-F57A-354F-AE8C-4B87EAAA347E}" dt="2025-04-21T17:46:51.241" v="996"/>
        <pc:sldMkLst>
          <pc:docMk/>
          <pc:sldMk cId="0" sldId="266"/>
        </pc:sldMkLst>
        <pc:spChg chg="mod">
          <ac:chgData name="Michael Mardahl" userId="b8e4f0fe-c33e-4034-8db9-3c1afaf4d3d4" providerId="ADAL" clId="{26B5CDD6-F57A-354F-AE8C-4B87EAAA347E}" dt="2025-04-21T17:43:41.817" v="970"/>
          <ac:spMkLst>
            <pc:docMk/>
            <pc:sldMk cId="0" sldId="266"/>
            <ac:spMk id="5" creationId="{231949D3-8C9F-2E59-A93F-E7D564515AB8}"/>
          </ac:spMkLst>
        </pc:spChg>
        <pc:spChg chg="mod">
          <ac:chgData name="Michael Mardahl" userId="b8e4f0fe-c33e-4034-8db9-3c1afaf4d3d4" providerId="ADAL" clId="{26B5CDD6-F57A-354F-AE8C-4B87EAAA347E}" dt="2025-04-21T17:43:41.817" v="970"/>
          <ac:spMkLst>
            <pc:docMk/>
            <pc:sldMk cId="0" sldId="266"/>
            <ac:spMk id="6" creationId="{C7AAD55E-9DF5-2852-3431-03FA9A53CBF1}"/>
          </ac:spMkLst>
        </pc:spChg>
        <pc:spChg chg="mod">
          <ac:chgData name="Michael Mardahl" userId="b8e4f0fe-c33e-4034-8db9-3c1afaf4d3d4" providerId="ADAL" clId="{26B5CDD6-F57A-354F-AE8C-4B87EAAA347E}" dt="2025-04-21T17:43:41.817" v="970"/>
          <ac:spMkLst>
            <pc:docMk/>
            <pc:sldMk cId="0" sldId="266"/>
            <ac:spMk id="14" creationId="{21118C10-8A96-1690-5C7D-475F3C9022FB}"/>
          </ac:spMkLst>
        </pc:spChg>
        <pc:spChg chg="add mod">
          <ac:chgData name="Michael Mardahl" userId="b8e4f0fe-c33e-4034-8db9-3c1afaf4d3d4" providerId="ADAL" clId="{26B5CDD6-F57A-354F-AE8C-4B87EAAA347E}" dt="2025-04-21T17:43:55.418" v="971" actId="1076"/>
          <ac:spMkLst>
            <pc:docMk/>
            <pc:sldMk cId="0" sldId="266"/>
            <ac:spMk id="17" creationId="{629FF19F-A8B0-258B-3575-D315C4174F2D}"/>
          </ac:spMkLst>
        </pc:spChg>
        <pc:spChg chg="add mod">
          <ac:chgData name="Michael Mardahl" userId="b8e4f0fe-c33e-4034-8db9-3c1afaf4d3d4" providerId="ADAL" clId="{26B5CDD6-F57A-354F-AE8C-4B87EAAA347E}" dt="2025-04-21T17:43:55.418" v="971" actId="1076"/>
          <ac:spMkLst>
            <pc:docMk/>
            <pc:sldMk cId="0" sldId="266"/>
            <ac:spMk id="18" creationId="{E0D7EB43-5675-7CF7-3ECA-3BC146183751}"/>
          </ac:spMkLst>
        </pc:spChg>
        <pc:spChg chg="mod">
          <ac:chgData name="Michael Mardahl" userId="b8e4f0fe-c33e-4034-8db9-3c1afaf4d3d4" providerId="ADAL" clId="{26B5CDD6-F57A-354F-AE8C-4B87EAAA347E}" dt="2025-04-21T17:43:55.418" v="971" actId="1076"/>
          <ac:spMkLst>
            <pc:docMk/>
            <pc:sldMk cId="0" sldId="266"/>
            <ac:spMk id="19" creationId="{05077FD9-1FA5-01E2-00FA-048A0DC28A3E}"/>
          </ac:spMkLst>
        </pc:spChg>
        <pc:spChg chg="add mod">
          <ac:chgData name="Michael Mardahl" userId="b8e4f0fe-c33e-4034-8db9-3c1afaf4d3d4" providerId="ADAL" clId="{26B5CDD6-F57A-354F-AE8C-4B87EAAA347E}" dt="2025-04-21T17:43:55.418" v="971" actId="1076"/>
          <ac:spMkLst>
            <pc:docMk/>
            <pc:sldMk cId="0" sldId="266"/>
            <ac:spMk id="20" creationId="{32906100-255E-4A20-4589-DAF70D3C0B98}"/>
          </ac:spMkLst>
        </pc:spChg>
        <pc:spChg chg="mod">
          <ac:chgData name="Michael Mardahl" userId="b8e4f0fe-c33e-4034-8db9-3c1afaf4d3d4" providerId="ADAL" clId="{26B5CDD6-F57A-354F-AE8C-4B87EAAA347E}" dt="2025-04-21T17:43:55.418" v="971" actId="1076"/>
          <ac:spMkLst>
            <pc:docMk/>
            <pc:sldMk cId="0" sldId="266"/>
            <ac:spMk id="22" creationId="{B1517B9B-96DF-F755-3365-0B2ABA1A9774}"/>
          </ac:spMkLst>
        </pc:spChg>
        <pc:spChg chg="add mod">
          <ac:chgData name="Michael Mardahl" userId="b8e4f0fe-c33e-4034-8db9-3c1afaf4d3d4" providerId="ADAL" clId="{26B5CDD6-F57A-354F-AE8C-4B87EAAA347E}" dt="2025-04-21T17:43:55.418" v="971" actId="1076"/>
          <ac:spMkLst>
            <pc:docMk/>
            <pc:sldMk cId="0" sldId="266"/>
            <ac:spMk id="23" creationId="{6A85DF9B-821B-9CA8-40F3-B414B9EF61C3}"/>
          </ac:spMkLst>
        </pc:spChg>
        <pc:spChg chg="mod">
          <ac:chgData name="Michael Mardahl" userId="b8e4f0fe-c33e-4034-8db9-3c1afaf4d3d4" providerId="ADAL" clId="{26B5CDD6-F57A-354F-AE8C-4B87EAAA347E}" dt="2025-04-21T17:43:55.418" v="971" actId="1076"/>
          <ac:spMkLst>
            <pc:docMk/>
            <pc:sldMk cId="0" sldId="266"/>
            <ac:spMk id="25" creationId="{61C50EB3-C8BE-33BB-1368-BC36321BE3A3}"/>
          </ac:spMkLst>
        </pc:spChg>
        <pc:spChg chg="add mod">
          <ac:chgData name="Michael Mardahl" userId="b8e4f0fe-c33e-4034-8db9-3c1afaf4d3d4" providerId="ADAL" clId="{26B5CDD6-F57A-354F-AE8C-4B87EAAA347E}" dt="2025-04-21T17:43:55.418" v="971" actId="1076"/>
          <ac:spMkLst>
            <pc:docMk/>
            <pc:sldMk cId="0" sldId="266"/>
            <ac:spMk id="26" creationId="{8E14A108-2AFA-A173-9BED-75F55F4C7D5D}"/>
          </ac:spMkLst>
        </pc:spChg>
        <pc:spChg chg="add mod">
          <ac:chgData name="Michael Mardahl" userId="b8e4f0fe-c33e-4034-8db9-3c1afaf4d3d4" providerId="ADAL" clId="{26B5CDD6-F57A-354F-AE8C-4B87EAAA347E}" dt="2025-04-21T17:43:55.418" v="971" actId="1076"/>
          <ac:spMkLst>
            <pc:docMk/>
            <pc:sldMk cId="0" sldId="266"/>
            <ac:spMk id="27" creationId="{1C322E68-723B-CCE8-956D-58004AEA9A7A}"/>
          </ac:spMkLst>
        </pc:spChg>
        <pc:spChg chg="add mod">
          <ac:chgData name="Michael Mardahl" userId="b8e4f0fe-c33e-4034-8db9-3c1afaf4d3d4" providerId="ADAL" clId="{26B5CDD6-F57A-354F-AE8C-4B87EAAA347E}" dt="2025-04-21T17:43:55.418" v="971" actId="1076"/>
          <ac:spMkLst>
            <pc:docMk/>
            <pc:sldMk cId="0" sldId="266"/>
            <ac:spMk id="28" creationId="{035CD659-3FDC-FBEB-156F-E9AB1712E304}"/>
          </ac:spMkLst>
        </pc:spChg>
      </pc:sldChg>
      <pc:sldChg chg="addSp delSp modSp mod modAnim modNotesTx">
        <pc:chgData name="Michael Mardahl" userId="b8e4f0fe-c33e-4034-8db9-3c1afaf4d3d4" providerId="ADAL" clId="{26B5CDD6-F57A-354F-AE8C-4B87EAAA347E}" dt="2025-04-21T17:54:18.710" v="1085"/>
        <pc:sldMkLst>
          <pc:docMk/>
          <pc:sldMk cId="0" sldId="267"/>
        </pc:sldMkLst>
        <pc:spChg chg="mod">
          <ac:chgData name="Michael Mardahl" userId="b8e4f0fe-c33e-4034-8db9-3c1afaf4d3d4" providerId="ADAL" clId="{26B5CDD6-F57A-354F-AE8C-4B87EAAA347E}" dt="2025-04-21T17:53:58.229" v="1081"/>
          <ac:spMkLst>
            <pc:docMk/>
            <pc:sldMk cId="0" sldId="267"/>
            <ac:spMk id="5" creationId="{59AD8595-F612-97E9-C8A5-65A01C4B9123}"/>
          </ac:spMkLst>
        </pc:spChg>
        <pc:spChg chg="mod">
          <ac:chgData name="Michael Mardahl" userId="b8e4f0fe-c33e-4034-8db9-3c1afaf4d3d4" providerId="ADAL" clId="{26B5CDD6-F57A-354F-AE8C-4B87EAAA347E}" dt="2025-04-21T17:53:58.229" v="1081"/>
          <ac:spMkLst>
            <pc:docMk/>
            <pc:sldMk cId="0" sldId="267"/>
            <ac:spMk id="6" creationId="{5D81F82F-82F4-8583-21EF-A9103278EFAD}"/>
          </ac:spMkLst>
        </pc:spChg>
        <pc:spChg chg="mod">
          <ac:chgData name="Michael Mardahl" userId="b8e4f0fe-c33e-4034-8db9-3c1afaf4d3d4" providerId="ADAL" clId="{26B5CDD6-F57A-354F-AE8C-4B87EAAA347E}" dt="2025-04-21T17:53:58.229" v="1081"/>
          <ac:spMkLst>
            <pc:docMk/>
            <pc:sldMk cId="0" sldId="267"/>
            <ac:spMk id="9" creationId="{DF7EE99D-2543-9297-4C45-9D922FBB425F}"/>
          </ac:spMkLst>
        </pc:spChg>
        <pc:spChg chg="mod">
          <ac:chgData name="Michael Mardahl" userId="b8e4f0fe-c33e-4034-8db9-3c1afaf4d3d4" providerId="ADAL" clId="{26B5CDD6-F57A-354F-AE8C-4B87EAAA347E}" dt="2025-04-21T17:53:58.229" v="1081"/>
          <ac:spMkLst>
            <pc:docMk/>
            <pc:sldMk cId="0" sldId="267"/>
            <ac:spMk id="11" creationId="{AB640644-1305-15C1-716D-0414EB6DBC6A}"/>
          </ac:spMkLst>
        </pc:spChg>
        <pc:spChg chg="mod">
          <ac:chgData name="Michael Mardahl" userId="b8e4f0fe-c33e-4034-8db9-3c1afaf4d3d4" providerId="ADAL" clId="{26B5CDD6-F57A-354F-AE8C-4B87EAAA347E}" dt="2025-04-21T17:53:58.229" v="1081"/>
          <ac:spMkLst>
            <pc:docMk/>
            <pc:sldMk cId="0" sldId="267"/>
            <ac:spMk id="12" creationId="{2B64EBFB-8907-A2BE-3751-CBBF8CD4BF4A}"/>
          </ac:spMkLst>
        </pc:spChg>
        <pc:spChg chg="mod">
          <ac:chgData name="Michael Mardahl" userId="b8e4f0fe-c33e-4034-8db9-3c1afaf4d3d4" providerId="ADAL" clId="{26B5CDD6-F57A-354F-AE8C-4B87EAAA347E}" dt="2025-04-21T17:53:58.229" v="1081"/>
          <ac:spMkLst>
            <pc:docMk/>
            <pc:sldMk cId="0" sldId="267"/>
            <ac:spMk id="15" creationId="{7DEEE0EF-86FD-E858-DEED-F4364349B6E0}"/>
          </ac:spMkLst>
        </pc:spChg>
        <pc:spChg chg="add mod">
          <ac:chgData name="Michael Mardahl" userId="b8e4f0fe-c33e-4034-8db9-3c1afaf4d3d4" providerId="ADAL" clId="{26B5CDD6-F57A-354F-AE8C-4B87EAAA347E}" dt="2025-04-21T17:53:58.229" v="1081"/>
          <ac:spMkLst>
            <pc:docMk/>
            <pc:sldMk cId="0" sldId="267"/>
            <ac:spMk id="16" creationId="{8C3F0643-C93C-7583-5050-E90E2BE93F37}"/>
          </ac:spMkLst>
        </pc:spChg>
        <pc:spChg chg="add mod">
          <ac:chgData name="Michael Mardahl" userId="b8e4f0fe-c33e-4034-8db9-3c1afaf4d3d4" providerId="ADAL" clId="{26B5CDD6-F57A-354F-AE8C-4B87EAAA347E}" dt="2025-04-21T17:54:05.283" v="1082" actId="1076"/>
          <ac:spMkLst>
            <pc:docMk/>
            <pc:sldMk cId="0" sldId="267"/>
            <ac:spMk id="17" creationId="{9A71B75B-F9D7-3883-F16F-525F269A3765}"/>
          </ac:spMkLst>
        </pc:spChg>
        <pc:spChg chg="add mod">
          <ac:chgData name="Michael Mardahl" userId="b8e4f0fe-c33e-4034-8db9-3c1afaf4d3d4" providerId="ADAL" clId="{26B5CDD6-F57A-354F-AE8C-4B87EAAA347E}" dt="2025-04-21T17:54:05.283" v="1082" actId="1076"/>
          <ac:spMkLst>
            <pc:docMk/>
            <pc:sldMk cId="0" sldId="267"/>
            <ac:spMk id="18" creationId="{BD8E9404-B882-202E-A8F4-19B7C3ABFF59}"/>
          </ac:spMkLst>
        </pc:spChg>
        <pc:spChg chg="mod">
          <ac:chgData name="Michael Mardahl" userId="b8e4f0fe-c33e-4034-8db9-3c1afaf4d3d4" providerId="ADAL" clId="{26B5CDD6-F57A-354F-AE8C-4B87EAAA347E}" dt="2025-04-21T17:54:05.283" v="1082" actId="1076"/>
          <ac:spMkLst>
            <pc:docMk/>
            <pc:sldMk cId="0" sldId="267"/>
            <ac:spMk id="19" creationId="{BB916C60-38B5-43A8-936C-006DE612BB04}"/>
          </ac:spMkLst>
        </pc:spChg>
        <pc:spChg chg="add mod">
          <ac:chgData name="Michael Mardahl" userId="b8e4f0fe-c33e-4034-8db9-3c1afaf4d3d4" providerId="ADAL" clId="{26B5CDD6-F57A-354F-AE8C-4B87EAAA347E}" dt="2025-04-21T17:54:05.283" v="1082" actId="1076"/>
          <ac:spMkLst>
            <pc:docMk/>
            <pc:sldMk cId="0" sldId="267"/>
            <ac:spMk id="20" creationId="{77E255A6-AD80-E7A0-9104-086E439E0024}"/>
          </ac:spMkLst>
        </pc:spChg>
        <pc:spChg chg="mod">
          <ac:chgData name="Michael Mardahl" userId="b8e4f0fe-c33e-4034-8db9-3c1afaf4d3d4" providerId="ADAL" clId="{26B5CDD6-F57A-354F-AE8C-4B87EAAA347E}" dt="2025-04-21T17:54:05.283" v="1082" actId="1076"/>
          <ac:spMkLst>
            <pc:docMk/>
            <pc:sldMk cId="0" sldId="267"/>
            <ac:spMk id="21" creationId="{5F771AD3-6CEC-D93B-D36F-B04BD0549D6C}"/>
          </ac:spMkLst>
        </pc:spChg>
        <pc:spChg chg="mod">
          <ac:chgData name="Michael Mardahl" userId="b8e4f0fe-c33e-4034-8db9-3c1afaf4d3d4" providerId="ADAL" clId="{26B5CDD6-F57A-354F-AE8C-4B87EAAA347E}" dt="2025-04-21T17:54:05.283" v="1082" actId="1076"/>
          <ac:spMkLst>
            <pc:docMk/>
            <pc:sldMk cId="0" sldId="267"/>
            <ac:spMk id="22" creationId="{DF664555-A83E-7706-A1BE-4856AE8BF545}"/>
          </ac:spMkLst>
        </pc:spChg>
        <pc:spChg chg="mod">
          <ac:chgData name="Michael Mardahl" userId="b8e4f0fe-c33e-4034-8db9-3c1afaf4d3d4" providerId="ADAL" clId="{26B5CDD6-F57A-354F-AE8C-4B87EAAA347E}" dt="2025-04-21T17:54:05.283" v="1082" actId="1076"/>
          <ac:spMkLst>
            <pc:docMk/>
            <pc:sldMk cId="0" sldId="267"/>
            <ac:spMk id="23" creationId="{36260C81-775E-081E-1ABA-F568F5EE76B6}"/>
          </ac:spMkLst>
        </pc:spChg>
        <pc:spChg chg="mod">
          <ac:chgData name="Michael Mardahl" userId="b8e4f0fe-c33e-4034-8db9-3c1afaf4d3d4" providerId="ADAL" clId="{26B5CDD6-F57A-354F-AE8C-4B87EAAA347E}" dt="2025-04-21T17:54:05.283" v="1082" actId="1076"/>
          <ac:spMkLst>
            <pc:docMk/>
            <pc:sldMk cId="0" sldId="267"/>
            <ac:spMk id="24" creationId="{B4EFB1FC-7095-0E7B-4EDC-3535C01F6EBA}"/>
          </ac:spMkLst>
        </pc:spChg>
        <pc:spChg chg="mod">
          <ac:chgData name="Michael Mardahl" userId="b8e4f0fe-c33e-4034-8db9-3c1afaf4d3d4" providerId="ADAL" clId="{26B5CDD6-F57A-354F-AE8C-4B87EAAA347E}" dt="2025-04-21T17:54:05.283" v="1082" actId="1076"/>
          <ac:spMkLst>
            <pc:docMk/>
            <pc:sldMk cId="0" sldId="267"/>
            <ac:spMk id="25" creationId="{96AB9695-341B-4D51-D5BC-695C62FE7B5B}"/>
          </ac:spMkLst>
        </pc:spChg>
        <pc:spChg chg="mod">
          <ac:chgData name="Michael Mardahl" userId="b8e4f0fe-c33e-4034-8db9-3c1afaf4d3d4" providerId="ADAL" clId="{26B5CDD6-F57A-354F-AE8C-4B87EAAA347E}" dt="2025-04-21T17:54:05.283" v="1082" actId="1076"/>
          <ac:spMkLst>
            <pc:docMk/>
            <pc:sldMk cId="0" sldId="267"/>
            <ac:spMk id="26" creationId="{AF7B5C27-997C-E4C6-E760-9067A072700B}"/>
          </ac:spMkLst>
        </pc:spChg>
      </pc:sldChg>
      <pc:sldChg chg="addSp modSp mod modNotesTx">
        <pc:chgData name="Michael Mardahl" userId="b8e4f0fe-c33e-4034-8db9-3c1afaf4d3d4" providerId="ADAL" clId="{26B5CDD6-F57A-354F-AE8C-4B87EAAA347E}" dt="2025-04-21T18:24:32.540" v="1484" actId="1076"/>
        <pc:sldMkLst>
          <pc:docMk/>
          <pc:sldMk cId="0" sldId="268"/>
        </pc:sldMkLst>
        <pc:spChg chg="mod">
          <ac:chgData name="Michael Mardahl" userId="b8e4f0fe-c33e-4034-8db9-3c1afaf4d3d4" providerId="ADAL" clId="{26B5CDD6-F57A-354F-AE8C-4B87EAAA347E}" dt="2025-04-21T18:24:12.895" v="1481" actId="1076"/>
          <ac:spMkLst>
            <pc:docMk/>
            <pc:sldMk cId="0" sldId="268"/>
            <ac:spMk id="3" creationId="{00000000-0000-0000-0000-000000000000}"/>
          </ac:spMkLst>
        </pc:spChg>
        <pc:spChg chg="add mod">
          <ac:chgData name="Michael Mardahl" userId="b8e4f0fe-c33e-4034-8db9-3c1afaf4d3d4" providerId="ADAL" clId="{26B5CDD6-F57A-354F-AE8C-4B87EAAA347E}" dt="2025-04-21T18:06:38.709" v="1324" actId="1076"/>
          <ac:spMkLst>
            <pc:docMk/>
            <pc:sldMk cId="0" sldId="268"/>
            <ac:spMk id="5" creationId="{DCAEA422-11DA-35D3-A7F4-CCBDC2CC28B9}"/>
          </ac:spMkLst>
        </pc:spChg>
        <pc:spChg chg="add mod">
          <ac:chgData name="Michael Mardahl" userId="b8e4f0fe-c33e-4034-8db9-3c1afaf4d3d4" providerId="ADAL" clId="{26B5CDD6-F57A-354F-AE8C-4B87EAAA347E}" dt="2025-04-21T18:07:26.974" v="1355" actId="20577"/>
          <ac:spMkLst>
            <pc:docMk/>
            <pc:sldMk cId="0" sldId="268"/>
            <ac:spMk id="6" creationId="{C0491BD0-96A1-ABB0-7E08-AD8BF4196D8C}"/>
          </ac:spMkLst>
        </pc:spChg>
        <pc:spChg chg="add mod">
          <ac:chgData name="Michael Mardahl" userId="b8e4f0fe-c33e-4034-8db9-3c1afaf4d3d4" providerId="ADAL" clId="{26B5CDD6-F57A-354F-AE8C-4B87EAAA347E}" dt="2025-04-21T18:24:32.540" v="1484" actId="1076"/>
          <ac:spMkLst>
            <pc:docMk/>
            <pc:sldMk cId="0" sldId="268"/>
            <ac:spMk id="7" creationId="{94E445B0-A36C-5273-13E9-CF1156DDD8A9}"/>
          </ac:spMkLst>
        </pc:spChg>
        <pc:picChg chg="add mod">
          <ac:chgData name="Michael Mardahl" userId="b8e4f0fe-c33e-4034-8db9-3c1afaf4d3d4" providerId="ADAL" clId="{26B5CDD6-F57A-354F-AE8C-4B87EAAA347E}" dt="2025-04-21T18:06:13.366" v="1310" actId="1076"/>
          <ac:picMkLst>
            <pc:docMk/>
            <pc:sldMk cId="0" sldId="268"/>
            <ac:picMk id="4" creationId="{899D7705-F483-C255-8376-391E7D1C25EA}"/>
          </ac:picMkLst>
        </pc:picChg>
        <pc:picChg chg="add mod">
          <ac:chgData name="Michael Mardahl" userId="b8e4f0fe-c33e-4034-8db9-3c1afaf4d3d4" providerId="ADAL" clId="{26B5CDD6-F57A-354F-AE8C-4B87EAAA347E}" dt="2025-04-21T18:06:16.513" v="1311" actId="1076"/>
          <ac:picMkLst>
            <pc:docMk/>
            <pc:sldMk cId="0" sldId="268"/>
            <ac:picMk id="1026" creationId="{921D2014-8D73-FA40-52A4-22EE7D5E5622}"/>
          </ac:picMkLst>
        </pc:picChg>
      </pc:sldChg>
      <pc:sldChg chg="addSp delSp modSp mod modAnim modNotesTx">
        <pc:chgData name="Michael Mardahl" userId="b8e4f0fe-c33e-4034-8db9-3c1afaf4d3d4" providerId="ADAL" clId="{26B5CDD6-F57A-354F-AE8C-4B87EAAA347E}" dt="2025-04-21T18:22:20.330" v="1476" actId="20577"/>
        <pc:sldMkLst>
          <pc:docMk/>
          <pc:sldMk cId="0" sldId="269"/>
        </pc:sldMkLst>
        <pc:spChg chg="mod">
          <ac:chgData name="Michael Mardahl" userId="b8e4f0fe-c33e-4034-8db9-3c1afaf4d3d4" providerId="ADAL" clId="{26B5CDD6-F57A-354F-AE8C-4B87EAAA347E}" dt="2025-04-21T18:18:35.566" v="1365"/>
          <ac:spMkLst>
            <pc:docMk/>
            <pc:sldMk cId="0" sldId="269"/>
            <ac:spMk id="6" creationId="{F5CC6E6F-4B67-B010-8804-394494171A55}"/>
          </ac:spMkLst>
        </pc:spChg>
        <pc:spChg chg="mod">
          <ac:chgData name="Michael Mardahl" userId="b8e4f0fe-c33e-4034-8db9-3c1afaf4d3d4" providerId="ADAL" clId="{26B5CDD6-F57A-354F-AE8C-4B87EAAA347E}" dt="2025-04-21T18:18:35.566" v="1365"/>
          <ac:spMkLst>
            <pc:docMk/>
            <pc:sldMk cId="0" sldId="269"/>
            <ac:spMk id="8" creationId="{6235B646-C395-7737-C14A-8AB147CB2497}"/>
          </ac:spMkLst>
        </pc:spChg>
        <pc:spChg chg="mod">
          <ac:chgData name="Michael Mardahl" userId="b8e4f0fe-c33e-4034-8db9-3c1afaf4d3d4" providerId="ADAL" clId="{26B5CDD6-F57A-354F-AE8C-4B87EAAA347E}" dt="2025-04-21T18:18:35.566" v="1365"/>
          <ac:spMkLst>
            <pc:docMk/>
            <pc:sldMk cId="0" sldId="269"/>
            <ac:spMk id="9" creationId="{7BFC4A32-8DBD-7F7F-B6BC-F2022AFB1805}"/>
          </ac:spMkLst>
        </pc:spChg>
        <pc:spChg chg="mod">
          <ac:chgData name="Michael Mardahl" userId="b8e4f0fe-c33e-4034-8db9-3c1afaf4d3d4" providerId="ADAL" clId="{26B5CDD6-F57A-354F-AE8C-4B87EAAA347E}" dt="2025-04-21T18:18:35.566" v="1365"/>
          <ac:spMkLst>
            <pc:docMk/>
            <pc:sldMk cId="0" sldId="269"/>
            <ac:spMk id="11" creationId="{E3E5D639-4A7D-6256-C45B-6A803AE828C9}"/>
          </ac:spMkLst>
        </pc:spChg>
        <pc:spChg chg="mod">
          <ac:chgData name="Michael Mardahl" userId="b8e4f0fe-c33e-4034-8db9-3c1afaf4d3d4" providerId="ADAL" clId="{26B5CDD6-F57A-354F-AE8C-4B87EAAA347E}" dt="2025-04-21T18:18:35.566" v="1365"/>
          <ac:spMkLst>
            <pc:docMk/>
            <pc:sldMk cId="0" sldId="269"/>
            <ac:spMk id="15" creationId="{ECF2961F-3FFB-E83F-6744-635EF200F1B2}"/>
          </ac:spMkLst>
        </pc:spChg>
        <pc:spChg chg="add mod">
          <ac:chgData name="Michael Mardahl" userId="b8e4f0fe-c33e-4034-8db9-3c1afaf4d3d4" providerId="ADAL" clId="{26B5CDD6-F57A-354F-AE8C-4B87EAAA347E}" dt="2025-04-21T18:18:35.566" v="1365"/>
          <ac:spMkLst>
            <pc:docMk/>
            <pc:sldMk cId="0" sldId="269"/>
            <ac:spMk id="16" creationId="{86628FBB-B138-38E3-2F7C-385D2937C629}"/>
          </ac:spMkLst>
        </pc:spChg>
        <pc:spChg chg="mod">
          <ac:chgData name="Michael Mardahl" userId="b8e4f0fe-c33e-4034-8db9-3c1afaf4d3d4" providerId="ADAL" clId="{26B5CDD6-F57A-354F-AE8C-4B87EAAA347E}" dt="2025-04-21T18:18:49.634" v="1366" actId="1076"/>
          <ac:spMkLst>
            <pc:docMk/>
            <pc:sldMk cId="0" sldId="269"/>
            <ac:spMk id="17" creationId="{FCDC9D23-3A50-9857-8958-4A6E42662792}"/>
          </ac:spMkLst>
        </pc:spChg>
        <pc:spChg chg="add mod">
          <ac:chgData name="Michael Mardahl" userId="b8e4f0fe-c33e-4034-8db9-3c1afaf4d3d4" providerId="ADAL" clId="{26B5CDD6-F57A-354F-AE8C-4B87EAAA347E}" dt="2025-04-21T18:18:49.634" v="1366" actId="1076"/>
          <ac:spMkLst>
            <pc:docMk/>
            <pc:sldMk cId="0" sldId="269"/>
            <ac:spMk id="18" creationId="{5FF7F49A-7B29-8216-155F-ABC6A5D4AA8C}"/>
          </ac:spMkLst>
        </pc:spChg>
        <pc:spChg chg="mod">
          <ac:chgData name="Michael Mardahl" userId="b8e4f0fe-c33e-4034-8db9-3c1afaf4d3d4" providerId="ADAL" clId="{26B5CDD6-F57A-354F-AE8C-4B87EAAA347E}" dt="2025-04-21T18:18:49.634" v="1366" actId="1076"/>
          <ac:spMkLst>
            <pc:docMk/>
            <pc:sldMk cId="0" sldId="269"/>
            <ac:spMk id="19" creationId="{CC95C364-5BD0-02FD-6C29-847E9A6A8BF3}"/>
          </ac:spMkLst>
        </pc:spChg>
        <pc:spChg chg="mod">
          <ac:chgData name="Michael Mardahl" userId="b8e4f0fe-c33e-4034-8db9-3c1afaf4d3d4" providerId="ADAL" clId="{26B5CDD6-F57A-354F-AE8C-4B87EAAA347E}" dt="2025-04-21T18:18:49.634" v="1366" actId="1076"/>
          <ac:spMkLst>
            <pc:docMk/>
            <pc:sldMk cId="0" sldId="269"/>
            <ac:spMk id="20" creationId="{5ED91EF9-E641-A76E-747D-3825093A90B7}"/>
          </ac:spMkLst>
        </pc:spChg>
        <pc:spChg chg="add mod">
          <ac:chgData name="Michael Mardahl" userId="b8e4f0fe-c33e-4034-8db9-3c1afaf4d3d4" providerId="ADAL" clId="{26B5CDD6-F57A-354F-AE8C-4B87EAAA347E}" dt="2025-04-21T18:18:35.566" v="1365"/>
          <ac:spMkLst>
            <pc:docMk/>
            <pc:sldMk cId="0" sldId="269"/>
            <ac:spMk id="21" creationId="{A99B3463-5F35-D277-5189-9C350E3BFA3F}"/>
          </ac:spMkLst>
        </pc:spChg>
        <pc:spChg chg="mod">
          <ac:chgData name="Michael Mardahl" userId="b8e4f0fe-c33e-4034-8db9-3c1afaf4d3d4" providerId="ADAL" clId="{26B5CDD6-F57A-354F-AE8C-4B87EAAA347E}" dt="2025-04-21T18:18:49.634" v="1366" actId="1076"/>
          <ac:spMkLst>
            <pc:docMk/>
            <pc:sldMk cId="0" sldId="269"/>
            <ac:spMk id="22" creationId="{39605934-B3BE-E1FC-F785-D95A2D145C78}"/>
          </ac:spMkLst>
        </pc:spChg>
        <pc:spChg chg="add mod">
          <ac:chgData name="Michael Mardahl" userId="b8e4f0fe-c33e-4034-8db9-3c1afaf4d3d4" providerId="ADAL" clId="{26B5CDD6-F57A-354F-AE8C-4B87EAAA347E}" dt="2025-04-21T18:18:49.634" v="1366" actId="1076"/>
          <ac:spMkLst>
            <pc:docMk/>
            <pc:sldMk cId="0" sldId="269"/>
            <ac:spMk id="23" creationId="{33D6BE20-3436-6BE9-954C-0144C7691C6E}"/>
          </ac:spMkLst>
        </pc:spChg>
        <pc:spChg chg="mod">
          <ac:chgData name="Michael Mardahl" userId="b8e4f0fe-c33e-4034-8db9-3c1afaf4d3d4" providerId="ADAL" clId="{26B5CDD6-F57A-354F-AE8C-4B87EAAA347E}" dt="2025-04-21T18:18:49.634" v="1366" actId="1076"/>
          <ac:spMkLst>
            <pc:docMk/>
            <pc:sldMk cId="0" sldId="269"/>
            <ac:spMk id="24" creationId="{A2CAE2B9-0524-0FC7-5752-CC15E6BEAC15}"/>
          </ac:spMkLst>
        </pc:spChg>
        <pc:spChg chg="mod">
          <ac:chgData name="Michael Mardahl" userId="b8e4f0fe-c33e-4034-8db9-3c1afaf4d3d4" providerId="ADAL" clId="{26B5CDD6-F57A-354F-AE8C-4B87EAAA347E}" dt="2025-04-21T18:18:49.634" v="1366" actId="1076"/>
          <ac:spMkLst>
            <pc:docMk/>
            <pc:sldMk cId="0" sldId="269"/>
            <ac:spMk id="25" creationId="{D26DE82E-BE4A-6F1F-C651-5A2F6A71F5D8}"/>
          </ac:spMkLst>
        </pc:spChg>
        <pc:spChg chg="mod">
          <ac:chgData name="Michael Mardahl" userId="b8e4f0fe-c33e-4034-8db9-3c1afaf4d3d4" providerId="ADAL" clId="{26B5CDD6-F57A-354F-AE8C-4B87EAAA347E}" dt="2025-04-21T18:18:49.634" v="1366" actId="1076"/>
          <ac:spMkLst>
            <pc:docMk/>
            <pc:sldMk cId="0" sldId="269"/>
            <ac:spMk id="26" creationId="{DC9DBA80-2DA8-9E71-1C7C-AAF1DC37F538}"/>
          </ac:spMkLst>
        </pc:spChg>
        <pc:spChg chg="add mod">
          <ac:chgData name="Michael Mardahl" userId="b8e4f0fe-c33e-4034-8db9-3c1afaf4d3d4" providerId="ADAL" clId="{26B5CDD6-F57A-354F-AE8C-4B87EAAA347E}" dt="2025-04-21T18:18:49.634" v="1366" actId="1076"/>
          <ac:spMkLst>
            <pc:docMk/>
            <pc:sldMk cId="0" sldId="269"/>
            <ac:spMk id="27" creationId="{BB4CD04F-C2B1-08C0-D164-13B47BA16379}"/>
          </ac:spMkLst>
        </pc:spChg>
        <pc:spChg chg="add mod">
          <ac:chgData name="Michael Mardahl" userId="b8e4f0fe-c33e-4034-8db9-3c1afaf4d3d4" providerId="ADAL" clId="{26B5CDD6-F57A-354F-AE8C-4B87EAAA347E}" dt="2025-04-21T18:20:27.770" v="1456" actId="1035"/>
          <ac:spMkLst>
            <pc:docMk/>
            <pc:sldMk cId="0" sldId="269"/>
            <ac:spMk id="28" creationId="{1C6D00C6-D6D9-B7C1-BE24-B7E51363FCCA}"/>
          </ac:spMkLst>
        </pc:spChg>
      </pc:sldChg>
      <pc:sldChg chg="addSp delSp modSp mod">
        <pc:chgData name="Michael Mardahl" userId="b8e4f0fe-c33e-4034-8db9-3c1afaf4d3d4" providerId="ADAL" clId="{26B5CDD6-F57A-354F-AE8C-4B87EAAA347E}" dt="2025-04-22T11:14:39.647" v="1501" actId="403"/>
        <pc:sldMkLst>
          <pc:docMk/>
          <pc:sldMk cId="0" sldId="270"/>
        </pc:sldMkLst>
        <pc:spChg chg="del">
          <ac:chgData name="Michael Mardahl" userId="b8e4f0fe-c33e-4034-8db9-3c1afaf4d3d4" providerId="ADAL" clId="{26B5CDD6-F57A-354F-AE8C-4B87EAAA347E}" dt="2025-04-22T11:14:13.615" v="1485" actId="478"/>
          <ac:spMkLst>
            <pc:docMk/>
            <pc:sldMk cId="0" sldId="270"/>
            <ac:spMk id="3" creationId="{00000000-0000-0000-0000-000000000000}"/>
          </ac:spMkLst>
        </pc:spChg>
        <pc:spChg chg="mod">
          <ac:chgData name="Michael Mardahl" userId="b8e4f0fe-c33e-4034-8db9-3c1afaf4d3d4" providerId="ADAL" clId="{26B5CDD6-F57A-354F-AE8C-4B87EAAA347E}" dt="2025-04-22T11:14:14.356" v="1486"/>
          <ac:spMkLst>
            <pc:docMk/>
            <pc:sldMk cId="0" sldId="270"/>
            <ac:spMk id="5" creationId="{CA53E765-697C-5375-4732-C25F4F7C993B}"/>
          </ac:spMkLst>
        </pc:spChg>
        <pc:spChg chg="mod">
          <ac:chgData name="Michael Mardahl" userId="b8e4f0fe-c33e-4034-8db9-3c1afaf4d3d4" providerId="ADAL" clId="{26B5CDD6-F57A-354F-AE8C-4B87EAAA347E}" dt="2025-04-22T11:14:14.356" v="1486"/>
          <ac:spMkLst>
            <pc:docMk/>
            <pc:sldMk cId="0" sldId="270"/>
            <ac:spMk id="6" creationId="{099FA1E7-98CF-9639-0A91-DC6F8BB9E637}"/>
          </ac:spMkLst>
        </pc:spChg>
        <pc:spChg chg="mod">
          <ac:chgData name="Michael Mardahl" userId="b8e4f0fe-c33e-4034-8db9-3c1afaf4d3d4" providerId="ADAL" clId="{26B5CDD6-F57A-354F-AE8C-4B87EAAA347E}" dt="2025-04-22T11:14:14.356" v="1486"/>
          <ac:spMkLst>
            <pc:docMk/>
            <pc:sldMk cId="0" sldId="270"/>
            <ac:spMk id="9" creationId="{B6D1DF93-ACF7-2F3C-5729-FAEF78C68815}"/>
          </ac:spMkLst>
        </pc:spChg>
        <pc:spChg chg="mod">
          <ac:chgData name="Michael Mardahl" userId="b8e4f0fe-c33e-4034-8db9-3c1afaf4d3d4" providerId="ADAL" clId="{26B5CDD6-F57A-354F-AE8C-4B87EAAA347E}" dt="2025-04-22T11:14:14.356" v="1486"/>
          <ac:spMkLst>
            <pc:docMk/>
            <pc:sldMk cId="0" sldId="270"/>
            <ac:spMk id="11" creationId="{0595A589-749C-59CC-EBF1-F4A94F2062AF}"/>
          </ac:spMkLst>
        </pc:spChg>
        <pc:spChg chg="mod">
          <ac:chgData name="Michael Mardahl" userId="b8e4f0fe-c33e-4034-8db9-3c1afaf4d3d4" providerId="ADAL" clId="{26B5CDD6-F57A-354F-AE8C-4B87EAAA347E}" dt="2025-04-22T11:14:14.356" v="1486"/>
          <ac:spMkLst>
            <pc:docMk/>
            <pc:sldMk cId="0" sldId="270"/>
            <ac:spMk id="15" creationId="{6DD8BCAB-8393-CFA2-C669-D9793A9DDCEF}"/>
          </ac:spMkLst>
        </pc:spChg>
        <pc:spChg chg="mod">
          <ac:chgData name="Michael Mardahl" userId="b8e4f0fe-c33e-4034-8db9-3c1afaf4d3d4" providerId="ADAL" clId="{26B5CDD6-F57A-354F-AE8C-4B87EAAA347E}" dt="2025-04-22T11:14:19.738" v="1487" actId="1076"/>
          <ac:spMkLst>
            <pc:docMk/>
            <pc:sldMk cId="0" sldId="270"/>
            <ac:spMk id="19" creationId="{F2EC8F38-9794-2DB6-6EED-7AF77C0D4B01}"/>
          </ac:spMkLst>
        </pc:spChg>
        <pc:spChg chg="add mod">
          <ac:chgData name="Michael Mardahl" userId="b8e4f0fe-c33e-4034-8db9-3c1afaf4d3d4" providerId="ADAL" clId="{26B5CDD6-F57A-354F-AE8C-4B87EAAA347E}" dt="2025-04-22T11:14:19.738" v="1487" actId="1076"/>
          <ac:spMkLst>
            <pc:docMk/>
            <pc:sldMk cId="0" sldId="270"/>
            <ac:spMk id="20" creationId="{23DB9396-B65D-D8B4-DCE3-BDA165A4FCFA}"/>
          </ac:spMkLst>
        </pc:spChg>
        <pc:spChg chg="add mod">
          <ac:chgData name="Michael Mardahl" userId="b8e4f0fe-c33e-4034-8db9-3c1afaf4d3d4" providerId="ADAL" clId="{26B5CDD6-F57A-354F-AE8C-4B87EAAA347E}" dt="2025-04-22T11:14:39.647" v="1501" actId="403"/>
          <ac:spMkLst>
            <pc:docMk/>
            <pc:sldMk cId="0" sldId="270"/>
            <ac:spMk id="21" creationId="{9AC07C39-0A94-565E-5DEB-5B029DA491F0}"/>
          </ac:spMkLst>
        </pc:spChg>
        <pc:spChg chg="mod">
          <ac:chgData name="Michael Mardahl" userId="b8e4f0fe-c33e-4034-8db9-3c1afaf4d3d4" providerId="ADAL" clId="{26B5CDD6-F57A-354F-AE8C-4B87EAAA347E}" dt="2025-04-22T11:14:19.738" v="1487" actId="1076"/>
          <ac:spMkLst>
            <pc:docMk/>
            <pc:sldMk cId="0" sldId="270"/>
            <ac:spMk id="22" creationId="{7B6DAE63-EAEA-90F8-45E8-7D55EE6A4B89}"/>
          </ac:spMkLst>
        </pc:spChg>
        <pc:spChg chg="add mod">
          <ac:chgData name="Michael Mardahl" userId="b8e4f0fe-c33e-4034-8db9-3c1afaf4d3d4" providerId="ADAL" clId="{26B5CDD6-F57A-354F-AE8C-4B87EAAA347E}" dt="2025-04-22T11:14:19.738" v="1487" actId="1076"/>
          <ac:spMkLst>
            <pc:docMk/>
            <pc:sldMk cId="0" sldId="270"/>
            <ac:spMk id="23" creationId="{D4F23889-E5DE-43E8-95D8-4A339842381E}"/>
          </ac:spMkLst>
        </pc:spChg>
        <pc:spChg chg="add mod">
          <ac:chgData name="Michael Mardahl" userId="b8e4f0fe-c33e-4034-8db9-3c1afaf4d3d4" providerId="ADAL" clId="{26B5CDD6-F57A-354F-AE8C-4B87EAAA347E}" dt="2025-04-22T11:14:19.738" v="1487" actId="1076"/>
          <ac:spMkLst>
            <pc:docMk/>
            <pc:sldMk cId="0" sldId="270"/>
            <ac:spMk id="24" creationId="{413BB621-6E1F-81F0-C72A-9248E58BF5F6}"/>
          </ac:spMkLst>
        </pc:spChg>
        <pc:spChg chg="add mod">
          <ac:chgData name="Michael Mardahl" userId="b8e4f0fe-c33e-4034-8db9-3c1afaf4d3d4" providerId="ADAL" clId="{26B5CDD6-F57A-354F-AE8C-4B87EAAA347E}" dt="2025-04-22T11:14:19.738" v="1487" actId="1076"/>
          <ac:spMkLst>
            <pc:docMk/>
            <pc:sldMk cId="0" sldId="270"/>
            <ac:spMk id="25" creationId="{25022132-7B64-6032-31DA-49D82CF8A2CE}"/>
          </ac:spMkLst>
        </pc:spChg>
        <pc:spChg chg="mod">
          <ac:chgData name="Michael Mardahl" userId="b8e4f0fe-c33e-4034-8db9-3c1afaf4d3d4" providerId="ADAL" clId="{26B5CDD6-F57A-354F-AE8C-4B87EAAA347E}" dt="2025-04-22T11:14:19.738" v="1487" actId="1076"/>
          <ac:spMkLst>
            <pc:docMk/>
            <pc:sldMk cId="0" sldId="270"/>
            <ac:spMk id="26" creationId="{22CF39D5-44DD-570D-E31D-85EAFABA6DCC}"/>
          </ac:spMkLst>
        </pc:spChg>
        <pc:spChg chg="mod">
          <ac:chgData name="Michael Mardahl" userId="b8e4f0fe-c33e-4034-8db9-3c1afaf4d3d4" providerId="ADAL" clId="{26B5CDD6-F57A-354F-AE8C-4B87EAAA347E}" dt="2025-04-22T11:14:19.738" v="1487" actId="1076"/>
          <ac:spMkLst>
            <pc:docMk/>
            <pc:sldMk cId="0" sldId="270"/>
            <ac:spMk id="27" creationId="{83F8E5F7-2ED3-CEFF-C50D-8F49955578F5}"/>
          </ac:spMkLst>
        </pc:spChg>
        <pc:grpChg chg="mod">
          <ac:chgData name="Michael Mardahl" userId="b8e4f0fe-c33e-4034-8db9-3c1afaf4d3d4" providerId="ADAL" clId="{26B5CDD6-F57A-354F-AE8C-4B87EAAA347E}" dt="2025-04-22T11:14:19.738" v="1487" actId="1076"/>
          <ac:grpSpMkLst>
            <pc:docMk/>
            <pc:sldMk cId="0" sldId="270"/>
            <ac:grpSpMk id="10" creationId="{75CECDA9-B1F7-A078-F9B5-2F5DC5F9DC61}"/>
          </ac:grpSpMkLst>
        </pc:grpChg>
      </pc:sldChg>
      <pc:sldChg chg="addSp modSp mod">
        <pc:chgData name="Michael Mardahl" userId="b8e4f0fe-c33e-4034-8db9-3c1afaf4d3d4" providerId="ADAL" clId="{26B5CDD6-F57A-354F-AE8C-4B87EAAA347E}" dt="2025-04-22T11:22:18.330" v="1556" actId="1037"/>
        <pc:sldMkLst>
          <pc:docMk/>
          <pc:sldMk cId="0" sldId="271"/>
        </pc:sldMkLst>
        <pc:spChg chg="mod">
          <ac:chgData name="Michael Mardahl" userId="b8e4f0fe-c33e-4034-8db9-3c1afaf4d3d4" providerId="ADAL" clId="{26B5CDD6-F57A-354F-AE8C-4B87EAAA347E}" dt="2025-04-22T11:21:25.539" v="1509" actId="14100"/>
          <ac:spMkLst>
            <pc:docMk/>
            <pc:sldMk cId="0" sldId="271"/>
            <ac:spMk id="3" creationId="{00000000-0000-0000-0000-000000000000}"/>
          </ac:spMkLst>
        </pc:spChg>
        <pc:spChg chg="mod">
          <ac:chgData name="Michael Mardahl" userId="b8e4f0fe-c33e-4034-8db9-3c1afaf4d3d4" providerId="ADAL" clId="{26B5CDD6-F57A-354F-AE8C-4B87EAAA347E}" dt="2025-04-22T11:21:26.798" v="1510"/>
          <ac:spMkLst>
            <pc:docMk/>
            <pc:sldMk cId="0" sldId="271"/>
            <ac:spMk id="6" creationId="{DE6B2643-1438-B0B9-B906-336D3833EE9E}"/>
          </ac:spMkLst>
        </pc:spChg>
        <pc:spChg chg="mod">
          <ac:chgData name="Michael Mardahl" userId="b8e4f0fe-c33e-4034-8db9-3c1afaf4d3d4" providerId="ADAL" clId="{26B5CDD6-F57A-354F-AE8C-4B87EAAA347E}" dt="2025-04-22T11:21:26.798" v="1510"/>
          <ac:spMkLst>
            <pc:docMk/>
            <pc:sldMk cId="0" sldId="271"/>
            <ac:spMk id="9" creationId="{DEEDABB1-917B-A941-D0E9-1074F50CA9F8}"/>
          </ac:spMkLst>
        </pc:spChg>
        <pc:spChg chg="mod">
          <ac:chgData name="Michael Mardahl" userId="b8e4f0fe-c33e-4034-8db9-3c1afaf4d3d4" providerId="ADAL" clId="{26B5CDD6-F57A-354F-AE8C-4B87EAAA347E}" dt="2025-04-22T11:21:26.798" v="1510"/>
          <ac:spMkLst>
            <pc:docMk/>
            <pc:sldMk cId="0" sldId="271"/>
            <ac:spMk id="14" creationId="{E9F3278C-FC9D-7E75-EA49-C89E43375FD9}"/>
          </ac:spMkLst>
        </pc:spChg>
        <pc:spChg chg="mod">
          <ac:chgData name="Michael Mardahl" userId="b8e4f0fe-c33e-4034-8db9-3c1afaf4d3d4" providerId="ADAL" clId="{26B5CDD6-F57A-354F-AE8C-4B87EAAA347E}" dt="2025-04-22T11:21:26.798" v="1510"/>
          <ac:spMkLst>
            <pc:docMk/>
            <pc:sldMk cId="0" sldId="271"/>
            <ac:spMk id="24" creationId="{9D63F311-041A-D389-2AB8-6762FDF6F300}"/>
          </ac:spMkLst>
        </pc:spChg>
        <pc:spChg chg="mod">
          <ac:chgData name="Michael Mardahl" userId="b8e4f0fe-c33e-4034-8db9-3c1afaf4d3d4" providerId="ADAL" clId="{26B5CDD6-F57A-354F-AE8C-4B87EAAA347E}" dt="2025-04-22T11:21:47.362" v="1511" actId="1076"/>
          <ac:spMkLst>
            <pc:docMk/>
            <pc:sldMk cId="0" sldId="271"/>
            <ac:spMk id="28" creationId="{9E10F7B3-068A-DDB0-0F19-B3ACB13B03B8}"/>
          </ac:spMkLst>
        </pc:spChg>
        <pc:spChg chg="add mod">
          <ac:chgData name="Michael Mardahl" userId="b8e4f0fe-c33e-4034-8db9-3c1afaf4d3d4" providerId="ADAL" clId="{26B5CDD6-F57A-354F-AE8C-4B87EAAA347E}" dt="2025-04-22T11:22:04.780" v="1531" actId="1037"/>
          <ac:spMkLst>
            <pc:docMk/>
            <pc:sldMk cId="0" sldId="271"/>
            <ac:spMk id="29" creationId="{1C8CFC80-84A2-2610-B8AA-DD3F7666151F}"/>
          </ac:spMkLst>
        </pc:spChg>
        <pc:spChg chg="mod">
          <ac:chgData name="Michael Mardahl" userId="b8e4f0fe-c33e-4034-8db9-3c1afaf4d3d4" providerId="ADAL" clId="{26B5CDD6-F57A-354F-AE8C-4B87EAAA347E}" dt="2025-04-22T11:21:53.505" v="1518" actId="1037"/>
          <ac:spMkLst>
            <pc:docMk/>
            <pc:sldMk cId="0" sldId="271"/>
            <ac:spMk id="30" creationId="{0520F953-C5A7-F9B5-1699-5D83C3CE43F9}"/>
          </ac:spMkLst>
        </pc:spChg>
        <pc:spChg chg="mod">
          <ac:chgData name="Michael Mardahl" userId="b8e4f0fe-c33e-4034-8db9-3c1afaf4d3d4" providerId="ADAL" clId="{26B5CDD6-F57A-354F-AE8C-4B87EAAA347E}" dt="2025-04-22T11:21:58.289" v="1527" actId="1037"/>
          <ac:spMkLst>
            <pc:docMk/>
            <pc:sldMk cId="0" sldId="271"/>
            <ac:spMk id="31" creationId="{82BD8A4D-EDC5-090A-3607-8C749799741C}"/>
          </ac:spMkLst>
        </pc:spChg>
        <pc:spChg chg="add mod">
          <ac:chgData name="Michael Mardahl" userId="b8e4f0fe-c33e-4034-8db9-3c1afaf4d3d4" providerId="ADAL" clId="{26B5CDD6-F57A-354F-AE8C-4B87EAAA347E}" dt="2025-04-22T11:22:00.795" v="1529" actId="1038"/>
          <ac:spMkLst>
            <pc:docMk/>
            <pc:sldMk cId="0" sldId="271"/>
            <ac:spMk id="32" creationId="{37A5E725-2D1B-86B8-B3FE-909B6E14AF3A}"/>
          </ac:spMkLst>
        </pc:spChg>
        <pc:spChg chg="mod">
          <ac:chgData name="Michael Mardahl" userId="b8e4f0fe-c33e-4034-8db9-3c1afaf4d3d4" providerId="ADAL" clId="{26B5CDD6-F57A-354F-AE8C-4B87EAAA347E}" dt="2025-04-22T11:22:14.849" v="1552" actId="1036"/>
          <ac:spMkLst>
            <pc:docMk/>
            <pc:sldMk cId="0" sldId="271"/>
            <ac:spMk id="33" creationId="{F8AF82EB-FE56-41C7-8813-444C4326CA9C}"/>
          </ac:spMkLst>
        </pc:spChg>
        <pc:spChg chg="add mod">
          <ac:chgData name="Michael Mardahl" userId="b8e4f0fe-c33e-4034-8db9-3c1afaf4d3d4" providerId="ADAL" clId="{26B5CDD6-F57A-354F-AE8C-4B87EAAA347E}" dt="2025-04-22T11:21:47.362" v="1511" actId="1076"/>
          <ac:spMkLst>
            <pc:docMk/>
            <pc:sldMk cId="0" sldId="271"/>
            <ac:spMk id="34" creationId="{0CD3C868-FB21-3B68-785F-85C1ADF7B293}"/>
          </ac:spMkLst>
        </pc:spChg>
        <pc:spChg chg="mod">
          <ac:chgData name="Michael Mardahl" userId="b8e4f0fe-c33e-4034-8db9-3c1afaf4d3d4" providerId="ADAL" clId="{26B5CDD6-F57A-354F-AE8C-4B87EAAA347E}" dt="2025-04-22T11:21:47.362" v="1511" actId="1076"/>
          <ac:spMkLst>
            <pc:docMk/>
            <pc:sldMk cId="0" sldId="271"/>
            <ac:spMk id="35" creationId="{9A1ECD8B-3B7A-62F4-A6E5-4DF32C1DC6D7}"/>
          </ac:spMkLst>
        </pc:spChg>
        <pc:spChg chg="add mod">
          <ac:chgData name="Michael Mardahl" userId="b8e4f0fe-c33e-4034-8db9-3c1afaf4d3d4" providerId="ADAL" clId="{26B5CDD6-F57A-354F-AE8C-4B87EAAA347E}" dt="2025-04-22T11:21:47.362" v="1511" actId="1076"/>
          <ac:spMkLst>
            <pc:docMk/>
            <pc:sldMk cId="0" sldId="271"/>
            <ac:spMk id="36" creationId="{8CED2A4E-285F-CED1-B427-96FE545BCA3F}"/>
          </ac:spMkLst>
        </pc:spChg>
        <pc:spChg chg="mod">
          <ac:chgData name="Michael Mardahl" userId="b8e4f0fe-c33e-4034-8db9-3c1afaf4d3d4" providerId="ADAL" clId="{26B5CDD6-F57A-354F-AE8C-4B87EAAA347E}" dt="2025-04-22T11:22:18.330" v="1556" actId="1037"/>
          <ac:spMkLst>
            <pc:docMk/>
            <pc:sldMk cId="0" sldId="271"/>
            <ac:spMk id="37" creationId="{5C33110D-7F4B-2F02-9AEB-C2A0F87521EC}"/>
          </ac:spMkLst>
        </pc:spChg>
        <pc:spChg chg="add mod">
          <ac:chgData name="Michael Mardahl" userId="b8e4f0fe-c33e-4034-8db9-3c1afaf4d3d4" providerId="ADAL" clId="{26B5CDD6-F57A-354F-AE8C-4B87EAAA347E}" dt="2025-04-22T11:21:47.362" v="1511" actId="1076"/>
          <ac:spMkLst>
            <pc:docMk/>
            <pc:sldMk cId="0" sldId="271"/>
            <ac:spMk id="38" creationId="{25A15E76-BAFC-89CF-320C-1211FBA6409B}"/>
          </ac:spMkLst>
        </pc:spChg>
        <pc:spChg chg="add mod">
          <ac:chgData name="Michael Mardahl" userId="b8e4f0fe-c33e-4034-8db9-3c1afaf4d3d4" providerId="ADAL" clId="{26B5CDD6-F57A-354F-AE8C-4B87EAAA347E}" dt="2025-04-22T11:21:47.362" v="1511" actId="1076"/>
          <ac:spMkLst>
            <pc:docMk/>
            <pc:sldMk cId="0" sldId="271"/>
            <ac:spMk id="40" creationId="{57ADDEB2-2A93-AF33-586A-F4F3A8F3E3F8}"/>
          </ac:spMkLst>
        </pc:spChg>
        <pc:spChg chg="mod">
          <ac:chgData name="Michael Mardahl" userId="b8e4f0fe-c33e-4034-8db9-3c1afaf4d3d4" providerId="ADAL" clId="{26B5CDD6-F57A-354F-AE8C-4B87EAAA347E}" dt="2025-04-22T11:21:47.362" v="1511" actId="1076"/>
          <ac:spMkLst>
            <pc:docMk/>
            <pc:sldMk cId="0" sldId="271"/>
            <ac:spMk id="42" creationId="{B16258D6-2DF6-3384-F7D0-31BBB7D43823}"/>
          </ac:spMkLst>
        </pc:spChg>
      </pc:sldChg>
      <pc:sldChg chg="addSp modSp mod modAnim modNotesTx">
        <pc:chgData name="Michael Mardahl" userId="b8e4f0fe-c33e-4034-8db9-3c1afaf4d3d4" providerId="ADAL" clId="{26B5CDD6-F57A-354F-AE8C-4B87EAAA347E}" dt="2025-04-22T11:53:51.550" v="1797" actId="20577"/>
        <pc:sldMkLst>
          <pc:docMk/>
          <pc:sldMk cId="0" sldId="272"/>
        </pc:sldMkLst>
        <pc:spChg chg="mod">
          <ac:chgData name="Michael Mardahl" userId="b8e4f0fe-c33e-4034-8db9-3c1afaf4d3d4" providerId="ADAL" clId="{26B5CDD6-F57A-354F-AE8C-4B87EAAA347E}" dt="2025-04-22T11:24:27.961" v="1585" actId="20577"/>
          <ac:spMkLst>
            <pc:docMk/>
            <pc:sldMk cId="0" sldId="272"/>
            <ac:spMk id="2" creationId="{00000000-0000-0000-0000-000000000000}"/>
          </ac:spMkLst>
        </pc:spChg>
        <pc:spChg chg="mod">
          <ac:chgData name="Michael Mardahl" userId="b8e4f0fe-c33e-4034-8db9-3c1afaf4d3d4" providerId="ADAL" clId="{26B5CDD6-F57A-354F-AE8C-4B87EAAA347E}" dt="2025-04-22T11:34:05.078" v="1640" actId="14100"/>
          <ac:spMkLst>
            <pc:docMk/>
            <pc:sldMk cId="0" sldId="272"/>
            <ac:spMk id="3" creationId="{00000000-0000-0000-0000-000000000000}"/>
          </ac:spMkLst>
        </pc:spChg>
        <pc:spChg chg="add">
          <ac:chgData name="Michael Mardahl" userId="b8e4f0fe-c33e-4034-8db9-3c1afaf4d3d4" providerId="ADAL" clId="{26B5CDD6-F57A-354F-AE8C-4B87EAAA347E}" dt="2025-04-22T11:33:31.789" v="1633"/>
          <ac:spMkLst>
            <pc:docMk/>
            <pc:sldMk cId="0" sldId="272"/>
            <ac:spMk id="4" creationId="{91963DE3-7356-9D88-734A-1562D55BAFC7}"/>
          </ac:spMkLst>
        </pc:spChg>
        <pc:spChg chg="add mod">
          <ac:chgData name="Michael Mardahl" userId="b8e4f0fe-c33e-4034-8db9-3c1afaf4d3d4" providerId="ADAL" clId="{26B5CDD6-F57A-354F-AE8C-4B87EAAA347E}" dt="2025-04-22T11:33:39.697" v="1636" actId="14100"/>
          <ac:spMkLst>
            <pc:docMk/>
            <pc:sldMk cId="0" sldId="272"/>
            <ac:spMk id="5" creationId="{EA2DE43E-5A59-20D4-A841-A637B7B822A5}"/>
          </ac:spMkLst>
        </pc:spChg>
        <pc:picChg chg="add mod">
          <ac:chgData name="Michael Mardahl" userId="b8e4f0fe-c33e-4034-8db9-3c1afaf4d3d4" providerId="ADAL" clId="{26B5CDD6-F57A-354F-AE8C-4B87EAAA347E}" dt="2025-04-22T11:48:07.805" v="1752" actId="1076"/>
          <ac:picMkLst>
            <pc:docMk/>
            <pc:sldMk cId="0" sldId="272"/>
            <ac:picMk id="6" creationId="{28F96FA7-1AD4-041E-69F5-F5C2E4791960}"/>
          </ac:picMkLst>
        </pc:picChg>
        <pc:picChg chg="add mod">
          <ac:chgData name="Michael Mardahl" userId="b8e4f0fe-c33e-4034-8db9-3c1afaf4d3d4" providerId="ADAL" clId="{26B5CDD6-F57A-354F-AE8C-4B87EAAA347E}" dt="2025-04-22T11:34:05.078" v="1640" actId="14100"/>
          <ac:picMkLst>
            <pc:docMk/>
            <pc:sldMk cId="0" sldId="272"/>
            <ac:picMk id="2054" creationId="{C301EEB0-5A3C-2D91-9C5B-22D2F2C46287}"/>
          </ac:picMkLst>
        </pc:picChg>
        <pc:picChg chg="add mod">
          <ac:chgData name="Michael Mardahl" userId="b8e4f0fe-c33e-4034-8db9-3c1afaf4d3d4" providerId="ADAL" clId="{26B5CDD6-F57A-354F-AE8C-4B87EAAA347E}" dt="2025-04-22T11:34:37.511" v="1647" actId="1076"/>
          <ac:picMkLst>
            <pc:docMk/>
            <pc:sldMk cId="0" sldId="272"/>
            <ac:picMk id="2056" creationId="{B378CF23-22F5-B003-BCF7-0439DBEDCB47}"/>
          </ac:picMkLst>
        </pc:picChg>
      </pc:sldChg>
      <pc:sldChg chg="addSp modSp mod modTransition modNotesTx">
        <pc:chgData name="Michael Mardahl" userId="b8e4f0fe-c33e-4034-8db9-3c1afaf4d3d4" providerId="ADAL" clId="{26B5CDD6-F57A-354F-AE8C-4B87EAAA347E}" dt="2025-04-22T16:55:52.450" v="6148" actId="20577"/>
        <pc:sldMkLst>
          <pc:docMk/>
          <pc:sldMk cId="0" sldId="273"/>
        </pc:sldMkLst>
        <pc:spChg chg="mod">
          <ac:chgData name="Michael Mardahl" userId="b8e4f0fe-c33e-4034-8db9-3c1afaf4d3d4" providerId="ADAL" clId="{26B5CDD6-F57A-354F-AE8C-4B87EAAA347E}" dt="2025-04-22T11:31:21.126" v="1589" actId="20577"/>
          <ac:spMkLst>
            <pc:docMk/>
            <pc:sldMk cId="0" sldId="273"/>
            <ac:spMk id="2" creationId="{00000000-0000-0000-0000-000000000000}"/>
          </ac:spMkLst>
        </pc:spChg>
        <pc:spChg chg="mod">
          <ac:chgData name="Michael Mardahl" userId="b8e4f0fe-c33e-4034-8db9-3c1afaf4d3d4" providerId="ADAL" clId="{26B5CDD6-F57A-354F-AE8C-4B87EAAA347E}" dt="2025-04-22T12:00:18.278" v="1806" actId="14100"/>
          <ac:spMkLst>
            <pc:docMk/>
            <pc:sldMk cId="0" sldId="273"/>
            <ac:spMk id="3" creationId="{00000000-0000-0000-0000-000000000000}"/>
          </ac:spMkLst>
        </pc:spChg>
        <pc:spChg chg="add mod">
          <ac:chgData name="Michael Mardahl" userId="b8e4f0fe-c33e-4034-8db9-3c1afaf4d3d4" providerId="ADAL" clId="{26B5CDD6-F57A-354F-AE8C-4B87EAAA347E}" dt="2025-04-22T11:59:48.869" v="1799"/>
          <ac:spMkLst>
            <pc:docMk/>
            <pc:sldMk cId="0" sldId="273"/>
            <ac:spMk id="4" creationId="{36737F29-E0A9-0A54-5238-B4384AAC04BB}"/>
          </ac:spMkLst>
        </pc:spChg>
        <pc:spChg chg="add mod">
          <ac:chgData name="Michael Mardahl" userId="b8e4f0fe-c33e-4034-8db9-3c1afaf4d3d4" providerId="ADAL" clId="{26B5CDD6-F57A-354F-AE8C-4B87EAAA347E}" dt="2025-04-22T11:59:48.869" v="1799"/>
          <ac:spMkLst>
            <pc:docMk/>
            <pc:sldMk cId="0" sldId="273"/>
            <ac:spMk id="5" creationId="{8139C553-538B-465B-FD31-FAC871235D04}"/>
          </ac:spMkLst>
        </pc:spChg>
        <pc:spChg chg="add mod">
          <ac:chgData name="Michael Mardahl" userId="b8e4f0fe-c33e-4034-8db9-3c1afaf4d3d4" providerId="ADAL" clId="{26B5CDD6-F57A-354F-AE8C-4B87EAAA347E}" dt="2025-04-22T11:59:48.869" v="1799"/>
          <ac:spMkLst>
            <pc:docMk/>
            <pc:sldMk cId="0" sldId="273"/>
            <ac:spMk id="8" creationId="{A581E7E5-E881-B244-698D-45A735E376BF}"/>
          </ac:spMkLst>
        </pc:spChg>
        <pc:spChg chg="add mod">
          <ac:chgData name="Michael Mardahl" userId="b8e4f0fe-c33e-4034-8db9-3c1afaf4d3d4" providerId="ADAL" clId="{26B5CDD6-F57A-354F-AE8C-4B87EAAA347E}" dt="2025-04-22T11:59:48.869" v="1799"/>
          <ac:spMkLst>
            <pc:docMk/>
            <pc:sldMk cId="0" sldId="273"/>
            <ac:spMk id="9" creationId="{903481A1-7FBE-40C6-BB00-E8ADC5579C4E}"/>
          </ac:spMkLst>
        </pc:spChg>
        <pc:spChg chg="add mod">
          <ac:chgData name="Michael Mardahl" userId="b8e4f0fe-c33e-4034-8db9-3c1afaf4d3d4" providerId="ADAL" clId="{26B5CDD6-F57A-354F-AE8C-4B87EAAA347E}" dt="2025-04-22T11:59:48.869" v="1799"/>
          <ac:spMkLst>
            <pc:docMk/>
            <pc:sldMk cId="0" sldId="273"/>
            <ac:spMk id="11" creationId="{87518FB5-7214-814A-2B03-192B30909719}"/>
          </ac:spMkLst>
        </pc:spChg>
        <pc:spChg chg="add mod">
          <ac:chgData name="Michael Mardahl" userId="b8e4f0fe-c33e-4034-8db9-3c1afaf4d3d4" providerId="ADAL" clId="{26B5CDD6-F57A-354F-AE8C-4B87EAAA347E}" dt="2025-04-22T11:59:48.869" v="1799"/>
          <ac:spMkLst>
            <pc:docMk/>
            <pc:sldMk cId="0" sldId="273"/>
            <ac:spMk id="12" creationId="{609702B3-46D3-4305-132B-EFC2543285A3}"/>
          </ac:spMkLst>
        </pc:spChg>
        <pc:spChg chg="add mod">
          <ac:chgData name="Michael Mardahl" userId="b8e4f0fe-c33e-4034-8db9-3c1afaf4d3d4" providerId="ADAL" clId="{26B5CDD6-F57A-354F-AE8C-4B87EAAA347E}" dt="2025-04-22T11:59:48.869" v="1799"/>
          <ac:spMkLst>
            <pc:docMk/>
            <pc:sldMk cId="0" sldId="273"/>
            <ac:spMk id="13" creationId="{53FE49EA-8BC3-4A88-E14C-7EBA787DD1E8}"/>
          </ac:spMkLst>
        </pc:spChg>
        <pc:spChg chg="add mod">
          <ac:chgData name="Michael Mardahl" userId="b8e4f0fe-c33e-4034-8db9-3c1afaf4d3d4" providerId="ADAL" clId="{26B5CDD6-F57A-354F-AE8C-4B87EAAA347E}" dt="2025-04-22T11:59:48.869" v="1799"/>
          <ac:spMkLst>
            <pc:docMk/>
            <pc:sldMk cId="0" sldId="273"/>
            <ac:spMk id="14" creationId="{36133200-3A50-72DC-AF2F-113C987515C4}"/>
          </ac:spMkLst>
        </pc:spChg>
        <pc:spChg chg="add mod">
          <ac:chgData name="Michael Mardahl" userId="b8e4f0fe-c33e-4034-8db9-3c1afaf4d3d4" providerId="ADAL" clId="{26B5CDD6-F57A-354F-AE8C-4B87EAAA347E}" dt="2025-04-22T11:59:48.869" v="1799"/>
          <ac:spMkLst>
            <pc:docMk/>
            <pc:sldMk cId="0" sldId="273"/>
            <ac:spMk id="15" creationId="{016DD49C-3CF0-1270-86F9-D40E71A65823}"/>
          </ac:spMkLst>
        </pc:spChg>
        <pc:spChg chg="add mod">
          <ac:chgData name="Michael Mardahl" userId="b8e4f0fe-c33e-4034-8db9-3c1afaf4d3d4" providerId="ADAL" clId="{26B5CDD6-F57A-354F-AE8C-4B87EAAA347E}" dt="2025-04-22T11:59:48.869" v="1799"/>
          <ac:spMkLst>
            <pc:docMk/>
            <pc:sldMk cId="0" sldId="273"/>
            <ac:spMk id="17" creationId="{DEFC6DA1-A33B-1987-A8E7-662DB333CC9D}"/>
          </ac:spMkLst>
        </pc:spChg>
        <pc:spChg chg="add mod">
          <ac:chgData name="Michael Mardahl" userId="b8e4f0fe-c33e-4034-8db9-3c1afaf4d3d4" providerId="ADAL" clId="{26B5CDD6-F57A-354F-AE8C-4B87EAAA347E}" dt="2025-04-22T12:00:31.284" v="1808" actId="1076"/>
          <ac:spMkLst>
            <pc:docMk/>
            <pc:sldMk cId="0" sldId="273"/>
            <ac:spMk id="20" creationId="{2C59635E-A4B7-CF81-852C-C2218D7B72D2}"/>
          </ac:spMkLst>
        </pc:spChg>
        <pc:spChg chg="add mod">
          <ac:chgData name="Michael Mardahl" userId="b8e4f0fe-c33e-4034-8db9-3c1afaf4d3d4" providerId="ADAL" clId="{26B5CDD6-F57A-354F-AE8C-4B87EAAA347E}" dt="2025-04-22T12:00:31.284" v="1808" actId="1076"/>
          <ac:spMkLst>
            <pc:docMk/>
            <pc:sldMk cId="0" sldId="273"/>
            <ac:spMk id="21" creationId="{F2645427-CB2E-44B3-8818-E1BA19EC7433}"/>
          </ac:spMkLst>
        </pc:spChg>
        <pc:spChg chg="add mod">
          <ac:chgData name="Michael Mardahl" userId="b8e4f0fe-c33e-4034-8db9-3c1afaf4d3d4" providerId="ADAL" clId="{26B5CDD6-F57A-354F-AE8C-4B87EAAA347E}" dt="2025-04-22T12:00:31.284" v="1808" actId="1076"/>
          <ac:spMkLst>
            <pc:docMk/>
            <pc:sldMk cId="0" sldId="273"/>
            <ac:spMk id="22" creationId="{5AC7F83B-72DA-F04C-C332-E486F8F7F821}"/>
          </ac:spMkLst>
        </pc:spChg>
        <pc:spChg chg="add mod">
          <ac:chgData name="Michael Mardahl" userId="b8e4f0fe-c33e-4034-8db9-3c1afaf4d3d4" providerId="ADAL" clId="{26B5CDD6-F57A-354F-AE8C-4B87EAAA347E}" dt="2025-04-22T12:00:31.284" v="1808" actId="1076"/>
          <ac:spMkLst>
            <pc:docMk/>
            <pc:sldMk cId="0" sldId="273"/>
            <ac:spMk id="23" creationId="{F5DBDDD2-9F8B-EFF4-BD77-BC7590295DEC}"/>
          </ac:spMkLst>
        </pc:spChg>
        <pc:spChg chg="mod">
          <ac:chgData name="Michael Mardahl" userId="b8e4f0fe-c33e-4034-8db9-3c1afaf4d3d4" providerId="ADAL" clId="{26B5CDD6-F57A-354F-AE8C-4B87EAAA347E}" dt="2025-04-22T12:00:56.795" v="1816" actId="1038"/>
          <ac:spMkLst>
            <pc:docMk/>
            <pc:sldMk cId="0" sldId="273"/>
            <ac:spMk id="24" creationId="{6DF7D603-2C4B-C463-5BE5-4380BB07AB06}"/>
          </ac:spMkLst>
        </pc:spChg>
        <pc:spChg chg="add mod">
          <ac:chgData name="Michael Mardahl" userId="b8e4f0fe-c33e-4034-8db9-3c1afaf4d3d4" providerId="ADAL" clId="{26B5CDD6-F57A-354F-AE8C-4B87EAAA347E}" dt="2025-04-22T12:00:31.284" v="1808" actId="1076"/>
          <ac:spMkLst>
            <pc:docMk/>
            <pc:sldMk cId="0" sldId="273"/>
            <ac:spMk id="27" creationId="{6199F0F0-2C27-BE3D-CC94-0C982DAD4A1C}"/>
          </ac:spMkLst>
        </pc:spChg>
        <pc:spChg chg="add mod">
          <ac:chgData name="Michael Mardahl" userId="b8e4f0fe-c33e-4034-8db9-3c1afaf4d3d4" providerId="ADAL" clId="{26B5CDD6-F57A-354F-AE8C-4B87EAAA347E}" dt="2025-04-22T12:01:06.335" v="1830" actId="1038"/>
          <ac:spMkLst>
            <pc:docMk/>
            <pc:sldMk cId="0" sldId="273"/>
            <ac:spMk id="28" creationId="{535777A4-DF3C-FFA5-8A87-A2C25CF34ACA}"/>
          </ac:spMkLst>
        </pc:spChg>
        <pc:spChg chg="mod">
          <ac:chgData name="Michael Mardahl" userId="b8e4f0fe-c33e-4034-8db9-3c1afaf4d3d4" providerId="ADAL" clId="{26B5CDD6-F57A-354F-AE8C-4B87EAAA347E}" dt="2025-04-22T12:00:52.970" v="1813" actId="1037"/>
          <ac:spMkLst>
            <pc:docMk/>
            <pc:sldMk cId="0" sldId="273"/>
            <ac:spMk id="29" creationId="{7A52F6A3-D11E-E227-B7C9-AD34897D2637}"/>
          </ac:spMkLst>
        </pc:spChg>
        <pc:spChg chg="mod">
          <ac:chgData name="Michael Mardahl" userId="b8e4f0fe-c33e-4034-8db9-3c1afaf4d3d4" providerId="ADAL" clId="{26B5CDD6-F57A-354F-AE8C-4B87EAAA347E}" dt="2025-04-22T12:01:00.168" v="1823" actId="1038"/>
          <ac:spMkLst>
            <pc:docMk/>
            <pc:sldMk cId="0" sldId="273"/>
            <ac:spMk id="30" creationId="{4AFE8EA9-0380-F73B-18D2-0AD4A4548B99}"/>
          </ac:spMkLst>
        </pc:spChg>
        <pc:spChg chg="add mod">
          <ac:chgData name="Michael Mardahl" userId="b8e4f0fe-c33e-4034-8db9-3c1afaf4d3d4" providerId="ADAL" clId="{26B5CDD6-F57A-354F-AE8C-4B87EAAA347E}" dt="2025-04-22T12:01:09.576" v="1837" actId="1037"/>
          <ac:spMkLst>
            <pc:docMk/>
            <pc:sldMk cId="0" sldId="273"/>
            <ac:spMk id="31" creationId="{9EBE0FA8-476A-2CF8-BA6C-F2401C788A8A}"/>
          </ac:spMkLst>
        </pc:spChg>
        <pc:spChg chg="add mod">
          <ac:chgData name="Michael Mardahl" userId="b8e4f0fe-c33e-4034-8db9-3c1afaf4d3d4" providerId="ADAL" clId="{26B5CDD6-F57A-354F-AE8C-4B87EAAA347E}" dt="2025-04-22T12:00:31.284" v="1808" actId="1076"/>
          <ac:spMkLst>
            <pc:docMk/>
            <pc:sldMk cId="0" sldId="273"/>
            <ac:spMk id="33" creationId="{F6CD0BBF-834E-E7AF-A1E1-25E261A19147}"/>
          </ac:spMkLst>
        </pc:spChg>
        <pc:spChg chg="add mod">
          <ac:chgData name="Michael Mardahl" userId="b8e4f0fe-c33e-4034-8db9-3c1afaf4d3d4" providerId="ADAL" clId="{26B5CDD6-F57A-354F-AE8C-4B87EAAA347E}" dt="2025-04-22T12:00:31.284" v="1808" actId="1076"/>
          <ac:spMkLst>
            <pc:docMk/>
            <pc:sldMk cId="0" sldId="273"/>
            <ac:spMk id="34" creationId="{5448C0A5-4BDF-AFBF-B177-A6EBBF49ED4D}"/>
          </ac:spMkLst>
        </pc:spChg>
        <pc:spChg chg="add mod">
          <ac:chgData name="Michael Mardahl" userId="b8e4f0fe-c33e-4034-8db9-3c1afaf4d3d4" providerId="ADAL" clId="{26B5CDD6-F57A-354F-AE8C-4B87EAAA347E}" dt="2025-04-22T12:00:31.284" v="1808" actId="1076"/>
          <ac:spMkLst>
            <pc:docMk/>
            <pc:sldMk cId="0" sldId="273"/>
            <ac:spMk id="35" creationId="{1A4515ED-B000-5F33-A754-D525DACE73C4}"/>
          </ac:spMkLst>
        </pc:spChg>
      </pc:sldChg>
      <pc:sldChg chg="addSp modSp mod modTransition modNotesTx">
        <pc:chgData name="Michael Mardahl" userId="b8e4f0fe-c33e-4034-8db9-3c1afaf4d3d4" providerId="ADAL" clId="{26B5CDD6-F57A-354F-AE8C-4B87EAAA347E}" dt="2025-04-23T05:06:33.328" v="8504" actId="20577"/>
        <pc:sldMkLst>
          <pc:docMk/>
          <pc:sldMk cId="0" sldId="274"/>
        </pc:sldMkLst>
        <pc:spChg chg="mod">
          <ac:chgData name="Michael Mardahl" userId="b8e4f0fe-c33e-4034-8db9-3c1afaf4d3d4" providerId="ADAL" clId="{26B5CDD6-F57A-354F-AE8C-4B87EAAA347E}" dt="2025-04-23T05:06:33.328" v="8504" actId="20577"/>
          <ac:spMkLst>
            <pc:docMk/>
            <pc:sldMk cId="0" sldId="274"/>
            <ac:spMk id="3" creationId="{00000000-0000-0000-0000-000000000000}"/>
          </ac:spMkLst>
        </pc:spChg>
        <pc:spChg chg="mod">
          <ac:chgData name="Michael Mardahl" userId="b8e4f0fe-c33e-4034-8db9-3c1afaf4d3d4" providerId="ADAL" clId="{26B5CDD6-F57A-354F-AE8C-4B87EAAA347E}" dt="2025-04-22T12:32:54.348" v="2417"/>
          <ac:spMkLst>
            <pc:docMk/>
            <pc:sldMk cId="0" sldId="274"/>
            <ac:spMk id="12" creationId="{E77D9845-8096-9169-B25D-F93293F63303}"/>
          </ac:spMkLst>
        </pc:spChg>
        <pc:spChg chg="mod">
          <ac:chgData name="Michael Mardahl" userId="b8e4f0fe-c33e-4034-8db9-3c1afaf4d3d4" providerId="ADAL" clId="{26B5CDD6-F57A-354F-AE8C-4B87EAAA347E}" dt="2025-04-22T12:32:54.348" v="2417"/>
          <ac:spMkLst>
            <pc:docMk/>
            <pc:sldMk cId="0" sldId="274"/>
            <ac:spMk id="13" creationId="{23116A51-F884-3B4A-ADFC-B7FC4F0744AB}"/>
          </ac:spMkLst>
        </pc:spChg>
        <pc:spChg chg="mod">
          <ac:chgData name="Michael Mardahl" userId="b8e4f0fe-c33e-4034-8db9-3c1afaf4d3d4" providerId="ADAL" clId="{26B5CDD6-F57A-354F-AE8C-4B87EAAA347E}" dt="2025-04-22T12:32:54.348" v="2417"/>
          <ac:spMkLst>
            <pc:docMk/>
            <pc:sldMk cId="0" sldId="274"/>
            <ac:spMk id="22" creationId="{EE36E22F-0F2C-A83D-2902-D02BA6AA6FEF}"/>
          </ac:spMkLst>
        </pc:spChg>
        <pc:spChg chg="mod">
          <ac:chgData name="Michael Mardahl" userId="b8e4f0fe-c33e-4034-8db9-3c1afaf4d3d4" providerId="ADAL" clId="{26B5CDD6-F57A-354F-AE8C-4B87EAAA347E}" dt="2025-04-22T12:32:54.348" v="2417"/>
          <ac:spMkLst>
            <pc:docMk/>
            <pc:sldMk cId="0" sldId="274"/>
            <ac:spMk id="28" creationId="{13401CC4-4D36-13AD-3CE4-7DFD6779F036}"/>
          </ac:spMkLst>
        </pc:spChg>
        <pc:spChg chg="add mod">
          <ac:chgData name="Michael Mardahl" userId="b8e4f0fe-c33e-4034-8db9-3c1afaf4d3d4" providerId="ADAL" clId="{26B5CDD6-F57A-354F-AE8C-4B87EAAA347E}" dt="2025-04-22T12:33:38.671" v="2430" actId="1037"/>
          <ac:spMkLst>
            <pc:docMk/>
            <pc:sldMk cId="0" sldId="274"/>
            <ac:spMk id="32" creationId="{B24964CE-3705-CF33-DB96-C33FFA670C74}"/>
          </ac:spMkLst>
        </pc:spChg>
        <pc:spChg chg="add mod">
          <ac:chgData name="Michael Mardahl" userId="b8e4f0fe-c33e-4034-8db9-3c1afaf4d3d4" providerId="ADAL" clId="{26B5CDD6-F57A-354F-AE8C-4B87EAAA347E}" dt="2025-04-22T12:33:46.751" v="2448" actId="1038"/>
          <ac:spMkLst>
            <pc:docMk/>
            <pc:sldMk cId="0" sldId="274"/>
            <ac:spMk id="33" creationId="{2CDA1D0A-FE60-CFD9-BF56-31B41CD5591D}"/>
          </ac:spMkLst>
        </pc:spChg>
        <pc:spChg chg="add mod">
          <ac:chgData name="Michael Mardahl" userId="b8e4f0fe-c33e-4034-8db9-3c1afaf4d3d4" providerId="ADAL" clId="{26B5CDD6-F57A-354F-AE8C-4B87EAAA347E}" dt="2025-04-22T12:33:41.538" v="2439" actId="1037"/>
          <ac:spMkLst>
            <pc:docMk/>
            <pc:sldMk cId="0" sldId="274"/>
            <ac:spMk id="34" creationId="{C397C7CA-9164-4167-885D-5A3A49194CD9}"/>
          </ac:spMkLst>
        </pc:spChg>
        <pc:spChg chg="add mod">
          <ac:chgData name="Michael Mardahl" userId="b8e4f0fe-c33e-4034-8db9-3c1afaf4d3d4" providerId="ADAL" clId="{26B5CDD6-F57A-354F-AE8C-4B87EAAA347E}" dt="2025-04-22T12:33:44.185" v="2443" actId="1038"/>
          <ac:spMkLst>
            <pc:docMk/>
            <pc:sldMk cId="0" sldId="274"/>
            <ac:spMk id="35" creationId="{1A1765BC-37E3-524B-5172-B861476E3FCA}"/>
          </ac:spMkLst>
        </pc:spChg>
        <pc:spChg chg="mod">
          <ac:chgData name="Michael Mardahl" userId="b8e4f0fe-c33e-4034-8db9-3c1afaf4d3d4" providerId="ADAL" clId="{26B5CDD6-F57A-354F-AE8C-4B87EAAA347E}" dt="2025-04-22T12:32:54.348" v="2417"/>
          <ac:spMkLst>
            <pc:docMk/>
            <pc:sldMk cId="0" sldId="274"/>
            <ac:spMk id="37" creationId="{72231283-7342-66E1-2DD1-914E986A6D65}"/>
          </ac:spMkLst>
        </pc:spChg>
        <pc:spChg chg="mod">
          <ac:chgData name="Michael Mardahl" userId="b8e4f0fe-c33e-4034-8db9-3c1afaf4d3d4" providerId="ADAL" clId="{26B5CDD6-F57A-354F-AE8C-4B87EAAA347E}" dt="2025-04-22T12:32:54.348" v="2417"/>
          <ac:spMkLst>
            <pc:docMk/>
            <pc:sldMk cId="0" sldId="274"/>
            <ac:spMk id="50" creationId="{135C38AB-99C3-0BA8-A1BD-C5902B05AFF7}"/>
          </ac:spMkLst>
        </pc:spChg>
        <pc:grpChg chg="mod">
          <ac:chgData name="Michael Mardahl" userId="b8e4f0fe-c33e-4034-8db9-3c1afaf4d3d4" providerId="ADAL" clId="{26B5CDD6-F57A-354F-AE8C-4B87EAAA347E}" dt="2025-04-22T12:33:05.044" v="2418" actId="1076"/>
          <ac:grpSpMkLst>
            <pc:docMk/>
            <pc:sldMk cId="0" sldId="274"/>
            <ac:grpSpMk id="4" creationId="{AFE44EC2-C8FD-2493-556D-C00C21F08794}"/>
          </ac:grpSpMkLst>
        </pc:grpChg>
        <pc:grpChg chg="mod">
          <ac:chgData name="Michael Mardahl" userId="b8e4f0fe-c33e-4034-8db9-3c1afaf4d3d4" providerId="ADAL" clId="{26B5CDD6-F57A-354F-AE8C-4B87EAAA347E}" dt="2025-04-22T12:33:06.785" v="2419" actId="1076"/>
          <ac:grpSpMkLst>
            <pc:docMk/>
            <pc:sldMk cId="0" sldId="274"/>
            <ac:grpSpMk id="25" creationId="{DF64970F-C94C-CC9D-A163-DF03088C2EF7}"/>
          </ac:grpSpMkLst>
        </pc:grpChg>
        <pc:grpChg chg="mod">
          <ac:chgData name="Michael Mardahl" userId="b8e4f0fe-c33e-4034-8db9-3c1afaf4d3d4" providerId="ADAL" clId="{26B5CDD6-F57A-354F-AE8C-4B87EAAA347E}" dt="2025-04-22T12:33:06.785" v="2419" actId="1076"/>
          <ac:grpSpMkLst>
            <pc:docMk/>
            <pc:sldMk cId="0" sldId="274"/>
            <ac:grpSpMk id="36" creationId="{0DD517A8-F3E9-42D0-41BE-B8D9E4A86F5D}"/>
          </ac:grpSpMkLst>
        </pc:grpChg>
        <pc:grpChg chg="mod">
          <ac:chgData name="Michael Mardahl" userId="b8e4f0fe-c33e-4034-8db9-3c1afaf4d3d4" providerId="ADAL" clId="{26B5CDD6-F57A-354F-AE8C-4B87EAAA347E}" dt="2025-04-22T12:33:06.785" v="2419" actId="1076"/>
          <ac:grpSpMkLst>
            <pc:docMk/>
            <pc:sldMk cId="0" sldId="274"/>
            <ac:grpSpMk id="39" creationId="{14820565-5EFC-8587-AA57-3FB2003B3BB6}"/>
          </ac:grpSpMkLst>
        </pc:grpChg>
        <pc:grpChg chg="mod">
          <ac:chgData name="Michael Mardahl" userId="b8e4f0fe-c33e-4034-8db9-3c1afaf4d3d4" providerId="ADAL" clId="{26B5CDD6-F57A-354F-AE8C-4B87EAAA347E}" dt="2025-04-22T12:33:06.785" v="2419" actId="1076"/>
          <ac:grpSpMkLst>
            <pc:docMk/>
            <pc:sldMk cId="0" sldId="274"/>
            <ac:grpSpMk id="42" creationId="{7888AD56-1E7E-C44D-1219-F8D675E67F82}"/>
          </ac:grpSpMkLst>
        </pc:grpChg>
        <pc:grpChg chg="mod">
          <ac:chgData name="Michael Mardahl" userId="b8e4f0fe-c33e-4034-8db9-3c1afaf4d3d4" providerId="ADAL" clId="{26B5CDD6-F57A-354F-AE8C-4B87EAAA347E}" dt="2025-04-22T12:33:06.785" v="2419" actId="1076"/>
          <ac:grpSpMkLst>
            <pc:docMk/>
            <pc:sldMk cId="0" sldId="274"/>
            <ac:grpSpMk id="45" creationId="{C58914F3-9A17-DBE7-B1BA-7DF7CE9BF1DB}"/>
          </ac:grpSpMkLst>
        </pc:grpChg>
        <pc:grpChg chg="mod">
          <ac:chgData name="Michael Mardahl" userId="b8e4f0fe-c33e-4034-8db9-3c1afaf4d3d4" providerId="ADAL" clId="{26B5CDD6-F57A-354F-AE8C-4B87EAAA347E}" dt="2025-04-22T12:33:06.785" v="2419" actId="1076"/>
          <ac:grpSpMkLst>
            <pc:docMk/>
            <pc:sldMk cId="0" sldId="274"/>
            <ac:grpSpMk id="48" creationId="{9A85F6A6-3433-9323-1926-3D43ED8543B7}"/>
          </ac:grpSpMkLst>
        </pc:grpChg>
      </pc:sldChg>
      <pc:sldChg chg="addSp delSp modSp mod modAnim modNotesTx">
        <pc:chgData name="Michael Mardahl" userId="b8e4f0fe-c33e-4034-8db9-3c1afaf4d3d4" providerId="ADAL" clId="{26B5CDD6-F57A-354F-AE8C-4B87EAAA347E}" dt="2025-04-23T05:10:32.745" v="8643" actId="20577"/>
        <pc:sldMkLst>
          <pc:docMk/>
          <pc:sldMk cId="0" sldId="275"/>
        </pc:sldMkLst>
        <pc:spChg chg="mod">
          <ac:chgData name="Michael Mardahl" userId="b8e4f0fe-c33e-4034-8db9-3c1afaf4d3d4" providerId="ADAL" clId="{26B5CDD6-F57A-354F-AE8C-4B87EAAA347E}" dt="2025-04-22T12:37:10.865" v="2462" actId="1076"/>
          <ac:spMkLst>
            <pc:docMk/>
            <pc:sldMk cId="0" sldId="275"/>
            <ac:spMk id="2" creationId="{00000000-0000-0000-0000-000000000000}"/>
          </ac:spMkLst>
        </pc:spChg>
        <pc:spChg chg="mod">
          <ac:chgData name="Michael Mardahl" userId="b8e4f0fe-c33e-4034-8db9-3c1afaf4d3d4" providerId="ADAL" clId="{26B5CDD6-F57A-354F-AE8C-4B87EAAA347E}" dt="2025-04-23T05:10:32.745" v="8643" actId="20577"/>
          <ac:spMkLst>
            <pc:docMk/>
            <pc:sldMk cId="0" sldId="275"/>
            <ac:spMk id="3" creationId="{00000000-0000-0000-0000-000000000000}"/>
          </ac:spMkLst>
        </pc:spChg>
        <pc:spChg chg="mod">
          <ac:chgData name="Michael Mardahl" userId="b8e4f0fe-c33e-4034-8db9-3c1afaf4d3d4" providerId="ADAL" clId="{26B5CDD6-F57A-354F-AE8C-4B87EAAA347E}" dt="2025-04-22T12:36:08.799" v="2454"/>
          <ac:spMkLst>
            <pc:docMk/>
            <pc:sldMk cId="0" sldId="275"/>
            <ac:spMk id="6" creationId="{9B630FE6-4390-B5F2-5784-5B0D9364E4A9}"/>
          </ac:spMkLst>
        </pc:spChg>
        <pc:spChg chg="mod">
          <ac:chgData name="Michael Mardahl" userId="b8e4f0fe-c33e-4034-8db9-3c1afaf4d3d4" providerId="ADAL" clId="{26B5CDD6-F57A-354F-AE8C-4B87EAAA347E}" dt="2025-04-22T12:36:08.799" v="2454"/>
          <ac:spMkLst>
            <pc:docMk/>
            <pc:sldMk cId="0" sldId="275"/>
            <ac:spMk id="7" creationId="{F370A5DC-9EBC-E0ED-17DA-76B10063E8B9}"/>
          </ac:spMkLst>
        </pc:spChg>
        <pc:spChg chg="mod">
          <ac:chgData name="Michael Mardahl" userId="b8e4f0fe-c33e-4034-8db9-3c1afaf4d3d4" providerId="ADAL" clId="{26B5CDD6-F57A-354F-AE8C-4B87EAAA347E}" dt="2025-04-22T12:36:08.799" v="2454"/>
          <ac:spMkLst>
            <pc:docMk/>
            <pc:sldMk cId="0" sldId="275"/>
            <ac:spMk id="8" creationId="{E2E70141-2DB3-782D-D3F4-E10B71E1D3F5}"/>
          </ac:spMkLst>
        </pc:spChg>
        <pc:spChg chg="mod">
          <ac:chgData name="Michael Mardahl" userId="b8e4f0fe-c33e-4034-8db9-3c1afaf4d3d4" providerId="ADAL" clId="{26B5CDD6-F57A-354F-AE8C-4B87EAAA347E}" dt="2025-04-22T12:36:08.799" v="2454"/>
          <ac:spMkLst>
            <pc:docMk/>
            <pc:sldMk cId="0" sldId="275"/>
            <ac:spMk id="9" creationId="{56F59480-96C7-8042-6EB8-79D2F6E733A8}"/>
          </ac:spMkLst>
        </pc:spChg>
        <pc:spChg chg="mod">
          <ac:chgData name="Michael Mardahl" userId="b8e4f0fe-c33e-4034-8db9-3c1afaf4d3d4" providerId="ADAL" clId="{26B5CDD6-F57A-354F-AE8C-4B87EAAA347E}" dt="2025-04-22T12:36:08.799" v="2454"/>
          <ac:spMkLst>
            <pc:docMk/>
            <pc:sldMk cId="0" sldId="275"/>
            <ac:spMk id="10" creationId="{5E97CD6B-B037-EDCD-60BD-89F89A57A983}"/>
          </ac:spMkLst>
        </pc:spChg>
        <pc:spChg chg="mod">
          <ac:chgData name="Michael Mardahl" userId="b8e4f0fe-c33e-4034-8db9-3c1afaf4d3d4" providerId="ADAL" clId="{26B5CDD6-F57A-354F-AE8C-4B87EAAA347E}" dt="2025-04-22T12:36:08.799" v="2454"/>
          <ac:spMkLst>
            <pc:docMk/>
            <pc:sldMk cId="0" sldId="275"/>
            <ac:spMk id="11" creationId="{4FA98AF2-F1D3-0A1C-29F8-149C3F5119C5}"/>
          </ac:spMkLst>
        </pc:spChg>
        <pc:spChg chg="mod">
          <ac:chgData name="Michael Mardahl" userId="b8e4f0fe-c33e-4034-8db9-3c1afaf4d3d4" providerId="ADAL" clId="{26B5CDD6-F57A-354F-AE8C-4B87EAAA347E}" dt="2025-04-22T14:40:46.057" v="3903" actId="692"/>
          <ac:spMkLst>
            <pc:docMk/>
            <pc:sldMk cId="0" sldId="275"/>
            <ac:spMk id="13" creationId="{788568F7-32A9-6DFA-FDB9-9AAADF2F7E5F}"/>
          </ac:spMkLst>
        </pc:spChg>
        <pc:spChg chg="mod">
          <ac:chgData name="Michael Mardahl" userId="b8e4f0fe-c33e-4034-8db9-3c1afaf4d3d4" providerId="ADAL" clId="{26B5CDD6-F57A-354F-AE8C-4B87EAAA347E}" dt="2025-04-22T14:40:46.057" v="3903" actId="692"/>
          <ac:spMkLst>
            <pc:docMk/>
            <pc:sldMk cId="0" sldId="275"/>
            <ac:spMk id="14" creationId="{181BD66C-52D4-8A7B-37D9-EA49B087272D}"/>
          </ac:spMkLst>
        </pc:spChg>
        <pc:grpChg chg="add del mod">
          <ac:chgData name="Michael Mardahl" userId="b8e4f0fe-c33e-4034-8db9-3c1afaf4d3d4" providerId="ADAL" clId="{26B5CDD6-F57A-354F-AE8C-4B87EAAA347E}" dt="2025-04-22T12:36:22.763" v="2456" actId="478"/>
          <ac:grpSpMkLst>
            <pc:docMk/>
            <pc:sldMk cId="0" sldId="275"/>
            <ac:grpSpMk id="5" creationId="{7100C6BD-8BE9-E0CC-BC44-CFE70D4D9555}"/>
          </ac:grpSpMkLst>
        </pc:grpChg>
        <pc:grpChg chg="add mod">
          <ac:chgData name="Michael Mardahl" userId="b8e4f0fe-c33e-4034-8db9-3c1afaf4d3d4" providerId="ADAL" clId="{26B5CDD6-F57A-354F-AE8C-4B87EAAA347E}" dt="2025-04-22T12:37:15.531" v="2463" actId="1076"/>
          <ac:grpSpMkLst>
            <pc:docMk/>
            <pc:sldMk cId="0" sldId="275"/>
            <ac:grpSpMk id="12" creationId="{31C38212-CA71-C014-A50F-5EB06F62F901}"/>
          </ac:grpSpMkLst>
        </pc:grpChg>
        <pc:picChg chg="add mod">
          <ac:chgData name="Michael Mardahl" userId="b8e4f0fe-c33e-4034-8db9-3c1afaf4d3d4" providerId="ADAL" clId="{26B5CDD6-F57A-354F-AE8C-4B87EAAA347E}" dt="2025-04-22T12:34:10.204" v="2449" actId="14100"/>
          <ac:picMkLst>
            <pc:docMk/>
            <pc:sldMk cId="0" sldId="275"/>
            <ac:picMk id="4" creationId="{50DA4554-3FE1-23A6-AD5F-4B25570B0806}"/>
          </ac:picMkLst>
        </pc:picChg>
      </pc:sldChg>
      <pc:sldChg chg="addSp modSp mod modNotesTx">
        <pc:chgData name="Michael Mardahl" userId="b8e4f0fe-c33e-4034-8db9-3c1afaf4d3d4" providerId="ADAL" clId="{26B5CDD6-F57A-354F-AE8C-4B87EAAA347E}" dt="2025-04-22T14:40:13.379" v="3883" actId="692"/>
        <pc:sldMkLst>
          <pc:docMk/>
          <pc:sldMk cId="0" sldId="276"/>
        </pc:sldMkLst>
        <pc:spChg chg="mod">
          <ac:chgData name="Michael Mardahl" userId="b8e4f0fe-c33e-4034-8db9-3c1afaf4d3d4" providerId="ADAL" clId="{26B5CDD6-F57A-354F-AE8C-4B87EAAA347E}" dt="2025-04-22T12:37:54.486" v="2468" actId="1076"/>
          <ac:spMkLst>
            <pc:docMk/>
            <pc:sldMk cId="0" sldId="276"/>
            <ac:spMk id="2" creationId="{00000000-0000-0000-0000-000000000000}"/>
          </ac:spMkLst>
        </pc:spChg>
        <pc:spChg chg="mod">
          <ac:chgData name="Michael Mardahl" userId="b8e4f0fe-c33e-4034-8db9-3c1afaf4d3d4" providerId="ADAL" clId="{26B5CDD6-F57A-354F-AE8C-4B87EAAA347E}" dt="2025-04-22T12:49:09.918" v="2541" actId="14100"/>
          <ac:spMkLst>
            <pc:docMk/>
            <pc:sldMk cId="0" sldId="276"/>
            <ac:spMk id="3" creationId="{00000000-0000-0000-0000-000000000000}"/>
          </ac:spMkLst>
        </pc:spChg>
        <pc:spChg chg="add mod">
          <ac:chgData name="Michael Mardahl" userId="b8e4f0fe-c33e-4034-8db9-3c1afaf4d3d4" providerId="ADAL" clId="{26B5CDD6-F57A-354F-AE8C-4B87EAAA347E}" dt="2025-04-22T14:40:13.379" v="3883" actId="692"/>
          <ac:spMkLst>
            <pc:docMk/>
            <pc:sldMk cId="0" sldId="276"/>
            <ac:spMk id="4" creationId="{E334CACC-E009-A884-F95A-2E5613456B2F}"/>
          </ac:spMkLst>
        </pc:spChg>
      </pc:sldChg>
      <pc:sldChg chg="addSp modSp mod">
        <pc:chgData name="Michael Mardahl" userId="b8e4f0fe-c33e-4034-8db9-3c1afaf4d3d4" providerId="ADAL" clId="{26B5CDD6-F57A-354F-AE8C-4B87EAAA347E}" dt="2025-04-22T15:05:10.293" v="4725" actId="14100"/>
        <pc:sldMkLst>
          <pc:docMk/>
          <pc:sldMk cId="0" sldId="277"/>
        </pc:sldMkLst>
        <pc:spChg chg="mod">
          <ac:chgData name="Michael Mardahl" userId="b8e4f0fe-c33e-4034-8db9-3c1afaf4d3d4" providerId="ADAL" clId="{26B5CDD6-F57A-354F-AE8C-4B87EAAA347E}" dt="2025-04-22T12:52:12.026" v="2546" actId="1076"/>
          <ac:spMkLst>
            <pc:docMk/>
            <pc:sldMk cId="0" sldId="277"/>
            <ac:spMk id="2" creationId="{00000000-0000-0000-0000-000000000000}"/>
          </ac:spMkLst>
        </pc:spChg>
        <pc:spChg chg="mod">
          <ac:chgData name="Michael Mardahl" userId="b8e4f0fe-c33e-4034-8db9-3c1afaf4d3d4" providerId="ADAL" clId="{26B5CDD6-F57A-354F-AE8C-4B87EAAA347E}" dt="2025-04-22T15:05:10.293" v="4725" actId="14100"/>
          <ac:spMkLst>
            <pc:docMk/>
            <pc:sldMk cId="0" sldId="277"/>
            <ac:spMk id="3" creationId="{00000000-0000-0000-0000-000000000000}"/>
          </ac:spMkLst>
        </pc:spChg>
        <pc:spChg chg="add mod">
          <ac:chgData name="Michael Mardahl" userId="b8e4f0fe-c33e-4034-8db9-3c1afaf4d3d4" providerId="ADAL" clId="{26B5CDD6-F57A-354F-AE8C-4B87EAAA347E}" dt="2025-04-22T14:40:20.828" v="3889" actId="692"/>
          <ac:spMkLst>
            <pc:docMk/>
            <pc:sldMk cId="0" sldId="277"/>
            <ac:spMk id="4" creationId="{B75F795B-BE46-4192-B67B-E72CC7B44C30}"/>
          </ac:spMkLst>
        </pc:spChg>
      </pc:sldChg>
      <pc:sldChg chg="addSp modSp mod ord modShow modNotesTx">
        <pc:chgData name="Michael Mardahl" userId="b8e4f0fe-c33e-4034-8db9-3c1afaf4d3d4" providerId="ADAL" clId="{26B5CDD6-F57A-354F-AE8C-4B87EAAA347E}" dt="2025-04-22T21:04:53.764" v="8266" actId="729"/>
        <pc:sldMkLst>
          <pc:docMk/>
          <pc:sldMk cId="0" sldId="278"/>
        </pc:sldMkLst>
        <pc:spChg chg="mod">
          <ac:chgData name="Michael Mardahl" userId="b8e4f0fe-c33e-4034-8db9-3c1afaf4d3d4" providerId="ADAL" clId="{26B5CDD6-F57A-354F-AE8C-4B87EAAA347E}" dt="2025-04-22T16:25:28.256" v="4758" actId="20577"/>
          <ac:spMkLst>
            <pc:docMk/>
            <pc:sldMk cId="0" sldId="278"/>
            <ac:spMk id="2" creationId="{00000000-0000-0000-0000-000000000000}"/>
          </ac:spMkLst>
        </pc:spChg>
        <pc:spChg chg="mod">
          <ac:chgData name="Michael Mardahl" userId="b8e4f0fe-c33e-4034-8db9-3c1afaf4d3d4" providerId="ADAL" clId="{26B5CDD6-F57A-354F-AE8C-4B87EAAA347E}" dt="2025-04-22T16:30:32.858" v="4905" actId="20577"/>
          <ac:spMkLst>
            <pc:docMk/>
            <pc:sldMk cId="0" sldId="278"/>
            <ac:spMk id="3" creationId="{00000000-0000-0000-0000-000000000000}"/>
          </ac:spMkLst>
        </pc:spChg>
        <pc:picChg chg="add mod">
          <ac:chgData name="Michael Mardahl" userId="b8e4f0fe-c33e-4034-8db9-3c1afaf4d3d4" providerId="ADAL" clId="{26B5CDD6-F57A-354F-AE8C-4B87EAAA347E}" dt="2025-04-22T12:11:59.639" v="1975" actId="1076"/>
          <ac:picMkLst>
            <pc:docMk/>
            <pc:sldMk cId="0" sldId="278"/>
            <ac:picMk id="4" creationId="{EA2FDA87-D373-AC28-A8AA-A31647211DA9}"/>
          </ac:picMkLst>
        </pc:picChg>
      </pc:sldChg>
      <pc:sldChg chg="addSp modSp mod">
        <pc:chgData name="Michael Mardahl" userId="b8e4f0fe-c33e-4034-8db9-3c1afaf4d3d4" providerId="ADAL" clId="{26B5CDD6-F57A-354F-AE8C-4B87EAAA347E}" dt="2025-04-22T21:42:41.810" v="8487" actId="20577"/>
        <pc:sldMkLst>
          <pc:docMk/>
          <pc:sldMk cId="0" sldId="279"/>
        </pc:sldMkLst>
        <pc:spChg chg="mod">
          <ac:chgData name="Michael Mardahl" userId="b8e4f0fe-c33e-4034-8db9-3c1afaf4d3d4" providerId="ADAL" clId="{26B5CDD6-F57A-354F-AE8C-4B87EAAA347E}" dt="2025-04-22T21:42:41.810" v="8487" actId="20577"/>
          <ac:spMkLst>
            <pc:docMk/>
            <pc:sldMk cId="0" sldId="279"/>
            <ac:spMk id="3" creationId="{00000000-0000-0000-0000-000000000000}"/>
          </ac:spMkLst>
        </pc:spChg>
        <pc:spChg chg="add mod">
          <ac:chgData name="Michael Mardahl" userId="b8e4f0fe-c33e-4034-8db9-3c1afaf4d3d4" providerId="ADAL" clId="{26B5CDD6-F57A-354F-AE8C-4B87EAAA347E}" dt="2025-04-22T14:40:34.375" v="3897" actId="692"/>
          <ac:spMkLst>
            <pc:docMk/>
            <pc:sldMk cId="0" sldId="279"/>
            <ac:spMk id="4" creationId="{1E764260-9346-080D-A554-E457FFD48AD7}"/>
          </ac:spMkLst>
        </pc:spChg>
      </pc:sldChg>
      <pc:sldChg chg="modSp mod modNotesTx">
        <pc:chgData name="Michael Mardahl" userId="b8e4f0fe-c33e-4034-8db9-3c1afaf4d3d4" providerId="ADAL" clId="{26B5CDD6-F57A-354F-AE8C-4B87EAAA347E}" dt="2025-04-22T16:54:59.611" v="6146" actId="20577"/>
        <pc:sldMkLst>
          <pc:docMk/>
          <pc:sldMk cId="0" sldId="280"/>
        </pc:sldMkLst>
        <pc:spChg chg="mod">
          <ac:chgData name="Michael Mardahl" userId="b8e4f0fe-c33e-4034-8db9-3c1afaf4d3d4" providerId="ADAL" clId="{26B5CDD6-F57A-354F-AE8C-4B87EAAA347E}" dt="2025-04-22T16:53:56.053" v="5923" actId="20577"/>
          <ac:spMkLst>
            <pc:docMk/>
            <pc:sldMk cId="0" sldId="280"/>
            <ac:spMk id="3" creationId="{00000000-0000-0000-0000-000000000000}"/>
          </ac:spMkLst>
        </pc:spChg>
      </pc:sldChg>
      <pc:sldChg chg="modNotesTx">
        <pc:chgData name="Michael Mardahl" userId="b8e4f0fe-c33e-4034-8db9-3c1afaf4d3d4" providerId="ADAL" clId="{26B5CDD6-F57A-354F-AE8C-4B87EAAA347E}" dt="2025-04-22T16:24:13.645" v="4740" actId="20577"/>
        <pc:sldMkLst>
          <pc:docMk/>
          <pc:sldMk cId="0" sldId="281"/>
        </pc:sldMkLst>
      </pc:sldChg>
      <pc:sldChg chg="modSp mod modNotesTx">
        <pc:chgData name="Michael Mardahl" userId="b8e4f0fe-c33e-4034-8db9-3c1afaf4d3d4" providerId="ADAL" clId="{26B5CDD6-F57A-354F-AE8C-4B87EAAA347E}" dt="2025-04-22T16:38:40.036" v="5352" actId="20577"/>
        <pc:sldMkLst>
          <pc:docMk/>
          <pc:sldMk cId="0" sldId="282"/>
        </pc:sldMkLst>
        <pc:spChg chg="mod">
          <ac:chgData name="Michael Mardahl" userId="b8e4f0fe-c33e-4034-8db9-3c1afaf4d3d4" providerId="ADAL" clId="{26B5CDD6-F57A-354F-AE8C-4B87EAAA347E}" dt="2025-04-22T16:37:57.668" v="5320" actId="20577"/>
          <ac:spMkLst>
            <pc:docMk/>
            <pc:sldMk cId="0" sldId="282"/>
            <ac:spMk id="3" creationId="{00000000-0000-0000-0000-000000000000}"/>
          </ac:spMkLst>
        </pc:spChg>
      </pc:sldChg>
      <pc:sldChg chg="del">
        <pc:chgData name="Michael Mardahl" userId="b8e4f0fe-c33e-4034-8db9-3c1afaf4d3d4" providerId="ADAL" clId="{26B5CDD6-F57A-354F-AE8C-4B87EAAA347E}" dt="2025-04-22T16:39:34.639" v="5353" actId="2696"/>
        <pc:sldMkLst>
          <pc:docMk/>
          <pc:sldMk cId="0" sldId="283"/>
        </pc:sldMkLst>
      </pc:sldChg>
      <pc:sldChg chg="addSp delSp modSp mod modNotesTx">
        <pc:chgData name="Michael Mardahl" userId="b8e4f0fe-c33e-4034-8db9-3c1afaf4d3d4" providerId="ADAL" clId="{26B5CDD6-F57A-354F-AE8C-4B87EAAA347E}" dt="2025-04-22T21:37:43.323" v="8438" actId="478"/>
        <pc:sldMkLst>
          <pc:docMk/>
          <pc:sldMk cId="0" sldId="284"/>
        </pc:sldMkLst>
        <pc:spChg chg="mod">
          <ac:chgData name="Michael Mardahl" userId="b8e4f0fe-c33e-4034-8db9-3c1afaf4d3d4" providerId="ADAL" clId="{26B5CDD6-F57A-354F-AE8C-4B87EAAA347E}" dt="2025-04-22T14:51:55.425" v="4439" actId="20577"/>
          <ac:spMkLst>
            <pc:docMk/>
            <pc:sldMk cId="0" sldId="284"/>
            <ac:spMk id="2" creationId="{00000000-0000-0000-0000-000000000000}"/>
          </ac:spMkLst>
        </pc:spChg>
        <pc:spChg chg="mod">
          <ac:chgData name="Michael Mardahl" userId="b8e4f0fe-c33e-4034-8db9-3c1afaf4d3d4" providerId="ADAL" clId="{26B5CDD6-F57A-354F-AE8C-4B87EAAA347E}" dt="2025-04-22T16:56:32.769" v="6160" actId="20577"/>
          <ac:spMkLst>
            <pc:docMk/>
            <pc:sldMk cId="0" sldId="284"/>
            <ac:spMk id="3" creationId="{00000000-0000-0000-0000-000000000000}"/>
          </ac:spMkLst>
        </pc:spChg>
        <pc:spChg chg="mod">
          <ac:chgData name="Michael Mardahl" userId="b8e4f0fe-c33e-4034-8db9-3c1afaf4d3d4" providerId="ADAL" clId="{26B5CDD6-F57A-354F-AE8C-4B87EAAA347E}" dt="2025-04-22T17:17:24.894" v="7574"/>
          <ac:spMkLst>
            <pc:docMk/>
            <pc:sldMk cId="0" sldId="284"/>
            <ac:spMk id="6" creationId="{1AABF754-21DD-21D1-910E-DF18D7EBD9D9}"/>
          </ac:spMkLst>
        </pc:spChg>
        <pc:spChg chg="mod">
          <ac:chgData name="Michael Mardahl" userId="b8e4f0fe-c33e-4034-8db9-3c1afaf4d3d4" providerId="ADAL" clId="{26B5CDD6-F57A-354F-AE8C-4B87EAAA347E}" dt="2025-04-22T17:17:24.894" v="7574"/>
          <ac:spMkLst>
            <pc:docMk/>
            <pc:sldMk cId="0" sldId="284"/>
            <ac:spMk id="9" creationId="{CA8FFC09-B759-49EE-4D33-2823ADF25B27}"/>
          </ac:spMkLst>
        </pc:spChg>
        <pc:spChg chg="mod">
          <ac:chgData name="Michael Mardahl" userId="b8e4f0fe-c33e-4034-8db9-3c1afaf4d3d4" providerId="ADAL" clId="{26B5CDD6-F57A-354F-AE8C-4B87EAAA347E}" dt="2025-04-22T17:17:24.894" v="7574"/>
          <ac:spMkLst>
            <pc:docMk/>
            <pc:sldMk cId="0" sldId="284"/>
            <ac:spMk id="11" creationId="{B5BFFE43-B348-BE51-4708-B042D23C31B8}"/>
          </ac:spMkLst>
        </pc:spChg>
        <pc:spChg chg="mod">
          <ac:chgData name="Michael Mardahl" userId="b8e4f0fe-c33e-4034-8db9-3c1afaf4d3d4" providerId="ADAL" clId="{26B5CDD6-F57A-354F-AE8C-4B87EAAA347E}" dt="2025-04-22T17:17:24.894" v="7574"/>
          <ac:spMkLst>
            <pc:docMk/>
            <pc:sldMk cId="0" sldId="284"/>
            <ac:spMk id="12" creationId="{964DEAD5-E038-0CFE-E5A3-3B7EA2E348E4}"/>
          </ac:spMkLst>
        </pc:spChg>
        <pc:spChg chg="mod">
          <ac:chgData name="Michael Mardahl" userId="b8e4f0fe-c33e-4034-8db9-3c1afaf4d3d4" providerId="ADAL" clId="{26B5CDD6-F57A-354F-AE8C-4B87EAAA347E}" dt="2025-04-22T17:17:24.894" v="7574"/>
          <ac:spMkLst>
            <pc:docMk/>
            <pc:sldMk cId="0" sldId="284"/>
            <ac:spMk id="15" creationId="{7258B00C-F9ED-8E42-A227-CCEC76ABE7F4}"/>
          </ac:spMkLst>
        </pc:spChg>
        <pc:spChg chg="mod">
          <ac:chgData name="Michael Mardahl" userId="b8e4f0fe-c33e-4034-8db9-3c1afaf4d3d4" providerId="ADAL" clId="{26B5CDD6-F57A-354F-AE8C-4B87EAAA347E}" dt="2025-04-22T17:17:24.894" v="7574"/>
          <ac:spMkLst>
            <pc:docMk/>
            <pc:sldMk cId="0" sldId="284"/>
            <ac:spMk id="17" creationId="{97C891E0-5F7F-562A-6AB5-23818204C787}"/>
          </ac:spMkLst>
        </pc:spChg>
        <pc:spChg chg="mod">
          <ac:chgData name="Michael Mardahl" userId="b8e4f0fe-c33e-4034-8db9-3c1afaf4d3d4" providerId="ADAL" clId="{26B5CDD6-F57A-354F-AE8C-4B87EAAA347E}" dt="2025-04-22T17:17:24.894" v="7574"/>
          <ac:spMkLst>
            <pc:docMk/>
            <pc:sldMk cId="0" sldId="284"/>
            <ac:spMk id="21" creationId="{334991A8-526A-31F5-A91F-0D3FF1026F7D}"/>
          </ac:spMkLst>
        </pc:spChg>
        <pc:spChg chg="del mod">
          <ac:chgData name="Michael Mardahl" userId="b8e4f0fe-c33e-4034-8db9-3c1afaf4d3d4" providerId="ADAL" clId="{26B5CDD6-F57A-354F-AE8C-4B87EAAA347E}" dt="2025-04-22T21:37:43.323" v="8438" actId="478"/>
          <ac:spMkLst>
            <pc:docMk/>
            <pc:sldMk cId="0" sldId="284"/>
            <ac:spMk id="22" creationId="{AC18F746-C9CE-E5F4-6C1D-9EEC42F50580}"/>
          </ac:spMkLst>
        </pc:spChg>
        <pc:spChg chg="add del mod">
          <ac:chgData name="Michael Mardahl" userId="b8e4f0fe-c33e-4034-8db9-3c1afaf4d3d4" providerId="ADAL" clId="{26B5CDD6-F57A-354F-AE8C-4B87EAAA347E}" dt="2025-04-22T21:37:43.323" v="8438" actId="478"/>
          <ac:spMkLst>
            <pc:docMk/>
            <pc:sldMk cId="0" sldId="284"/>
            <ac:spMk id="23" creationId="{407E482C-4AE7-5222-1A36-72968C622834}"/>
          </ac:spMkLst>
        </pc:spChg>
        <pc:spChg chg="add mod">
          <ac:chgData name="Michael Mardahl" userId="b8e4f0fe-c33e-4034-8db9-3c1afaf4d3d4" providerId="ADAL" clId="{26B5CDD6-F57A-354F-AE8C-4B87EAAA347E}" dt="2025-04-22T17:17:31.640" v="7575" actId="1076"/>
          <ac:spMkLst>
            <pc:docMk/>
            <pc:sldMk cId="0" sldId="284"/>
            <ac:spMk id="24" creationId="{7590630A-5F03-D619-CF2B-6407B1F696D0}"/>
          </ac:spMkLst>
        </pc:spChg>
        <pc:spChg chg="add mod">
          <ac:chgData name="Michael Mardahl" userId="b8e4f0fe-c33e-4034-8db9-3c1afaf4d3d4" providerId="ADAL" clId="{26B5CDD6-F57A-354F-AE8C-4B87EAAA347E}" dt="2025-04-22T17:17:31.640" v="7575" actId="1076"/>
          <ac:spMkLst>
            <pc:docMk/>
            <pc:sldMk cId="0" sldId="284"/>
            <ac:spMk id="25" creationId="{20B7BEF6-164C-AB17-FEDE-0FCA8B233B15}"/>
          </ac:spMkLst>
        </pc:spChg>
        <pc:grpChg chg="del mod">
          <ac:chgData name="Michael Mardahl" userId="b8e4f0fe-c33e-4034-8db9-3c1afaf4d3d4" providerId="ADAL" clId="{26B5CDD6-F57A-354F-AE8C-4B87EAAA347E}" dt="2025-04-22T21:37:43.323" v="8438" actId="478"/>
          <ac:grpSpMkLst>
            <pc:docMk/>
            <pc:sldMk cId="0" sldId="284"/>
            <ac:grpSpMk id="4" creationId="{87DACF33-7F4E-C70B-4FA7-CB60EB5F00E4}"/>
          </ac:grpSpMkLst>
        </pc:grpChg>
        <pc:grpChg chg="mod">
          <ac:chgData name="Michael Mardahl" userId="b8e4f0fe-c33e-4034-8db9-3c1afaf4d3d4" providerId="ADAL" clId="{26B5CDD6-F57A-354F-AE8C-4B87EAAA347E}" dt="2025-04-22T17:17:31.640" v="7575" actId="1076"/>
          <ac:grpSpMkLst>
            <pc:docMk/>
            <pc:sldMk cId="0" sldId="284"/>
            <ac:grpSpMk id="10" creationId="{1A9765BA-BB0B-D735-3F9B-6AD13D495905}"/>
          </ac:grpSpMkLst>
        </pc:grpChg>
        <pc:grpChg chg="mod">
          <ac:chgData name="Michael Mardahl" userId="b8e4f0fe-c33e-4034-8db9-3c1afaf4d3d4" providerId="ADAL" clId="{26B5CDD6-F57A-354F-AE8C-4B87EAAA347E}" dt="2025-04-22T17:17:31.640" v="7575" actId="1076"/>
          <ac:grpSpMkLst>
            <pc:docMk/>
            <pc:sldMk cId="0" sldId="284"/>
            <ac:grpSpMk id="13" creationId="{2681CC0E-4692-0FA0-8EC2-083DEB4BD012}"/>
          </ac:grpSpMkLst>
        </pc:grpChg>
        <pc:grpChg chg="mod">
          <ac:chgData name="Michael Mardahl" userId="b8e4f0fe-c33e-4034-8db9-3c1afaf4d3d4" providerId="ADAL" clId="{26B5CDD6-F57A-354F-AE8C-4B87EAAA347E}" dt="2025-04-22T17:17:31.640" v="7575" actId="1076"/>
          <ac:grpSpMkLst>
            <pc:docMk/>
            <pc:sldMk cId="0" sldId="284"/>
            <ac:grpSpMk id="16" creationId="{37C39B00-CA61-5E7B-76BA-9A7C6C5D4780}"/>
          </ac:grpSpMkLst>
        </pc:grpChg>
      </pc:sldChg>
      <pc:sldChg chg="addSp modSp mod modNotesTx">
        <pc:chgData name="Michael Mardahl" userId="b8e4f0fe-c33e-4034-8db9-3c1afaf4d3d4" providerId="ADAL" clId="{26B5CDD6-F57A-354F-AE8C-4B87EAAA347E}" dt="2025-04-22T21:40:03.801" v="8450" actId="20577"/>
        <pc:sldMkLst>
          <pc:docMk/>
          <pc:sldMk cId="0" sldId="285"/>
        </pc:sldMkLst>
        <pc:spChg chg="mod">
          <ac:chgData name="Michael Mardahl" userId="b8e4f0fe-c33e-4034-8db9-3c1afaf4d3d4" providerId="ADAL" clId="{26B5CDD6-F57A-354F-AE8C-4B87EAAA347E}" dt="2025-04-22T16:57:48.279" v="6247" actId="20577"/>
          <ac:spMkLst>
            <pc:docMk/>
            <pc:sldMk cId="0" sldId="285"/>
            <ac:spMk id="3" creationId="{00000000-0000-0000-0000-000000000000}"/>
          </ac:spMkLst>
        </pc:spChg>
        <pc:spChg chg="add mod">
          <ac:chgData name="Michael Mardahl" userId="b8e4f0fe-c33e-4034-8db9-3c1afaf4d3d4" providerId="ADAL" clId="{26B5CDD6-F57A-354F-AE8C-4B87EAAA347E}" dt="2025-04-22T17:00:08.538" v="6478" actId="1076"/>
          <ac:spMkLst>
            <pc:docMk/>
            <pc:sldMk cId="0" sldId="285"/>
            <ac:spMk id="4" creationId="{258058F8-267E-95D4-199C-8C73E1301375}"/>
          </ac:spMkLst>
        </pc:spChg>
      </pc:sldChg>
      <pc:sldChg chg="modSp mod modNotesTx">
        <pc:chgData name="Michael Mardahl" userId="b8e4f0fe-c33e-4034-8db9-3c1afaf4d3d4" providerId="ADAL" clId="{26B5CDD6-F57A-354F-AE8C-4B87EAAA347E}" dt="2025-04-22T17:06:45.323" v="7026" actId="20577"/>
        <pc:sldMkLst>
          <pc:docMk/>
          <pc:sldMk cId="0" sldId="286"/>
        </pc:sldMkLst>
        <pc:spChg chg="mod">
          <ac:chgData name="Michael Mardahl" userId="b8e4f0fe-c33e-4034-8db9-3c1afaf4d3d4" providerId="ADAL" clId="{26B5CDD6-F57A-354F-AE8C-4B87EAAA347E}" dt="2025-04-22T17:05:29.376" v="6954" actId="20577"/>
          <ac:spMkLst>
            <pc:docMk/>
            <pc:sldMk cId="0" sldId="286"/>
            <ac:spMk id="3" creationId="{00000000-0000-0000-0000-000000000000}"/>
          </ac:spMkLst>
        </pc:spChg>
      </pc:sldChg>
      <pc:sldChg chg="modSp mod modShow modNotesTx">
        <pc:chgData name="Michael Mardahl" userId="b8e4f0fe-c33e-4034-8db9-3c1afaf4d3d4" providerId="ADAL" clId="{26B5CDD6-F57A-354F-AE8C-4B87EAAA347E}" dt="2025-04-23T04:58:18.860" v="8488" actId="729"/>
        <pc:sldMkLst>
          <pc:docMk/>
          <pc:sldMk cId="0" sldId="287"/>
        </pc:sldMkLst>
        <pc:spChg chg="mod">
          <ac:chgData name="Michael Mardahl" userId="b8e4f0fe-c33e-4034-8db9-3c1afaf4d3d4" providerId="ADAL" clId="{26B5CDD6-F57A-354F-AE8C-4B87EAAA347E}" dt="2025-04-22T17:12:33.171" v="7367" actId="20577"/>
          <ac:spMkLst>
            <pc:docMk/>
            <pc:sldMk cId="0" sldId="287"/>
            <ac:spMk id="3" creationId="{00000000-0000-0000-0000-000000000000}"/>
          </ac:spMkLst>
        </pc:spChg>
      </pc:sldChg>
      <pc:sldChg chg="modSp mod modNotesTx">
        <pc:chgData name="Michael Mardahl" userId="b8e4f0fe-c33e-4034-8db9-3c1afaf4d3d4" providerId="ADAL" clId="{26B5CDD6-F57A-354F-AE8C-4B87EAAA347E}" dt="2025-04-22T17:15:06.794" v="7573" actId="20577"/>
        <pc:sldMkLst>
          <pc:docMk/>
          <pc:sldMk cId="0" sldId="288"/>
        </pc:sldMkLst>
        <pc:spChg chg="mod">
          <ac:chgData name="Michael Mardahl" userId="b8e4f0fe-c33e-4034-8db9-3c1afaf4d3d4" providerId="ADAL" clId="{26B5CDD6-F57A-354F-AE8C-4B87EAAA347E}" dt="2025-04-22T17:14:10.764" v="7463" actId="15"/>
          <ac:spMkLst>
            <pc:docMk/>
            <pc:sldMk cId="0" sldId="288"/>
            <ac:spMk id="3" creationId="{00000000-0000-0000-0000-000000000000}"/>
          </ac:spMkLst>
        </pc:spChg>
      </pc:sldChg>
      <pc:sldChg chg="modSp mod">
        <pc:chgData name="Michael Mardahl" userId="b8e4f0fe-c33e-4034-8db9-3c1afaf4d3d4" providerId="ADAL" clId="{26B5CDD6-F57A-354F-AE8C-4B87EAAA347E}" dt="2025-04-22T21:14:56.764" v="8284" actId="14100"/>
        <pc:sldMkLst>
          <pc:docMk/>
          <pc:sldMk cId="0" sldId="289"/>
        </pc:sldMkLst>
        <pc:spChg chg="mod">
          <ac:chgData name="Michael Mardahl" userId="b8e4f0fe-c33e-4034-8db9-3c1afaf4d3d4" providerId="ADAL" clId="{26B5CDD6-F57A-354F-AE8C-4B87EAAA347E}" dt="2025-04-22T21:14:56.764" v="8284" actId="14100"/>
          <ac:spMkLst>
            <pc:docMk/>
            <pc:sldMk cId="0" sldId="289"/>
            <ac:spMk id="3" creationId="{00000000-0000-0000-0000-000000000000}"/>
          </ac:spMkLst>
        </pc:spChg>
      </pc:sldChg>
      <pc:sldChg chg="modSp mod">
        <pc:chgData name="Michael Mardahl" userId="b8e4f0fe-c33e-4034-8db9-3c1afaf4d3d4" providerId="ADAL" clId="{26B5CDD6-F57A-354F-AE8C-4B87EAAA347E}" dt="2025-04-22T15:10:39.127" v="4730" actId="15"/>
        <pc:sldMkLst>
          <pc:docMk/>
          <pc:sldMk cId="0" sldId="290"/>
        </pc:sldMkLst>
        <pc:spChg chg="mod">
          <ac:chgData name="Michael Mardahl" userId="b8e4f0fe-c33e-4034-8db9-3c1afaf4d3d4" providerId="ADAL" clId="{26B5CDD6-F57A-354F-AE8C-4B87EAAA347E}" dt="2025-04-22T15:10:39.127" v="4730" actId="15"/>
          <ac:spMkLst>
            <pc:docMk/>
            <pc:sldMk cId="0" sldId="290"/>
            <ac:spMk id="3" creationId="{00000000-0000-0000-0000-000000000000}"/>
          </ac:spMkLst>
        </pc:spChg>
      </pc:sldChg>
      <pc:sldChg chg="modSp mod">
        <pc:chgData name="Michael Mardahl" userId="b8e4f0fe-c33e-4034-8db9-3c1afaf4d3d4" providerId="ADAL" clId="{26B5CDD6-F57A-354F-AE8C-4B87EAAA347E}" dt="2025-04-22T15:10:45.467" v="4732" actId="15"/>
        <pc:sldMkLst>
          <pc:docMk/>
          <pc:sldMk cId="0" sldId="291"/>
        </pc:sldMkLst>
        <pc:spChg chg="mod">
          <ac:chgData name="Michael Mardahl" userId="b8e4f0fe-c33e-4034-8db9-3c1afaf4d3d4" providerId="ADAL" clId="{26B5CDD6-F57A-354F-AE8C-4B87EAAA347E}" dt="2025-04-22T15:10:45.467" v="4732" actId="15"/>
          <ac:spMkLst>
            <pc:docMk/>
            <pc:sldMk cId="0" sldId="291"/>
            <ac:spMk id="3" creationId="{00000000-0000-0000-0000-000000000000}"/>
          </ac:spMkLst>
        </pc:spChg>
      </pc:sldChg>
      <pc:sldChg chg="modSp mod modShow">
        <pc:chgData name="Michael Mardahl" userId="b8e4f0fe-c33e-4034-8db9-3c1afaf4d3d4" providerId="ADAL" clId="{26B5CDD6-F57A-354F-AE8C-4B87EAAA347E}" dt="2025-04-22T16:42:00.998" v="5389" actId="729"/>
        <pc:sldMkLst>
          <pc:docMk/>
          <pc:sldMk cId="0" sldId="292"/>
        </pc:sldMkLst>
        <pc:spChg chg="mod">
          <ac:chgData name="Michael Mardahl" userId="b8e4f0fe-c33e-4034-8db9-3c1afaf4d3d4" providerId="ADAL" clId="{26B5CDD6-F57A-354F-AE8C-4B87EAAA347E}" dt="2025-04-22T15:11:03.696" v="4738" actId="15"/>
          <ac:spMkLst>
            <pc:docMk/>
            <pc:sldMk cId="0" sldId="292"/>
            <ac:spMk id="3" creationId="{00000000-0000-0000-0000-000000000000}"/>
          </ac:spMkLst>
        </pc:spChg>
      </pc:sldChg>
      <pc:sldChg chg="mod modShow">
        <pc:chgData name="Michael Mardahl" userId="b8e4f0fe-c33e-4034-8db9-3c1afaf4d3d4" providerId="ADAL" clId="{26B5CDD6-F57A-354F-AE8C-4B87EAAA347E}" dt="2025-04-22T16:42:30.614" v="5390" actId="729"/>
        <pc:sldMkLst>
          <pc:docMk/>
          <pc:sldMk cId="0" sldId="293"/>
        </pc:sldMkLst>
      </pc:sldChg>
      <pc:sldChg chg="addSp modSp mod modNotesTx">
        <pc:chgData name="Michael Mardahl" userId="b8e4f0fe-c33e-4034-8db9-3c1afaf4d3d4" providerId="ADAL" clId="{26B5CDD6-F57A-354F-AE8C-4B87EAAA347E}" dt="2025-04-22T17:24:00.751" v="8193" actId="20577"/>
        <pc:sldMkLst>
          <pc:docMk/>
          <pc:sldMk cId="0" sldId="294"/>
        </pc:sldMkLst>
        <pc:spChg chg="mod">
          <ac:chgData name="Michael Mardahl" userId="b8e4f0fe-c33e-4034-8db9-3c1afaf4d3d4" providerId="ADAL" clId="{26B5CDD6-F57A-354F-AE8C-4B87EAAA347E}" dt="2025-04-22T17:22:50.551" v="7938" actId="115"/>
          <ac:spMkLst>
            <pc:docMk/>
            <pc:sldMk cId="0" sldId="294"/>
            <ac:spMk id="3" creationId="{00000000-0000-0000-0000-000000000000}"/>
          </ac:spMkLst>
        </pc:spChg>
        <pc:spChg chg="add mod">
          <ac:chgData name="Michael Mardahl" userId="b8e4f0fe-c33e-4034-8db9-3c1afaf4d3d4" providerId="ADAL" clId="{26B5CDD6-F57A-354F-AE8C-4B87EAAA347E}" dt="2025-04-22T16:45:24.717" v="5647" actId="313"/>
          <ac:spMkLst>
            <pc:docMk/>
            <pc:sldMk cId="0" sldId="294"/>
            <ac:spMk id="4" creationId="{0BB06A03-1B68-76BB-215C-813A2D7231FC}"/>
          </ac:spMkLst>
        </pc:spChg>
      </pc:sldChg>
      <pc:sldChg chg="mod modShow modNotesTx">
        <pc:chgData name="Michael Mardahl" userId="b8e4f0fe-c33e-4034-8db9-3c1afaf4d3d4" providerId="ADAL" clId="{26B5CDD6-F57A-354F-AE8C-4B87EAAA347E}" dt="2025-04-22T21:25:15.019" v="8413" actId="729"/>
        <pc:sldMkLst>
          <pc:docMk/>
          <pc:sldMk cId="0" sldId="295"/>
        </pc:sldMkLst>
      </pc:sldChg>
      <pc:sldChg chg="modSp mod modShow">
        <pc:chgData name="Michael Mardahl" userId="b8e4f0fe-c33e-4034-8db9-3c1afaf4d3d4" providerId="ADAL" clId="{26B5CDD6-F57A-354F-AE8C-4B87EAAA347E}" dt="2025-04-22T21:07:00.081" v="8281" actId="729"/>
        <pc:sldMkLst>
          <pc:docMk/>
          <pc:sldMk cId="0" sldId="296"/>
        </pc:sldMkLst>
        <pc:spChg chg="mod">
          <ac:chgData name="Michael Mardahl" userId="b8e4f0fe-c33e-4034-8db9-3c1afaf4d3d4" providerId="ADAL" clId="{26B5CDD6-F57A-354F-AE8C-4B87EAAA347E}" dt="2025-04-22T21:06:28.700" v="8280" actId="20577"/>
          <ac:spMkLst>
            <pc:docMk/>
            <pc:sldMk cId="0" sldId="296"/>
            <ac:spMk id="2" creationId="{00000000-0000-0000-0000-000000000000}"/>
          </ac:spMkLst>
        </pc:spChg>
      </pc:sldChg>
      <pc:sldChg chg="ord modNotesTx">
        <pc:chgData name="Michael Mardahl" userId="b8e4f0fe-c33e-4034-8db9-3c1afaf4d3d4" providerId="ADAL" clId="{26B5CDD6-F57A-354F-AE8C-4B87EAAA347E}" dt="2025-04-22T21:30:40.946" v="8417" actId="20578"/>
        <pc:sldMkLst>
          <pc:docMk/>
          <pc:sldMk cId="0" sldId="298"/>
        </pc:sldMkLst>
      </pc:sldChg>
      <pc:sldChg chg="ord">
        <pc:chgData name="Michael Mardahl" userId="b8e4f0fe-c33e-4034-8db9-3c1afaf4d3d4" providerId="ADAL" clId="{26B5CDD6-F57A-354F-AE8C-4B87EAAA347E}" dt="2025-04-22T21:30:40.946" v="8417" actId="20578"/>
        <pc:sldMkLst>
          <pc:docMk/>
          <pc:sldMk cId="0" sldId="299"/>
        </pc:sldMkLst>
      </pc:sldChg>
      <pc:sldChg chg="ord">
        <pc:chgData name="Michael Mardahl" userId="b8e4f0fe-c33e-4034-8db9-3c1afaf4d3d4" providerId="ADAL" clId="{26B5CDD6-F57A-354F-AE8C-4B87EAAA347E}" dt="2025-04-22T21:30:40.946" v="8417" actId="20578"/>
        <pc:sldMkLst>
          <pc:docMk/>
          <pc:sldMk cId="0" sldId="300"/>
        </pc:sldMkLst>
      </pc:sldChg>
      <pc:sldChg chg="ord">
        <pc:chgData name="Michael Mardahl" userId="b8e4f0fe-c33e-4034-8db9-3c1afaf4d3d4" providerId="ADAL" clId="{26B5CDD6-F57A-354F-AE8C-4B87EAAA347E}" dt="2025-04-22T21:30:40.946" v="8417" actId="20578"/>
        <pc:sldMkLst>
          <pc:docMk/>
          <pc:sldMk cId="0" sldId="301"/>
        </pc:sldMkLst>
      </pc:sldChg>
      <pc:sldChg chg="ord">
        <pc:chgData name="Michael Mardahl" userId="b8e4f0fe-c33e-4034-8db9-3c1afaf4d3d4" providerId="ADAL" clId="{26B5CDD6-F57A-354F-AE8C-4B87EAAA347E}" dt="2025-04-22T21:30:40.946" v="8417" actId="20578"/>
        <pc:sldMkLst>
          <pc:docMk/>
          <pc:sldMk cId="0" sldId="302"/>
        </pc:sldMkLst>
      </pc:sldChg>
      <pc:sldChg chg="modSp mod">
        <pc:chgData name="Michael Mardahl" userId="b8e4f0fe-c33e-4034-8db9-3c1afaf4d3d4" providerId="ADAL" clId="{26B5CDD6-F57A-354F-AE8C-4B87EAAA347E}" dt="2025-04-22T21:31:16.858" v="8418" actId="1076"/>
        <pc:sldMkLst>
          <pc:docMk/>
          <pc:sldMk cId="0" sldId="305"/>
        </pc:sldMkLst>
        <pc:spChg chg="mod">
          <ac:chgData name="Michael Mardahl" userId="b8e4f0fe-c33e-4034-8db9-3c1afaf4d3d4" providerId="ADAL" clId="{26B5CDD6-F57A-354F-AE8C-4B87EAAA347E}" dt="2025-04-22T21:31:16.858" v="8418" actId="1076"/>
          <ac:spMkLst>
            <pc:docMk/>
            <pc:sldMk cId="0" sldId="305"/>
            <ac:spMk id="3" creationId="{00000000-0000-0000-0000-000000000000}"/>
          </ac:spMkLst>
        </pc:spChg>
      </pc:sldChg>
      <pc:sldChg chg="mod ord modShow modNotesTx">
        <pc:chgData name="Michael Mardahl" userId="b8e4f0fe-c33e-4034-8db9-3c1afaf4d3d4" providerId="ADAL" clId="{26B5CDD6-F57A-354F-AE8C-4B87EAAA347E}" dt="2025-04-21T13:53:59.209" v="872" actId="20577"/>
        <pc:sldMkLst>
          <pc:docMk/>
          <pc:sldMk cId="3823750643" sldId="310"/>
        </pc:sldMkLst>
      </pc:sldChg>
      <pc:sldChg chg="modNotesTx">
        <pc:chgData name="Michael Mardahl" userId="b8e4f0fe-c33e-4034-8db9-3c1afaf4d3d4" providerId="ADAL" clId="{26B5CDD6-F57A-354F-AE8C-4B87EAAA347E}" dt="2025-04-21T13:13:46.823" v="137" actId="20577"/>
        <pc:sldMkLst>
          <pc:docMk/>
          <pc:sldMk cId="609197648" sldId="313"/>
        </pc:sldMkLst>
      </pc:sldChg>
      <pc:sldChg chg="mod ord modShow modNotesTx">
        <pc:chgData name="Michael Mardahl" userId="b8e4f0fe-c33e-4034-8db9-3c1afaf4d3d4" providerId="ADAL" clId="{26B5CDD6-F57A-354F-AE8C-4B87EAAA347E}" dt="2025-04-21T13:54:41.168" v="913" actId="20577"/>
        <pc:sldMkLst>
          <pc:docMk/>
          <pc:sldMk cId="1618021117" sldId="314"/>
        </pc:sldMkLst>
      </pc:sldChg>
      <pc:sldChg chg="delSp modSp new mod ord">
        <pc:chgData name="Michael Mardahl" userId="b8e4f0fe-c33e-4034-8db9-3c1afaf4d3d4" providerId="ADAL" clId="{26B5CDD6-F57A-354F-AE8C-4B87EAAA347E}" dt="2025-04-22T21:25:58.993" v="8416" actId="20578"/>
        <pc:sldMkLst>
          <pc:docMk/>
          <pc:sldMk cId="2098463609" sldId="315"/>
        </pc:sldMkLst>
        <pc:spChg chg="mod">
          <ac:chgData name="Michael Mardahl" userId="b8e4f0fe-c33e-4034-8db9-3c1afaf4d3d4" providerId="ADAL" clId="{26B5CDD6-F57A-354F-AE8C-4B87EAAA347E}" dt="2025-04-22T21:16:54.828" v="8412" actId="1076"/>
          <ac:spMkLst>
            <pc:docMk/>
            <pc:sldMk cId="2098463609" sldId="315"/>
            <ac:spMk id="2" creationId="{B3877A78-D61E-A965-EA7C-1C3B18E99824}"/>
          </ac:spMkLst>
        </pc:spChg>
        <pc:spChg chg="del">
          <ac:chgData name="Michael Mardahl" userId="b8e4f0fe-c33e-4034-8db9-3c1afaf4d3d4" providerId="ADAL" clId="{26B5CDD6-F57A-354F-AE8C-4B87EAAA347E}" dt="2025-04-22T21:15:55.655" v="8351" actId="478"/>
          <ac:spMkLst>
            <pc:docMk/>
            <pc:sldMk cId="2098463609" sldId="315"/>
            <ac:spMk id="3" creationId="{6C266712-BF69-7577-5759-ED919BC8E9E7}"/>
          </ac:spMkLst>
        </pc:spChg>
      </pc:sldChg>
    </pc:docChg>
  </pc:docChgLst>
  <pc:docChgLst>
    <pc:chgData name="Michael Mardahl" userId="S::mum@inciro.com::b8e4f0fe-c33e-4034-8db9-3c1afaf4d3d4" providerId="AD" clId="Web-{9049C2A2-7D0B-4021-B61C-E1E6A54FD1BF}"/>
    <pc:docChg chg="modSld">
      <pc:chgData name="Michael Mardahl" userId="S::mum@inciro.com::b8e4f0fe-c33e-4034-8db9-3c1afaf4d3d4" providerId="AD" clId="Web-{9049C2A2-7D0B-4021-B61C-E1E6A54FD1BF}" dt="2025-04-21T13:12:08.398" v="25"/>
      <pc:docMkLst>
        <pc:docMk/>
      </pc:docMkLst>
      <pc:sldChg chg="modNotes">
        <pc:chgData name="Michael Mardahl" userId="S::mum@inciro.com::b8e4f0fe-c33e-4034-8db9-3c1afaf4d3d4" providerId="AD" clId="Web-{9049C2A2-7D0B-4021-B61C-E1E6A54FD1BF}" dt="2025-04-21T13:12:08.398" v="25"/>
        <pc:sldMkLst>
          <pc:docMk/>
          <pc:sldMk cId="1466138329" sldId="312"/>
        </pc:sldMkLst>
      </pc:sldChg>
    </pc:docChg>
  </pc:docChgLst>
  <pc:docChgLst>
    <pc:chgData name="Morten Pedholt" userId="8a2f7eee-cdde-4302-bfbc-bbae35500336" providerId="ADAL" clId="{F535746C-6B39-F241-A2A9-16CD1EC99656}"/>
    <pc:docChg chg="custSel modSld">
      <pc:chgData name="Morten Pedholt" userId="8a2f7eee-cdde-4302-bfbc-bbae35500336" providerId="ADAL" clId="{F535746C-6B39-F241-A2A9-16CD1EC99656}" dt="2025-04-23T07:53:27.342" v="16" actId="20577"/>
      <pc:docMkLst>
        <pc:docMk/>
      </pc:docMkLst>
      <pc:sldChg chg="modSp mod">
        <pc:chgData name="Morten Pedholt" userId="8a2f7eee-cdde-4302-bfbc-bbae35500336" providerId="ADAL" clId="{F535746C-6B39-F241-A2A9-16CD1EC99656}" dt="2025-04-23T07:53:27.342" v="16" actId="20577"/>
        <pc:sldMkLst>
          <pc:docMk/>
          <pc:sldMk cId="0" sldId="259"/>
        </pc:sldMkLst>
        <pc:spChg chg="mod">
          <ac:chgData name="Morten Pedholt" userId="8a2f7eee-cdde-4302-bfbc-bbae35500336" providerId="ADAL" clId="{F535746C-6B39-F241-A2A9-16CD1EC99656}" dt="2025-04-23T07:53:27.342" v="16" actId="20577"/>
          <ac:spMkLst>
            <pc:docMk/>
            <pc:sldMk cId="0"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AA0D3ED-D817-F046-AF47-63E8280A6B8D}" type="datetimeFigureOut">
              <a:rPr lang="en-DK" smtClean="0"/>
              <a:t>16/05/2025</a:t>
            </a:fld>
            <a:endParaRPr lang="en-DK"/>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EA0996A4-3777-694D-BFDE-A96191598918}" type="slidenum">
              <a:rPr lang="en-DK" smtClean="0"/>
              <a:t>‹#›</a:t>
            </a:fld>
            <a:endParaRPr lang="en-DK"/>
          </a:p>
        </p:txBody>
      </p:sp>
    </p:spTree>
    <p:extLst>
      <p:ext uri="{BB962C8B-B14F-4D97-AF65-F5344CB8AC3E}">
        <p14:creationId xmlns:p14="http://schemas.microsoft.com/office/powerpoint/2010/main" val="133438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Here's what we'll be covering in today's session. We'll start with a brief overview of passkeys and how they've evolved within Microsoft Entra ID. Then we'll dive into our three main sections: </a:t>
            </a:r>
            <a:br>
              <a:rPr lang="da-DK"/>
            </a:br>
            <a:r>
              <a:t>"The Good," where we'll explore the security benefits and user experience improvements; </a:t>
            </a:r>
            <a:br>
              <a:rPr lang="da-DK"/>
            </a:br>
            <a:r>
              <a:t>"The Meh," where we'll honestly discuss the implementation challenges and current limitations; and </a:t>
            </a:r>
            <a:br>
              <a:rPr lang="da-DK"/>
            </a:br>
            <a:r>
              <a:t>"The Awesome," where we'll look at exciting future developments and strategic opportunities.</a:t>
            </a:r>
            <a:br>
              <a:rPr lang="da-DK"/>
            </a:br>
            <a:r>
              <a:t>We'll leave time at the end for questions, but feel free to raise your hand during the session if you have an urgent question.</a:t>
            </a:r>
            <a:r>
              <a:rPr lang="da-DK"/>
              <a:t> Do note </a:t>
            </a:r>
            <a:r>
              <a:rPr lang="da-DK" err="1"/>
              <a:t>that</a:t>
            </a:r>
            <a:r>
              <a:rPr lang="da-DK"/>
              <a:t> </a:t>
            </a:r>
            <a:r>
              <a:rPr lang="da-DK" err="1"/>
              <a:t>we</a:t>
            </a:r>
            <a:r>
              <a:rPr lang="da-DK"/>
              <a:t> have a </a:t>
            </a:r>
            <a:r>
              <a:rPr lang="da-DK" err="1"/>
              <a:t>lot</a:t>
            </a:r>
            <a:r>
              <a:rPr lang="da-DK"/>
              <a:t> of slides, and </a:t>
            </a:r>
            <a:r>
              <a:rPr lang="da-DK" err="1"/>
              <a:t>we</a:t>
            </a:r>
            <a:r>
              <a:rPr lang="da-DK"/>
              <a:t> have </a:t>
            </a:r>
            <a:r>
              <a:rPr lang="da-DK" err="1"/>
              <a:t>tried</a:t>
            </a:r>
            <a:r>
              <a:rPr lang="da-DK"/>
              <a:t> to </a:t>
            </a:r>
            <a:r>
              <a:rPr lang="da-DK" err="1"/>
              <a:t>structure</a:t>
            </a:r>
            <a:r>
              <a:rPr lang="da-DK"/>
              <a:t> it, so </a:t>
            </a:r>
            <a:r>
              <a:rPr lang="da-DK" err="1"/>
              <a:t>we</a:t>
            </a:r>
            <a:r>
              <a:rPr lang="da-DK"/>
              <a:t> </a:t>
            </a:r>
            <a:r>
              <a:rPr lang="da-DK" err="1"/>
              <a:t>can</a:t>
            </a:r>
            <a:r>
              <a:rPr lang="da-DK"/>
              <a:t> </a:t>
            </a:r>
            <a:r>
              <a:rPr lang="da-DK" err="1"/>
              <a:t>make</a:t>
            </a:r>
            <a:r>
              <a:rPr lang="da-DK"/>
              <a:t> it </a:t>
            </a:r>
            <a:r>
              <a:rPr lang="da-DK" err="1"/>
              <a:t>through</a:t>
            </a:r>
            <a:r>
              <a:rPr lang="da-DK"/>
              <a:t> to a </a:t>
            </a:r>
            <a:r>
              <a:rPr lang="da-DK" err="1"/>
              <a:t>good</a:t>
            </a:r>
            <a:r>
              <a:rPr lang="da-DK"/>
              <a:t> </a:t>
            </a:r>
            <a:r>
              <a:rPr lang="da-DK" err="1"/>
              <a:t>conclusion</a:t>
            </a:r>
            <a:r>
              <a:rPr lang="da-DK"/>
              <a:t> with the inspiration </a:t>
            </a:r>
            <a:r>
              <a:rPr lang="da-DK" err="1"/>
              <a:t>we</a:t>
            </a:r>
            <a:r>
              <a:rPr lang="da-DK"/>
              <a:t> </a:t>
            </a:r>
            <a:r>
              <a:rPr lang="da-DK" err="1"/>
              <a:t>want</a:t>
            </a:r>
            <a:r>
              <a:rPr lang="da-DK"/>
              <a:t> to give </a:t>
            </a:r>
            <a:r>
              <a:rPr lang="da-DK" err="1"/>
              <a:t>you</a:t>
            </a:r>
            <a:r>
              <a:rPr lang="da-DK"/>
              <a:t> all.</a:t>
            </a:r>
            <a:br>
              <a:rPr lang="da-DK"/>
            </a:br>
            <a:r>
              <a:rPr lang="da-DK"/>
              <a:t>This is </a:t>
            </a:r>
            <a:r>
              <a:rPr lang="da-DK" err="1"/>
              <a:t>why</a:t>
            </a:r>
            <a:r>
              <a:rPr lang="da-DK"/>
              <a:t> </a:t>
            </a:r>
            <a:r>
              <a:rPr lang="da-DK" err="1"/>
              <a:t>we</a:t>
            </a:r>
            <a:r>
              <a:rPr lang="da-DK"/>
              <a:t> </a:t>
            </a:r>
            <a:r>
              <a:rPr lang="da-DK" err="1"/>
              <a:t>are</a:t>
            </a:r>
            <a:r>
              <a:rPr lang="da-DK"/>
              <a:t> </a:t>
            </a:r>
            <a:r>
              <a:rPr lang="da-DK" err="1"/>
              <a:t>gonna</a:t>
            </a:r>
            <a:r>
              <a:rPr lang="da-DK"/>
              <a:t> </a:t>
            </a:r>
            <a:r>
              <a:rPr lang="da-DK" err="1"/>
              <a:t>share</a:t>
            </a:r>
            <a:r>
              <a:rPr lang="da-DK"/>
              <a:t> the </a:t>
            </a:r>
            <a:r>
              <a:rPr lang="da-DK" err="1"/>
              <a:t>entire</a:t>
            </a:r>
            <a:r>
              <a:rPr lang="da-DK"/>
              <a:t> deck and </a:t>
            </a:r>
            <a:r>
              <a:rPr lang="da-DK" err="1"/>
              <a:t>talking</a:t>
            </a:r>
            <a:r>
              <a:rPr lang="da-DK"/>
              <a:t> points. As it has </a:t>
            </a:r>
            <a:r>
              <a:rPr lang="da-DK" err="1"/>
              <a:t>many</a:t>
            </a:r>
            <a:r>
              <a:rPr lang="da-DK"/>
              <a:t> </a:t>
            </a:r>
            <a:r>
              <a:rPr lang="da-DK" err="1"/>
              <a:t>strategies</a:t>
            </a:r>
            <a:r>
              <a:rPr lang="da-DK"/>
              <a:t> and solutions at the end, </a:t>
            </a:r>
            <a:r>
              <a:rPr lang="da-DK" err="1"/>
              <a:t>which</a:t>
            </a:r>
            <a:r>
              <a:rPr lang="da-DK"/>
              <a:t> </a:t>
            </a:r>
            <a:r>
              <a:rPr lang="da-DK" err="1"/>
              <a:t>we</a:t>
            </a:r>
            <a:r>
              <a:rPr lang="da-DK"/>
              <a:t> </a:t>
            </a:r>
            <a:r>
              <a:rPr lang="da-DK" err="1"/>
              <a:t>might</a:t>
            </a:r>
            <a:r>
              <a:rPr lang="da-DK"/>
              <a:t> have to skip, as </a:t>
            </a:r>
            <a:r>
              <a:rPr lang="da-DK" err="1"/>
              <a:t>you</a:t>
            </a:r>
            <a:r>
              <a:rPr lang="da-DK"/>
              <a:t> </a:t>
            </a:r>
            <a:r>
              <a:rPr lang="da-DK" err="1"/>
              <a:t>here</a:t>
            </a:r>
            <a:r>
              <a:rPr lang="da-DK"/>
              <a:t> </a:t>
            </a:r>
            <a:r>
              <a:rPr lang="da-DK" err="1"/>
              <a:t>are</a:t>
            </a:r>
            <a:r>
              <a:rPr lang="da-DK"/>
              <a:t> all the </a:t>
            </a:r>
            <a:r>
              <a:rPr lang="da-DK" err="1"/>
              <a:t>first</a:t>
            </a:r>
            <a:r>
              <a:rPr lang="da-DK"/>
              <a:t> to ever </a:t>
            </a:r>
            <a:r>
              <a:rPr lang="da-DK" err="1"/>
              <a:t>see</a:t>
            </a:r>
            <a:r>
              <a:rPr lang="da-DK"/>
              <a:t> </a:t>
            </a:r>
            <a:r>
              <a:rPr lang="da-DK" err="1"/>
              <a:t>this</a:t>
            </a:r>
            <a:r>
              <a:rPr lang="da-DK"/>
              <a:t> </a:t>
            </a:r>
            <a:r>
              <a:rPr lang="da-DK" err="1"/>
              <a:t>presentation</a:t>
            </a:r>
            <a:r>
              <a:rPr lang="da-DK"/>
              <a:t>.</a:t>
            </a:r>
            <a:endParaRP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Let's dive into the security benefits of passkeys, starting with their exceptional phishing resistance. Passkeys are URL-specific, meaning they only work for the exact sites they were provisioned for. A passkey created for your Entra ID environment won't work on a phishing site mimicking your login page. They're also device-specific, so access is only granted if the passkey is on or connected to the requesting device. And they're user-specific, requiring biometric verification or a PIN to prove the user is physically present. Unlike passwords, there are no shared secrets that can be intercepted or stolen. This three-layered protection makes passkeys virtually impossible to phish.</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Beyond phishing resistance, passkeys eliminate entire categories of password-based attacks. There are no passwords to be targeted by spray attacks, where attackers try common passwords across many accounts. There's no credential stuffing, where attackers use leaked passwords from one service to access another. There are no password reset flows that can be exploited. Users can't reuse the same passkey across different services, eliminating that common security risk. And perhaps most importantly for organizations, there are no passwords stored in databases that can be breached. Microsoft estimates that passkeys eliminate over 99% of identity attacks. That's a remarkable security improvement.</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[INTERACTIVE </a:t>
            </a:r>
            <a:r>
              <a:rPr lang="da-DK"/>
              <a:t>STUFF</a:t>
            </a:r>
            <a:r>
              <a:t>]</a:t>
            </a:r>
            <a:br>
              <a:rPr lang="da-DK"/>
            </a:br>
            <a:br>
              <a:rPr lang="da-DK"/>
            </a:br>
            <a:r>
              <a:t>I'm going to pass around this physical security key. Go ahead and examine it. This is a FIDO2-compliant security key that can store </a:t>
            </a:r>
            <a:r>
              <a:rPr lang="da-DK"/>
              <a:t>multiple </a:t>
            </a:r>
            <a:r>
              <a:t>passkeys. What's fascinating is that I'm not worried about you having this key because it's useless without my biometric verification or PIN. Even if you were to steal it, you couldn't use it to access my accounts.</a:t>
            </a:r>
            <a:br>
              <a:rPr lang="da-DK"/>
            </a:br>
            <a:endParaRPr/>
          </a:p>
          <a:p>
            <a:r>
              <a:t>The security comes from how passkeys work: When I try to log in, the service sends a unique cryptographic challenge. The passkey on this device creates a response using the private key, which never leaves the device. The service verifies this response using the public key it has stored</a:t>
            </a:r>
            <a:r>
              <a:rPr lang="da-DK"/>
              <a:t>, and </a:t>
            </a:r>
            <a:r>
              <a:rPr lang="da-DK" err="1"/>
              <a:t>if</a:t>
            </a:r>
            <a:r>
              <a:rPr lang="da-DK"/>
              <a:t> attestation is </a:t>
            </a:r>
            <a:r>
              <a:rPr lang="da-DK" err="1"/>
              <a:t>required</a:t>
            </a:r>
            <a:r>
              <a:rPr lang="da-DK"/>
              <a:t>, it checks the </a:t>
            </a:r>
            <a:r>
              <a:rPr lang="da-DK" err="1"/>
              <a:t>keys</a:t>
            </a:r>
            <a:r>
              <a:rPr lang="da-DK"/>
              <a:t> </a:t>
            </a:r>
            <a:r>
              <a:rPr lang="da-DK" err="1"/>
              <a:t>certificate</a:t>
            </a:r>
            <a:r>
              <a:rPr lang="da-DK"/>
              <a:t> with the </a:t>
            </a:r>
            <a:r>
              <a:rPr lang="da-DK" err="1"/>
              <a:t>vendor</a:t>
            </a:r>
            <a:r>
              <a:rPr lang="da-DK"/>
              <a:t> (</a:t>
            </a:r>
            <a:r>
              <a:rPr lang="da-DK" err="1"/>
              <a:t>Yubico</a:t>
            </a:r>
            <a:r>
              <a:rPr lang="da-DK"/>
              <a:t> in </a:t>
            </a:r>
            <a:r>
              <a:rPr lang="da-DK" err="1"/>
              <a:t>this</a:t>
            </a:r>
            <a:r>
              <a:rPr lang="da-DK"/>
              <a:t> case)</a:t>
            </a:r>
            <a:r>
              <a:t>. This challenge-response mechanism is bound to the specific service's domain, so even if a phishing site looked identical to the real thing, the passkey would refuse to work because the domains don't match. This is fundamentally different from passwords, which can be used anywhere once stolen.</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Beyond security, passkeys offer significant user experience benefits. The most obvious is eliminating passwords entirely - no more remembering, typing, or resetting complex passwords. Instead, users authenticate with intuitive biometrics like facial recognition or fingerprints, or with a simple device PIN they already use. The experience is </a:t>
            </a:r>
            <a:r>
              <a:rPr lang="da-DK" err="1"/>
              <a:t>pretty</a:t>
            </a:r>
            <a:r>
              <a:rPr lang="da-DK"/>
              <a:t> </a:t>
            </a:r>
            <a:r>
              <a:t>consistent across devices and platforms, reducing user confusion. And it's remarkably faster - Microsoft's testing shows that signing in with a passkey is three times faster than using a traditional password and eight times faster than a password with traditional MFA. This speed improvement alone can drive significant productivity gains across an organization.</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From an administrative perspective, passkeys offer substantial benefits. Password resets are consistently one of the top reasons for helpdesk calls, and passkeys eliminate this burden entirely. Account lockouts due to forgotten or mistyped passwords decrease dramatically. There's a lower risk of credential sharing since passkeys are tied to specific devices and biometrics. And onboarding new employees becomes simpler without the need to create, communicate, and manage initial passwords. Organizations implementing passkeys typically see a 60-80% reduction in authentication-related support tickets, freeing up IT resources for more strategic initiatives.</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Microsoft Entra ID offers excellent deployment flexibility for passkeys. Organizations can choose from multiple implementation options based on their security requirements and user needs. These include dedicated hardware security keys for the highest security, the Microsoft Authenticator app on iOS and Android for a balance of security and convenience, and platform authenticators like Windows Hello, Touch ID, and Face ID for a seamless experience. Importantly, you can implement passkeys gradually, allowing them to coexist with other authentication methods during the transition. This flexibility makes it easier to adapt the implementation to your organization's specific requirements and constraints.</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Let’s </a:t>
            </a:r>
            <a:r>
              <a:rPr lang="da-DK"/>
              <a:t>do a quick-</a:t>
            </a:r>
            <a:r>
              <a:t>look at a real-world implementation: the US Department of Labor.</a:t>
            </a:r>
            <a:br>
              <a:rPr lang="da-DK"/>
            </a:br>
            <a:r>
              <a:rPr lang="da-DK"/>
              <a:t>(Yes, </a:t>
            </a:r>
            <a:r>
              <a:rPr lang="da-DK" err="1"/>
              <a:t>this</a:t>
            </a:r>
            <a:r>
              <a:rPr lang="da-DK"/>
              <a:t> </a:t>
            </a:r>
            <a:r>
              <a:rPr lang="da-DK" err="1"/>
              <a:t>department</a:t>
            </a:r>
            <a:r>
              <a:rPr lang="da-DK"/>
              <a:t> still </a:t>
            </a:r>
            <a:r>
              <a:rPr lang="da-DK" err="1"/>
              <a:t>exists</a:t>
            </a:r>
            <a:r>
              <a:rPr lang="da-DK"/>
              <a:t>! And </a:t>
            </a:r>
            <a:r>
              <a:rPr lang="da-DK" err="1"/>
              <a:t>they</a:t>
            </a:r>
            <a:r>
              <a:rPr lang="da-DK"/>
              <a:t> </a:t>
            </a:r>
            <a:r>
              <a:rPr lang="da-DK" err="1"/>
              <a:t>are</a:t>
            </a:r>
            <a:r>
              <a:rPr lang="da-DK"/>
              <a:t> </a:t>
            </a:r>
            <a:r>
              <a:rPr lang="da-DK" err="1"/>
              <a:t>trying</a:t>
            </a:r>
            <a:r>
              <a:rPr lang="da-DK"/>
              <a:t> to Make Authentication Great Again)</a:t>
            </a:r>
            <a:br>
              <a:rPr lang="da-DK"/>
            </a:br>
            <a:br>
              <a:rPr lang="da-DK"/>
            </a:br>
            <a:r>
              <a:rPr lang="da-DK"/>
              <a:t>Real talk </a:t>
            </a:r>
            <a:r>
              <a:rPr lang="da-DK" err="1"/>
              <a:t>though</a:t>
            </a:r>
            <a:r>
              <a:rPr lang="da-DK"/>
              <a:t>!</a:t>
            </a:r>
            <a:br>
              <a:rPr lang="da-DK"/>
            </a:br>
            <a:r>
              <a:t>They needed to enhance security for privileged users but wanted to avoid issuing second PIV cards and devices. Their solution was to implement device-bound passkeys in the Microsoft Authenticator app, using Temporary Access Pass for frictionless first-time setup. They integrated this with risk-based Conditional Access policies, initially running in report-only mode to gather insights before full enforcement.</a:t>
            </a:r>
          </a:p>
          <a:p>
            <a:endParaRPr/>
          </a:p>
          <a:p>
            <a:r>
              <a:t>The results were impressive. They significantly strengthened security with phishing-resistant authentication, reduced authentication time by a factor of 8 compared to traditional MFA, and simplified the user experience for privileged accounts. The report-only mode provided valuable insights, helping them identify and address potential issues before they became problems. This case study demonstrates how passkeys can be effectively implemented in a large, security-conscious government organization.</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We've covered </a:t>
            </a:r>
            <a:r>
              <a:rPr lang="da-DK"/>
              <a:t>”The Good” part </a:t>
            </a:r>
            <a:r>
              <a:t>of passkeys in Microsoft Entra ID - from their phishing-resistant security to improved user experience, reduced administrative burden, and flexible deployment options. These advantages make a strong case for implementation. However, as with any evolving technology, there are challenges to be aware of. </a:t>
            </a:r>
            <a:br>
              <a:rPr lang="da-DK"/>
            </a:br>
            <a:br>
              <a:rPr lang="da-DK"/>
            </a:br>
            <a:r>
              <a:rPr lang="da-DK"/>
              <a:t>So, </a:t>
            </a:r>
            <a:r>
              <a:rPr lang="da-DK" err="1"/>
              <a:t>let’s</a:t>
            </a:r>
            <a:r>
              <a:rPr lang="da-DK"/>
              <a:t> </a:t>
            </a:r>
            <a:r>
              <a:rPr lang="da-DK" err="1"/>
              <a:t>discuss</a:t>
            </a:r>
            <a:r>
              <a:t>, "The Meh," </a:t>
            </a:r>
            <a:r>
              <a:rPr lang="da-DK"/>
              <a:t>- </a:t>
            </a:r>
            <a:r>
              <a:t>the implementation complexities, platform limitations, integration issues, and user adoption hurdles that organizations might face. Understanding these challenges is crucial for developing an effective implementation strategy that maximizes the benefits while mitigating the potential pitfalls.</a:t>
            </a:r>
            <a:r>
              <a:rPr lang="da-DK"/>
              <a:t> </a:t>
            </a:r>
            <a:r>
              <a:rPr lang="da-DK" err="1"/>
              <a:t>Because</a:t>
            </a:r>
            <a:r>
              <a:rPr lang="da-DK"/>
              <a:t> </a:t>
            </a:r>
            <a:r>
              <a:rPr lang="da-DK" err="1"/>
              <a:t>this</a:t>
            </a:r>
            <a:r>
              <a:rPr lang="da-DK"/>
              <a:t> is a </a:t>
            </a:r>
            <a:r>
              <a:rPr lang="da-DK" err="1"/>
              <a:t>journey</a:t>
            </a:r>
            <a:r>
              <a:rPr lang="da-DK"/>
              <a:t> </a:t>
            </a:r>
            <a:r>
              <a:rPr lang="da-DK" err="1"/>
              <a:t>towards</a:t>
            </a:r>
            <a:r>
              <a:rPr lang="da-DK"/>
              <a:t> a </a:t>
            </a:r>
            <a:r>
              <a:rPr lang="da-DK" err="1"/>
              <a:t>better</a:t>
            </a:r>
            <a:r>
              <a:rPr lang="da-DK"/>
              <a:t> future, not a </a:t>
            </a:r>
            <a:r>
              <a:rPr lang="da-DK" err="1"/>
              <a:t>cure</a:t>
            </a:r>
            <a:r>
              <a:rPr lang="da-DK"/>
              <a:t>-all!</a:t>
            </a:r>
            <a:endParaRP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While passkeys offer significant benefits, it's important to understand the potential hurdles so you can plan accordingly. </a:t>
            </a:r>
            <a:r>
              <a:rPr lang="da-DK"/>
              <a:t>So, </a:t>
            </a:r>
            <a:r>
              <a:rPr lang="da-DK" err="1"/>
              <a:t>let’s</a:t>
            </a:r>
            <a:r>
              <a:rPr lang="da-DK"/>
              <a:t> go over the ”Key </a:t>
            </a:r>
            <a:r>
              <a:rPr lang="da-DK" err="1"/>
              <a:t>Implementation</a:t>
            </a:r>
            <a:r>
              <a:rPr lang="da-DK"/>
              <a:t> Challenges”</a:t>
            </a:r>
            <a:r>
              <a:t>. Being aware of these challenges will help you develop a more effective implementation strategy and set realistic expectations within your organization.</a:t>
            </a:r>
            <a:br>
              <a:rPr lang="da-DK"/>
            </a:br>
            <a:endParaRP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One of the most significant challenges has been configuration complexity, particularly around key restrictions. </a:t>
            </a:r>
            <a:r>
              <a:rPr lang="da-DK"/>
              <a:t>So, </a:t>
            </a:r>
            <a:r>
              <a:t>Prior to February 2025, configuring key restrictions was mandatory for admins when using passkeys in </a:t>
            </a:r>
            <a:r>
              <a:rPr lang="da-DK"/>
              <a:t>the </a:t>
            </a:r>
            <a:r>
              <a:t>Microsoft Authenticator. This involved manually managing AAGUIDs (Authenticator Attestation GUIDs), which was error-prone and complex. Additionally, one configuration page affects all FIDO2 interactions - both Security Keys and Passkeys - increasing the risk of unintended consequences. Changes affect the entire tenant, including admin accounts, creating potential for administrative lockouts. And there </a:t>
            </a:r>
            <a:r>
              <a:rPr lang="da-DK"/>
              <a:t>is</a:t>
            </a:r>
            <a:r>
              <a:t> limited capabilities to test configurations on specific groups before tenant-wide deployment. While Microsoft has addressed some of these issues in recent updates, the configuration experience still has room for improvement.</a:t>
            </a:r>
            <a:r>
              <a:rPr lang="da-DK"/>
              <a:t> And future </a:t>
            </a:r>
            <a:r>
              <a:rPr lang="da-DK" err="1"/>
              <a:t>previews</a:t>
            </a:r>
            <a:r>
              <a:rPr lang="da-DK"/>
              <a:t> </a:t>
            </a:r>
            <a:r>
              <a:rPr lang="da-DK" err="1"/>
              <a:t>might</a:t>
            </a:r>
            <a:r>
              <a:rPr lang="da-DK"/>
              <a:t> bring back mandatory </a:t>
            </a:r>
            <a:r>
              <a:rPr lang="da-DK" err="1"/>
              <a:t>key</a:t>
            </a:r>
            <a:r>
              <a:rPr lang="da-DK"/>
              <a:t> </a:t>
            </a:r>
            <a:r>
              <a:rPr lang="da-DK" err="1"/>
              <a:t>restrictions</a:t>
            </a:r>
            <a:r>
              <a:rPr lang="da-DK"/>
              <a:t>!</a:t>
            </a:r>
            <a:endParaRP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Let's start by understanding why passwordless authentication matters. The password problem is more serious than ever. Microsoft currently blocks about 7,000 password attacks per second—almost double from just a year ago. At the same time, adversary-in-the-middle phishing attacks have increased by 146% year over year. According to industry research, approximately 80% of data breaches involve compromised credentials, and the average cost of a data breach now stands at $4.45 million. These statistics highlight why moving beyond passwords is not just a convenience issue—it's a critical security imperative.</a:t>
            </a: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Attestation enforcement presents another set of challenges. Attestation depends on</a:t>
            </a:r>
            <a:r>
              <a:rPr lang="da-DK"/>
              <a:t> hardware </a:t>
            </a:r>
            <a:r>
              <a:rPr lang="da-DK" err="1"/>
              <a:t>vendors</a:t>
            </a:r>
            <a:r>
              <a:rPr lang="da-DK"/>
              <a:t> like, </a:t>
            </a:r>
            <a:r>
              <a:rPr lang="da-DK" err="1"/>
              <a:t>Yubico</a:t>
            </a:r>
            <a:r>
              <a:rPr lang="da-DK"/>
              <a:t>,</a:t>
            </a:r>
            <a:r>
              <a:t> Apple and Google services, which can cause registration failures during heavy service usage or outages. If these attestation services are down, passkey registration is blocked until services are restored. There are also limitations with cross-device registration when attestation is enabled. Organizations must carefully balance their security requirements with the potential impact on user experience. The good news is that as of February 2025, attestation can remain enabled without requiring key restrictions, which simplifies the implementation while maintaining security. However, organizations should still be prepared for potential attestation-related issues.</a:t>
            </a:r>
            <a:r>
              <a:rPr lang="da-DK"/>
              <a:t> T</a:t>
            </a:r>
            <a:endParaRP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Conditional Access conflicts can create significant challenges. For example, passkeys cannot be used on unmanaged or BYOD devices for organizations with device compliance policies - mobile devices must be enrolled in Intune to register passkeys when compliance policies are in place. There can also be conflicts when combining key restrictions with strict Authentication Strength policies, potentially leading to lockouts. Break-glass accounts present a particular challenge - there's tension between securing these accounts with MFA and maintaining emergency access. Organizations need to carefully design their Conditional Access policies to avoid unintended consequences when implementing passkeys.</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Platform and device limitations present another set of challenges. On Android, the ecosystem diversity leads to inconsistent passkey implementation across devices. Users with both Android Work and Personal profiles need to register two separate passkeys. And many users struggle to find and configure the passkey provider settings to allow the Authenticator App to do autofill.</a:t>
            </a:r>
          </a:p>
          <a:p>
            <a:endParaRPr/>
          </a:p>
          <a:p>
            <a:r>
              <a:t>On iOS, passkeys require iOS 17 or later, excluding older devices. Some users report sign-in problems when they have more than three passkeys registered in Safari.</a:t>
            </a:r>
          </a:p>
          <a:p>
            <a:endParaRPr/>
          </a:p>
          <a:p>
            <a:r>
              <a:t>Cross-platform challenges include inconsistent experiences, problems with the QR code scanning process for cross-device authentication, and the requirement that both devices have Bluetooth enabled for cross-device registration and authentication. These platform-specific issues can complicate your implementation and support strategy.</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[INTERACTIVE ELEMENT] Now I'm going to pass around this envelope. Inside you'll find a username, password, and MFA phone number. Unlike the passkey I passed around earlier, I AM worried about this envelope making the rounds! Why? Because these traditional credentials can be easily copied, remembered, </a:t>
            </a:r>
            <a:r>
              <a:rPr lang="da-DK" err="1"/>
              <a:t>leaked</a:t>
            </a:r>
            <a:r>
              <a:rPr lang="da-DK"/>
              <a:t> </a:t>
            </a:r>
            <a:r>
              <a:t>and used in attacks.</a:t>
            </a:r>
            <a:br>
              <a:rPr lang="da-DK"/>
            </a:br>
            <a:r>
              <a:rPr lang="da-DK"/>
              <a:t>Imagine </a:t>
            </a:r>
            <a:r>
              <a:rPr lang="da-DK" err="1"/>
              <a:t>that</a:t>
            </a:r>
            <a:r>
              <a:rPr lang="da-DK"/>
              <a:t> </a:t>
            </a:r>
            <a:r>
              <a:rPr lang="da-DK" err="1"/>
              <a:t>everytime</a:t>
            </a:r>
            <a:r>
              <a:rPr lang="da-DK"/>
              <a:t> </a:t>
            </a:r>
            <a:r>
              <a:rPr lang="da-DK" err="1"/>
              <a:t>you</a:t>
            </a:r>
            <a:r>
              <a:rPr lang="da-DK"/>
              <a:t> or </a:t>
            </a:r>
            <a:r>
              <a:rPr lang="da-DK" err="1"/>
              <a:t>your</a:t>
            </a:r>
            <a:r>
              <a:rPr lang="da-DK"/>
              <a:t> users register on a service, </a:t>
            </a:r>
            <a:r>
              <a:rPr lang="da-DK" err="1"/>
              <a:t>they</a:t>
            </a:r>
            <a:r>
              <a:rPr lang="da-DK"/>
              <a:t> </a:t>
            </a:r>
            <a:r>
              <a:rPr lang="da-DK" err="1"/>
              <a:t>might</a:t>
            </a:r>
            <a:r>
              <a:rPr lang="da-DK"/>
              <a:t> just </a:t>
            </a:r>
            <a:r>
              <a:rPr lang="da-DK" err="1"/>
              <a:t>be</a:t>
            </a:r>
            <a:r>
              <a:rPr lang="da-DK"/>
              <a:t> </a:t>
            </a:r>
            <a:r>
              <a:rPr lang="da-DK" err="1"/>
              <a:t>handing</a:t>
            </a:r>
            <a:r>
              <a:rPr lang="da-DK"/>
              <a:t> over </a:t>
            </a:r>
            <a:r>
              <a:rPr lang="da-DK" err="1"/>
              <a:t>such</a:t>
            </a:r>
            <a:r>
              <a:rPr lang="da-DK"/>
              <a:t> an </a:t>
            </a:r>
            <a:r>
              <a:rPr lang="da-DK" err="1"/>
              <a:t>evelope</a:t>
            </a:r>
            <a:r>
              <a:rPr lang="da-DK"/>
              <a:t> to </a:t>
            </a:r>
            <a:r>
              <a:rPr lang="da-DK" err="1"/>
              <a:t>who</a:t>
            </a:r>
            <a:r>
              <a:rPr lang="da-DK"/>
              <a:t>? </a:t>
            </a:r>
            <a:r>
              <a:rPr lang="da-DK" err="1"/>
              <a:t>We</a:t>
            </a:r>
            <a:r>
              <a:rPr lang="da-DK"/>
              <a:t> </a:t>
            </a:r>
            <a:r>
              <a:rPr lang="da-DK" err="1"/>
              <a:t>really</a:t>
            </a:r>
            <a:r>
              <a:rPr lang="da-DK"/>
              <a:t> </a:t>
            </a:r>
            <a:r>
              <a:rPr lang="da-DK" err="1"/>
              <a:t>don’t</a:t>
            </a:r>
            <a:r>
              <a:rPr lang="da-DK"/>
              <a:t> </a:t>
            </a:r>
            <a:r>
              <a:rPr lang="da-DK" err="1"/>
              <a:t>know</a:t>
            </a:r>
            <a:r>
              <a:rPr lang="da-DK"/>
              <a:t> do </a:t>
            </a:r>
            <a:r>
              <a:rPr lang="da-DK" err="1"/>
              <a:t>we</a:t>
            </a:r>
            <a:r>
              <a:rPr lang="da-DK"/>
              <a:t>? </a:t>
            </a:r>
            <a:endParaRPr/>
          </a:p>
          <a:p>
            <a:endParaRPr/>
          </a:p>
          <a:p>
            <a:r>
              <a:t>The password</a:t>
            </a:r>
            <a:r>
              <a:rPr lang="da-DK"/>
              <a:t> </a:t>
            </a:r>
            <a:r>
              <a:rPr lang="da-DK" err="1"/>
              <a:t>credential</a:t>
            </a:r>
            <a:r>
              <a:t> can be used in spray attacks or credential stuffing. The MFA phone number can be compromised through SIM swapping or social engineering</a:t>
            </a:r>
            <a:r>
              <a:rPr lang="da-DK"/>
              <a:t> (</a:t>
            </a:r>
            <a:r>
              <a:rPr lang="da-DK" err="1"/>
              <a:t>if</a:t>
            </a:r>
            <a:r>
              <a:rPr lang="da-DK"/>
              <a:t> </a:t>
            </a:r>
            <a:r>
              <a:rPr lang="da-DK" err="1"/>
              <a:t>attackers</a:t>
            </a:r>
            <a:r>
              <a:rPr lang="da-DK"/>
              <a:t> have </a:t>
            </a:r>
            <a:r>
              <a:rPr lang="da-DK" err="1"/>
              <a:t>money</a:t>
            </a:r>
            <a:r>
              <a:rPr lang="da-DK"/>
              <a:t> </a:t>
            </a:r>
            <a:r>
              <a:rPr lang="da-DK" err="1"/>
              <a:t>they</a:t>
            </a:r>
            <a:r>
              <a:rPr lang="da-DK"/>
              <a:t> </a:t>
            </a:r>
            <a:r>
              <a:rPr lang="da-DK" err="1"/>
              <a:t>can</a:t>
            </a:r>
            <a:r>
              <a:rPr lang="da-DK"/>
              <a:t> do </a:t>
            </a:r>
            <a:r>
              <a:rPr lang="da-DK" err="1"/>
              <a:t>even</a:t>
            </a:r>
            <a:r>
              <a:rPr lang="da-DK"/>
              <a:t> </a:t>
            </a:r>
            <a:r>
              <a:rPr lang="da-DK" err="1"/>
              <a:t>easier</a:t>
            </a:r>
            <a:r>
              <a:rPr lang="da-DK"/>
              <a:t> </a:t>
            </a:r>
            <a:r>
              <a:rPr lang="da-DK" err="1"/>
              <a:t>phone</a:t>
            </a:r>
            <a:r>
              <a:rPr lang="da-DK"/>
              <a:t> bypass)</a:t>
            </a:r>
            <a:r>
              <a:t>. Even with traditional MFA, resourceful hackers have developed techniques like adversary-in-the-middle phishing to bypass these protections. This is why passkeys represent such a significant security improvement - they eliminate these fundamental vulnerabilities in traditional authentication methods. But as we've been discussing, implementing them comes with its own set of challenges.</a:t>
            </a: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Users may encounter various experience challenges during registration and authentication. For registration, users must complete MFA within five minutes before they can register a passkey, which can be problematic in some scenarios. Users report "Passkey not registered" errors despite following all steps correctly. Some get stuck in registration screens, unable to complete login and setup for new accounts.</a:t>
            </a:r>
            <a:r>
              <a:rPr lang="da-DK"/>
              <a:t> </a:t>
            </a:r>
            <a:r>
              <a:rPr lang="da-DK" err="1"/>
              <a:t>Accessing</a:t>
            </a:r>
            <a:r>
              <a:rPr lang="da-DK"/>
              <a:t> </a:t>
            </a:r>
            <a:r>
              <a:rPr lang="da-DK" err="1"/>
              <a:t>other</a:t>
            </a:r>
            <a:r>
              <a:rPr lang="da-DK"/>
              <a:t> </a:t>
            </a:r>
            <a:r>
              <a:rPr lang="da-DK" err="1"/>
              <a:t>Tenants</a:t>
            </a:r>
            <a:r>
              <a:rPr lang="da-DK"/>
              <a:t> with a </a:t>
            </a:r>
            <a:r>
              <a:rPr lang="da-DK" err="1"/>
              <a:t>passkey</a:t>
            </a:r>
            <a:r>
              <a:rPr lang="da-DK"/>
              <a:t> is still not </a:t>
            </a:r>
            <a:r>
              <a:rPr lang="da-DK" err="1"/>
              <a:t>supported</a:t>
            </a:r>
            <a:r>
              <a:rPr lang="da-DK"/>
              <a:t>, </a:t>
            </a:r>
            <a:r>
              <a:rPr lang="da-DK" err="1"/>
              <a:t>they</a:t>
            </a:r>
            <a:r>
              <a:rPr lang="da-DK"/>
              <a:t> </a:t>
            </a:r>
            <a:r>
              <a:rPr lang="da-DK" err="1"/>
              <a:t>will</a:t>
            </a:r>
            <a:r>
              <a:rPr lang="da-DK"/>
              <a:t> have to do MFA </a:t>
            </a:r>
            <a:r>
              <a:rPr lang="da-DK" err="1"/>
              <a:t>challenge</a:t>
            </a:r>
            <a:r>
              <a:rPr lang="da-DK"/>
              <a:t>.</a:t>
            </a:r>
            <a:endParaRPr/>
          </a:p>
          <a:p>
            <a:endParaRPr/>
          </a:p>
          <a:p>
            <a:r>
              <a:t>Authentication issues include unexpected login loops when implementing </a:t>
            </a:r>
            <a:r>
              <a:rPr err="1"/>
              <a:t>passwordless</a:t>
            </a:r>
            <a:r>
              <a:t> features, issues with passkey login hanging on "Connecting to Your Device," and inconsistent prompts depending on the browser and device being used. These experience issues can lead to user frustration and resistance to adoption, so it's important to prepare your support team and provide clear guidance to users</a:t>
            </a:r>
            <a:r>
              <a:rPr lang="da-DK"/>
              <a:t> for </a:t>
            </a:r>
            <a:r>
              <a:rPr lang="da-DK" err="1"/>
              <a:t>each</a:t>
            </a:r>
            <a:r>
              <a:rPr lang="da-DK"/>
              <a:t> </a:t>
            </a:r>
            <a:r>
              <a:rPr lang="da-DK" err="1"/>
              <a:t>Passkey</a:t>
            </a:r>
            <a:r>
              <a:rPr lang="da-DK"/>
              <a:t> </a:t>
            </a:r>
            <a:r>
              <a:rPr lang="da-DK" err="1"/>
              <a:t>device</a:t>
            </a:r>
            <a:r>
              <a:rPr lang="da-DK"/>
              <a:t> </a:t>
            </a:r>
            <a:r>
              <a:rPr lang="da-DK" err="1"/>
              <a:t>you</a:t>
            </a:r>
            <a:r>
              <a:rPr lang="da-DK"/>
              <a:t> </a:t>
            </a:r>
            <a:r>
              <a:rPr lang="da-DK" err="1"/>
              <a:t>allow</a:t>
            </a:r>
            <a:r>
              <a:rPr lang="da-DK"/>
              <a:t> in the </a:t>
            </a:r>
            <a:r>
              <a:rPr lang="da-DK" err="1"/>
              <a:t>organization</a:t>
            </a:r>
            <a:r>
              <a:t>.</a:t>
            </a: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Integration and compatibility issues can complicate your passkey implementation. Not all applications support passkeys equally, and older applications may not work with passkey authentication at all. Recent Windows updates have occasionally interfered with Entra ID's </a:t>
            </a:r>
            <a:r>
              <a:rPr err="1"/>
              <a:t>passwordless</a:t>
            </a:r>
            <a:r>
              <a:t> features</a:t>
            </a:r>
            <a:r>
              <a:rPr lang="da-DK"/>
              <a:t>.</a:t>
            </a:r>
            <a:endParaRPr/>
          </a:p>
          <a:p>
            <a:endParaRPr/>
          </a:p>
          <a:p>
            <a:r>
              <a:t>From an identity management perspective, Entra ID doesn't allow creating users without passwords, requiring workarounds for truly </a:t>
            </a:r>
            <a:r>
              <a:rPr err="1"/>
              <a:t>passwordless</a:t>
            </a:r>
            <a:r>
              <a:t> environments. Organizations often need custom scripts to reset and scramble employee passwords after setup. System and admin accounts present particular challenges for </a:t>
            </a:r>
            <a:r>
              <a:rPr err="1"/>
              <a:t>passwordless</a:t>
            </a:r>
            <a:r>
              <a:t> operation. These integration issues mean that most organizations will need to maintain hybrid authentication environments for the foreseeable future.</a:t>
            </a: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Looking at real-world </a:t>
            </a:r>
            <a:r>
              <a:rPr lang="da-DK" err="1"/>
              <a:t>Passkey</a:t>
            </a:r>
            <a:r>
              <a:rPr lang="da-DK"/>
              <a:t> </a:t>
            </a:r>
            <a:r>
              <a:rPr lang="da-DK" err="1"/>
              <a:t>registration</a:t>
            </a:r>
            <a:r>
              <a:rPr lang="da-DK"/>
              <a:t> </a:t>
            </a:r>
            <a:r>
              <a:rPr lang="da-DK" err="1"/>
              <a:t>isdsues</a:t>
            </a:r>
            <a:r>
              <a:t>, we see several common issues. </a:t>
            </a:r>
            <a:r>
              <a:rPr lang="da-DK" err="1"/>
              <a:t>Many</a:t>
            </a:r>
            <a:r>
              <a:rPr lang="da-DK"/>
              <a:t> have </a:t>
            </a:r>
            <a:r>
              <a:rPr lang="da-DK" err="1"/>
              <a:t>posted</a:t>
            </a:r>
            <a:r>
              <a:rPr lang="da-DK"/>
              <a:t> online </a:t>
            </a:r>
            <a:r>
              <a:rPr lang="da-DK" err="1"/>
              <a:t>about</a:t>
            </a:r>
            <a:r>
              <a:rPr lang="da-DK"/>
              <a:t> the </a:t>
            </a:r>
            <a:r>
              <a:rPr lang="da-DK" err="1"/>
              <a:t>error</a:t>
            </a:r>
            <a:r>
              <a:t> "can't get there from here" when trying to set up passkeys. Organizations with device compliance policies struggle with unmanaged device restrictions, limiting passkey use on BYOD devices. Users experience registration failures despite carefully following documentation. And there's widespread confusion between different passkey types and their capabilities.</a:t>
            </a:r>
          </a:p>
          <a:p>
            <a:endParaRPr/>
          </a:p>
          <a:p>
            <a:r>
              <a:t>These c</a:t>
            </a:r>
            <a:r>
              <a:rPr lang="da-DK" err="1"/>
              <a:t>ommon</a:t>
            </a:r>
            <a:r>
              <a:rPr lang="da-DK"/>
              <a:t> </a:t>
            </a:r>
            <a:r>
              <a:rPr lang="da-DK" err="1"/>
              <a:t>challenges</a:t>
            </a:r>
            <a:r>
              <a:t> highlight the importance of clear communication, comprehensive training, and robust support resources when implementing passkeys. They also underscore the need for Microsoft to continue improving the user experience and documentation around passkeys in Entra ID.</a:t>
            </a:r>
          </a:p>
        </p:txBody>
      </p:sp>
      <p:sp>
        <p:nvSpPr>
          <p:cNvPr id="4" name="Slide Number Placeholder 3"/>
          <p:cNvSpPr>
            <a:spLocks noGrp="1"/>
          </p:cNvSpPr>
          <p:nvPr>
            <p:ph type="sldNum" sz="quarter" idx="5"/>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Despite </a:t>
            </a:r>
            <a:r>
              <a:rPr lang="da-DK"/>
              <a:t>all </a:t>
            </a:r>
            <a:r>
              <a:rPr lang="da-DK" err="1"/>
              <a:t>these</a:t>
            </a:r>
            <a:r>
              <a:rPr lang="da-DK"/>
              <a:t> </a:t>
            </a:r>
            <a:r>
              <a:rPr lang="da-DK" err="1"/>
              <a:t>very</a:t>
            </a:r>
            <a:r>
              <a:rPr lang="da-DK"/>
              <a:t> real and </a:t>
            </a:r>
            <a:r>
              <a:rPr lang="da-DK" err="1"/>
              <a:t>annoying</a:t>
            </a:r>
            <a:r>
              <a:rPr lang="da-DK"/>
              <a:t> </a:t>
            </a:r>
            <a:r>
              <a:t>challenges, it's important to emphasize that the benefits of passkeys typically outweigh the limitations for most organizations. Workarounds exist for many common issues, Microsoft is actively addressing feedback, and the future roadmap addresses many current limitations. Understanding these challenges helps you implement passkeys more effectively and set appropriate expectations within your organization.</a:t>
            </a:r>
          </a:p>
          <a:p>
            <a:endParaRPr/>
          </a:p>
          <a:p>
            <a:r>
              <a:t>Now let's shift our focus to "The Awesome" - the exciting future developments and strategic opportunities that passkeys in Microsoft Entra ID will enable. This is where we'll explore how the current limitations are being addressed and how passkeys will transform authentication in the coming years.</a:t>
            </a:r>
          </a:p>
        </p:txBody>
      </p:sp>
      <p:sp>
        <p:nvSpPr>
          <p:cNvPr id="4" name="Slide Number Placeholder 3"/>
          <p:cNvSpPr>
            <a:spLocks noGrp="1"/>
          </p:cNvSpPr>
          <p:nvPr>
            <p:ph type="sldNum" sz="quarter" idx="5"/>
          </p:nvPr>
        </p:nvSpPr>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da-DK"/>
              <a:t>The </a:t>
            </a:r>
            <a:r>
              <a:t>exciting future developments that will transform passkeys in Microsoft Entra ID. The most anticipated development is synced passkeys via cloud accounts, which will address many of the device-binding limitations we discussed earlier</a:t>
            </a:r>
            <a:r>
              <a:rPr lang="da-DK"/>
              <a:t>, but not </a:t>
            </a:r>
            <a:r>
              <a:rPr lang="da-DK" err="1"/>
              <a:t>much</a:t>
            </a:r>
            <a:r>
              <a:rPr lang="da-DK"/>
              <a:t> is </a:t>
            </a:r>
            <a:r>
              <a:rPr lang="da-DK" err="1"/>
              <a:t>know</a:t>
            </a:r>
            <a:r>
              <a:rPr lang="da-DK"/>
              <a:t> </a:t>
            </a:r>
            <a:r>
              <a:rPr lang="da-DK" err="1"/>
              <a:t>yet</a:t>
            </a:r>
            <a:r>
              <a:rPr lang="da-DK"/>
              <a:t>!</a:t>
            </a:r>
            <a:r>
              <a:t> We'll also see enhanced cross-platform authentication</a:t>
            </a:r>
            <a:r>
              <a:rPr lang="da-DK"/>
              <a:t> – Like </a:t>
            </a:r>
            <a:r>
              <a:rPr lang="da-DK" err="1"/>
              <a:t>we</a:t>
            </a:r>
            <a:r>
              <a:rPr lang="da-DK"/>
              <a:t> just </a:t>
            </a:r>
            <a:r>
              <a:rPr lang="da-DK" err="1"/>
              <a:t>recently</a:t>
            </a:r>
            <a:r>
              <a:rPr lang="da-DK"/>
              <a:t> </a:t>
            </a:r>
            <a:r>
              <a:rPr lang="da-DK" err="1"/>
              <a:t>saw</a:t>
            </a:r>
            <a:r>
              <a:rPr lang="da-DK"/>
              <a:t> with the Windows 365 support for </a:t>
            </a:r>
            <a:r>
              <a:rPr lang="da-DK" err="1"/>
              <a:t>WebAuthN</a:t>
            </a:r>
            <a:r>
              <a:rPr lang="da-DK"/>
              <a:t> </a:t>
            </a:r>
            <a:r>
              <a:rPr lang="da-DK" err="1"/>
              <a:t>redirect</a:t>
            </a:r>
            <a:r>
              <a:rPr lang="da-DK"/>
              <a:t>!</a:t>
            </a:r>
            <a:br>
              <a:rPr lang="da-DK"/>
            </a:br>
            <a:r>
              <a:rPr lang="da-DK"/>
              <a:t>E</a:t>
            </a:r>
            <a:r>
              <a:rPr err="1"/>
              <a:t>xpanded</a:t>
            </a:r>
            <a:r>
              <a:t> support for native applications beyond browsers, and improved management and reporting capabilities. These developments will significantly enhance both security and user experience, making passkeys an even more compelling authentication solution.</a:t>
            </a:r>
            <a:r>
              <a:rPr lang="da-DK"/>
              <a:t> If </a:t>
            </a:r>
            <a:r>
              <a:rPr lang="da-DK" err="1"/>
              <a:t>you</a:t>
            </a:r>
            <a:r>
              <a:rPr lang="da-DK"/>
              <a:t> have in-house developers, please </a:t>
            </a:r>
            <a:r>
              <a:rPr lang="da-DK" err="1"/>
              <a:t>tell</a:t>
            </a:r>
            <a:r>
              <a:rPr lang="da-DK"/>
              <a:t> </a:t>
            </a:r>
            <a:r>
              <a:rPr lang="da-DK" err="1"/>
              <a:t>them</a:t>
            </a:r>
            <a:r>
              <a:rPr lang="da-DK"/>
              <a:t> to support </a:t>
            </a:r>
            <a:r>
              <a:rPr lang="da-DK" err="1"/>
              <a:t>Passkeys</a:t>
            </a:r>
            <a:r>
              <a:rPr lang="da-DK"/>
              <a:t> in </a:t>
            </a:r>
            <a:r>
              <a:rPr lang="da-DK" err="1"/>
              <a:t>their</a:t>
            </a:r>
            <a:r>
              <a:rPr lang="da-DK"/>
              <a:t> apps or </a:t>
            </a:r>
            <a:r>
              <a:rPr lang="da-DK" err="1"/>
              <a:t>simply</a:t>
            </a:r>
            <a:r>
              <a:rPr lang="da-DK"/>
              <a:t> </a:t>
            </a:r>
            <a:r>
              <a:rPr lang="da-DK" err="1"/>
              <a:t>natively</a:t>
            </a:r>
            <a:r>
              <a:rPr lang="da-DK"/>
              <a:t> </a:t>
            </a:r>
            <a:r>
              <a:rPr lang="da-DK" err="1"/>
              <a:t>integrate</a:t>
            </a:r>
            <a:r>
              <a:rPr lang="da-DK"/>
              <a:t> with Entra ID for Authentication.</a:t>
            </a:r>
            <a:endParaRPr/>
          </a:p>
        </p:txBody>
      </p:sp>
      <p:sp>
        <p:nvSpPr>
          <p:cNvPr id="4" name="Slide Number Placeholder 3"/>
          <p:cNvSpPr>
            <a:spLocks noGrp="1"/>
          </p:cNvSpPr>
          <p:nvPr>
            <p:ph type="sldNum" sz="quarter" idx="5"/>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da-DK" err="1"/>
              <a:t>Lets</a:t>
            </a:r>
            <a:r>
              <a:rPr lang="da-DK"/>
              <a:t> go a bit </a:t>
            </a:r>
            <a:r>
              <a:rPr lang="da-DK" err="1"/>
              <a:t>deeper</a:t>
            </a:r>
            <a:r>
              <a:rPr lang="da-DK"/>
              <a:t> on </a:t>
            </a:r>
            <a:r>
              <a:rPr lang="da-DK" err="1"/>
              <a:t>Synced-Passkeys</a:t>
            </a:r>
            <a:r>
              <a:rPr lang="da-DK"/>
              <a:t>!</a:t>
            </a:r>
            <a:br>
              <a:rPr lang="da-DK"/>
            </a:br>
            <a:r>
              <a:t>Synced passkeys represent a game-changing evolution in </a:t>
            </a:r>
            <a:r>
              <a:rPr err="1"/>
              <a:t>passwordless</a:t>
            </a:r>
            <a:r>
              <a:t> authentication</a:t>
            </a:r>
            <a:r>
              <a:rPr lang="da-DK"/>
              <a:t> for Entra ID</a:t>
            </a:r>
            <a:r>
              <a:t>. Unlike device-bound passkeys, synced passkeys follow users across their devices through secure cloud synchronization. This addresses one of the biggest limitations of current passkey implementations - the complexity of device migration and replacement. When a user gets a new phone or laptop, their passkeys will automatically be available on that device after signing in to their account. The passkeys are securely encrypted before being stored in the cloud, ensuring they remain protected even if the cloud storage is compromised. This will create a consistent experience across personal and work accounts, accelerating adoption and reducing user friction.</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So what exactly are passkeys? At their core, passkeys are phishing-resistant credentials based on the FIDO2 standards. Unlike passwords, which are shared secrets that can be stolen, passkeys use public-private key cryptography. The private key never leaves the user's device and is protected by biometrics (like fingerprint or facial recognition) or a device PIN. There are no shared secrets to be stolen or phished. And importantly, passkeys are designed to work across platforms and browsers, making them a versatile solution for modern authentication needs.</a:t>
            </a:r>
          </a:p>
        </p:txBody>
      </p:sp>
      <p:sp>
        <p:nvSpPr>
          <p:cNvPr id="4" name="Slide Number Placeholder 3"/>
          <p:cNvSpPr>
            <a:spLocks noGrp="1"/>
          </p:cNvSpPr>
          <p:nvPr>
            <p:ph type="sldNum" sz="quarter" idx="5"/>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Microsoft has announced that Windows support for </a:t>
            </a:r>
            <a:r>
              <a:rPr err="1"/>
              <a:t>syncable</a:t>
            </a:r>
            <a:r>
              <a:t> passkeys</a:t>
            </a:r>
            <a:r>
              <a:rPr lang="da-DK"/>
              <a:t>  </a:t>
            </a:r>
            <a:r>
              <a:rPr lang="da-DK" err="1"/>
              <a:t>would</a:t>
            </a:r>
            <a:r>
              <a:rPr lang="da-DK"/>
              <a:t> </a:t>
            </a:r>
            <a:r>
              <a:rPr lang="da-DK" err="1"/>
              <a:t>be</a:t>
            </a:r>
            <a:r>
              <a:rPr lang="da-DK"/>
              <a:t> en </a:t>
            </a:r>
            <a:r>
              <a:rPr lang="da-DK" err="1"/>
              <a:t>preview</a:t>
            </a:r>
            <a:r>
              <a:rPr lang="da-DK"/>
              <a:t>,</a:t>
            </a:r>
            <a:r>
              <a:t> Fall 202</a:t>
            </a:r>
            <a:r>
              <a:rPr lang="da-DK"/>
              <a:t>4</a:t>
            </a:r>
            <a:r>
              <a:t>. </a:t>
            </a:r>
            <a:r>
              <a:rPr lang="da-DK" err="1"/>
              <a:t>When</a:t>
            </a:r>
            <a:r>
              <a:rPr lang="da-DK"/>
              <a:t> </a:t>
            </a:r>
            <a:r>
              <a:rPr lang="da-DK" err="1"/>
              <a:t>we</a:t>
            </a:r>
            <a:r>
              <a:rPr lang="da-DK"/>
              <a:t> </a:t>
            </a:r>
            <a:r>
              <a:rPr lang="da-DK" err="1"/>
              <a:t>reach</a:t>
            </a:r>
            <a:r>
              <a:rPr lang="da-DK"/>
              <a:t> GA, </a:t>
            </a:r>
            <a:r>
              <a:rPr lang="da-DK" err="1"/>
              <a:t>this</a:t>
            </a:r>
            <a:r>
              <a:rPr lang="da-DK"/>
              <a:t> </a:t>
            </a:r>
            <a:r>
              <a:rPr lang="da-DK" err="1"/>
              <a:t>will</a:t>
            </a:r>
            <a:r>
              <a:rPr lang="da-DK"/>
              <a:t> bring</a:t>
            </a:r>
            <a:r>
              <a:t> native support for </a:t>
            </a:r>
            <a:r>
              <a:rPr err="1"/>
              <a:t>syncable</a:t>
            </a:r>
            <a:r>
              <a:t> passkeys to the Windows platform, integrated with the Microsoft account ecosystem. Users will enjoy a seamless experience across their Windows devices, with passkeys automatically available wherever they sign in with their Microsoft account. For IT administrators, this will provide consistent management capabilities across the organization's device fleet. This development is particularly significant for enterprise environments, where Windows remains the dominant platform. </a:t>
            </a:r>
            <a:r>
              <a:rPr lang="da-DK"/>
              <a:t>This </a:t>
            </a:r>
            <a:r>
              <a:rPr lang="da-DK" err="1"/>
              <a:t>could</a:t>
            </a:r>
            <a:r>
              <a:rPr lang="da-DK"/>
              <a:t> save on </a:t>
            </a:r>
            <a:r>
              <a:rPr lang="da-DK" err="1"/>
              <a:t>having</a:t>
            </a:r>
            <a:r>
              <a:rPr lang="da-DK"/>
              <a:t> to </a:t>
            </a:r>
            <a:r>
              <a:rPr lang="da-DK" err="1"/>
              <a:t>buy</a:t>
            </a:r>
            <a:r>
              <a:rPr lang="da-DK"/>
              <a:t> 3rd party solutions.</a:t>
            </a:r>
            <a:br>
              <a:rPr lang="da-DK"/>
            </a:br>
            <a:endParaRPr/>
          </a:p>
        </p:txBody>
      </p:sp>
      <p:sp>
        <p:nvSpPr>
          <p:cNvPr id="4" name="Slide Number Placeholder 3"/>
          <p:cNvSpPr>
            <a:spLocks noGrp="1"/>
          </p:cNvSpPr>
          <p:nvPr>
            <p:ph type="sldNum" sz="quarter" idx="5"/>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Microsoft's experience with consumer passkey adoption offers valuable lessons for enterprise implementation.</a:t>
            </a:r>
            <a:r>
              <a:rPr lang="da-DK"/>
              <a:t> Yes, </a:t>
            </a:r>
            <a:r>
              <a:rPr lang="da-DK" err="1"/>
              <a:t>you</a:t>
            </a:r>
            <a:r>
              <a:rPr lang="da-DK"/>
              <a:t> </a:t>
            </a:r>
            <a:r>
              <a:rPr lang="da-DK" err="1"/>
              <a:t>can</a:t>
            </a:r>
            <a:r>
              <a:rPr lang="da-DK"/>
              <a:t> go and register a </a:t>
            </a:r>
            <a:r>
              <a:rPr lang="da-DK" err="1"/>
              <a:t>Passkey</a:t>
            </a:r>
            <a:r>
              <a:rPr lang="da-DK"/>
              <a:t> on </a:t>
            </a:r>
            <a:r>
              <a:rPr lang="da-DK" err="1"/>
              <a:t>your</a:t>
            </a:r>
            <a:r>
              <a:rPr lang="da-DK"/>
              <a:t> Personal </a:t>
            </a:r>
            <a:r>
              <a:rPr lang="da-DK" err="1"/>
              <a:t>Microsoftt</a:t>
            </a:r>
            <a:r>
              <a:rPr lang="da-DK"/>
              <a:t> Online </a:t>
            </a:r>
            <a:r>
              <a:rPr lang="da-DK" err="1"/>
              <a:t>account</a:t>
            </a:r>
            <a:r>
              <a:rPr lang="da-DK"/>
              <a:t> </a:t>
            </a:r>
            <a:r>
              <a:rPr lang="da-DK" err="1"/>
              <a:t>today</a:t>
            </a:r>
            <a:r>
              <a:rPr lang="da-DK"/>
              <a:t>!</a:t>
            </a:r>
            <a:br>
              <a:rPr lang="da-DK"/>
            </a:br>
            <a:r>
              <a:t>Their research found that proactive nudges at key authentication points were far more effective than passive options in account settings - about 25% of users who saw a nudge engaged with it, five times higher than expected. Messaging focused on security and speed benefits resonated more strongly than ease of use. Setting passkeys as the default authentication method when available significantly increased adoption. And they found that gradual, persistent encouragement was more effective than forced adoption. These insights can help organizations develop more effective user adoption strategies for their passkey implementations.</a:t>
            </a:r>
          </a:p>
        </p:txBody>
      </p:sp>
      <p:sp>
        <p:nvSpPr>
          <p:cNvPr id="4" name="Slide Number Placeholder 3"/>
          <p:cNvSpPr>
            <a:spLocks noGrp="1"/>
          </p:cNvSpPr>
          <p:nvPr>
            <p:ph type="sldNum" sz="quarter" idx="5"/>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Based on successful case studies and best practices, we recommend a phased approach to passkey implementation. Start with a pilot phase targeting your IT department and security-conscious users who can provide valuable feedback. Next, move to a high-value phase focusing on privileged accounts and access to sensitive data - these are the accounts that benefit most from enhanced security. Then proceed to general availability with an opt-in period, allowing users to voluntarily adopt passkeys while you gather data on usage patterns and support needs. Finally, make passkeys the standard method while maintaining traditional fallbacks for edge cases. This gradual approach minimizes disruption while maximizing security benefits where they matter most.</a:t>
            </a:r>
          </a:p>
        </p:txBody>
      </p:sp>
      <p:sp>
        <p:nvSpPr>
          <p:cNvPr id="4" name="Slide Number Placeholder 3"/>
          <p:cNvSpPr>
            <a:spLocks noGrp="1"/>
          </p:cNvSpPr>
          <p:nvPr>
            <p:ph type="sldNum" sz="quarter" idx="5"/>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Proper technical preparation is crucial for successful passkey implementation. Start by ensuring your Conditional Access policies are compatible with passkeys and won't create unintended barriers. Test thoroughly with all common browsers and devices in your environment, as the experience can vary. Prepare comprehensive support documentation and training materials tailored to your organization's specific implementation. Configure monitoring and reporting to track adoption metrics and identify potential issues early. And establish clear fallback procedures for edge cases where passkeys might not work as expected. This preparation will significantly smooth the implementation process and reduce support burden during rollout.</a:t>
            </a:r>
          </a:p>
        </p:txBody>
      </p:sp>
      <p:sp>
        <p:nvSpPr>
          <p:cNvPr id="4" name="Slide Number Placeholder 3"/>
          <p:cNvSpPr>
            <a:spLocks noGrp="1"/>
          </p:cNvSpPr>
          <p:nvPr>
            <p:ph type="sldNum" sz="quarter" idx="5"/>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Effective user communication is perhaps the most critical success factor for passkey adoption. Focus your messaging on both security and convenience benefits - Microsoft's research shows these resonate most strongly with users. Provide clear, concise instructions with visual guides for different devices and scenarios. Offer multiple support channels during the transition, including documentation, help desk support, and possibly peer champions who can assist colleagues. Share success metrics to build momentum and create positive reinforcement. And address concerns proactively with comprehensive FAQ resources. Remember that for many users, this represents a significant change in behavior, so clear communication is essential for reducing resistance.</a:t>
            </a:r>
          </a:p>
        </p:txBody>
      </p:sp>
      <p:sp>
        <p:nvSpPr>
          <p:cNvPr id="4" name="Slide Number Placeholder 3"/>
          <p:cNvSpPr>
            <a:spLocks noGrp="1"/>
          </p:cNvSpPr>
          <p:nvPr>
            <p:ph type="sldNum" sz="quarter" idx="5"/>
          </p:nvPr>
        </p:nvSpPr>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Let’s </a:t>
            </a:r>
            <a:r>
              <a:rPr lang="da-DK" err="1"/>
              <a:t>quickly</a:t>
            </a:r>
            <a:r>
              <a:rPr lang="da-DK"/>
              <a:t> </a:t>
            </a:r>
            <a:r>
              <a:t>look at another successful implementation: a financial services organization that implemented passkeys in Microsoft Entra ID. They piloted the technology with their IT department and high-risk users first, created detailed training and support resources, and implemented a gradual rollout with an opt-in period before making it mandatory. They used device-bound passkeys specifically for privileged accounts and sensitive operations, and integrated the solution with their existing security monitoring.</a:t>
            </a:r>
          </a:p>
          <a:p>
            <a:endParaRPr/>
          </a:p>
          <a:p>
            <a:r>
              <a:t>The results were impressive: a 92% reduction in successful phishing attacks, a 78% decrease in password reset requests, and a 64% reduction in authentication-related support tickets. They also improved their compliance posture for regulatory requirements and saw enhanced user satisfaction with the authentication experience. This case study demonstrates how a well-planned implementation can deliver significant security and operational benefits.</a:t>
            </a:r>
          </a:p>
        </p:txBody>
      </p:sp>
      <p:sp>
        <p:nvSpPr>
          <p:cNvPr id="4" name="Slide Number Placeholder 3"/>
          <p:cNvSpPr>
            <a:spLocks noGrp="1"/>
          </p:cNvSpPr>
          <p:nvPr>
            <p:ph type="sldNum" sz="quarter" idx="5"/>
          </p:nvPr>
        </p:nvSpPr>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final case study is a healthcare provider network with unique requirements. They implemented passkeys alongside existing authentication methods rather than replacing them entirely. They created specialized workflows for clinical versus administrative staff, recognizing their different needs and constraints. They used conditional access policies to enforce passkey use specifically for sensitive data access. They provided dedicated support resources during the transition and carefully integrated the solution with clinical workflows to minimize disruption.</a:t>
            </a:r>
          </a:p>
          <a:p>
            <a:endParaRPr/>
          </a:p>
          <a:p>
            <a:r>
              <a:t>The results included a 76% reduction in authentication time for clinical staff - a significant efficiency gain in time-sensitive healthcare environments. They improved compliance with regulatory requirements like HIPAA, decreased security incidents related to credential theft by 89%, and enhanced user satisfaction scores for the authentication process. Importantly, they maintained emergency access capabilities while improving security. This case study highlights the importance of adapting your implementation to your organization's specific needs and workflows.</a:t>
            </a:r>
          </a:p>
        </p:txBody>
      </p:sp>
      <p:sp>
        <p:nvSpPr>
          <p:cNvPr id="4" name="Slide Number Placeholder 3"/>
          <p:cNvSpPr>
            <a:spLocks noGrp="1"/>
          </p:cNvSpPr>
          <p:nvPr>
            <p:ph type="sldNum" sz="quarter" idx="5"/>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Looking across successful implementations, several common patterns emerge. A phased approach that starts small and expands strategically allows you to learn and adapt before full deployment. Executive support with visible leadership buy-in and advocacy helps overcome organizational resistance</a:t>
            </a:r>
            <a:r>
              <a:rPr lang="da-DK"/>
              <a:t> – </a:t>
            </a:r>
            <a:r>
              <a:rPr lang="da-DK" err="1"/>
              <a:t>this</a:t>
            </a:r>
            <a:r>
              <a:rPr lang="da-DK"/>
              <a:t> is </a:t>
            </a:r>
            <a:r>
              <a:rPr lang="da-DK" err="1"/>
              <a:t>why</a:t>
            </a:r>
            <a:r>
              <a:rPr lang="da-DK"/>
              <a:t> </a:t>
            </a:r>
            <a:r>
              <a:rPr lang="da-DK" err="1"/>
              <a:t>targeting</a:t>
            </a:r>
            <a:r>
              <a:rPr lang="da-DK"/>
              <a:t> C-</a:t>
            </a:r>
            <a:r>
              <a:rPr lang="da-DK" err="1"/>
              <a:t>level</a:t>
            </a:r>
            <a:r>
              <a:rPr lang="da-DK"/>
              <a:t> as </a:t>
            </a:r>
            <a:r>
              <a:rPr lang="da-DK" err="1"/>
              <a:t>early</a:t>
            </a:r>
            <a:r>
              <a:rPr lang="da-DK"/>
              <a:t> as </a:t>
            </a:r>
            <a:r>
              <a:rPr lang="da-DK" err="1"/>
              <a:t>possible</a:t>
            </a:r>
            <a:r>
              <a:rPr lang="da-DK"/>
              <a:t> is </a:t>
            </a:r>
            <a:r>
              <a:rPr lang="da-DK" err="1"/>
              <a:t>important</a:t>
            </a:r>
            <a:r>
              <a:rPr lang="da-DK"/>
              <a:t>!</a:t>
            </a:r>
            <a:r>
              <a:t> Clear communication that sets appropriate expectations and explains benefits drives user adoption. Comprehensive testing that verifies compatibility across all systems prevents unexpected issues. Dedicated support resources during the transition period reduce user frustration</a:t>
            </a:r>
            <a:r>
              <a:rPr lang="da-DK"/>
              <a:t> </a:t>
            </a:r>
            <a:r>
              <a:rPr lang="da-DK" err="1"/>
              <a:t>if</a:t>
            </a:r>
            <a:r>
              <a:rPr lang="da-DK"/>
              <a:t> </a:t>
            </a:r>
            <a:r>
              <a:rPr lang="da-DK" err="1"/>
              <a:t>you</a:t>
            </a:r>
            <a:r>
              <a:rPr lang="da-DK"/>
              <a:t> have the </a:t>
            </a:r>
            <a:r>
              <a:rPr lang="da-DK" err="1"/>
              <a:t>staff</a:t>
            </a:r>
            <a:r>
              <a:rPr lang="da-DK"/>
              <a:t> to support </a:t>
            </a:r>
            <a:r>
              <a:rPr lang="da-DK" err="1"/>
              <a:t>this</a:t>
            </a:r>
            <a:r>
              <a:t>. And ongoing monitoring and feedback mechanisms allow you to continuously improve based on real-world data. </a:t>
            </a:r>
            <a:br>
              <a:rPr lang="da-DK"/>
            </a:br>
            <a:endParaRPr lang="da-DK"/>
          </a:p>
          <a:p>
            <a:r>
              <a:rPr lang="da-DK"/>
              <a:t>Of </a:t>
            </a:r>
            <a:r>
              <a:rPr lang="da-DK" err="1"/>
              <a:t>course</a:t>
            </a:r>
            <a:r>
              <a:rPr lang="da-DK"/>
              <a:t> </a:t>
            </a:r>
            <a:r>
              <a:rPr lang="da-DK" err="1"/>
              <a:t>these</a:t>
            </a:r>
            <a:r>
              <a:rPr lang="da-DK"/>
              <a:t> </a:t>
            </a:r>
            <a:r>
              <a:rPr lang="da-DK" err="1"/>
              <a:t>things</a:t>
            </a:r>
            <a:r>
              <a:rPr lang="da-DK"/>
              <a:t> </a:t>
            </a:r>
            <a:r>
              <a:rPr lang="da-DK" err="1"/>
              <a:t>can</a:t>
            </a:r>
            <a:r>
              <a:rPr lang="da-DK"/>
              <a:t> </a:t>
            </a:r>
            <a:r>
              <a:rPr lang="da-DK" err="1"/>
              <a:t>depend</a:t>
            </a:r>
            <a:r>
              <a:rPr lang="da-DK"/>
              <a:t> on </a:t>
            </a:r>
            <a:r>
              <a:rPr lang="da-DK" err="1"/>
              <a:t>internal</a:t>
            </a:r>
            <a:r>
              <a:rPr lang="da-DK"/>
              <a:t> factors like time and budget. </a:t>
            </a:r>
            <a:r>
              <a:rPr lang="da-DK" err="1"/>
              <a:t>We</a:t>
            </a:r>
            <a:r>
              <a:rPr lang="da-DK"/>
              <a:t> </a:t>
            </a:r>
            <a:r>
              <a:rPr lang="da-DK" err="1"/>
              <a:t>can’t</a:t>
            </a:r>
            <a:r>
              <a:rPr lang="da-DK"/>
              <a:t> </a:t>
            </a:r>
            <a:r>
              <a:rPr lang="da-DK" err="1"/>
              <a:t>advise</a:t>
            </a:r>
            <a:r>
              <a:rPr lang="da-DK"/>
              <a:t> on </a:t>
            </a:r>
            <a:r>
              <a:rPr lang="da-DK" err="1"/>
              <a:t>that</a:t>
            </a:r>
            <a:r>
              <a:rPr lang="da-DK"/>
              <a:t>. BUT, </a:t>
            </a:r>
            <a:r>
              <a:rPr lang="da-DK" err="1"/>
              <a:t>if</a:t>
            </a:r>
            <a:r>
              <a:rPr lang="da-DK"/>
              <a:t> </a:t>
            </a:r>
            <a:r>
              <a:rPr lang="da-DK" err="1"/>
              <a:t>your</a:t>
            </a:r>
            <a:r>
              <a:rPr lang="da-DK"/>
              <a:t> budget </a:t>
            </a:r>
            <a:r>
              <a:rPr lang="da-DK" err="1"/>
              <a:t>allows</a:t>
            </a:r>
            <a:r>
              <a:rPr lang="da-DK"/>
              <a:t> – please </a:t>
            </a:r>
            <a:r>
              <a:rPr lang="da-DK" err="1"/>
              <a:t>consider</a:t>
            </a:r>
            <a:r>
              <a:rPr lang="da-DK"/>
              <a:t> </a:t>
            </a:r>
            <a:r>
              <a:rPr lang="da-DK" err="1"/>
              <a:t>telling</a:t>
            </a:r>
            <a:r>
              <a:rPr lang="da-DK"/>
              <a:t> the users </a:t>
            </a:r>
            <a:r>
              <a:rPr lang="da-DK" err="1"/>
              <a:t>they</a:t>
            </a:r>
            <a:r>
              <a:rPr lang="da-DK"/>
              <a:t> </a:t>
            </a:r>
            <a:r>
              <a:rPr lang="da-DK" err="1"/>
              <a:t>can</a:t>
            </a:r>
            <a:r>
              <a:rPr lang="da-DK"/>
              <a:t> </a:t>
            </a:r>
            <a:r>
              <a:rPr lang="da-DK" err="1"/>
              <a:t>keep</a:t>
            </a:r>
            <a:r>
              <a:rPr lang="da-DK"/>
              <a:t> the </a:t>
            </a:r>
            <a:r>
              <a:rPr lang="da-DK" err="1"/>
              <a:t>physical</a:t>
            </a:r>
            <a:r>
              <a:rPr lang="da-DK"/>
              <a:t> security </a:t>
            </a:r>
            <a:r>
              <a:rPr lang="da-DK" err="1"/>
              <a:t>key</a:t>
            </a:r>
            <a:r>
              <a:rPr lang="da-DK"/>
              <a:t>, </a:t>
            </a:r>
            <a:r>
              <a:rPr lang="da-DK" err="1"/>
              <a:t>if</a:t>
            </a:r>
            <a:r>
              <a:rPr lang="da-DK"/>
              <a:t> </a:t>
            </a:r>
            <a:r>
              <a:rPr lang="da-DK" err="1"/>
              <a:t>that</a:t>
            </a:r>
            <a:r>
              <a:rPr lang="da-DK"/>
              <a:t> is the solution </a:t>
            </a:r>
            <a:r>
              <a:rPr lang="da-DK" err="1"/>
              <a:t>you</a:t>
            </a:r>
            <a:r>
              <a:rPr lang="da-DK"/>
              <a:t> </a:t>
            </a:r>
            <a:r>
              <a:rPr lang="da-DK" err="1"/>
              <a:t>implement</a:t>
            </a:r>
            <a:r>
              <a:rPr lang="da-DK"/>
              <a:t> for </a:t>
            </a:r>
            <a:r>
              <a:rPr lang="da-DK" err="1"/>
              <a:t>access</a:t>
            </a:r>
            <a:r>
              <a:rPr lang="da-DK"/>
              <a:t>. </a:t>
            </a:r>
            <a:r>
              <a:rPr lang="da-DK" err="1"/>
              <a:t>We</a:t>
            </a:r>
            <a:r>
              <a:rPr lang="da-DK"/>
              <a:t> have </a:t>
            </a:r>
            <a:r>
              <a:rPr lang="da-DK" err="1"/>
              <a:t>seen</a:t>
            </a:r>
            <a:r>
              <a:rPr lang="da-DK"/>
              <a:t> </a:t>
            </a:r>
            <a:r>
              <a:rPr lang="da-DK" err="1"/>
              <a:t>that</a:t>
            </a:r>
            <a:r>
              <a:rPr lang="da-DK"/>
              <a:t> </a:t>
            </a:r>
            <a:r>
              <a:rPr lang="da-DK" err="1"/>
              <a:t>this</a:t>
            </a:r>
            <a:r>
              <a:rPr lang="da-DK"/>
              <a:t> </a:t>
            </a:r>
            <a:r>
              <a:rPr lang="da-DK" err="1"/>
              <a:t>makes</a:t>
            </a:r>
            <a:r>
              <a:rPr lang="da-DK"/>
              <a:t> </a:t>
            </a:r>
            <a:r>
              <a:rPr lang="da-DK" err="1"/>
              <a:t>them</a:t>
            </a:r>
            <a:r>
              <a:rPr lang="da-DK"/>
              <a:t> </a:t>
            </a:r>
            <a:r>
              <a:rPr lang="da-DK" err="1"/>
              <a:t>less</a:t>
            </a:r>
            <a:r>
              <a:rPr lang="da-DK"/>
              <a:t> </a:t>
            </a:r>
            <a:r>
              <a:rPr lang="da-DK" err="1"/>
              <a:t>likely</a:t>
            </a:r>
            <a:r>
              <a:rPr lang="da-DK"/>
              <a:t> to </a:t>
            </a:r>
            <a:r>
              <a:rPr lang="da-DK" err="1"/>
              <a:t>forget</a:t>
            </a:r>
            <a:r>
              <a:rPr lang="da-DK"/>
              <a:t> the </a:t>
            </a:r>
            <a:r>
              <a:rPr lang="da-DK" err="1"/>
              <a:t>key</a:t>
            </a:r>
            <a:r>
              <a:rPr lang="da-DK"/>
              <a:t> </a:t>
            </a:r>
            <a:r>
              <a:rPr lang="da-DK" err="1"/>
              <a:t>some</a:t>
            </a:r>
            <a:r>
              <a:rPr lang="da-DK"/>
              <a:t> </a:t>
            </a:r>
            <a:r>
              <a:rPr lang="da-DK" err="1"/>
              <a:t>place</a:t>
            </a:r>
            <a:r>
              <a:rPr lang="da-DK"/>
              <a:t>, and generally </a:t>
            </a:r>
            <a:r>
              <a:rPr lang="da-DK" err="1"/>
              <a:t>they</a:t>
            </a:r>
            <a:r>
              <a:rPr lang="da-DK"/>
              <a:t> </a:t>
            </a:r>
            <a:r>
              <a:rPr lang="da-DK" err="1"/>
              <a:t>take</a:t>
            </a:r>
            <a:r>
              <a:rPr lang="da-DK"/>
              <a:t> </a:t>
            </a:r>
            <a:r>
              <a:rPr lang="da-DK" err="1"/>
              <a:t>better</a:t>
            </a:r>
            <a:r>
              <a:rPr lang="da-DK"/>
              <a:t> acre of it </a:t>
            </a:r>
            <a:r>
              <a:rPr lang="da-DK" err="1"/>
              <a:t>if</a:t>
            </a:r>
            <a:r>
              <a:rPr lang="da-DK"/>
              <a:t> </a:t>
            </a:r>
            <a:r>
              <a:rPr lang="da-DK" err="1"/>
              <a:t>their</a:t>
            </a:r>
            <a:r>
              <a:rPr lang="da-DK"/>
              <a:t> XBOX </a:t>
            </a:r>
            <a:r>
              <a:rPr lang="da-DK" err="1"/>
              <a:t>account</a:t>
            </a:r>
            <a:r>
              <a:rPr lang="da-DK"/>
              <a:t> is </a:t>
            </a:r>
            <a:r>
              <a:rPr lang="da-DK" err="1"/>
              <a:t>tied</a:t>
            </a:r>
            <a:r>
              <a:rPr lang="da-DK"/>
              <a:t> to it.</a:t>
            </a:r>
            <a:endParaRPr/>
          </a:p>
        </p:txBody>
      </p:sp>
      <p:sp>
        <p:nvSpPr>
          <p:cNvPr id="4" name="Slide Number Placeholder 3"/>
          <p:cNvSpPr>
            <a:spLocks noGrp="1"/>
          </p:cNvSpPr>
          <p:nvPr>
            <p:ph type="sldNum" sz="quarter" idx="5"/>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Looking beyond the immediate future, passkeys enable several strategic opportunities that truly make them "awesome." They represent a path to eliminating passwords from the entire ecosystem, not just individual applications. They can integrate with emerging decentralized identity systems, potentially transforming how identity works on the internet. The same technology can expand to physical access control and other use cases beyond digital authentication</a:t>
            </a:r>
            <a:r>
              <a:rPr lang="da-DK"/>
              <a:t> (</a:t>
            </a:r>
            <a:r>
              <a:rPr lang="da-DK" err="1"/>
              <a:t>Many</a:t>
            </a:r>
            <a:r>
              <a:rPr lang="da-DK"/>
              <a:t> </a:t>
            </a:r>
            <a:r>
              <a:rPr lang="da-DK" err="1"/>
              <a:t>building</a:t>
            </a:r>
            <a:r>
              <a:rPr lang="da-DK"/>
              <a:t> </a:t>
            </a:r>
            <a:r>
              <a:rPr lang="da-DK" err="1"/>
              <a:t>access</a:t>
            </a:r>
            <a:r>
              <a:rPr lang="da-DK"/>
              <a:t> systems support NFC </a:t>
            </a:r>
            <a:r>
              <a:rPr lang="da-DK" err="1"/>
              <a:t>Passkeys</a:t>
            </a:r>
            <a:r>
              <a:rPr lang="da-DK"/>
              <a:t>)</a:t>
            </a:r>
            <a:r>
              <a:t>. Users could enjoy unified authentication across work and personal contexts, reducing cognitive load and improving security habits. And perhaps most significantly for enterprises, passkeys enable a true Zero Trust implementation by providing high-assurance authentication for every access decision. These strategic opportunities make passkeys not just an authentication improvement, but a fundamental shift in how we approach identity and security.</a:t>
            </a:r>
          </a:p>
        </p:txBody>
      </p:sp>
      <p:sp>
        <p:nvSpPr>
          <p:cNvPr id="4" name="Slide Number Placeholder 3"/>
          <p:cNvSpPr>
            <a:spLocks noGrp="1"/>
          </p:cNvSpPr>
          <p:nvPr>
            <p:ph type="sldNum" sz="quarter" idx="5"/>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We've now explored the complete passkey journey in Microsoft Entra ID. We've seen "The Good" - the compelling security and user experience benefits that make passkeys worth implementing. We've honestly discussed "The Meh" - the implementation challenges you should be aware of to plan effectively. And we've delved into "The Awesome" - the exciting future developments and strategic opportunities that make passkeys a transformative technology. As we move to our conclusion, let's summarize the key takeaways and provide you with practical next steps for your own passkey implementation journey.</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There are two main types of passkeys: device-bound and </a:t>
            </a:r>
            <a:r>
              <a:rPr err="1"/>
              <a:t>syncable</a:t>
            </a:r>
            <a:r>
              <a:t>. Device-bound passkeys are stored in a secure hardware element and never leave the device. Examples include FIDO2 security keys, Windows Hello, and device-bound passkeys in Microsoft Authenticator. These offer the highest level of security but are limited to the device they're created on. </a:t>
            </a:r>
            <a:r>
              <a:rPr err="1"/>
              <a:t>Syncable</a:t>
            </a:r>
            <a:r>
              <a:t> passkeys, on the other hand, can be synchronized across devices and backed up to a cloud account. Examples include passkeys in iCloud Keychain and Google Password Manager. These offer more convenience but introduce additional security considerations around the synchronization process. Microsoft is investing in both types for Entra ID, with device-bound passkeys available now and </a:t>
            </a:r>
            <a:r>
              <a:rPr err="1"/>
              <a:t>syncable</a:t>
            </a:r>
            <a:r>
              <a:t> passkeys on the roadmap.</a:t>
            </a:r>
          </a:p>
        </p:txBody>
      </p:sp>
      <p:sp>
        <p:nvSpPr>
          <p:cNvPr id="4" name="Slide Number Placeholder 3"/>
          <p:cNvSpPr>
            <a:spLocks noGrp="1"/>
          </p:cNvSpPr>
          <p:nvPr>
            <p:ph type="sldNum" sz="quarter" idx="5"/>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As we near the conclusion of our session, let's discuss some common pitfalls organizations encounter when implementing passkeys in Microsoft Entra ID and how to avoid them. The top mistakes include insufficient testing across browsers and devices, leading to unexpected compatibility issues; inadequate user communication and training, resulting in resistance and confusion; conflicting Conditional Access policies that can create authentication barriers; overlooking break-glass account procedures, which can lead to administrative lockouts; and underestimating the support requirements during the transition period. Being aware of these pitfalls can help you develop a more effective implementation strategy.</a:t>
            </a:r>
          </a:p>
        </p:txBody>
      </p:sp>
      <p:sp>
        <p:nvSpPr>
          <p:cNvPr id="4" name="Slide Number Placeholder 3"/>
          <p:cNvSpPr>
            <a:spLocks noGrp="1"/>
          </p:cNvSpPr>
          <p:nvPr>
            <p:ph type="sldNum" sz="quarter" idx="5"/>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summarize our discussion of pitfalls and solutions, here's a checklist of key success factors for your passkey implementation. Ensure you have comprehensive testing across all browsers and devices in your environment. Develop clear, benefit-focused user communication that emphasizes security and speed. Design your Conditional Access policies carefully to avoid conflicts and barriers. Establish robust break-glass procedures for emergency access. Prepare your support resources thoroughly before rollout begins. And implement in phases with feedback loops to continuously improve your approach.</a:t>
            </a:r>
          </a:p>
          <a:p>
            <a:endParaRPr/>
          </a:p>
          <a:p>
            <a:r>
              <a:t>This checklist isn't exhaustive, but focusing on these key areas will help you avoid the most common pitfalls and set your organization up for a successful passkey implementation. Remember that the goal isn't just to deploy a new technology, but to improve your overall security posture while enhancing the user experience. A thoughtful, well-planned approach will help you achieve both objectives.</a:t>
            </a:r>
          </a:p>
          <a:p>
            <a:r>
              <a:t># Conclusion and Resources Slides</a:t>
            </a:r>
          </a:p>
        </p:txBody>
      </p:sp>
      <p:sp>
        <p:nvSpPr>
          <p:cNvPr id="4" name="Slide Number Placeholder 3"/>
          <p:cNvSpPr>
            <a:spLocks noGrp="1"/>
          </p:cNvSpPr>
          <p:nvPr>
            <p:ph type="sldNum" sz="quarter" idx="5"/>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As we conclude our session, let's summarize the key takeaways. Passkeys in Microsoft Entra ID offer compelling security benefits that eliminate an estimated 99% of identity attacks by removing passwords from the equation. While the current implementation has challenges, the benefits generally outweigh the limitations for most organizations. Microsoft is actively addressing the shortcomings with regular improvements, as we've seen with the February 2025 update that removed mandatory key restrictions. Looking ahead, synced passkeys will transform the authentication landscape by addressing the device-binding limitations. And regardless of your timeline, successful implementation requires careful planning and communication. The journey to passwordless authentication is worthwhile, but it requires thoughtful execution.</a:t>
            </a:r>
          </a:p>
        </p:txBody>
      </p:sp>
      <p:sp>
        <p:nvSpPr>
          <p:cNvPr id="4" name="Slide Number Placeholder 3"/>
          <p:cNvSpPr>
            <a:spLocks noGrp="1"/>
          </p:cNvSpPr>
          <p:nvPr>
            <p:ph type="sldNum" sz="quarter" idx="5"/>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Here's a strategic roadmap for implementing passkeys in your organization. Start with an assessment phase of 1-2 months to evaluate your current authentication landscape, identify high-value use cases, and define clear success metrics. Then move to a pilot phase of 2-3 months where you deploy to IT and security teams, test with various devices and scenarios, and refine your support processes based on real-world feedback.</a:t>
            </a:r>
          </a:p>
          <a:p>
            <a:endParaRPr/>
          </a:p>
          <a:p>
            <a:r>
              <a:t>Next, proceed to a targeted rollout over 3-6 months, implementing passkeys for high-value accounts like executives and administrators, gathering feedback and metrics, and optimizing the user experience. Finally, expand to enterprise deployment over 6-12 months, rolling out to all users, integrating passkeys with your identity lifecycle management, and measuring your results against your defined success metrics.</a:t>
            </a:r>
          </a:p>
          <a:p>
            <a:endParaRPr/>
          </a:p>
          <a:p>
            <a:r>
              <a:t>This phased approach minimizes risk while maximizing security benefits where they matter most. The timeline can be adjusted based on your organization's size and complexity, but the sequential approach remains valuable regardless of scale.</a:t>
            </a:r>
          </a:p>
        </p:txBody>
      </p:sp>
      <p:sp>
        <p:nvSpPr>
          <p:cNvPr id="4" name="Slide Number Placeholder 3"/>
          <p:cNvSpPr>
            <a:spLocks noGrp="1"/>
          </p:cNvSpPr>
          <p:nvPr>
            <p:ph type="sldNum" sz="quarter" idx="5"/>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help you on your implementation journey, here are some valuable resources. Microsoft provides comprehensive documentation on enabling passkeys in your organization, understanding passwordless authentication options, and configuring Conditional Access policies. These official resources are regularly updated as the technology evolves.</a:t>
            </a:r>
          </a:p>
          <a:p>
            <a:endParaRPr/>
          </a:p>
          <a:p>
            <a:r>
              <a:t>Community resources include the Microsoft Tech Community for Identity and Authentication, where you can ask questions and learn from others' experiences. The FIDO Alliance offers excellent resources on passkeys, including implementation guidelines and best practices. And the Microsoft Entra Identity Blog provides insights into the latest developments and roadmap.</a:t>
            </a:r>
          </a:p>
          <a:p>
            <a:endParaRPr/>
          </a:p>
          <a:p>
            <a:r>
              <a:t>I encourage you to bookmark these resources and refer to them as you plan and execute your passkey implementation. They'll help you stay informed about best practices and upcoming features that might influence your strategy.</a:t>
            </a:r>
          </a:p>
        </p:txBody>
      </p:sp>
      <p:sp>
        <p:nvSpPr>
          <p:cNvPr id="4" name="Slide Number Placeholder 3"/>
          <p:cNvSpPr>
            <a:spLocks noGrp="1"/>
          </p:cNvSpPr>
          <p:nvPr>
            <p:ph type="sldNum" sz="quarter" idx="5"/>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As we've discussed, passkeys in Microsoft Entra ID are rapidly evolving, with significant developments on the horizon. To stay informed, follow the Microsoft 365 Roadmap, which provides estimated release dates for upcoming features. Consider joining the Microsoft Entra Private Preview Program to get early access to new capabilities and provide feedback that shapes the final implementation.</a:t>
            </a:r>
          </a:p>
          <a:p>
            <a:endParaRPr/>
          </a:p>
          <a:p>
            <a:r>
              <a:t>Regularly monitor the "What's New in Microsoft Entra" documentation, which is updated monthly with the latest features and improvements. Participate in the Microsoft Tech Community to learn from peers and Microsoft experts. And attend events like Microsoft Ignite and MEM Summit, where new features and roadmaps are often announced.</a:t>
            </a:r>
          </a:p>
          <a:p>
            <a:endParaRPr/>
          </a:p>
          <a:p>
            <a:r>
              <a:t>Staying informed about these developments will help you adapt your implementation strategy as new capabilities become available, particularly as Microsoft moves toward supporting synced passkeys in Entra ID.</a:t>
            </a:r>
          </a:p>
        </p:txBody>
      </p:sp>
      <p:sp>
        <p:nvSpPr>
          <p:cNvPr id="4" name="Slide Number Placeholder 3"/>
          <p:cNvSpPr>
            <a:spLocks noGrp="1"/>
          </p:cNvSpPr>
          <p:nvPr>
            <p:ph type="sldNum" sz="quarter" idx="5"/>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We've covered a lot of ground today, and now we'd like to open the floor for questions. Whether you have questions about implementation strategies, specific technical challenges, use cases in your organization, or roadmap considerations, we're here to help. Don't hesitate to reach out to us after the session as well - our contact information is on the screen, and we're always happy to continue the conversation.</a:t>
            </a:r>
          </a:p>
          <a:p>
            <a:endParaRPr/>
          </a:p>
          <a:p>
            <a:r>
              <a:t>[Handle Q&amp;A session, addressing questions from the audience]</a:t>
            </a:r>
          </a:p>
        </p:txBody>
      </p:sp>
      <p:sp>
        <p:nvSpPr>
          <p:cNvPr id="4" name="Slide Number Placeholder 3"/>
          <p:cNvSpPr>
            <a:spLocks noGrp="1"/>
          </p:cNvSpPr>
          <p:nvPr>
            <p:ph type="sldNum" sz="quarter" idx="5"/>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Thank you all for joining us today for our deep dive into "Passkeys in Microsoft Entra ID: The Good, The Meh, and The Awesome!" We hope you've gained valuable insights into the current state of passkeys, the challenges you might face, and the exciting developments on the horizon.</a:t>
            </a:r>
          </a:p>
          <a:p>
            <a:endParaRPr/>
          </a:p>
          <a:p>
            <a:r>
              <a:t>The key message we want to leave you with is that passkeys in Microsoft Entra ID represent the future of authentication - they're more secure, more convenient, and continuously improving. While there are challenges in the current implementation, the benefits generally outweigh the limitations, and Microsoft is actively addressing the shortcomings.</a:t>
            </a:r>
          </a:p>
          <a:p>
            <a:endParaRPr/>
          </a:p>
          <a:p>
            <a:r>
              <a:t>As next steps, we encourage you to review the resources we've shared, assess your current authentication landscape, and start planning your passkey implementation journey. And please don't hesitate to reach out if you need guidance along the way.</a:t>
            </a:r>
          </a:p>
          <a:p>
            <a:endParaRPr/>
          </a:p>
          <a:p>
            <a:r>
              <a:t>Safe travels home, and we hope to see you at future events!</a:t>
            </a:r>
          </a:p>
        </p:txBody>
      </p:sp>
      <p:sp>
        <p:nvSpPr>
          <p:cNvPr id="4" name="Slide Number Placeholder 3"/>
          <p:cNvSpPr>
            <a:spLocks noGrp="1"/>
          </p:cNvSpPr>
          <p:nvPr>
            <p:ph type="sldNum" sz="quarter" idx="5"/>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first major pitfall is insufficient testing. Passkey behavior can vary across browsers, with Chrome, Edge, Safari, and Firefox all implementing the </a:t>
            </a:r>
            <a:r>
              <a:rPr err="1"/>
              <a:t>WebAuthn</a:t>
            </a:r>
            <a:r>
              <a:t> standard slightly differently. There are also device-specific implementation differences between iOS, Android, and Windows devices. Authentication flows might work perfectly in your test environment but break in specific real-world scenarios. And there can be unexpected interactions with existing policies and configurations.</a:t>
            </a:r>
          </a:p>
          <a:p>
            <a:endParaRPr/>
          </a:p>
          <a:p>
            <a:r>
              <a:t>To address this, create a comprehensive test matrix covering all common browsers and devices in your environment. Test with both managed and unmanaged devices to understand the full range of user experiences. Verify all authentication scenarios, including edge cases like device loss or biometric failures. And implement in phases with feedback loops after each phase, allowing you to identify and address issues before they affect your entire organization. This thorough testing approach will significantly reduce disruption during your rollout.</a:t>
            </a:r>
          </a:p>
        </p:txBody>
      </p:sp>
      <p:sp>
        <p:nvSpPr>
          <p:cNvPr id="4" name="Slide Number Placeholder 3"/>
          <p:cNvSpPr>
            <a:spLocks noGrp="1"/>
          </p:cNvSpPr>
          <p:nvPr>
            <p:ph type="sldNum" sz="quarter" idx="5"/>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Inadequate user communication is another common pitfall. Users often don't understand the benefits or process of using passkeys, leading to low adoption. Technical terminology like "FIDO2" or even "passkey" can create confusion. There's natural resistance to changing familiar authentication habits, especially for something as fundamental as how users sign in. And inconsistent messaging across departments can undermine the implementation effort.</a:t>
            </a:r>
          </a:p>
          <a:p>
            <a:endParaRPr/>
          </a:p>
          <a:p>
            <a:r>
              <a:t>The solution starts with focusing on benefits that resonate with users - Microsoft's research shows that security and speed are the most compelling advantages to highlight. Use clear, non-technical language with visual guides that show exactly what users need to do. Provide multiple communication channels and formats to accommodate different learning preferences. And ensure consistent messaging from all stakeholders, including executive leadership, IT, security, and help desk teams. Effective communication is often the difference between a successful implementation and one that faces significant resistance.</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Let's look at how passkey support has evolved in Microsoft Entra ID. The journey began with support for FIDO2 security keys, which laid the groundwork for passkeys. In 2024, Microsoft rebranded this feature to "Passkeys (FIDO2)" in the admin portal, aligning with industry terminology. Early 2025 saw the introduction of device-bound passkeys in Microsoft Authenticator, expanding the options beyond hardware security keys. A significant improvement came in </a:t>
            </a:r>
            <a:r>
              <a:rPr lang="da-DK" dirty="0" err="1"/>
              <a:t>february</a:t>
            </a:r>
            <a:r>
              <a:rPr lang="da-DK" dirty="0"/>
              <a:t>,</a:t>
            </a:r>
            <a:r>
              <a:rPr dirty="0"/>
              <a:t> when attestation no longer required key restrictions, simplifying the implementation process. This evolution shows Microsoft's commitment to </a:t>
            </a:r>
            <a:r>
              <a:rPr dirty="0" err="1"/>
              <a:t>passwordless</a:t>
            </a:r>
            <a:r>
              <a:rPr dirty="0"/>
              <a:t> authentication and their strategy of supporting both device-bound and </a:t>
            </a:r>
            <a:r>
              <a:rPr dirty="0" err="1"/>
              <a:t>syncable</a:t>
            </a:r>
            <a:r>
              <a:rPr dirty="0"/>
              <a:t> passkeys</a:t>
            </a:r>
            <a:r>
              <a:rPr lang="da-DK" dirty="0"/>
              <a:t>. I have </a:t>
            </a:r>
            <a:r>
              <a:rPr lang="da-DK" dirty="0" err="1"/>
              <a:t>personally</a:t>
            </a:r>
            <a:r>
              <a:rPr lang="da-DK" dirty="0"/>
              <a:t> </a:t>
            </a:r>
            <a:r>
              <a:rPr lang="da-DK" dirty="0" err="1"/>
              <a:t>been</a:t>
            </a:r>
            <a:r>
              <a:rPr lang="da-DK" dirty="0"/>
              <a:t> </a:t>
            </a:r>
            <a:r>
              <a:rPr lang="da-DK" dirty="0" err="1"/>
              <a:t>using</a:t>
            </a:r>
            <a:r>
              <a:rPr lang="da-DK" dirty="0"/>
              <a:t> it in all </a:t>
            </a:r>
            <a:r>
              <a:rPr lang="da-DK" dirty="0" err="1"/>
              <a:t>my</a:t>
            </a:r>
            <a:r>
              <a:rPr lang="da-DK" dirty="0"/>
              <a:t> </a:t>
            </a:r>
            <a:r>
              <a:rPr lang="da-DK" dirty="0" err="1"/>
              <a:t>own</a:t>
            </a:r>
            <a:r>
              <a:rPr lang="da-DK" dirty="0"/>
              <a:t> and </a:t>
            </a:r>
            <a:r>
              <a:rPr lang="da-DK" dirty="0" err="1"/>
              <a:t>customer</a:t>
            </a:r>
            <a:r>
              <a:rPr lang="da-DK" dirty="0"/>
              <a:t> </a:t>
            </a:r>
            <a:r>
              <a:rPr lang="da-DK" dirty="0" err="1"/>
              <a:t>tenants</a:t>
            </a:r>
            <a:r>
              <a:rPr lang="da-DK" dirty="0"/>
              <a:t> for 6 </a:t>
            </a:r>
            <a:r>
              <a:rPr lang="da-DK" dirty="0" err="1"/>
              <a:t>years</a:t>
            </a:r>
            <a:r>
              <a:rPr lang="da-DK" dirty="0"/>
              <a:t> </a:t>
            </a:r>
            <a:r>
              <a:rPr lang="da-DK" dirty="0" err="1"/>
              <a:t>now</a:t>
            </a:r>
            <a:r>
              <a:rPr lang="da-DK" dirty="0"/>
              <a:t>!</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Conditional Access conflicts can create significant challenges during passkey implementation. Passkey policies might conflict with existing requirements, creating unexpected authentication barriers. Device compliance requirements can prevent passkey use on BYOD devices, limiting adoption. Authentication strength requirements might inadvertently create lockouts for certain user groups. And there's inherent complexity in managing multiple authentication methods during the transition period.</a:t>
            </a:r>
          </a:p>
          <a:p>
            <a:endParaRPr/>
          </a:p>
          <a:p>
            <a:r>
              <a:t>To address these challenges, start by auditing your existing policies before implementing passkeys to identify potential conflicts. Test new policies in report-only mode before enforcement to understand their impact. Create clear exception processes for edge cases where passkeys might not be feasible. And implement a staged policy rollout that aligns with your user adoption strategy. The US Department of Labor case study we discussed earlier provides an excellent example of using report-only mode effectively to identify and address policy conflicts before they became problems.</a:t>
            </a:r>
          </a:p>
        </p:txBody>
      </p:sp>
      <p:sp>
        <p:nvSpPr>
          <p:cNvPr id="4" name="Slide Number Placeholder 3"/>
          <p:cNvSpPr>
            <a:spLocks noGrp="1"/>
          </p:cNvSpPr>
          <p:nvPr>
            <p:ph type="sldNum" sz="quarter" idx="5"/>
          </p:nvPr>
        </p:nvSpPr>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Overlooking break-glass account procedures is a particularly dangerous pitfall. Administrative accounts might get locked out due to passkey requirements, especially if administrators are testing on their own accounts. Emergency access procedures often aren't updated to account for </a:t>
            </a:r>
            <a:r>
              <a:rPr err="1"/>
              <a:t>passwordless</a:t>
            </a:r>
            <a:r>
              <a:t> authentication. There's an inherent tension between securing privileged accounts with strong authentication and ensuring emergency access when needed. And organizations frequently fail to test their emergency scenarios thoroughly.</a:t>
            </a:r>
          </a:p>
          <a:p>
            <a:endParaRPr/>
          </a:p>
          <a:p>
            <a:r>
              <a:t>To address this, create dedicated break-glass accounts with alternative authentication methods that don’t </a:t>
            </a:r>
            <a:r>
              <a:rPr lang="da-DK" err="1"/>
              <a:t>exclusively</a:t>
            </a:r>
            <a:r>
              <a:rPr lang="da-DK"/>
              <a:t> </a:t>
            </a:r>
            <a:r>
              <a:t>rely on passkeys</a:t>
            </a:r>
            <a:r>
              <a:rPr lang="da-DK"/>
              <a:t> due to new MFA </a:t>
            </a:r>
            <a:r>
              <a:rPr lang="da-DK" err="1"/>
              <a:t>enforcements</a:t>
            </a:r>
            <a:r>
              <a:rPr lang="da-DK"/>
              <a:t> in </a:t>
            </a:r>
            <a:r>
              <a:rPr lang="da-DK" err="1"/>
              <a:t>Azure</a:t>
            </a:r>
            <a:r>
              <a:t>. Document and regularly test your emergency access procedures to ensure they work when needed. Consider using Temporary Access Pass for emergency scenarios - it provides time-limited access without requiring permanent credentials. And carefully balance your security requirements with operational resilience. Remember that the most secure system is useless if legitimate administrators can't access it when needed.</a:t>
            </a:r>
          </a:p>
        </p:txBody>
      </p:sp>
      <p:sp>
        <p:nvSpPr>
          <p:cNvPr id="4" name="Slide Number Placeholder 3"/>
          <p:cNvSpPr>
            <a:spLocks noGrp="1"/>
          </p:cNvSpPr>
          <p:nvPr>
            <p:ph type="sldNum" sz="quarter" idx="5"/>
          </p:nvPr>
        </p:nvSpPr>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Finally, many organizations underestimate the support requirements during the transition to passkeys. Help desk volume often spikes during the initial rollout as users encounter unfamiliar processes. Support staff may be unprepared for passkey-specific issues if they haven't received proper training. There might be a lack of troubleshooting tools and procedures specific to passkey authentication. And insufficient self-service recovery options can increase the burden on your help desk.</a:t>
            </a:r>
          </a:p>
          <a:p>
            <a:endParaRPr/>
          </a:p>
          <a:p>
            <a:r>
              <a:t>To mitigate these issues, train your support staff thoroughly before the user rollout begins, ensuring they understand how passkeys work and common troubleshooting steps. Create passkey-specific troubleshooting guides that address the most frequent issues. Implement monitoring to identify systemic issues quickly rather than treating each case individually. And develop self-service options for common scenarios like device migration or passkey recovery. These preparations will significantly reduce the support burden during your transition and improve the overall user experience.</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As of April 2025, here's where we stand with passkeys in Microsoft Entra ID. Organizations can implement device-bound passkeys on FIDO2 security keys</a:t>
            </a:r>
            <a:r>
              <a:rPr lang="da-DK"/>
              <a:t>, </a:t>
            </a:r>
            <a:r>
              <a:rPr lang="da-DK" err="1"/>
              <a:t>WHfB</a:t>
            </a:r>
            <a:r>
              <a:t> and in the Microsoft Authenticator app on both iOS and Android. These passkeys integrate with Conditional Access policies, allowing for granular control over authentication requirements. Microsoft Authenticator is now FIPS 140-3 compliant for all Microsoft Entra authentications, including device-bound passkeys, which is important for organizations with strict regulatory requirements. Additionally, the authentication methods migration wizard has been released to general availability, helping organizations transition to modern authentication methods including passkeys</a:t>
            </a:r>
            <a:r>
              <a:rPr lang="da-DK"/>
              <a:t> in a </a:t>
            </a:r>
            <a:r>
              <a:rPr lang="da-DK" err="1"/>
              <a:t>few</a:t>
            </a:r>
            <a:r>
              <a:rPr lang="da-DK"/>
              <a:t> </a:t>
            </a:r>
            <a:r>
              <a:rPr lang="da-DK" err="1"/>
              <a:t>clicks</a:t>
            </a:r>
            <a:r>
              <a:t>. This represents a solid foundation, though there are still areas for improvement, which we'll discuss in "The Meh" section.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K"/>
              <a:t>So, Given the recent improvements in Passkey support in Entra ID, I just wanted to highlight this nice inforgraphic from Microsoft that you might stuble across on the internet, which seems to need an update!</a:t>
            </a:r>
          </a:p>
        </p:txBody>
      </p:sp>
      <p:sp>
        <p:nvSpPr>
          <p:cNvPr id="4" name="Slide Number Placeholder 3"/>
          <p:cNvSpPr>
            <a:spLocks noGrp="1"/>
          </p:cNvSpPr>
          <p:nvPr>
            <p:ph type="sldNum" sz="quarter" idx="5"/>
          </p:nvPr>
        </p:nvSpPr>
        <p:spPr/>
        <p:txBody>
          <a:bodyPr/>
          <a:lstStyle/>
          <a:p>
            <a:fld id="{EA0996A4-3777-694D-BFDE-A96191598918}" type="slidenum">
              <a:rPr lang="en-DK" smtClean="0"/>
              <a:t>7</a:t>
            </a:fld>
            <a:endParaRPr lang="en-DK"/>
          </a:p>
        </p:txBody>
      </p:sp>
    </p:spTree>
    <p:extLst>
      <p:ext uri="{BB962C8B-B14F-4D97-AF65-F5344CB8AC3E}">
        <p14:creationId xmlns:p14="http://schemas.microsoft.com/office/powerpoint/2010/main" val="158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25896-80FF-DD79-A9AC-ACA797E72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04FD9E-5335-A513-8FAB-0B27778449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B68764-56F9-D3E7-79CC-F6251B6A6C60}"/>
              </a:ext>
            </a:extLst>
          </p:cNvPr>
          <p:cNvSpPr>
            <a:spLocks noGrp="1"/>
          </p:cNvSpPr>
          <p:nvPr>
            <p:ph type="body" idx="1"/>
          </p:nvPr>
        </p:nvSpPr>
        <p:spPr/>
        <p:txBody>
          <a:bodyPr/>
          <a:lstStyle/>
          <a:p>
            <a:r>
              <a:rPr lang="en-DK"/>
              <a:t>There! We fixed it for them! </a:t>
            </a:r>
            <a:br>
              <a:rPr lang="en-DK"/>
            </a:br>
            <a:r>
              <a:rPr lang="en-DK"/>
              <a:t>While Phone Sign-In (aka. PSI) is great, is </a:t>
            </a:r>
            <a:r>
              <a:rPr lang="en-GB"/>
              <a:t>I</a:t>
            </a:r>
            <a:r>
              <a:rPr lang="en-DK"/>
              <a:t> not as all as secure as a Device-Bound Passkey!</a:t>
            </a:r>
          </a:p>
        </p:txBody>
      </p:sp>
      <p:sp>
        <p:nvSpPr>
          <p:cNvPr id="4" name="Slide Number Placeholder 3">
            <a:extLst>
              <a:ext uri="{FF2B5EF4-FFF2-40B4-BE49-F238E27FC236}">
                <a16:creationId xmlns:a16="http://schemas.microsoft.com/office/drawing/2014/main" id="{9FA06A49-AD38-7DE9-A788-98FD1D08CB54}"/>
              </a:ext>
            </a:extLst>
          </p:cNvPr>
          <p:cNvSpPr>
            <a:spLocks noGrp="1"/>
          </p:cNvSpPr>
          <p:nvPr>
            <p:ph type="sldNum" sz="quarter" idx="5"/>
          </p:nvPr>
        </p:nvSpPr>
        <p:spPr/>
        <p:txBody>
          <a:bodyPr/>
          <a:lstStyle/>
          <a:p>
            <a:fld id="{EA0996A4-3777-694D-BFDE-A96191598918}" type="slidenum">
              <a:rPr lang="en-DK" smtClean="0"/>
              <a:t>8</a:t>
            </a:fld>
            <a:endParaRPr lang="en-DK"/>
          </a:p>
        </p:txBody>
      </p:sp>
    </p:spTree>
    <p:extLst>
      <p:ext uri="{BB962C8B-B14F-4D97-AF65-F5344CB8AC3E}">
        <p14:creationId xmlns:p14="http://schemas.microsoft.com/office/powerpoint/2010/main" val="3118179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Now that we understand what passkeys are and how they've evolved in Microsoft Entra ID, let's dive into the compelling benefits that make passkeys worth implementing. We'll </a:t>
            </a:r>
            <a:r>
              <a:rPr lang="da-DK"/>
              <a:t>talk </a:t>
            </a:r>
            <a:r>
              <a:rPr lang="da-DK" err="1"/>
              <a:t>about</a:t>
            </a:r>
            <a:r>
              <a:t> how passkeys enhance security against modern threats, improve the user experience, reduce administrative burden, and align strategically with the direction of the industry. These benefits make a strong case for organizations to start their journey toward </a:t>
            </a:r>
            <a:r>
              <a:rPr err="1"/>
              <a:t>passwordless</a:t>
            </a:r>
            <a:r>
              <a:t> authentication with passkeys, even as the technology continues to mature.</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81000" y="1091520"/>
            <a:ext cx="7181640" cy="686880"/>
          </a:xfrm>
          <a:prstGeom prst="rect">
            <a:avLst/>
          </a:prstGeom>
          <a:noFill/>
          <a:ln w="0">
            <a:noFill/>
          </a:ln>
        </p:spPr>
        <p:txBody>
          <a:bodyPr lIns="0" tIns="0" rIns="0" bIns="0" anchor="ctr">
            <a:noAutofit/>
          </a:bodyPr>
          <a:lstStyle/>
          <a:p>
            <a:endParaRPr lang="en-NO" sz="1350" b="0" strike="noStrike" spc="-1">
              <a:solidFill>
                <a:srgbClr val="000000"/>
              </a:solidFill>
              <a:latin typeface="Space Grotesk"/>
            </a:endParaRPr>
          </a:p>
        </p:txBody>
      </p:sp>
      <p:sp>
        <p:nvSpPr>
          <p:cNvPr id="25" name="PlaceHolder 2"/>
          <p:cNvSpPr>
            <a:spLocks noGrp="1"/>
          </p:cNvSpPr>
          <p:nvPr>
            <p:ph/>
          </p:nvPr>
        </p:nvSpPr>
        <p:spPr>
          <a:xfrm>
            <a:off x="981000" y="2031120"/>
            <a:ext cx="718164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26" name="PlaceHolder 3"/>
          <p:cNvSpPr>
            <a:spLocks noGrp="1"/>
          </p:cNvSpPr>
          <p:nvPr>
            <p:ph/>
          </p:nvPr>
        </p:nvSpPr>
        <p:spPr>
          <a:xfrm>
            <a:off x="981000" y="3371400"/>
            <a:ext cx="718164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81000" y="1091520"/>
            <a:ext cx="7181640" cy="686880"/>
          </a:xfrm>
          <a:prstGeom prst="rect">
            <a:avLst/>
          </a:prstGeom>
          <a:noFill/>
          <a:ln w="0">
            <a:noFill/>
          </a:ln>
        </p:spPr>
        <p:txBody>
          <a:bodyPr lIns="0" tIns="0" rIns="0" bIns="0" anchor="ctr">
            <a:noAutofit/>
          </a:bodyPr>
          <a:lstStyle/>
          <a:p>
            <a:endParaRPr lang="en-NO" sz="1350" b="0" strike="noStrike" spc="-1">
              <a:solidFill>
                <a:srgbClr val="000000"/>
              </a:solidFill>
              <a:latin typeface="Space Grotesk"/>
            </a:endParaRPr>
          </a:p>
        </p:txBody>
      </p:sp>
      <p:sp>
        <p:nvSpPr>
          <p:cNvPr id="28" name="PlaceHolder 2"/>
          <p:cNvSpPr>
            <a:spLocks noGrp="1"/>
          </p:cNvSpPr>
          <p:nvPr>
            <p:ph/>
          </p:nvPr>
        </p:nvSpPr>
        <p:spPr>
          <a:xfrm>
            <a:off x="981000" y="2031120"/>
            <a:ext cx="350460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29" name="PlaceHolder 3"/>
          <p:cNvSpPr>
            <a:spLocks noGrp="1"/>
          </p:cNvSpPr>
          <p:nvPr>
            <p:ph/>
          </p:nvPr>
        </p:nvSpPr>
        <p:spPr>
          <a:xfrm>
            <a:off x="4661280" y="2031120"/>
            <a:ext cx="350460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30" name="PlaceHolder 4"/>
          <p:cNvSpPr>
            <a:spLocks noGrp="1"/>
          </p:cNvSpPr>
          <p:nvPr>
            <p:ph/>
          </p:nvPr>
        </p:nvSpPr>
        <p:spPr>
          <a:xfrm>
            <a:off x="981000" y="3371400"/>
            <a:ext cx="350460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31" name="PlaceHolder 5"/>
          <p:cNvSpPr>
            <a:spLocks noGrp="1"/>
          </p:cNvSpPr>
          <p:nvPr>
            <p:ph/>
          </p:nvPr>
        </p:nvSpPr>
        <p:spPr>
          <a:xfrm>
            <a:off x="4661280" y="3371400"/>
            <a:ext cx="350460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981000" y="1091520"/>
            <a:ext cx="7181640" cy="686880"/>
          </a:xfrm>
          <a:prstGeom prst="rect">
            <a:avLst/>
          </a:prstGeom>
          <a:noFill/>
          <a:ln w="0">
            <a:noFill/>
          </a:ln>
        </p:spPr>
        <p:txBody>
          <a:bodyPr lIns="0" tIns="0" rIns="0" bIns="0" anchor="ctr">
            <a:noAutofit/>
          </a:bodyPr>
          <a:lstStyle/>
          <a:p>
            <a:endParaRPr lang="en-NO" sz="1350" b="0" strike="noStrike" spc="-1">
              <a:solidFill>
                <a:srgbClr val="000000"/>
              </a:solidFill>
              <a:latin typeface="Space Grotesk"/>
            </a:endParaRPr>
          </a:p>
        </p:txBody>
      </p:sp>
      <p:sp>
        <p:nvSpPr>
          <p:cNvPr id="33" name="PlaceHolder 2"/>
          <p:cNvSpPr>
            <a:spLocks noGrp="1"/>
          </p:cNvSpPr>
          <p:nvPr>
            <p:ph/>
          </p:nvPr>
        </p:nvSpPr>
        <p:spPr>
          <a:xfrm>
            <a:off x="981000" y="2031120"/>
            <a:ext cx="231228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34" name="PlaceHolder 3"/>
          <p:cNvSpPr>
            <a:spLocks noGrp="1"/>
          </p:cNvSpPr>
          <p:nvPr>
            <p:ph/>
          </p:nvPr>
        </p:nvSpPr>
        <p:spPr>
          <a:xfrm>
            <a:off x="3409200" y="2031120"/>
            <a:ext cx="231228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35" name="PlaceHolder 4"/>
          <p:cNvSpPr>
            <a:spLocks noGrp="1"/>
          </p:cNvSpPr>
          <p:nvPr>
            <p:ph/>
          </p:nvPr>
        </p:nvSpPr>
        <p:spPr>
          <a:xfrm>
            <a:off x="5837400" y="2031120"/>
            <a:ext cx="231228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36" name="PlaceHolder 5"/>
          <p:cNvSpPr>
            <a:spLocks noGrp="1"/>
          </p:cNvSpPr>
          <p:nvPr>
            <p:ph/>
          </p:nvPr>
        </p:nvSpPr>
        <p:spPr>
          <a:xfrm>
            <a:off x="981000" y="3371400"/>
            <a:ext cx="231228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37" name="PlaceHolder 6"/>
          <p:cNvSpPr>
            <a:spLocks noGrp="1"/>
          </p:cNvSpPr>
          <p:nvPr>
            <p:ph/>
          </p:nvPr>
        </p:nvSpPr>
        <p:spPr>
          <a:xfrm>
            <a:off x="3409200" y="3371400"/>
            <a:ext cx="231228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38" name="PlaceHolder 7"/>
          <p:cNvSpPr>
            <a:spLocks noGrp="1"/>
          </p:cNvSpPr>
          <p:nvPr>
            <p:ph/>
          </p:nvPr>
        </p:nvSpPr>
        <p:spPr>
          <a:xfrm>
            <a:off x="5837400" y="3371400"/>
            <a:ext cx="231228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981000" y="1091520"/>
            <a:ext cx="7181640" cy="686880"/>
          </a:xfrm>
          <a:prstGeom prst="rect">
            <a:avLst/>
          </a:prstGeom>
          <a:noFill/>
          <a:ln w="0">
            <a:noFill/>
          </a:ln>
        </p:spPr>
        <p:txBody>
          <a:bodyPr lIns="0" tIns="0" rIns="0" bIns="0" anchor="ctr">
            <a:noAutofit/>
          </a:bodyPr>
          <a:lstStyle/>
          <a:p>
            <a:endParaRPr lang="en-NO" sz="1350" b="0" strike="noStrike" spc="-1">
              <a:solidFill>
                <a:srgbClr val="000000"/>
              </a:solidFill>
              <a:latin typeface="Space Grotesk"/>
            </a:endParaRPr>
          </a:p>
        </p:txBody>
      </p:sp>
      <p:sp>
        <p:nvSpPr>
          <p:cNvPr id="4" name="PlaceHolder 2"/>
          <p:cNvSpPr>
            <a:spLocks noGrp="1"/>
          </p:cNvSpPr>
          <p:nvPr>
            <p:ph type="subTitle"/>
          </p:nvPr>
        </p:nvSpPr>
        <p:spPr>
          <a:xfrm>
            <a:off x="981000" y="2031120"/>
            <a:ext cx="7181640" cy="2565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981000" y="1091520"/>
            <a:ext cx="7181640" cy="686880"/>
          </a:xfrm>
          <a:prstGeom prst="rect">
            <a:avLst/>
          </a:prstGeom>
          <a:noFill/>
          <a:ln w="0">
            <a:noFill/>
          </a:ln>
        </p:spPr>
        <p:txBody>
          <a:bodyPr lIns="0" tIns="0" rIns="0" bIns="0" anchor="ctr">
            <a:noAutofit/>
          </a:bodyPr>
          <a:lstStyle/>
          <a:p>
            <a:endParaRPr lang="en-NO" sz="1350" b="0" strike="noStrike" spc="-1">
              <a:solidFill>
                <a:srgbClr val="000000"/>
              </a:solidFill>
              <a:latin typeface="Space Grotesk"/>
            </a:endParaRPr>
          </a:p>
        </p:txBody>
      </p:sp>
      <p:sp>
        <p:nvSpPr>
          <p:cNvPr id="6" name="PlaceHolder 2"/>
          <p:cNvSpPr>
            <a:spLocks noGrp="1"/>
          </p:cNvSpPr>
          <p:nvPr>
            <p:ph/>
          </p:nvPr>
        </p:nvSpPr>
        <p:spPr>
          <a:xfrm>
            <a:off x="981000" y="2031120"/>
            <a:ext cx="7181640" cy="256572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81000" y="1091520"/>
            <a:ext cx="7181640" cy="686880"/>
          </a:xfrm>
          <a:prstGeom prst="rect">
            <a:avLst/>
          </a:prstGeom>
          <a:noFill/>
          <a:ln w="0">
            <a:noFill/>
          </a:ln>
        </p:spPr>
        <p:txBody>
          <a:bodyPr lIns="0" tIns="0" rIns="0" bIns="0" anchor="ctr">
            <a:noAutofit/>
          </a:bodyPr>
          <a:lstStyle/>
          <a:p>
            <a:endParaRPr lang="en-NO" sz="1350" b="0" strike="noStrike" spc="-1">
              <a:solidFill>
                <a:srgbClr val="000000"/>
              </a:solidFill>
              <a:latin typeface="Space Grotesk"/>
            </a:endParaRPr>
          </a:p>
        </p:txBody>
      </p:sp>
      <p:sp>
        <p:nvSpPr>
          <p:cNvPr id="8" name="PlaceHolder 2"/>
          <p:cNvSpPr>
            <a:spLocks noGrp="1"/>
          </p:cNvSpPr>
          <p:nvPr>
            <p:ph/>
          </p:nvPr>
        </p:nvSpPr>
        <p:spPr>
          <a:xfrm>
            <a:off x="981000" y="2031120"/>
            <a:ext cx="3504600" cy="256572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9" name="PlaceHolder 3"/>
          <p:cNvSpPr>
            <a:spLocks noGrp="1"/>
          </p:cNvSpPr>
          <p:nvPr>
            <p:ph/>
          </p:nvPr>
        </p:nvSpPr>
        <p:spPr>
          <a:xfrm>
            <a:off x="4661280" y="2031120"/>
            <a:ext cx="3504600" cy="256572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981000" y="1091520"/>
            <a:ext cx="7181640" cy="686880"/>
          </a:xfrm>
          <a:prstGeom prst="rect">
            <a:avLst/>
          </a:prstGeom>
          <a:noFill/>
          <a:ln w="0">
            <a:noFill/>
          </a:ln>
        </p:spPr>
        <p:txBody>
          <a:bodyPr lIns="0" tIns="0" rIns="0" bIns="0" anchor="ctr">
            <a:noAutofit/>
          </a:bodyPr>
          <a:lstStyle/>
          <a:p>
            <a:endParaRPr lang="en-NO" sz="1350" b="0" strike="noStrike" spc="-1">
              <a:solidFill>
                <a:srgbClr val="000000"/>
              </a:solidFill>
              <a:latin typeface="Space Grotes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981000" y="1091520"/>
            <a:ext cx="7181640" cy="3185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981000" y="1091520"/>
            <a:ext cx="7181640" cy="686880"/>
          </a:xfrm>
          <a:prstGeom prst="rect">
            <a:avLst/>
          </a:prstGeom>
          <a:noFill/>
          <a:ln w="0">
            <a:noFill/>
          </a:ln>
        </p:spPr>
        <p:txBody>
          <a:bodyPr lIns="0" tIns="0" rIns="0" bIns="0" anchor="ctr">
            <a:noAutofit/>
          </a:bodyPr>
          <a:lstStyle/>
          <a:p>
            <a:endParaRPr lang="en-NO" sz="1350" b="0" strike="noStrike" spc="-1">
              <a:solidFill>
                <a:srgbClr val="000000"/>
              </a:solidFill>
              <a:latin typeface="Space Grotesk"/>
            </a:endParaRPr>
          </a:p>
        </p:txBody>
      </p:sp>
      <p:sp>
        <p:nvSpPr>
          <p:cNvPr id="13" name="PlaceHolder 2"/>
          <p:cNvSpPr>
            <a:spLocks noGrp="1"/>
          </p:cNvSpPr>
          <p:nvPr>
            <p:ph/>
          </p:nvPr>
        </p:nvSpPr>
        <p:spPr>
          <a:xfrm>
            <a:off x="981000" y="2031120"/>
            <a:ext cx="350460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14" name="PlaceHolder 3"/>
          <p:cNvSpPr>
            <a:spLocks noGrp="1"/>
          </p:cNvSpPr>
          <p:nvPr>
            <p:ph/>
          </p:nvPr>
        </p:nvSpPr>
        <p:spPr>
          <a:xfrm>
            <a:off x="4661280" y="2031120"/>
            <a:ext cx="3504600" cy="256572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15" name="PlaceHolder 4"/>
          <p:cNvSpPr>
            <a:spLocks noGrp="1"/>
          </p:cNvSpPr>
          <p:nvPr>
            <p:ph/>
          </p:nvPr>
        </p:nvSpPr>
        <p:spPr>
          <a:xfrm>
            <a:off x="981000" y="3371400"/>
            <a:ext cx="350460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81000" y="1091520"/>
            <a:ext cx="7181640" cy="686880"/>
          </a:xfrm>
          <a:prstGeom prst="rect">
            <a:avLst/>
          </a:prstGeom>
          <a:noFill/>
          <a:ln w="0">
            <a:noFill/>
          </a:ln>
        </p:spPr>
        <p:txBody>
          <a:bodyPr lIns="0" tIns="0" rIns="0" bIns="0" anchor="ctr">
            <a:noAutofit/>
          </a:bodyPr>
          <a:lstStyle/>
          <a:p>
            <a:endParaRPr lang="en-NO" sz="1350" b="0" strike="noStrike" spc="-1">
              <a:solidFill>
                <a:srgbClr val="000000"/>
              </a:solidFill>
              <a:latin typeface="Space Grotesk"/>
            </a:endParaRPr>
          </a:p>
        </p:txBody>
      </p:sp>
      <p:sp>
        <p:nvSpPr>
          <p:cNvPr id="17" name="PlaceHolder 2"/>
          <p:cNvSpPr>
            <a:spLocks noGrp="1"/>
          </p:cNvSpPr>
          <p:nvPr>
            <p:ph/>
          </p:nvPr>
        </p:nvSpPr>
        <p:spPr>
          <a:xfrm>
            <a:off x="981000" y="2031120"/>
            <a:ext cx="3504600" cy="256572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18" name="PlaceHolder 3"/>
          <p:cNvSpPr>
            <a:spLocks noGrp="1"/>
          </p:cNvSpPr>
          <p:nvPr>
            <p:ph/>
          </p:nvPr>
        </p:nvSpPr>
        <p:spPr>
          <a:xfrm>
            <a:off x="4661280" y="2031120"/>
            <a:ext cx="350460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19" name="PlaceHolder 4"/>
          <p:cNvSpPr>
            <a:spLocks noGrp="1"/>
          </p:cNvSpPr>
          <p:nvPr>
            <p:ph/>
          </p:nvPr>
        </p:nvSpPr>
        <p:spPr>
          <a:xfrm>
            <a:off x="4661280" y="3371400"/>
            <a:ext cx="350460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81000" y="1091520"/>
            <a:ext cx="7181640" cy="686880"/>
          </a:xfrm>
          <a:prstGeom prst="rect">
            <a:avLst/>
          </a:prstGeom>
          <a:noFill/>
          <a:ln w="0">
            <a:noFill/>
          </a:ln>
        </p:spPr>
        <p:txBody>
          <a:bodyPr lIns="0" tIns="0" rIns="0" bIns="0" anchor="ctr">
            <a:noAutofit/>
          </a:bodyPr>
          <a:lstStyle/>
          <a:p>
            <a:endParaRPr lang="en-NO" sz="1350" b="0" strike="noStrike" spc="-1">
              <a:solidFill>
                <a:srgbClr val="000000"/>
              </a:solidFill>
              <a:latin typeface="Space Grotesk"/>
            </a:endParaRPr>
          </a:p>
        </p:txBody>
      </p:sp>
      <p:sp>
        <p:nvSpPr>
          <p:cNvPr id="21" name="PlaceHolder 2"/>
          <p:cNvSpPr>
            <a:spLocks noGrp="1"/>
          </p:cNvSpPr>
          <p:nvPr>
            <p:ph/>
          </p:nvPr>
        </p:nvSpPr>
        <p:spPr>
          <a:xfrm>
            <a:off x="981000" y="2031120"/>
            <a:ext cx="350460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22" name="PlaceHolder 3"/>
          <p:cNvSpPr>
            <a:spLocks noGrp="1"/>
          </p:cNvSpPr>
          <p:nvPr>
            <p:ph/>
          </p:nvPr>
        </p:nvSpPr>
        <p:spPr>
          <a:xfrm>
            <a:off x="4661280" y="2031120"/>
            <a:ext cx="350460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
        <p:nvSpPr>
          <p:cNvPr id="23" name="PlaceHolder 4"/>
          <p:cNvSpPr>
            <a:spLocks noGrp="1"/>
          </p:cNvSpPr>
          <p:nvPr>
            <p:ph/>
          </p:nvPr>
        </p:nvSpPr>
        <p:spPr>
          <a:xfrm>
            <a:off x="981000" y="3371400"/>
            <a:ext cx="7181640" cy="1223640"/>
          </a:xfrm>
          <a:prstGeom prst="rect">
            <a:avLst/>
          </a:prstGeom>
          <a:noFill/>
          <a:ln w="0">
            <a:noFill/>
          </a:ln>
        </p:spPr>
        <p:txBody>
          <a:bodyPr lIns="0" tIns="0" rIns="0" bIns="0" anchor="t">
            <a:normAutofit/>
          </a:bodyPr>
          <a:lstStyle/>
          <a:p>
            <a:pPr>
              <a:lnSpc>
                <a:spcPts val="1950"/>
              </a:lnSpc>
              <a:spcBef>
                <a:spcPts val="1417"/>
              </a:spcBef>
              <a:buNone/>
            </a:pPr>
            <a:endParaRPr lang="en-NO" sz="1500" b="0" strike="noStrike" spc="-1">
              <a:solidFill>
                <a:srgbClr val="FFFFF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853"/>
        </a:solidFill>
        <a:effectLst/>
      </p:bgPr>
    </p:bg>
    <p:spTree>
      <p:nvGrpSpPr>
        <p:cNvPr id="1" name=""/>
        <p:cNvGrpSpPr/>
        <p:nvPr/>
      </p:nvGrpSpPr>
      <p:grpSpPr>
        <a:xfrm>
          <a:off x="0" y="0"/>
          <a:ext cx="0" cy="0"/>
          <a:chOff x="0" y="0"/>
          <a:chExt cx="0" cy="0"/>
        </a:xfrm>
      </p:grpSpPr>
      <p:sp>
        <p:nvSpPr>
          <p:cNvPr id="4" name="PlaceHolder 1"/>
          <p:cNvSpPr>
            <a:spLocks noGrp="1"/>
          </p:cNvSpPr>
          <p:nvPr>
            <p:ph type="body"/>
          </p:nvPr>
        </p:nvSpPr>
        <p:spPr>
          <a:xfrm>
            <a:off x="981000" y="2031120"/>
            <a:ext cx="7181640" cy="2565720"/>
          </a:xfrm>
          <a:prstGeom prst="rect">
            <a:avLst/>
          </a:prstGeom>
          <a:noFill/>
          <a:ln w="0">
            <a:noFill/>
          </a:ln>
        </p:spPr>
        <p:txBody>
          <a:bodyPr numCol="2" spcCol="0" anchor="t">
            <a:noAutofit/>
          </a:bodyPr>
          <a:lstStyle/>
          <a:p>
            <a:pPr marL="257040" indent="-257040">
              <a:lnSpc>
                <a:spcPts val="1950"/>
              </a:lnSpc>
              <a:spcBef>
                <a:spcPts val="751"/>
              </a:spcBef>
              <a:buClr>
                <a:srgbClr val="FFFFFF"/>
              </a:buClr>
              <a:buFont typeface="System Font Regular"/>
              <a:buChar char="●"/>
            </a:pPr>
            <a:r>
              <a:rPr lang="en-GB" sz="1500" b="0" strike="noStrike" spc="-1">
                <a:solidFill>
                  <a:srgbClr val="FFFFFF"/>
                </a:solidFill>
                <a:latin typeface="Arial"/>
              </a:rPr>
              <a:t>Click to edit Master text styles</a:t>
            </a:r>
            <a:endParaRPr lang="en-NO" sz="1500" b="0" strike="noStrike" spc="-1">
              <a:solidFill>
                <a:srgbClr val="FFFFFF"/>
              </a:solidFill>
              <a:latin typeface="Arial"/>
            </a:endParaRPr>
          </a:p>
          <a:p>
            <a:pPr marL="600120" lvl="1" indent="-257040">
              <a:lnSpc>
                <a:spcPts val="1950"/>
              </a:lnSpc>
              <a:spcBef>
                <a:spcPts val="374"/>
              </a:spcBef>
              <a:buClr>
                <a:srgbClr val="FFFFFF"/>
              </a:buClr>
              <a:buFont typeface="System Font Regular"/>
              <a:buChar char="○"/>
            </a:pPr>
            <a:r>
              <a:rPr lang="en-GB" sz="1500" b="0" strike="noStrike" spc="-1">
                <a:solidFill>
                  <a:srgbClr val="FFFFFF"/>
                </a:solidFill>
                <a:latin typeface="Arial"/>
              </a:rPr>
              <a:t>Second level</a:t>
            </a:r>
            <a:endParaRPr lang="en-NO" sz="1500" b="0" strike="noStrike" spc="-1">
              <a:solidFill>
                <a:srgbClr val="FFFFFF"/>
              </a:solidFill>
              <a:latin typeface="Arial"/>
            </a:endParaRPr>
          </a:p>
          <a:p>
            <a:pPr marL="857160" lvl="2" indent="-171360">
              <a:lnSpc>
                <a:spcPts val="1950"/>
              </a:lnSpc>
              <a:spcBef>
                <a:spcPts val="374"/>
              </a:spcBef>
              <a:buClr>
                <a:srgbClr val="FFFFFF"/>
              </a:buClr>
              <a:buFont typeface=".Hiragino Kaku Gothic Interface W3"/>
              <a:buChar char="▪"/>
            </a:pPr>
            <a:r>
              <a:rPr lang="en-GB" sz="1500" b="0" strike="noStrike" spc="-1">
                <a:solidFill>
                  <a:srgbClr val="FFFFFF"/>
                </a:solidFill>
                <a:latin typeface="Arial"/>
              </a:rPr>
              <a:t>Third level</a:t>
            </a:r>
            <a:endParaRPr lang="en-NO" sz="1500" b="0" strike="noStrike" spc="-1">
              <a:solidFill>
                <a:srgbClr val="FFFFFF"/>
              </a:solidFill>
              <a:latin typeface="Arial"/>
            </a:endParaRPr>
          </a:p>
          <a:p>
            <a:pPr marL="1285920" lvl="3" indent="-257040">
              <a:lnSpc>
                <a:spcPts val="1950"/>
              </a:lnSpc>
              <a:spcBef>
                <a:spcPts val="374"/>
              </a:spcBef>
              <a:buClr>
                <a:srgbClr val="FFFFFF"/>
              </a:buClr>
              <a:buFont typeface=".Hiragino Kaku Gothic Interface W3"/>
              <a:buChar char="▫"/>
            </a:pPr>
            <a:r>
              <a:rPr lang="en-GB" sz="1500" b="0" strike="noStrike" spc="-1">
                <a:solidFill>
                  <a:srgbClr val="FFFFFF"/>
                </a:solidFill>
                <a:latin typeface="Arial"/>
              </a:rPr>
              <a:t>Fourth level</a:t>
            </a:r>
            <a:endParaRPr lang="en-NO" sz="1500" b="0" strike="noStrike" spc="-1">
              <a:solidFill>
                <a:srgbClr val="FFFFFF"/>
              </a:solidFill>
              <a:latin typeface="Arial"/>
            </a:endParaRPr>
          </a:p>
          <a:p>
            <a:pPr marL="1542960" lvl="4" indent="-171360">
              <a:lnSpc>
                <a:spcPts val="1950"/>
              </a:lnSpc>
              <a:spcBef>
                <a:spcPts val="374"/>
              </a:spcBef>
              <a:buClr>
                <a:srgbClr val="FFFFFF"/>
              </a:buClr>
              <a:buFont typeface="Arial"/>
              <a:buChar char="•"/>
            </a:pPr>
            <a:r>
              <a:rPr lang="en-GB" sz="1500" b="0" strike="noStrike" spc="-1">
                <a:solidFill>
                  <a:srgbClr val="FFFFFF"/>
                </a:solidFill>
                <a:latin typeface="Arial"/>
              </a:rPr>
              <a:t>Fifth level</a:t>
            </a:r>
            <a:endParaRPr lang="en-NO" sz="1500" b="0" strike="noStrike" spc="-1">
              <a:solidFill>
                <a:srgbClr val="FFFFFF"/>
              </a:solidFill>
              <a:latin typeface="Arial"/>
            </a:endParaRPr>
          </a:p>
        </p:txBody>
      </p:sp>
      <p:sp>
        <p:nvSpPr>
          <p:cNvPr id="2" name="PlaceHolder 2"/>
          <p:cNvSpPr>
            <a:spLocks noGrp="1"/>
          </p:cNvSpPr>
          <p:nvPr>
            <p:ph type="title"/>
          </p:nvPr>
        </p:nvSpPr>
        <p:spPr>
          <a:xfrm>
            <a:off x="981000" y="1091520"/>
            <a:ext cx="7181640" cy="686880"/>
          </a:xfrm>
          <a:prstGeom prst="rect">
            <a:avLst/>
          </a:prstGeom>
          <a:noFill/>
          <a:ln w="0">
            <a:noFill/>
          </a:ln>
        </p:spPr>
        <p:txBody>
          <a:bodyPr anchor="b">
            <a:noAutofit/>
          </a:bodyPr>
          <a:lstStyle/>
          <a:p>
            <a:pPr>
              <a:lnSpc>
                <a:spcPts val="2849"/>
              </a:lnSpc>
              <a:buNone/>
            </a:pPr>
            <a:r>
              <a:rPr lang="en-GB" sz="2250" b="0" strike="noStrike" spc="-1">
                <a:solidFill>
                  <a:srgbClr val="FF3544"/>
                </a:solidFill>
                <a:latin typeface="Consolas"/>
              </a:rPr>
              <a:t>Click to edit Master title style</a:t>
            </a:r>
            <a:endParaRPr lang="en-NO" sz="2250" b="0" strike="noStrike" spc="-1">
              <a:solidFill>
                <a:srgbClr val="000000"/>
              </a:solidFill>
              <a:latin typeface="Space Grotes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Session Agenda</a:t>
            </a:r>
          </a:p>
        </p:txBody>
      </p:sp>
      <p:sp>
        <p:nvSpPr>
          <p:cNvPr id="3" name="TextBox 2"/>
          <p:cNvSpPr txBox="1"/>
          <p:nvPr/>
        </p:nvSpPr>
        <p:spPr>
          <a:xfrm>
            <a:off x="457200" y="1828800"/>
            <a:ext cx="8229600" cy="3025302"/>
          </a:xfrm>
          <a:prstGeom prst="rect">
            <a:avLst/>
          </a:prstGeom>
          <a:noFill/>
        </p:spPr>
        <p:txBody>
          <a:bodyPr wrap="none">
            <a:normAutofit/>
          </a:bodyPr>
          <a:lstStyle/>
          <a:p>
            <a:r>
              <a:rPr>
                <a:solidFill>
                  <a:srgbClr val="FFFFFF"/>
                </a:solidFill>
              </a:rPr>
              <a:t>• What</a:t>
            </a:r>
            <a:r>
              <a:rPr lang="da-DK">
                <a:solidFill>
                  <a:srgbClr val="FFFFFF"/>
                </a:solidFill>
              </a:rPr>
              <a:t> </a:t>
            </a:r>
            <a:r>
              <a:rPr>
                <a:solidFill>
                  <a:srgbClr val="FFFFFF"/>
                </a:solidFill>
              </a:rPr>
              <a:t>We’ll</a:t>
            </a:r>
            <a:r>
              <a:rPr lang="da-DK">
                <a:solidFill>
                  <a:srgbClr val="FFFFFF"/>
                </a:solidFill>
              </a:rPr>
              <a:t> Try To</a:t>
            </a:r>
            <a:r>
              <a:rPr>
                <a:solidFill>
                  <a:srgbClr val="FFFFFF"/>
                </a:solidFill>
              </a:rPr>
              <a:t> Cover Today:</a:t>
            </a:r>
          </a:p>
          <a:p>
            <a:pPr lvl="1"/>
            <a:r>
              <a:rPr>
                <a:solidFill>
                  <a:srgbClr val="FFFFFF"/>
                </a:solidFill>
              </a:rPr>
              <a:t>• The fundamentals of passkeys and their evolution in Entra ID</a:t>
            </a:r>
          </a:p>
          <a:p>
            <a:pPr lvl="1"/>
            <a:r>
              <a:rPr>
                <a:solidFill>
                  <a:srgbClr val="FFFFFF"/>
                </a:solidFill>
              </a:rPr>
              <a:t>• The Good: Security benefits and improved user experience</a:t>
            </a:r>
          </a:p>
          <a:p>
            <a:pPr lvl="1"/>
            <a:r>
              <a:rPr>
                <a:solidFill>
                  <a:srgbClr val="FFFFFF"/>
                </a:solidFill>
              </a:rPr>
              <a:t>• The Meh: Implementation challenges and limitations</a:t>
            </a:r>
          </a:p>
          <a:p>
            <a:pPr lvl="1"/>
            <a:r>
              <a:rPr>
                <a:solidFill>
                  <a:srgbClr val="FFFFFF"/>
                </a:solidFill>
              </a:rPr>
              <a:t>• The Awesome: Future developments and strategic opportunities</a:t>
            </a:r>
          </a:p>
          <a:p>
            <a:pPr lvl="1"/>
            <a:r>
              <a:rPr>
                <a:solidFill>
                  <a:srgbClr val="FFFFFF"/>
                </a:solidFill>
              </a:rPr>
              <a:t>• Real-world implementation strategies and best practices</a:t>
            </a:r>
          </a:p>
          <a:p>
            <a:pPr lvl="1"/>
            <a:r>
              <a:rPr>
                <a:solidFill>
                  <a:srgbClr val="FFFFFF"/>
                </a:solidFill>
              </a:rPr>
              <a:t>• Interactive </a:t>
            </a:r>
            <a:r>
              <a:rPr lang="da-DK" err="1">
                <a:solidFill>
                  <a:srgbClr val="FFFFFF"/>
                </a:solidFill>
              </a:rPr>
              <a:t>stuff</a:t>
            </a:r>
            <a:r>
              <a:rPr>
                <a:solidFill>
                  <a:srgbClr val="FFFFFF"/>
                </a:solidFill>
              </a:rPr>
              <a:t> and Q&amp;A</a:t>
            </a:r>
            <a:endParaRPr lang="da-DK">
              <a:solidFill>
                <a:srgbClr val="FFFFFF"/>
              </a:solidFill>
            </a:endParaRPr>
          </a:p>
          <a:p>
            <a:pPr lvl="1"/>
            <a:endParaRPr lang="en-DK">
              <a:solidFill>
                <a:srgbClr val="FFFFFF"/>
              </a:solidFill>
            </a:endParaRPr>
          </a:p>
          <a:p>
            <a:pPr lvl="1"/>
            <a:r>
              <a:rPr lang="en-DK" sz="1600">
                <a:highlight>
                  <a:srgbClr val="FFFF00"/>
                </a:highlight>
              </a:rPr>
              <a:t>(You will get a copy of all these slides and notes </a:t>
            </a:r>
            <a:br>
              <a:rPr lang="en-DK" sz="1600">
                <a:highlight>
                  <a:srgbClr val="FFFF00"/>
                </a:highlight>
              </a:rPr>
            </a:br>
            <a:r>
              <a:rPr lang="en-DK" sz="1600">
                <a:highlight>
                  <a:srgbClr val="FFFF00"/>
                </a:highlight>
              </a:rPr>
              <a:t>so you can pitch this back home, and sound super cool to your boss!)</a:t>
            </a:r>
            <a:endParaRPr sz="1600">
              <a:highlight>
                <a:srgbClr val="FFFF00"/>
              </a:high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Security Benefits of Passkeys</a:t>
            </a:r>
          </a:p>
        </p:txBody>
      </p:sp>
      <p:grpSp>
        <p:nvGrpSpPr>
          <p:cNvPr id="4" name="Group 3">
            <a:extLst>
              <a:ext uri="{FF2B5EF4-FFF2-40B4-BE49-F238E27FC236}">
                <a16:creationId xmlns:a16="http://schemas.microsoft.com/office/drawing/2014/main" id="{2FBDE2B2-9CEF-567E-4740-DBC59F96CC08}"/>
              </a:ext>
            </a:extLst>
          </p:cNvPr>
          <p:cNvGrpSpPr/>
          <p:nvPr/>
        </p:nvGrpSpPr>
        <p:grpSpPr>
          <a:xfrm>
            <a:off x="1011116" y="3377046"/>
            <a:ext cx="5385088" cy="1309254"/>
            <a:chOff x="467590" y="3086100"/>
            <a:chExt cx="5385088" cy="1309254"/>
          </a:xfrm>
        </p:grpSpPr>
        <p:sp>
          <p:nvSpPr>
            <p:cNvPr id="5" name="Rounded Rectangle 1">
              <a:extLst>
                <a:ext uri="{FF2B5EF4-FFF2-40B4-BE49-F238E27FC236}">
                  <a16:creationId xmlns:a16="http://schemas.microsoft.com/office/drawing/2014/main" id="{231949D3-8C9F-2E59-A93F-E7D564515AB8}"/>
                </a:ext>
              </a:extLst>
            </p:cNvPr>
            <p:cNvSpPr/>
            <p:nvPr/>
          </p:nvSpPr>
          <p:spPr>
            <a:xfrm>
              <a:off x="467590" y="3086100"/>
              <a:ext cx="5385088" cy="1309254"/>
            </a:xfrm>
            <a:custGeom>
              <a:avLst/>
              <a:gdLst/>
              <a:ahLst/>
              <a:cxnLst/>
              <a:rect l="0" t="0" r="0" b="0"/>
              <a:pathLst>
                <a:path w="5385088" h="1309254">
                  <a:moveTo>
                    <a:pt x="3086100" y="467590"/>
                  </a:moveTo>
                  <a:lnTo>
                    <a:pt x="4021281" y="0"/>
                  </a:lnTo>
                  <a:lnTo>
                    <a:pt x="5385088" y="0"/>
                  </a:lnTo>
                  <a:lnTo>
                    <a:pt x="4675909" y="1215736"/>
                  </a:lnTo>
                  <a:lnTo>
                    <a:pt x="4675909" y="374072"/>
                  </a:lnTo>
                  <a:lnTo>
                    <a:pt x="4021281" y="374072"/>
                  </a:lnTo>
                  <a:lnTo>
                    <a:pt x="3086100" y="1309254"/>
                  </a:lnTo>
                  <a:lnTo>
                    <a:pt x="0" y="1309254"/>
                  </a:lnTo>
                  <a:lnTo>
                    <a:pt x="0" y="467590"/>
                  </a:lnTo>
                  <a:close/>
                </a:path>
              </a:pathLst>
            </a:custGeom>
            <a:gradFill rotWithShape="1">
              <a:gsLst>
                <a:gs pos="0">
                  <a:srgbClr val="7F64E9"/>
                </a:gs>
                <a:gs pos="100000">
                  <a:srgbClr val="7761CF"/>
                </a:gs>
              </a:gsLst>
              <a:lin ang="5400000" scaled="1"/>
            </a:gradFill>
            <a:ln>
              <a:noFill/>
            </a:ln>
          </p:spPr>
          <p:txBody>
            <a:bodyPr rtlCol="0" anchor="ctr"/>
            <a:lstStyle/>
            <a:p>
              <a:pPr algn="ctr"/>
              <a:endParaRPr/>
            </a:p>
          </p:txBody>
        </p:sp>
        <p:sp>
          <p:nvSpPr>
            <p:cNvPr id="6" name="Rounded Rectangle 2">
              <a:extLst>
                <a:ext uri="{FF2B5EF4-FFF2-40B4-BE49-F238E27FC236}">
                  <a16:creationId xmlns:a16="http://schemas.microsoft.com/office/drawing/2014/main" id="{C7AAD55E-9DF5-2852-3431-03FA9A53CBF1}"/>
                </a:ext>
              </a:extLst>
            </p:cNvPr>
            <p:cNvSpPr/>
            <p:nvPr/>
          </p:nvSpPr>
          <p:spPr>
            <a:xfrm>
              <a:off x="467590" y="3086100"/>
              <a:ext cx="5385088" cy="1309254"/>
            </a:xfrm>
            <a:custGeom>
              <a:avLst/>
              <a:gdLst/>
              <a:ahLst/>
              <a:cxnLst/>
              <a:rect l="0" t="0" r="0" b="0"/>
              <a:pathLst>
                <a:path w="5385088" h="1309254">
                  <a:moveTo>
                    <a:pt x="3086100" y="467590"/>
                  </a:moveTo>
                  <a:lnTo>
                    <a:pt x="4021281" y="0"/>
                  </a:lnTo>
                  <a:lnTo>
                    <a:pt x="5385088" y="0"/>
                  </a:lnTo>
                  <a:lnTo>
                    <a:pt x="4675909" y="1215736"/>
                  </a:lnTo>
                  <a:lnTo>
                    <a:pt x="4675909" y="374072"/>
                  </a:lnTo>
                  <a:lnTo>
                    <a:pt x="4021281" y="374072"/>
                  </a:lnTo>
                  <a:lnTo>
                    <a:pt x="3086100" y="1309254"/>
                  </a:lnTo>
                  <a:lnTo>
                    <a:pt x="0" y="1309254"/>
                  </a:lnTo>
                  <a:lnTo>
                    <a:pt x="0" y="467590"/>
                  </a:lnTo>
                  <a:close/>
                </a:path>
              </a:pathLst>
            </a:custGeom>
            <a:noFill/>
            <a:ln w="11689">
              <a:solidFill>
                <a:srgbClr val="F4F4F4"/>
              </a:solidFill>
            </a:ln>
          </p:spPr>
          <p:txBody>
            <a:bodyPr rtlCol="0" anchor="ctr"/>
            <a:lstStyle/>
            <a:p>
              <a:pPr algn="ctr"/>
              <a:endParaRPr/>
            </a:p>
          </p:txBody>
        </p:sp>
      </p:grpSp>
      <p:grpSp>
        <p:nvGrpSpPr>
          <p:cNvPr id="7" name="Group 6">
            <a:extLst>
              <a:ext uri="{FF2B5EF4-FFF2-40B4-BE49-F238E27FC236}">
                <a16:creationId xmlns:a16="http://schemas.microsoft.com/office/drawing/2014/main" id="{954E57BD-9F45-AB4B-D739-14CAA7C78F99}"/>
              </a:ext>
            </a:extLst>
          </p:cNvPr>
          <p:cNvGrpSpPr/>
          <p:nvPr/>
        </p:nvGrpSpPr>
        <p:grpSpPr>
          <a:xfrm>
            <a:off x="1011116" y="1319646"/>
            <a:ext cx="5388985" cy="1309254"/>
            <a:chOff x="467590" y="1028700"/>
            <a:chExt cx="5388985" cy="1309254"/>
          </a:xfrm>
        </p:grpSpPr>
        <p:sp>
          <p:nvSpPr>
            <p:cNvPr id="8" name="Rounded Rectangle 4">
              <a:extLst>
                <a:ext uri="{FF2B5EF4-FFF2-40B4-BE49-F238E27FC236}">
                  <a16:creationId xmlns:a16="http://schemas.microsoft.com/office/drawing/2014/main" id="{E46D817A-C530-6CA3-8ADC-7A7EC2A807A4}"/>
                </a:ext>
              </a:extLst>
            </p:cNvPr>
            <p:cNvSpPr/>
            <p:nvPr/>
          </p:nvSpPr>
          <p:spPr>
            <a:xfrm>
              <a:off x="467590" y="1028700"/>
              <a:ext cx="5388985" cy="1309254"/>
            </a:xfrm>
            <a:custGeom>
              <a:avLst/>
              <a:gdLst/>
              <a:ahLst/>
              <a:cxnLst/>
              <a:rect l="0" t="0" r="0" b="0"/>
              <a:pathLst>
                <a:path w="5388985" h="1309254">
                  <a:moveTo>
                    <a:pt x="0" y="841663"/>
                  </a:moveTo>
                  <a:lnTo>
                    <a:pt x="0" y="0"/>
                  </a:lnTo>
                  <a:lnTo>
                    <a:pt x="3086100" y="0"/>
                  </a:lnTo>
                  <a:lnTo>
                    <a:pt x="4021281" y="935181"/>
                  </a:lnTo>
                  <a:lnTo>
                    <a:pt x="4675909" y="935181"/>
                  </a:lnTo>
                  <a:lnTo>
                    <a:pt x="4675909" y="93518"/>
                  </a:lnTo>
                  <a:lnTo>
                    <a:pt x="5388985" y="1309254"/>
                  </a:lnTo>
                  <a:lnTo>
                    <a:pt x="4021281" y="1309254"/>
                  </a:lnTo>
                  <a:lnTo>
                    <a:pt x="3086100" y="841663"/>
                  </a:lnTo>
                  <a:close/>
                </a:path>
              </a:pathLst>
            </a:custGeom>
            <a:gradFill rotWithShape="1">
              <a:gsLst>
                <a:gs pos="0">
                  <a:srgbClr val="3BC482"/>
                </a:gs>
                <a:gs pos="100000">
                  <a:srgbClr val="449870"/>
                </a:gs>
              </a:gsLst>
              <a:lin ang="5400000" scaled="1"/>
            </a:gradFill>
            <a:ln>
              <a:noFill/>
            </a:ln>
          </p:spPr>
          <p:txBody>
            <a:bodyPr rtlCol="0" anchor="ctr"/>
            <a:lstStyle/>
            <a:p>
              <a:pPr algn="ctr"/>
              <a:endParaRPr/>
            </a:p>
          </p:txBody>
        </p:sp>
        <p:sp>
          <p:nvSpPr>
            <p:cNvPr id="9" name="Rounded Rectangle 5">
              <a:extLst>
                <a:ext uri="{FF2B5EF4-FFF2-40B4-BE49-F238E27FC236}">
                  <a16:creationId xmlns:a16="http://schemas.microsoft.com/office/drawing/2014/main" id="{14D1F9AC-8F69-BBE4-2F63-CF3850263682}"/>
                </a:ext>
              </a:extLst>
            </p:cNvPr>
            <p:cNvSpPr/>
            <p:nvPr/>
          </p:nvSpPr>
          <p:spPr>
            <a:xfrm>
              <a:off x="467590" y="1028700"/>
              <a:ext cx="5388985" cy="1309254"/>
            </a:xfrm>
            <a:custGeom>
              <a:avLst/>
              <a:gdLst/>
              <a:ahLst/>
              <a:cxnLst/>
              <a:rect l="0" t="0" r="0" b="0"/>
              <a:pathLst>
                <a:path w="5388985" h="1309254">
                  <a:moveTo>
                    <a:pt x="0" y="841663"/>
                  </a:moveTo>
                  <a:lnTo>
                    <a:pt x="0" y="0"/>
                  </a:lnTo>
                  <a:lnTo>
                    <a:pt x="3086100" y="0"/>
                  </a:lnTo>
                  <a:lnTo>
                    <a:pt x="4021281" y="935181"/>
                  </a:lnTo>
                  <a:lnTo>
                    <a:pt x="4675909" y="935181"/>
                  </a:lnTo>
                  <a:lnTo>
                    <a:pt x="4675909" y="93518"/>
                  </a:lnTo>
                  <a:lnTo>
                    <a:pt x="5388985" y="1309254"/>
                  </a:lnTo>
                  <a:lnTo>
                    <a:pt x="4021281" y="1309254"/>
                  </a:lnTo>
                  <a:lnTo>
                    <a:pt x="3086100" y="841663"/>
                  </a:lnTo>
                  <a:close/>
                </a:path>
              </a:pathLst>
            </a:custGeom>
            <a:noFill/>
            <a:ln w="11689">
              <a:solidFill>
                <a:srgbClr val="F4F4F4"/>
              </a:solidFill>
            </a:ln>
          </p:spPr>
          <p:txBody>
            <a:bodyPr rtlCol="0" anchor="ctr"/>
            <a:lstStyle/>
            <a:p>
              <a:pPr algn="ctr"/>
              <a:endParaRPr/>
            </a:p>
          </p:txBody>
        </p:sp>
      </p:grpSp>
      <p:grpSp>
        <p:nvGrpSpPr>
          <p:cNvPr id="10" name="Group 9">
            <a:extLst>
              <a:ext uri="{FF2B5EF4-FFF2-40B4-BE49-F238E27FC236}">
                <a16:creationId xmlns:a16="http://schemas.microsoft.com/office/drawing/2014/main" id="{3D6807F0-175D-C7C6-803E-9FAC2F800C3E}"/>
              </a:ext>
            </a:extLst>
          </p:cNvPr>
          <p:cNvGrpSpPr/>
          <p:nvPr/>
        </p:nvGrpSpPr>
        <p:grpSpPr>
          <a:xfrm>
            <a:off x="1011116" y="2161309"/>
            <a:ext cx="5611090" cy="841663"/>
            <a:chOff x="467590" y="1870363"/>
            <a:chExt cx="5611090" cy="841663"/>
          </a:xfrm>
        </p:grpSpPr>
        <p:sp>
          <p:nvSpPr>
            <p:cNvPr id="11" name="Rounded Rectangle 7">
              <a:extLst>
                <a:ext uri="{FF2B5EF4-FFF2-40B4-BE49-F238E27FC236}">
                  <a16:creationId xmlns:a16="http://schemas.microsoft.com/office/drawing/2014/main" id="{5904B6D2-2D1C-72C7-2B0D-D8C66EC2BFB9}"/>
                </a:ext>
              </a:extLst>
            </p:cNvPr>
            <p:cNvSpPr/>
            <p:nvPr/>
          </p:nvSpPr>
          <p:spPr>
            <a:xfrm>
              <a:off x="467590" y="1870363"/>
              <a:ext cx="5611090" cy="841663"/>
            </a:xfrm>
            <a:custGeom>
              <a:avLst/>
              <a:gdLst/>
              <a:ahLst/>
              <a:cxnLst/>
              <a:rect l="0" t="0" r="0" b="0"/>
              <a:pathLst>
                <a:path w="5611090" h="841663">
                  <a:moveTo>
                    <a:pt x="0" y="0"/>
                  </a:moveTo>
                  <a:lnTo>
                    <a:pt x="3086100" y="0"/>
                  </a:lnTo>
                  <a:lnTo>
                    <a:pt x="4021281" y="467590"/>
                  </a:lnTo>
                  <a:lnTo>
                    <a:pt x="5388985" y="467590"/>
                  </a:lnTo>
                  <a:lnTo>
                    <a:pt x="5611090" y="841663"/>
                  </a:lnTo>
                  <a:lnTo>
                    <a:pt x="0" y="841663"/>
                  </a:lnTo>
                  <a:close/>
                </a:path>
              </a:pathLst>
            </a:custGeom>
            <a:gradFill rotWithShape="1">
              <a:gsLst>
                <a:gs pos="0">
                  <a:srgbClr val="91BB39"/>
                </a:gs>
                <a:gs pos="100000">
                  <a:srgbClr val="7D9844"/>
                </a:gs>
              </a:gsLst>
              <a:lin ang="5400000" scaled="1"/>
            </a:gradFill>
            <a:ln>
              <a:noFill/>
            </a:ln>
          </p:spPr>
          <p:txBody>
            <a:bodyPr rtlCol="0" anchor="ctr"/>
            <a:lstStyle/>
            <a:p>
              <a:pPr algn="ctr"/>
              <a:endParaRPr/>
            </a:p>
          </p:txBody>
        </p:sp>
        <p:sp>
          <p:nvSpPr>
            <p:cNvPr id="12" name="Rounded Rectangle 8">
              <a:extLst>
                <a:ext uri="{FF2B5EF4-FFF2-40B4-BE49-F238E27FC236}">
                  <a16:creationId xmlns:a16="http://schemas.microsoft.com/office/drawing/2014/main" id="{9FFD5CF3-74C5-EB92-88DB-8AD13BDB0643}"/>
                </a:ext>
              </a:extLst>
            </p:cNvPr>
            <p:cNvSpPr/>
            <p:nvPr/>
          </p:nvSpPr>
          <p:spPr>
            <a:xfrm>
              <a:off x="467590" y="1870363"/>
              <a:ext cx="5611090" cy="841663"/>
            </a:xfrm>
            <a:custGeom>
              <a:avLst/>
              <a:gdLst/>
              <a:ahLst/>
              <a:cxnLst/>
              <a:rect l="0" t="0" r="0" b="0"/>
              <a:pathLst>
                <a:path w="5611090" h="841663">
                  <a:moveTo>
                    <a:pt x="0" y="0"/>
                  </a:moveTo>
                  <a:lnTo>
                    <a:pt x="3086100" y="0"/>
                  </a:lnTo>
                  <a:lnTo>
                    <a:pt x="4021281" y="467590"/>
                  </a:lnTo>
                  <a:lnTo>
                    <a:pt x="5388985" y="467590"/>
                  </a:lnTo>
                  <a:lnTo>
                    <a:pt x="5611090" y="841663"/>
                  </a:lnTo>
                  <a:lnTo>
                    <a:pt x="0" y="841663"/>
                  </a:lnTo>
                  <a:close/>
                </a:path>
              </a:pathLst>
            </a:custGeom>
            <a:noFill/>
            <a:ln w="11689">
              <a:solidFill>
                <a:srgbClr val="F4F4F4"/>
              </a:solidFill>
            </a:ln>
          </p:spPr>
          <p:txBody>
            <a:bodyPr rtlCol="0" anchor="ctr"/>
            <a:lstStyle/>
            <a:p>
              <a:pPr algn="ctr"/>
              <a:endParaRPr/>
            </a:p>
          </p:txBody>
        </p:sp>
      </p:grpSp>
      <p:grpSp>
        <p:nvGrpSpPr>
          <p:cNvPr id="13" name="Group 12">
            <a:extLst>
              <a:ext uri="{FF2B5EF4-FFF2-40B4-BE49-F238E27FC236}">
                <a16:creationId xmlns:a16="http://schemas.microsoft.com/office/drawing/2014/main" id="{72F136AF-1359-30D4-61A8-4321411403B6}"/>
              </a:ext>
            </a:extLst>
          </p:cNvPr>
          <p:cNvGrpSpPr/>
          <p:nvPr/>
        </p:nvGrpSpPr>
        <p:grpSpPr>
          <a:xfrm>
            <a:off x="1011116" y="3002973"/>
            <a:ext cx="5611090" cy="841663"/>
            <a:chOff x="467590" y="2712027"/>
            <a:chExt cx="5611090" cy="841663"/>
          </a:xfrm>
        </p:grpSpPr>
        <p:sp>
          <p:nvSpPr>
            <p:cNvPr id="14" name="Rounded Rectangle 10">
              <a:extLst>
                <a:ext uri="{FF2B5EF4-FFF2-40B4-BE49-F238E27FC236}">
                  <a16:creationId xmlns:a16="http://schemas.microsoft.com/office/drawing/2014/main" id="{21118C10-8A96-1690-5C7D-475F3C9022FB}"/>
                </a:ext>
              </a:extLst>
            </p:cNvPr>
            <p:cNvSpPr/>
            <p:nvPr/>
          </p:nvSpPr>
          <p:spPr>
            <a:xfrm>
              <a:off x="467590" y="2712027"/>
              <a:ext cx="5611090" cy="841663"/>
            </a:xfrm>
            <a:custGeom>
              <a:avLst/>
              <a:gdLst/>
              <a:ahLst/>
              <a:cxnLst/>
              <a:rect l="0" t="0" r="0" b="0"/>
              <a:pathLst>
                <a:path w="5611090" h="841663">
                  <a:moveTo>
                    <a:pt x="0" y="0"/>
                  </a:moveTo>
                  <a:lnTo>
                    <a:pt x="5611090" y="0"/>
                  </a:lnTo>
                  <a:lnTo>
                    <a:pt x="5385088" y="374072"/>
                  </a:lnTo>
                  <a:lnTo>
                    <a:pt x="4021281" y="374072"/>
                  </a:lnTo>
                  <a:lnTo>
                    <a:pt x="3086100" y="841663"/>
                  </a:lnTo>
                  <a:lnTo>
                    <a:pt x="0" y="841663"/>
                  </a:lnTo>
                  <a:close/>
                </a:path>
              </a:pathLst>
            </a:custGeom>
            <a:gradFill rotWithShape="1">
              <a:gsLst>
                <a:gs pos="0">
                  <a:srgbClr val="1FA9D7"/>
                </a:gs>
                <a:gs pos="100000">
                  <a:srgbClr val="3187A3"/>
                </a:gs>
              </a:gsLst>
              <a:lin ang="5400000" scaled="1"/>
            </a:gradFill>
            <a:ln>
              <a:noFill/>
            </a:ln>
          </p:spPr>
          <p:txBody>
            <a:bodyPr rtlCol="0" anchor="ctr"/>
            <a:lstStyle/>
            <a:p>
              <a:pPr algn="ctr"/>
              <a:endParaRPr/>
            </a:p>
          </p:txBody>
        </p:sp>
        <p:sp>
          <p:nvSpPr>
            <p:cNvPr id="15" name="Rounded Rectangle 11">
              <a:extLst>
                <a:ext uri="{FF2B5EF4-FFF2-40B4-BE49-F238E27FC236}">
                  <a16:creationId xmlns:a16="http://schemas.microsoft.com/office/drawing/2014/main" id="{6037CB43-7424-6CA2-D5E2-491B42AD4426}"/>
                </a:ext>
              </a:extLst>
            </p:cNvPr>
            <p:cNvSpPr/>
            <p:nvPr/>
          </p:nvSpPr>
          <p:spPr>
            <a:xfrm>
              <a:off x="467590" y="2712027"/>
              <a:ext cx="5611090" cy="841663"/>
            </a:xfrm>
            <a:custGeom>
              <a:avLst/>
              <a:gdLst/>
              <a:ahLst/>
              <a:cxnLst/>
              <a:rect l="0" t="0" r="0" b="0"/>
              <a:pathLst>
                <a:path w="5611090" h="841663">
                  <a:moveTo>
                    <a:pt x="0" y="0"/>
                  </a:moveTo>
                  <a:lnTo>
                    <a:pt x="5611090" y="0"/>
                  </a:lnTo>
                  <a:lnTo>
                    <a:pt x="5385088" y="374072"/>
                  </a:lnTo>
                  <a:lnTo>
                    <a:pt x="4021281" y="374072"/>
                  </a:lnTo>
                  <a:lnTo>
                    <a:pt x="3086100" y="841663"/>
                  </a:lnTo>
                  <a:lnTo>
                    <a:pt x="0" y="841663"/>
                  </a:lnTo>
                  <a:close/>
                </a:path>
              </a:pathLst>
            </a:custGeom>
            <a:noFill/>
            <a:ln w="11689">
              <a:solidFill>
                <a:srgbClr val="F4F4F4"/>
              </a:solidFill>
            </a:ln>
          </p:spPr>
          <p:txBody>
            <a:bodyPr rtlCol="0" anchor="ctr"/>
            <a:lstStyle/>
            <a:p>
              <a:pPr algn="ctr"/>
              <a:endParaRPr/>
            </a:p>
          </p:txBody>
        </p:sp>
      </p:grpSp>
      <p:sp>
        <p:nvSpPr>
          <p:cNvPr id="16" name="TextBox 15">
            <a:extLst>
              <a:ext uri="{FF2B5EF4-FFF2-40B4-BE49-F238E27FC236}">
                <a16:creationId xmlns:a16="http://schemas.microsoft.com/office/drawing/2014/main" id="{B3654FB0-D690-516B-A463-964CA1670F0F}"/>
              </a:ext>
            </a:extLst>
          </p:cNvPr>
          <p:cNvSpPr txBox="1"/>
          <p:nvPr/>
        </p:nvSpPr>
        <p:spPr>
          <a:xfrm>
            <a:off x="1681330" y="1526165"/>
            <a:ext cx="1005320" cy="229119"/>
          </a:xfrm>
          <a:prstGeom prst="rect">
            <a:avLst/>
          </a:prstGeom>
          <a:noFill/>
          <a:ln>
            <a:noFill/>
          </a:ln>
        </p:spPr>
        <p:txBody>
          <a:bodyPr wrap="none" lIns="0" tIns="0" rIns="0" bIns="0" anchor="t">
            <a:spAutoFit/>
          </a:bodyPr>
          <a:lstStyle/>
          <a:p>
            <a:pPr algn="l"/>
            <a:r>
              <a:rPr sz="1200" b="1">
                <a:solidFill>
                  <a:srgbClr val="FFFFFF"/>
                </a:solidFill>
                <a:latin typeface="Roboto"/>
              </a:rPr>
              <a:t>URL-Specific</a:t>
            </a:r>
          </a:p>
        </p:txBody>
      </p:sp>
      <p:sp>
        <p:nvSpPr>
          <p:cNvPr id="17" name="TextBox 16">
            <a:extLst>
              <a:ext uri="{FF2B5EF4-FFF2-40B4-BE49-F238E27FC236}">
                <a16:creationId xmlns:a16="http://schemas.microsoft.com/office/drawing/2014/main" id="{629FF19F-A8B0-258B-3575-D315C4174F2D}"/>
              </a:ext>
            </a:extLst>
          </p:cNvPr>
          <p:cNvSpPr txBox="1"/>
          <p:nvPr/>
        </p:nvSpPr>
        <p:spPr>
          <a:xfrm>
            <a:off x="1681330" y="1826202"/>
            <a:ext cx="2723717" cy="163656"/>
          </a:xfrm>
          <a:prstGeom prst="rect">
            <a:avLst/>
          </a:prstGeom>
          <a:noFill/>
          <a:ln>
            <a:noFill/>
          </a:ln>
        </p:spPr>
        <p:txBody>
          <a:bodyPr wrap="none" lIns="0" tIns="0" rIns="0" bIns="0" anchor="t">
            <a:spAutoFit/>
          </a:bodyPr>
          <a:lstStyle/>
          <a:p>
            <a:pPr algn="l"/>
            <a:r>
              <a:rPr sz="900" b="0">
                <a:solidFill>
                  <a:srgbClr val="F4F4F4"/>
                </a:solidFill>
                <a:latin typeface="Roboto"/>
              </a:rPr>
              <a:t>Ensures access only to provisioned websites.</a:t>
            </a:r>
          </a:p>
        </p:txBody>
      </p:sp>
      <p:sp>
        <p:nvSpPr>
          <p:cNvPr id="18" name="TextBox 17">
            <a:extLst>
              <a:ext uri="{FF2B5EF4-FFF2-40B4-BE49-F238E27FC236}">
                <a16:creationId xmlns:a16="http://schemas.microsoft.com/office/drawing/2014/main" id="{E0D7EB43-5675-7CF7-3ECA-3BC146183751}"/>
              </a:ext>
            </a:extLst>
          </p:cNvPr>
          <p:cNvSpPr txBox="1"/>
          <p:nvPr/>
        </p:nvSpPr>
        <p:spPr>
          <a:xfrm>
            <a:off x="1681330" y="2367828"/>
            <a:ext cx="1204046" cy="229119"/>
          </a:xfrm>
          <a:prstGeom prst="rect">
            <a:avLst/>
          </a:prstGeom>
          <a:noFill/>
          <a:ln>
            <a:noFill/>
          </a:ln>
        </p:spPr>
        <p:txBody>
          <a:bodyPr wrap="none" lIns="0" tIns="0" rIns="0" bIns="0" anchor="t">
            <a:spAutoFit/>
          </a:bodyPr>
          <a:lstStyle/>
          <a:p>
            <a:pPr algn="l"/>
            <a:r>
              <a:rPr sz="1200" b="1">
                <a:solidFill>
                  <a:srgbClr val="FFFFFF"/>
                </a:solidFill>
                <a:latin typeface="Roboto"/>
              </a:rPr>
              <a:t>Device-Specific</a:t>
            </a:r>
          </a:p>
        </p:txBody>
      </p:sp>
      <p:sp>
        <p:nvSpPr>
          <p:cNvPr id="19" name="TextBox 18">
            <a:extLst>
              <a:ext uri="{FF2B5EF4-FFF2-40B4-BE49-F238E27FC236}">
                <a16:creationId xmlns:a16="http://schemas.microsoft.com/office/drawing/2014/main" id="{05077FD9-1FA5-01E2-00FA-048A0DC28A3E}"/>
              </a:ext>
            </a:extLst>
          </p:cNvPr>
          <p:cNvSpPr txBox="1"/>
          <p:nvPr/>
        </p:nvSpPr>
        <p:spPr>
          <a:xfrm>
            <a:off x="1681330" y="2667866"/>
            <a:ext cx="2630198" cy="163656"/>
          </a:xfrm>
          <a:prstGeom prst="rect">
            <a:avLst/>
          </a:prstGeom>
          <a:noFill/>
          <a:ln>
            <a:noFill/>
          </a:ln>
        </p:spPr>
        <p:txBody>
          <a:bodyPr wrap="none" lIns="0" tIns="0" rIns="0" bIns="0" anchor="t">
            <a:spAutoFit/>
          </a:bodyPr>
          <a:lstStyle/>
          <a:p>
            <a:pPr algn="l"/>
            <a:r>
              <a:rPr sz="900" b="0">
                <a:solidFill>
                  <a:srgbClr val="F4F4F4"/>
                </a:solidFill>
                <a:latin typeface="Roboto"/>
              </a:rPr>
              <a:t>Restricts access to authorized devices only.</a:t>
            </a:r>
          </a:p>
        </p:txBody>
      </p:sp>
      <p:sp>
        <p:nvSpPr>
          <p:cNvPr id="20" name="TextBox 19">
            <a:extLst>
              <a:ext uri="{FF2B5EF4-FFF2-40B4-BE49-F238E27FC236}">
                <a16:creationId xmlns:a16="http://schemas.microsoft.com/office/drawing/2014/main" id="{32906100-255E-4A20-4589-DAF70D3C0B98}"/>
              </a:ext>
            </a:extLst>
          </p:cNvPr>
          <p:cNvSpPr txBox="1"/>
          <p:nvPr/>
        </p:nvSpPr>
        <p:spPr>
          <a:xfrm>
            <a:off x="6824830" y="2741901"/>
            <a:ext cx="1274185" cy="654627"/>
          </a:xfrm>
          <a:prstGeom prst="rect">
            <a:avLst/>
          </a:prstGeom>
          <a:noFill/>
          <a:ln>
            <a:noFill/>
          </a:ln>
        </p:spPr>
        <p:txBody>
          <a:bodyPr wrap="none" lIns="0" tIns="0" rIns="0" bIns="0" anchor="t">
            <a:spAutoFit/>
          </a:bodyPr>
          <a:lstStyle/>
          <a:p>
            <a:pPr algn="l"/>
            <a:r>
              <a:rPr sz="1800" b="1">
                <a:solidFill>
                  <a:srgbClr val="FB6762"/>
                </a:solidFill>
                <a:latin typeface="Roboto"/>
              </a:rPr>
              <a:t>Phishing
Resistance</a:t>
            </a:r>
          </a:p>
        </p:txBody>
      </p:sp>
      <p:sp>
        <p:nvSpPr>
          <p:cNvPr id="21" name="TextBox 20">
            <a:extLst>
              <a:ext uri="{FF2B5EF4-FFF2-40B4-BE49-F238E27FC236}">
                <a16:creationId xmlns:a16="http://schemas.microsoft.com/office/drawing/2014/main" id="{2D64B0A6-F753-5B59-9D2E-3285BBDAB7FD}"/>
              </a:ext>
            </a:extLst>
          </p:cNvPr>
          <p:cNvSpPr txBox="1"/>
          <p:nvPr/>
        </p:nvSpPr>
        <p:spPr>
          <a:xfrm>
            <a:off x="1681330" y="3209492"/>
            <a:ext cx="1017010" cy="229119"/>
          </a:xfrm>
          <a:prstGeom prst="rect">
            <a:avLst/>
          </a:prstGeom>
          <a:noFill/>
          <a:ln>
            <a:noFill/>
          </a:ln>
        </p:spPr>
        <p:txBody>
          <a:bodyPr wrap="none" lIns="0" tIns="0" rIns="0" bIns="0" anchor="t">
            <a:spAutoFit/>
          </a:bodyPr>
          <a:lstStyle/>
          <a:p>
            <a:pPr algn="l"/>
            <a:r>
              <a:rPr sz="1200" b="1">
                <a:solidFill>
                  <a:srgbClr val="FFFFFF"/>
                </a:solidFill>
                <a:latin typeface="Roboto"/>
              </a:rPr>
              <a:t>User-Specific</a:t>
            </a:r>
          </a:p>
        </p:txBody>
      </p:sp>
      <p:sp>
        <p:nvSpPr>
          <p:cNvPr id="22" name="TextBox 21">
            <a:extLst>
              <a:ext uri="{FF2B5EF4-FFF2-40B4-BE49-F238E27FC236}">
                <a16:creationId xmlns:a16="http://schemas.microsoft.com/office/drawing/2014/main" id="{B1517B9B-96DF-F755-3365-0B2ABA1A9774}"/>
              </a:ext>
            </a:extLst>
          </p:cNvPr>
          <p:cNvSpPr txBox="1"/>
          <p:nvPr/>
        </p:nvSpPr>
        <p:spPr>
          <a:xfrm>
            <a:off x="1681330" y="3509530"/>
            <a:ext cx="2747096" cy="163656"/>
          </a:xfrm>
          <a:prstGeom prst="rect">
            <a:avLst/>
          </a:prstGeom>
          <a:noFill/>
          <a:ln>
            <a:noFill/>
          </a:ln>
        </p:spPr>
        <p:txBody>
          <a:bodyPr wrap="none" lIns="0" tIns="0" rIns="0" bIns="0" anchor="t">
            <a:spAutoFit/>
          </a:bodyPr>
          <a:lstStyle/>
          <a:p>
            <a:pPr algn="l"/>
            <a:r>
              <a:rPr sz="900" b="0">
                <a:solidFill>
                  <a:srgbClr val="F4F4F4"/>
                </a:solidFill>
                <a:latin typeface="Roboto"/>
              </a:rPr>
              <a:t>Requires biometric or PIN for user verification.</a:t>
            </a:r>
          </a:p>
        </p:txBody>
      </p:sp>
      <p:sp>
        <p:nvSpPr>
          <p:cNvPr id="23" name="TextBox 22">
            <a:extLst>
              <a:ext uri="{FF2B5EF4-FFF2-40B4-BE49-F238E27FC236}">
                <a16:creationId xmlns:a16="http://schemas.microsoft.com/office/drawing/2014/main" id="{6A85DF9B-821B-9CA8-40F3-B414B9EF61C3}"/>
              </a:ext>
            </a:extLst>
          </p:cNvPr>
          <p:cNvSpPr txBox="1"/>
          <p:nvPr/>
        </p:nvSpPr>
        <p:spPr>
          <a:xfrm>
            <a:off x="1681330" y="4004397"/>
            <a:ext cx="1461221" cy="229119"/>
          </a:xfrm>
          <a:prstGeom prst="rect">
            <a:avLst/>
          </a:prstGeom>
          <a:noFill/>
          <a:ln>
            <a:noFill/>
          </a:ln>
        </p:spPr>
        <p:txBody>
          <a:bodyPr wrap="none" lIns="0" tIns="0" rIns="0" bIns="0" anchor="t">
            <a:spAutoFit/>
          </a:bodyPr>
          <a:lstStyle/>
          <a:p>
            <a:pPr algn="l"/>
            <a:r>
              <a:rPr sz="1200" b="1">
                <a:solidFill>
                  <a:srgbClr val="FFFFFF"/>
                </a:solidFill>
                <a:latin typeface="Roboto"/>
              </a:rPr>
              <a:t>No Shared Secrets</a:t>
            </a:r>
          </a:p>
        </p:txBody>
      </p:sp>
      <p:sp>
        <p:nvSpPr>
          <p:cNvPr id="24" name="TextBox 23">
            <a:extLst>
              <a:ext uri="{FF2B5EF4-FFF2-40B4-BE49-F238E27FC236}">
                <a16:creationId xmlns:a16="http://schemas.microsoft.com/office/drawing/2014/main" id="{442B758D-D8A8-E9F1-5CEA-BAB40D0BCB8E}"/>
              </a:ext>
            </a:extLst>
          </p:cNvPr>
          <p:cNvSpPr txBox="1"/>
          <p:nvPr/>
        </p:nvSpPr>
        <p:spPr>
          <a:xfrm>
            <a:off x="1681330" y="4281055"/>
            <a:ext cx="2641888" cy="327313"/>
          </a:xfrm>
          <a:prstGeom prst="rect">
            <a:avLst/>
          </a:prstGeom>
          <a:noFill/>
          <a:ln>
            <a:noFill/>
          </a:ln>
        </p:spPr>
        <p:txBody>
          <a:bodyPr wrap="none" lIns="0" tIns="0" rIns="0" bIns="0" anchor="t">
            <a:spAutoFit/>
          </a:bodyPr>
          <a:lstStyle/>
          <a:p>
            <a:pPr algn="l"/>
            <a:r>
              <a:rPr sz="900" b="0">
                <a:solidFill>
                  <a:srgbClr val="F4F4F4"/>
                </a:solidFill>
                <a:latin typeface="Roboto"/>
              </a:rPr>
              <a:t>Eliminates interceptible or stealable shared
secrets.</a:t>
            </a:r>
          </a:p>
        </p:txBody>
      </p:sp>
      <p:sp>
        <p:nvSpPr>
          <p:cNvPr id="25" name="Rounded Rectangle 22">
            <a:extLst>
              <a:ext uri="{FF2B5EF4-FFF2-40B4-BE49-F238E27FC236}">
                <a16:creationId xmlns:a16="http://schemas.microsoft.com/office/drawing/2014/main" id="{61C50EB3-C8BE-33BB-1368-BC36321BE3A3}"/>
              </a:ext>
            </a:extLst>
          </p:cNvPr>
          <p:cNvSpPr/>
          <p:nvPr/>
        </p:nvSpPr>
        <p:spPr>
          <a:xfrm>
            <a:off x="1206428" y="1568855"/>
            <a:ext cx="354154" cy="362245"/>
          </a:xfrm>
          <a:custGeom>
            <a:avLst/>
            <a:gdLst/>
            <a:ahLst/>
            <a:cxnLst/>
            <a:rect l="0" t="0" r="0" b="0"/>
            <a:pathLst>
              <a:path w="354154" h="362245">
                <a:moveTo>
                  <a:pt x="157626" y="244597"/>
                </a:moveTo>
                <a:cubicBezTo>
                  <a:pt x="166590" y="257789"/>
                  <a:pt x="163164" y="275750"/>
                  <a:pt x="149973" y="284716"/>
                </a:cubicBezTo>
                <a:lnTo>
                  <a:pt x="48475" y="353670"/>
                </a:lnTo>
                <a:cubicBezTo>
                  <a:pt x="35292" y="362245"/>
                  <a:pt x="17672" y="358697"/>
                  <a:pt x="8836" y="345689"/>
                </a:cubicBezTo>
                <a:cubicBezTo>
                  <a:pt x="0" y="332680"/>
                  <a:pt x="3195" y="314993"/>
                  <a:pt x="16024" y="305898"/>
                </a:cubicBezTo>
                <a:lnTo>
                  <a:pt x="117522" y="236944"/>
                </a:lnTo>
                <a:cubicBezTo>
                  <a:pt x="130709" y="227981"/>
                  <a:pt x="148666" y="231408"/>
                  <a:pt x="157626" y="244597"/>
                </a:cubicBezTo>
                <a:close/>
                <a:moveTo>
                  <a:pt x="252765" y="179415"/>
                </a:moveTo>
                <a:lnTo>
                  <a:pt x="206006" y="179415"/>
                </a:lnTo>
                <a:lnTo>
                  <a:pt x="206006" y="210588"/>
                </a:lnTo>
                <a:lnTo>
                  <a:pt x="157626" y="244597"/>
                </a:lnTo>
                <a:moveTo>
                  <a:pt x="252672" y="148242"/>
                </a:moveTo>
                <a:cubicBezTo>
                  <a:pt x="251637" y="148242"/>
                  <a:pt x="250645" y="148655"/>
                  <a:pt x="249916" y="149390"/>
                </a:cubicBezTo>
                <a:cubicBezTo>
                  <a:pt x="249188" y="150124"/>
                  <a:pt x="248782" y="151120"/>
                  <a:pt x="248791" y="152154"/>
                </a:cubicBezTo>
                <a:cubicBezTo>
                  <a:pt x="248799" y="154306"/>
                  <a:pt x="250551" y="156044"/>
                  <a:pt x="252703" y="156035"/>
                </a:cubicBezTo>
                <a:cubicBezTo>
                  <a:pt x="254855" y="156027"/>
                  <a:pt x="256592" y="154275"/>
                  <a:pt x="256584" y="152123"/>
                </a:cubicBezTo>
                <a:cubicBezTo>
                  <a:pt x="256575" y="149971"/>
                  <a:pt x="254824" y="148234"/>
                  <a:pt x="252672" y="148242"/>
                </a:cubicBezTo>
                <a:moveTo>
                  <a:pt x="252765" y="195001"/>
                </a:moveTo>
                <a:lnTo>
                  <a:pt x="252687" y="156035"/>
                </a:lnTo>
                <a:moveTo>
                  <a:pt x="151454" y="172074"/>
                </a:moveTo>
                <a:lnTo>
                  <a:pt x="151454" y="124863"/>
                </a:lnTo>
                <a:cubicBezTo>
                  <a:pt x="151454" y="116254"/>
                  <a:pt x="158432" y="109276"/>
                  <a:pt x="167040" y="109276"/>
                </a:cubicBezTo>
                <a:lnTo>
                  <a:pt x="338568" y="109432"/>
                </a:lnTo>
                <a:cubicBezTo>
                  <a:pt x="347176" y="109432"/>
                  <a:pt x="354154" y="116410"/>
                  <a:pt x="354154" y="125018"/>
                </a:cubicBezTo>
                <a:lnTo>
                  <a:pt x="354014" y="249242"/>
                </a:lnTo>
                <a:cubicBezTo>
                  <a:pt x="354057" y="257850"/>
                  <a:pt x="347114" y="264863"/>
                  <a:pt x="338506" y="264906"/>
                </a:cubicBezTo>
                <a:lnTo>
                  <a:pt x="213815" y="264906"/>
                </a:lnTo>
                <a:moveTo>
                  <a:pt x="182798" y="109276"/>
                </a:moveTo>
                <a:lnTo>
                  <a:pt x="182626" y="70622"/>
                </a:lnTo>
                <a:cubicBezTo>
                  <a:pt x="182454" y="31886"/>
                  <a:pt x="213717" y="344"/>
                  <a:pt x="252453" y="172"/>
                </a:cubicBezTo>
                <a:cubicBezTo>
                  <a:pt x="291190" y="0"/>
                  <a:pt x="322732" y="31262"/>
                  <a:pt x="322904" y="69999"/>
                </a:cubicBezTo>
              </a:path>
            </a:pathLst>
          </a:custGeom>
          <a:noFill/>
          <a:ln w="11689">
            <a:solidFill>
              <a:srgbClr val="F4F4F4"/>
            </a:solidFill>
          </a:ln>
        </p:spPr>
        <p:txBody>
          <a:bodyPr rtlCol="0" anchor="ctr"/>
          <a:lstStyle/>
          <a:p>
            <a:pPr algn="ctr"/>
            <a:endParaRPr/>
          </a:p>
        </p:txBody>
      </p:sp>
      <p:sp>
        <p:nvSpPr>
          <p:cNvPr id="26" name="Rounded Rectangle 23">
            <a:extLst>
              <a:ext uri="{FF2B5EF4-FFF2-40B4-BE49-F238E27FC236}">
                <a16:creationId xmlns:a16="http://schemas.microsoft.com/office/drawing/2014/main" id="{8E14A108-2AFA-A173-9BED-75F55F4C7D5D}"/>
              </a:ext>
            </a:extLst>
          </p:cNvPr>
          <p:cNvSpPr/>
          <p:nvPr/>
        </p:nvSpPr>
        <p:spPr>
          <a:xfrm>
            <a:off x="1224872" y="2416257"/>
            <a:ext cx="320853" cy="347353"/>
          </a:xfrm>
          <a:custGeom>
            <a:avLst/>
            <a:gdLst/>
            <a:ahLst/>
            <a:cxnLst/>
            <a:rect l="0" t="0" r="0" b="0"/>
            <a:pathLst>
              <a:path w="320853" h="347353">
                <a:moveTo>
                  <a:pt x="267194" y="227115"/>
                </a:moveTo>
                <a:lnTo>
                  <a:pt x="267194" y="320633"/>
                </a:lnTo>
                <a:cubicBezTo>
                  <a:pt x="267194" y="335390"/>
                  <a:pt x="255232" y="347353"/>
                  <a:pt x="240475" y="347353"/>
                </a:cubicBezTo>
                <a:lnTo>
                  <a:pt x="26719" y="347353"/>
                </a:lnTo>
                <a:cubicBezTo>
                  <a:pt x="11962" y="347353"/>
                  <a:pt x="0" y="335390"/>
                  <a:pt x="0" y="320633"/>
                </a:cubicBezTo>
                <a:lnTo>
                  <a:pt x="0" y="26719"/>
                </a:lnTo>
                <a:cubicBezTo>
                  <a:pt x="0" y="11962"/>
                  <a:pt x="11962" y="0"/>
                  <a:pt x="26719" y="0"/>
                </a:cubicBezTo>
                <a:lnTo>
                  <a:pt x="93518" y="0"/>
                </a:lnTo>
                <a:moveTo>
                  <a:pt x="153636" y="280554"/>
                </a:moveTo>
                <a:lnTo>
                  <a:pt x="113557" y="280554"/>
                </a:lnTo>
                <a:moveTo>
                  <a:pt x="245017" y="159515"/>
                </a:moveTo>
                <a:lnTo>
                  <a:pt x="245017" y="159515"/>
                </a:lnTo>
                <a:cubicBezTo>
                  <a:pt x="242082" y="160576"/>
                  <a:pt x="238868" y="160576"/>
                  <a:pt x="235932" y="159515"/>
                </a:cubicBezTo>
                <a:lnTo>
                  <a:pt x="235932" y="159515"/>
                </a:lnTo>
                <a:cubicBezTo>
                  <a:pt x="190337" y="141452"/>
                  <a:pt x="160372" y="97405"/>
                  <a:pt x="160316" y="48362"/>
                </a:cubicBezTo>
                <a:lnTo>
                  <a:pt x="160316" y="13359"/>
                </a:lnTo>
                <a:cubicBezTo>
                  <a:pt x="160097" y="9938"/>
                  <a:pt x="161286" y="6576"/>
                  <a:pt x="163607" y="4053"/>
                </a:cubicBezTo>
                <a:cubicBezTo>
                  <a:pt x="165928" y="1530"/>
                  <a:pt x="169180" y="66"/>
                  <a:pt x="172607" y="0"/>
                </a:cubicBezTo>
                <a:lnTo>
                  <a:pt x="308342" y="0"/>
                </a:lnTo>
                <a:cubicBezTo>
                  <a:pt x="311770" y="66"/>
                  <a:pt x="315022" y="1530"/>
                  <a:pt x="317343" y="4053"/>
                </a:cubicBezTo>
                <a:cubicBezTo>
                  <a:pt x="319664" y="6576"/>
                  <a:pt x="320853" y="9938"/>
                  <a:pt x="320633" y="13359"/>
                </a:cubicBezTo>
                <a:lnTo>
                  <a:pt x="320633" y="48362"/>
                </a:lnTo>
                <a:cubicBezTo>
                  <a:pt x="320578" y="97405"/>
                  <a:pt x="290612" y="141452"/>
                  <a:pt x="245017" y="159515"/>
                </a:cubicBezTo>
                <a:close/>
              </a:path>
            </a:pathLst>
          </a:custGeom>
          <a:noFill/>
          <a:ln w="11689">
            <a:solidFill>
              <a:srgbClr val="F4F4F4"/>
            </a:solidFill>
          </a:ln>
        </p:spPr>
        <p:txBody>
          <a:bodyPr rtlCol="0" anchor="ctr"/>
          <a:lstStyle/>
          <a:p>
            <a:pPr algn="ctr"/>
            <a:endParaRPr/>
          </a:p>
        </p:txBody>
      </p:sp>
      <p:sp>
        <p:nvSpPr>
          <p:cNvPr id="27" name="Rounded Rectangle 24">
            <a:extLst>
              <a:ext uri="{FF2B5EF4-FFF2-40B4-BE49-F238E27FC236}">
                <a16:creationId xmlns:a16="http://schemas.microsoft.com/office/drawing/2014/main" id="{1C322E68-723B-CCE8-956D-58004AEA9A7A}"/>
              </a:ext>
            </a:extLst>
          </p:cNvPr>
          <p:cNvSpPr/>
          <p:nvPr/>
        </p:nvSpPr>
        <p:spPr>
          <a:xfrm>
            <a:off x="1205946" y="3252355"/>
            <a:ext cx="358486" cy="358486"/>
          </a:xfrm>
          <a:custGeom>
            <a:avLst/>
            <a:gdLst/>
            <a:ahLst/>
            <a:cxnLst/>
            <a:rect l="0" t="0" r="0" b="0"/>
            <a:pathLst>
              <a:path w="358486" h="358486">
                <a:moveTo>
                  <a:pt x="0" y="93518"/>
                </a:moveTo>
                <a:lnTo>
                  <a:pt x="0" y="46759"/>
                </a:lnTo>
                <a:cubicBezTo>
                  <a:pt x="0" y="20934"/>
                  <a:pt x="20934" y="0"/>
                  <a:pt x="46759" y="0"/>
                </a:cubicBezTo>
                <a:lnTo>
                  <a:pt x="93518" y="0"/>
                </a:lnTo>
                <a:moveTo>
                  <a:pt x="264968" y="0"/>
                </a:moveTo>
                <a:lnTo>
                  <a:pt x="311727" y="0"/>
                </a:lnTo>
                <a:cubicBezTo>
                  <a:pt x="337551" y="0"/>
                  <a:pt x="358486" y="20934"/>
                  <a:pt x="358486" y="46759"/>
                </a:cubicBezTo>
                <a:lnTo>
                  <a:pt x="358486" y="93518"/>
                </a:lnTo>
                <a:moveTo>
                  <a:pt x="93518" y="358486"/>
                </a:moveTo>
                <a:lnTo>
                  <a:pt x="46759" y="358486"/>
                </a:lnTo>
                <a:cubicBezTo>
                  <a:pt x="20934" y="358486"/>
                  <a:pt x="0" y="337551"/>
                  <a:pt x="0" y="311727"/>
                </a:cubicBezTo>
                <a:lnTo>
                  <a:pt x="0" y="264968"/>
                </a:lnTo>
                <a:moveTo>
                  <a:pt x="358486" y="264968"/>
                </a:moveTo>
                <a:lnTo>
                  <a:pt x="358486" y="311727"/>
                </a:lnTo>
                <a:cubicBezTo>
                  <a:pt x="358486" y="337551"/>
                  <a:pt x="337551" y="358486"/>
                  <a:pt x="311727" y="358486"/>
                </a:cubicBezTo>
                <a:lnTo>
                  <a:pt x="264968" y="358486"/>
                </a:lnTo>
                <a:moveTo>
                  <a:pt x="147587" y="218099"/>
                </a:moveTo>
                <a:cubicBezTo>
                  <a:pt x="126138" y="220309"/>
                  <a:pt x="104541" y="215665"/>
                  <a:pt x="85896" y="204835"/>
                </a:cubicBezTo>
                <a:cubicBezTo>
                  <a:pt x="83929" y="203691"/>
                  <a:pt x="82560" y="201744"/>
                  <a:pt x="82150" y="199505"/>
                </a:cubicBezTo>
                <a:cubicBezTo>
                  <a:pt x="81739" y="197267"/>
                  <a:pt x="82328" y="194961"/>
                  <a:pt x="83761" y="193192"/>
                </a:cubicBezTo>
                <a:cubicBezTo>
                  <a:pt x="91102" y="184713"/>
                  <a:pt x="96183" y="173803"/>
                  <a:pt x="98396" y="141072"/>
                </a:cubicBezTo>
                <a:cubicBezTo>
                  <a:pt x="102558" y="79739"/>
                  <a:pt x="143223" y="58168"/>
                  <a:pt x="178760" y="58168"/>
                </a:cubicBezTo>
                <a:cubicBezTo>
                  <a:pt x="214296" y="58168"/>
                  <a:pt x="256348" y="79739"/>
                  <a:pt x="260494" y="141072"/>
                </a:cubicBezTo>
                <a:cubicBezTo>
                  <a:pt x="262645" y="173834"/>
                  <a:pt x="267789" y="184729"/>
                  <a:pt x="275114" y="193161"/>
                </a:cubicBezTo>
                <a:cubicBezTo>
                  <a:pt x="276567" y="194947"/>
                  <a:pt x="277156" y="197284"/>
                  <a:pt x="276723" y="199545"/>
                </a:cubicBezTo>
                <a:cubicBezTo>
                  <a:pt x="276290" y="201806"/>
                  <a:pt x="274880" y="203759"/>
                  <a:pt x="272870" y="204882"/>
                </a:cubicBezTo>
                <a:cubicBezTo>
                  <a:pt x="253743" y="215638"/>
                  <a:pt x="231770" y="220253"/>
                  <a:pt x="209932" y="218100"/>
                </a:cubicBezTo>
                <a:moveTo>
                  <a:pt x="315140" y="299258"/>
                </a:moveTo>
                <a:cubicBezTo>
                  <a:pt x="306225" y="275052"/>
                  <a:pt x="299663" y="271327"/>
                  <a:pt x="217912" y="241058"/>
                </a:cubicBezTo>
                <a:cubicBezTo>
                  <a:pt x="213139" y="239302"/>
                  <a:pt x="209958" y="234766"/>
                  <a:pt x="209932" y="229680"/>
                </a:cubicBezTo>
                <a:lnTo>
                  <a:pt x="209932" y="206831"/>
                </a:lnTo>
                <a:cubicBezTo>
                  <a:pt x="210186" y="203260"/>
                  <a:pt x="211873" y="199943"/>
                  <a:pt x="214608" y="197635"/>
                </a:cubicBezTo>
                <a:cubicBezTo>
                  <a:pt x="224019" y="189058"/>
                  <a:pt x="229345" y="176888"/>
                  <a:pt x="229259" y="164155"/>
                </a:cubicBezTo>
                <a:lnTo>
                  <a:pt x="229259" y="145327"/>
                </a:lnTo>
                <a:cubicBezTo>
                  <a:pt x="229300" y="138528"/>
                  <a:pt x="224859" y="132513"/>
                  <a:pt x="218349" y="130551"/>
                </a:cubicBezTo>
                <a:cubicBezTo>
                  <a:pt x="205592" y="126852"/>
                  <a:pt x="193915" y="120131"/>
                  <a:pt x="184308" y="110959"/>
                </a:cubicBezTo>
                <a:cubicBezTo>
                  <a:pt x="182841" y="109454"/>
                  <a:pt x="180829" y="108606"/>
                  <a:pt x="178728" y="108606"/>
                </a:cubicBezTo>
                <a:cubicBezTo>
                  <a:pt x="176627" y="108606"/>
                  <a:pt x="174615" y="109454"/>
                  <a:pt x="173148" y="110959"/>
                </a:cubicBezTo>
                <a:cubicBezTo>
                  <a:pt x="164009" y="120063"/>
                  <a:pt x="152767" y="126776"/>
                  <a:pt x="140417" y="130504"/>
                </a:cubicBezTo>
                <a:cubicBezTo>
                  <a:pt x="133918" y="132463"/>
                  <a:pt x="129480" y="138461"/>
                  <a:pt x="129507" y="145249"/>
                </a:cubicBezTo>
                <a:lnTo>
                  <a:pt x="129507" y="164124"/>
                </a:lnTo>
                <a:cubicBezTo>
                  <a:pt x="129396" y="176466"/>
                  <a:pt x="134380" y="188308"/>
                  <a:pt x="143285" y="196855"/>
                </a:cubicBezTo>
                <a:cubicBezTo>
                  <a:pt x="145832" y="199594"/>
                  <a:pt x="147333" y="203142"/>
                  <a:pt x="147524" y="206877"/>
                </a:cubicBezTo>
                <a:lnTo>
                  <a:pt x="147524" y="229649"/>
                </a:lnTo>
                <a:cubicBezTo>
                  <a:pt x="147500" y="235039"/>
                  <a:pt x="144133" y="239847"/>
                  <a:pt x="139077" y="241713"/>
                </a:cubicBezTo>
                <a:cubicBezTo>
                  <a:pt x="59586" y="271187"/>
                  <a:pt x="52339" y="274974"/>
                  <a:pt x="43283" y="300364"/>
                </a:cubicBezTo>
              </a:path>
            </a:pathLst>
          </a:custGeom>
          <a:noFill/>
          <a:ln w="11689">
            <a:solidFill>
              <a:srgbClr val="F4F4F4"/>
            </a:solidFill>
          </a:ln>
        </p:spPr>
        <p:txBody>
          <a:bodyPr rtlCol="0" anchor="ctr"/>
          <a:lstStyle/>
          <a:p>
            <a:pPr algn="ctr"/>
            <a:endParaRPr/>
          </a:p>
        </p:txBody>
      </p:sp>
      <p:sp>
        <p:nvSpPr>
          <p:cNvPr id="28" name="Rounded Rectangle 25">
            <a:extLst>
              <a:ext uri="{FF2B5EF4-FFF2-40B4-BE49-F238E27FC236}">
                <a16:creationId xmlns:a16="http://schemas.microsoft.com/office/drawing/2014/main" id="{035CD659-3FDC-FBEB-156F-E9AB1712E304}"/>
              </a:ext>
            </a:extLst>
          </p:cNvPr>
          <p:cNvSpPr/>
          <p:nvPr/>
        </p:nvSpPr>
        <p:spPr>
          <a:xfrm>
            <a:off x="1205946" y="4094018"/>
            <a:ext cx="358486" cy="358486"/>
          </a:xfrm>
          <a:custGeom>
            <a:avLst/>
            <a:gdLst/>
            <a:ahLst/>
            <a:cxnLst/>
            <a:rect l="0" t="0" r="0" b="0"/>
            <a:pathLst>
              <a:path w="358486" h="358486">
                <a:moveTo>
                  <a:pt x="179243" y="0"/>
                </a:moveTo>
                <a:cubicBezTo>
                  <a:pt x="278236" y="0"/>
                  <a:pt x="358486" y="80249"/>
                  <a:pt x="358486" y="179243"/>
                </a:cubicBezTo>
                <a:cubicBezTo>
                  <a:pt x="358486" y="278236"/>
                  <a:pt x="278236" y="358486"/>
                  <a:pt x="179243" y="358486"/>
                </a:cubicBezTo>
                <a:cubicBezTo>
                  <a:pt x="80249" y="358486"/>
                  <a:pt x="0" y="278236"/>
                  <a:pt x="0" y="179243"/>
                </a:cubicBezTo>
                <a:cubicBezTo>
                  <a:pt x="0" y="80249"/>
                  <a:pt x="80249" y="0"/>
                  <a:pt x="179243" y="0"/>
                </a:cubicBezTo>
                <a:close/>
                <a:moveTo>
                  <a:pt x="233795" y="132484"/>
                </a:moveTo>
                <a:cubicBezTo>
                  <a:pt x="233816" y="105501"/>
                  <a:pt x="214109" y="82557"/>
                  <a:pt x="187433" y="78506"/>
                </a:cubicBezTo>
                <a:cubicBezTo>
                  <a:pt x="160756" y="74455"/>
                  <a:pt x="135126" y="90515"/>
                  <a:pt x="127137" y="116287"/>
                </a:cubicBezTo>
                <a:cubicBezTo>
                  <a:pt x="119147" y="142059"/>
                  <a:pt x="131199" y="169801"/>
                  <a:pt x="155489" y="181550"/>
                </a:cubicBezTo>
                <a:lnTo>
                  <a:pt x="140277" y="280554"/>
                </a:lnTo>
                <a:lnTo>
                  <a:pt x="218209" y="280554"/>
                </a:lnTo>
                <a:lnTo>
                  <a:pt x="202965" y="181550"/>
                </a:lnTo>
                <a:cubicBezTo>
                  <a:pt x="221797" y="172456"/>
                  <a:pt x="233773" y="153396"/>
                  <a:pt x="233795" y="132484"/>
                </a:cubicBezTo>
                <a:close/>
              </a:path>
            </a:pathLst>
          </a:custGeom>
          <a:noFill/>
          <a:ln w="11689">
            <a:solidFill>
              <a:srgbClr val="F4F4F4"/>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Security Benefits (continued)</a:t>
            </a:r>
          </a:p>
        </p:txBody>
      </p:sp>
      <p:grpSp>
        <p:nvGrpSpPr>
          <p:cNvPr id="4" name="Group 3">
            <a:extLst>
              <a:ext uri="{FF2B5EF4-FFF2-40B4-BE49-F238E27FC236}">
                <a16:creationId xmlns:a16="http://schemas.microsoft.com/office/drawing/2014/main" id="{2CDE2AD4-A6B2-9D45-07A3-0F2FB69D96CB}"/>
              </a:ext>
            </a:extLst>
          </p:cNvPr>
          <p:cNvGrpSpPr/>
          <p:nvPr/>
        </p:nvGrpSpPr>
        <p:grpSpPr>
          <a:xfrm>
            <a:off x="1032524" y="3377046"/>
            <a:ext cx="5385088" cy="1309254"/>
            <a:chOff x="467590" y="3086100"/>
            <a:chExt cx="5385088" cy="1309254"/>
          </a:xfrm>
        </p:grpSpPr>
        <p:sp>
          <p:nvSpPr>
            <p:cNvPr id="5" name="Rounded Rectangle 1">
              <a:extLst>
                <a:ext uri="{FF2B5EF4-FFF2-40B4-BE49-F238E27FC236}">
                  <a16:creationId xmlns:a16="http://schemas.microsoft.com/office/drawing/2014/main" id="{59AD8595-F612-97E9-C8A5-65A01C4B9123}"/>
                </a:ext>
              </a:extLst>
            </p:cNvPr>
            <p:cNvSpPr/>
            <p:nvPr/>
          </p:nvSpPr>
          <p:spPr>
            <a:xfrm>
              <a:off x="467590" y="3086100"/>
              <a:ext cx="5385088" cy="1309254"/>
            </a:xfrm>
            <a:custGeom>
              <a:avLst/>
              <a:gdLst/>
              <a:ahLst/>
              <a:cxnLst/>
              <a:rect l="0" t="0" r="0" b="0"/>
              <a:pathLst>
                <a:path w="5385088" h="1309254">
                  <a:moveTo>
                    <a:pt x="3086100" y="467590"/>
                  </a:moveTo>
                  <a:lnTo>
                    <a:pt x="4021281" y="0"/>
                  </a:lnTo>
                  <a:lnTo>
                    <a:pt x="5385088" y="0"/>
                  </a:lnTo>
                  <a:lnTo>
                    <a:pt x="4675909" y="1215736"/>
                  </a:lnTo>
                  <a:lnTo>
                    <a:pt x="4675909" y="374072"/>
                  </a:lnTo>
                  <a:lnTo>
                    <a:pt x="4021281" y="374072"/>
                  </a:lnTo>
                  <a:lnTo>
                    <a:pt x="3086100" y="1309254"/>
                  </a:lnTo>
                  <a:lnTo>
                    <a:pt x="0" y="1309254"/>
                  </a:lnTo>
                  <a:lnTo>
                    <a:pt x="0" y="467590"/>
                  </a:ln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6" name="Rounded Rectangle 2">
              <a:extLst>
                <a:ext uri="{FF2B5EF4-FFF2-40B4-BE49-F238E27FC236}">
                  <a16:creationId xmlns:a16="http://schemas.microsoft.com/office/drawing/2014/main" id="{5D81F82F-82F4-8583-21EF-A9103278EFAD}"/>
                </a:ext>
              </a:extLst>
            </p:cNvPr>
            <p:cNvSpPr/>
            <p:nvPr/>
          </p:nvSpPr>
          <p:spPr>
            <a:xfrm>
              <a:off x="467590" y="3086100"/>
              <a:ext cx="5385088" cy="1309254"/>
            </a:xfrm>
            <a:custGeom>
              <a:avLst/>
              <a:gdLst/>
              <a:ahLst/>
              <a:cxnLst/>
              <a:rect l="0" t="0" r="0" b="0"/>
              <a:pathLst>
                <a:path w="5385088" h="1309254">
                  <a:moveTo>
                    <a:pt x="3086100" y="467590"/>
                  </a:moveTo>
                  <a:lnTo>
                    <a:pt x="4021281" y="0"/>
                  </a:lnTo>
                  <a:lnTo>
                    <a:pt x="5385088" y="0"/>
                  </a:lnTo>
                  <a:lnTo>
                    <a:pt x="4675909" y="1215736"/>
                  </a:lnTo>
                  <a:lnTo>
                    <a:pt x="4675909" y="374072"/>
                  </a:lnTo>
                  <a:lnTo>
                    <a:pt x="4021281" y="374072"/>
                  </a:lnTo>
                  <a:lnTo>
                    <a:pt x="3086100" y="1309254"/>
                  </a:lnTo>
                  <a:lnTo>
                    <a:pt x="0" y="1309254"/>
                  </a:lnTo>
                  <a:lnTo>
                    <a:pt x="0" y="467590"/>
                  </a:lnTo>
                  <a:close/>
                </a:path>
              </a:pathLst>
            </a:custGeom>
            <a:noFill/>
            <a:ln w="11689">
              <a:solidFill>
                <a:srgbClr val="F4F4F4"/>
              </a:solidFill>
            </a:ln>
          </p:spPr>
          <p:txBody>
            <a:bodyPr rtlCol="0" anchor="ctr"/>
            <a:lstStyle/>
            <a:p>
              <a:pPr algn="ctr"/>
              <a:endParaRPr/>
            </a:p>
          </p:txBody>
        </p:sp>
      </p:grpSp>
      <p:grpSp>
        <p:nvGrpSpPr>
          <p:cNvPr id="7" name="Group 6">
            <a:extLst>
              <a:ext uri="{FF2B5EF4-FFF2-40B4-BE49-F238E27FC236}">
                <a16:creationId xmlns:a16="http://schemas.microsoft.com/office/drawing/2014/main" id="{A2C73596-8814-F98B-2EC1-8910A53369B1}"/>
              </a:ext>
            </a:extLst>
          </p:cNvPr>
          <p:cNvGrpSpPr/>
          <p:nvPr/>
        </p:nvGrpSpPr>
        <p:grpSpPr>
          <a:xfrm>
            <a:off x="1032524" y="1319646"/>
            <a:ext cx="5388985" cy="1309254"/>
            <a:chOff x="467590" y="1028700"/>
            <a:chExt cx="5388985" cy="1309254"/>
          </a:xfrm>
        </p:grpSpPr>
        <p:sp>
          <p:nvSpPr>
            <p:cNvPr id="8" name="Rounded Rectangle 4">
              <a:extLst>
                <a:ext uri="{FF2B5EF4-FFF2-40B4-BE49-F238E27FC236}">
                  <a16:creationId xmlns:a16="http://schemas.microsoft.com/office/drawing/2014/main" id="{DE6A1A64-C30D-7B55-0604-6B05560F1F94}"/>
                </a:ext>
              </a:extLst>
            </p:cNvPr>
            <p:cNvSpPr/>
            <p:nvPr/>
          </p:nvSpPr>
          <p:spPr>
            <a:xfrm>
              <a:off x="467590" y="1028700"/>
              <a:ext cx="5388985" cy="1309254"/>
            </a:xfrm>
            <a:custGeom>
              <a:avLst/>
              <a:gdLst/>
              <a:ahLst/>
              <a:cxnLst/>
              <a:rect l="0" t="0" r="0" b="0"/>
              <a:pathLst>
                <a:path w="5388985" h="1309254">
                  <a:moveTo>
                    <a:pt x="0" y="841663"/>
                  </a:moveTo>
                  <a:lnTo>
                    <a:pt x="0" y="0"/>
                  </a:lnTo>
                  <a:lnTo>
                    <a:pt x="3086100" y="0"/>
                  </a:lnTo>
                  <a:lnTo>
                    <a:pt x="4021281" y="935181"/>
                  </a:lnTo>
                  <a:lnTo>
                    <a:pt x="4675909" y="935181"/>
                  </a:lnTo>
                  <a:lnTo>
                    <a:pt x="4675909" y="93518"/>
                  </a:lnTo>
                  <a:lnTo>
                    <a:pt x="5388985" y="1309254"/>
                  </a:lnTo>
                  <a:lnTo>
                    <a:pt x="4021281" y="1309254"/>
                  </a:lnTo>
                  <a:lnTo>
                    <a:pt x="3086100" y="841663"/>
                  </a:ln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9" name="Rounded Rectangle 5">
              <a:extLst>
                <a:ext uri="{FF2B5EF4-FFF2-40B4-BE49-F238E27FC236}">
                  <a16:creationId xmlns:a16="http://schemas.microsoft.com/office/drawing/2014/main" id="{DF7EE99D-2543-9297-4C45-9D922FBB425F}"/>
                </a:ext>
              </a:extLst>
            </p:cNvPr>
            <p:cNvSpPr/>
            <p:nvPr/>
          </p:nvSpPr>
          <p:spPr>
            <a:xfrm>
              <a:off x="467590" y="1028700"/>
              <a:ext cx="5388985" cy="1309254"/>
            </a:xfrm>
            <a:custGeom>
              <a:avLst/>
              <a:gdLst/>
              <a:ahLst/>
              <a:cxnLst/>
              <a:rect l="0" t="0" r="0" b="0"/>
              <a:pathLst>
                <a:path w="5388985" h="1309254">
                  <a:moveTo>
                    <a:pt x="0" y="841663"/>
                  </a:moveTo>
                  <a:lnTo>
                    <a:pt x="0" y="0"/>
                  </a:lnTo>
                  <a:lnTo>
                    <a:pt x="3086100" y="0"/>
                  </a:lnTo>
                  <a:lnTo>
                    <a:pt x="4021281" y="935181"/>
                  </a:lnTo>
                  <a:lnTo>
                    <a:pt x="4675909" y="935181"/>
                  </a:lnTo>
                  <a:lnTo>
                    <a:pt x="4675909" y="93518"/>
                  </a:lnTo>
                  <a:lnTo>
                    <a:pt x="5388985" y="1309254"/>
                  </a:lnTo>
                  <a:lnTo>
                    <a:pt x="4021281" y="1309254"/>
                  </a:lnTo>
                  <a:lnTo>
                    <a:pt x="3086100" y="841663"/>
                  </a:lnTo>
                  <a:close/>
                </a:path>
              </a:pathLst>
            </a:custGeom>
            <a:noFill/>
            <a:ln w="11689">
              <a:solidFill>
                <a:srgbClr val="F4F4F4"/>
              </a:solidFill>
            </a:ln>
          </p:spPr>
          <p:txBody>
            <a:bodyPr rtlCol="0" anchor="ctr"/>
            <a:lstStyle/>
            <a:p>
              <a:pPr algn="ctr"/>
              <a:endParaRPr/>
            </a:p>
          </p:txBody>
        </p:sp>
      </p:grpSp>
      <p:grpSp>
        <p:nvGrpSpPr>
          <p:cNvPr id="10" name="Group 9">
            <a:extLst>
              <a:ext uri="{FF2B5EF4-FFF2-40B4-BE49-F238E27FC236}">
                <a16:creationId xmlns:a16="http://schemas.microsoft.com/office/drawing/2014/main" id="{E308E059-0268-95E2-CE65-93A9D98954BC}"/>
              </a:ext>
            </a:extLst>
          </p:cNvPr>
          <p:cNvGrpSpPr/>
          <p:nvPr/>
        </p:nvGrpSpPr>
        <p:grpSpPr>
          <a:xfrm>
            <a:off x="1032524" y="2161309"/>
            <a:ext cx="5611090" cy="841663"/>
            <a:chOff x="467590" y="1870363"/>
            <a:chExt cx="5611090" cy="841663"/>
          </a:xfrm>
        </p:grpSpPr>
        <p:sp>
          <p:nvSpPr>
            <p:cNvPr id="11" name="Rounded Rectangle 7">
              <a:extLst>
                <a:ext uri="{FF2B5EF4-FFF2-40B4-BE49-F238E27FC236}">
                  <a16:creationId xmlns:a16="http://schemas.microsoft.com/office/drawing/2014/main" id="{AB640644-1305-15C1-716D-0414EB6DBC6A}"/>
                </a:ext>
              </a:extLst>
            </p:cNvPr>
            <p:cNvSpPr/>
            <p:nvPr/>
          </p:nvSpPr>
          <p:spPr>
            <a:xfrm>
              <a:off x="467590" y="1870363"/>
              <a:ext cx="5611090" cy="841663"/>
            </a:xfrm>
            <a:custGeom>
              <a:avLst/>
              <a:gdLst/>
              <a:ahLst/>
              <a:cxnLst/>
              <a:rect l="0" t="0" r="0" b="0"/>
              <a:pathLst>
                <a:path w="5611090" h="841663">
                  <a:moveTo>
                    <a:pt x="0" y="0"/>
                  </a:moveTo>
                  <a:lnTo>
                    <a:pt x="3086100" y="0"/>
                  </a:lnTo>
                  <a:lnTo>
                    <a:pt x="4021281" y="467590"/>
                  </a:lnTo>
                  <a:lnTo>
                    <a:pt x="5388985" y="467590"/>
                  </a:lnTo>
                  <a:lnTo>
                    <a:pt x="5611090" y="841663"/>
                  </a:lnTo>
                  <a:lnTo>
                    <a:pt x="0" y="841663"/>
                  </a:lnTo>
                  <a:close/>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12" name="Rounded Rectangle 8">
              <a:extLst>
                <a:ext uri="{FF2B5EF4-FFF2-40B4-BE49-F238E27FC236}">
                  <a16:creationId xmlns:a16="http://schemas.microsoft.com/office/drawing/2014/main" id="{2B64EBFB-8907-A2BE-3751-CBBF8CD4BF4A}"/>
                </a:ext>
              </a:extLst>
            </p:cNvPr>
            <p:cNvSpPr/>
            <p:nvPr/>
          </p:nvSpPr>
          <p:spPr>
            <a:xfrm>
              <a:off x="467590" y="1870363"/>
              <a:ext cx="5611090" cy="841663"/>
            </a:xfrm>
            <a:custGeom>
              <a:avLst/>
              <a:gdLst/>
              <a:ahLst/>
              <a:cxnLst/>
              <a:rect l="0" t="0" r="0" b="0"/>
              <a:pathLst>
                <a:path w="5611090" h="841663">
                  <a:moveTo>
                    <a:pt x="0" y="0"/>
                  </a:moveTo>
                  <a:lnTo>
                    <a:pt x="3086100" y="0"/>
                  </a:lnTo>
                  <a:lnTo>
                    <a:pt x="4021281" y="467590"/>
                  </a:lnTo>
                  <a:lnTo>
                    <a:pt x="5388985" y="467590"/>
                  </a:lnTo>
                  <a:lnTo>
                    <a:pt x="5611090" y="841663"/>
                  </a:lnTo>
                  <a:lnTo>
                    <a:pt x="0" y="841663"/>
                  </a:lnTo>
                  <a:close/>
                </a:path>
              </a:pathLst>
            </a:custGeom>
            <a:noFill/>
            <a:ln w="11689">
              <a:solidFill>
                <a:srgbClr val="F4F4F4"/>
              </a:solidFill>
            </a:ln>
          </p:spPr>
          <p:txBody>
            <a:bodyPr rtlCol="0" anchor="ctr"/>
            <a:lstStyle/>
            <a:p>
              <a:pPr algn="ctr"/>
              <a:endParaRPr/>
            </a:p>
          </p:txBody>
        </p:sp>
      </p:grpSp>
      <p:grpSp>
        <p:nvGrpSpPr>
          <p:cNvPr id="13" name="Group 12">
            <a:extLst>
              <a:ext uri="{FF2B5EF4-FFF2-40B4-BE49-F238E27FC236}">
                <a16:creationId xmlns:a16="http://schemas.microsoft.com/office/drawing/2014/main" id="{98AA4E5C-0C13-D488-5AF2-9CAE0C74499D}"/>
              </a:ext>
            </a:extLst>
          </p:cNvPr>
          <p:cNvGrpSpPr/>
          <p:nvPr/>
        </p:nvGrpSpPr>
        <p:grpSpPr>
          <a:xfrm>
            <a:off x="1032524" y="3002973"/>
            <a:ext cx="5611090" cy="841663"/>
            <a:chOff x="467590" y="2712027"/>
            <a:chExt cx="5611090" cy="841663"/>
          </a:xfrm>
        </p:grpSpPr>
        <p:sp>
          <p:nvSpPr>
            <p:cNvPr id="14" name="Rounded Rectangle 10">
              <a:extLst>
                <a:ext uri="{FF2B5EF4-FFF2-40B4-BE49-F238E27FC236}">
                  <a16:creationId xmlns:a16="http://schemas.microsoft.com/office/drawing/2014/main" id="{FB15D0B0-8607-BE51-EEAA-EE62E3BF9D85}"/>
                </a:ext>
              </a:extLst>
            </p:cNvPr>
            <p:cNvSpPr/>
            <p:nvPr/>
          </p:nvSpPr>
          <p:spPr>
            <a:xfrm>
              <a:off x="467590" y="2712027"/>
              <a:ext cx="5611090" cy="841663"/>
            </a:xfrm>
            <a:custGeom>
              <a:avLst/>
              <a:gdLst/>
              <a:ahLst/>
              <a:cxnLst/>
              <a:rect l="0" t="0" r="0" b="0"/>
              <a:pathLst>
                <a:path w="5611090" h="841663">
                  <a:moveTo>
                    <a:pt x="0" y="0"/>
                  </a:moveTo>
                  <a:lnTo>
                    <a:pt x="5611090" y="0"/>
                  </a:lnTo>
                  <a:lnTo>
                    <a:pt x="5385088" y="374072"/>
                  </a:lnTo>
                  <a:lnTo>
                    <a:pt x="4021281" y="374072"/>
                  </a:lnTo>
                  <a:lnTo>
                    <a:pt x="3086100" y="841663"/>
                  </a:lnTo>
                  <a:lnTo>
                    <a:pt x="0" y="841663"/>
                  </a:lnTo>
                  <a:close/>
                </a:path>
              </a:pathLst>
            </a:custGeom>
            <a:gradFill rotWithShape="1">
              <a:gsLst>
                <a:gs pos="0">
                  <a:srgbClr val="B95CE3"/>
                </a:gs>
                <a:gs pos="100000">
                  <a:srgbClr val="A354C7"/>
                </a:gs>
              </a:gsLst>
              <a:lin ang="5400000" scaled="1"/>
            </a:gradFill>
            <a:ln>
              <a:noFill/>
            </a:ln>
          </p:spPr>
          <p:txBody>
            <a:bodyPr rtlCol="0" anchor="ctr"/>
            <a:lstStyle/>
            <a:p>
              <a:pPr algn="ctr"/>
              <a:endParaRPr/>
            </a:p>
          </p:txBody>
        </p:sp>
        <p:sp>
          <p:nvSpPr>
            <p:cNvPr id="15" name="Rounded Rectangle 11">
              <a:extLst>
                <a:ext uri="{FF2B5EF4-FFF2-40B4-BE49-F238E27FC236}">
                  <a16:creationId xmlns:a16="http://schemas.microsoft.com/office/drawing/2014/main" id="{7DEEE0EF-86FD-E858-DEED-F4364349B6E0}"/>
                </a:ext>
              </a:extLst>
            </p:cNvPr>
            <p:cNvSpPr/>
            <p:nvPr/>
          </p:nvSpPr>
          <p:spPr>
            <a:xfrm>
              <a:off x="467590" y="2712027"/>
              <a:ext cx="5611090" cy="841663"/>
            </a:xfrm>
            <a:custGeom>
              <a:avLst/>
              <a:gdLst/>
              <a:ahLst/>
              <a:cxnLst/>
              <a:rect l="0" t="0" r="0" b="0"/>
              <a:pathLst>
                <a:path w="5611090" h="841663">
                  <a:moveTo>
                    <a:pt x="0" y="0"/>
                  </a:moveTo>
                  <a:lnTo>
                    <a:pt x="5611090" y="0"/>
                  </a:lnTo>
                  <a:lnTo>
                    <a:pt x="5385088" y="374072"/>
                  </a:lnTo>
                  <a:lnTo>
                    <a:pt x="4021281" y="374072"/>
                  </a:lnTo>
                  <a:lnTo>
                    <a:pt x="3086100" y="841663"/>
                  </a:lnTo>
                  <a:lnTo>
                    <a:pt x="0" y="841663"/>
                  </a:lnTo>
                  <a:close/>
                </a:path>
              </a:pathLst>
            </a:custGeom>
            <a:noFill/>
            <a:ln w="11689">
              <a:solidFill>
                <a:srgbClr val="F4F4F4"/>
              </a:solidFill>
            </a:ln>
          </p:spPr>
          <p:txBody>
            <a:bodyPr rtlCol="0" anchor="ctr"/>
            <a:lstStyle/>
            <a:p>
              <a:pPr algn="ctr"/>
              <a:endParaRPr/>
            </a:p>
          </p:txBody>
        </p:sp>
      </p:grpSp>
      <p:sp>
        <p:nvSpPr>
          <p:cNvPr id="16" name="TextBox 15">
            <a:extLst>
              <a:ext uri="{FF2B5EF4-FFF2-40B4-BE49-F238E27FC236}">
                <a16:creationId xmlns:a16="http://schemas.microsoft.com/office/drawing/2014/main" id="{8C3F0643-C93C-7583-5050-E90E2BE93F37}"/>
              </a:ext>
            </a:extLst>
          </p:cNvPr>
          <p:cNvSpPr txBox="1"/>
          <p:nvPr/>
        </p:nvSpPr>
        <p:spPr>
          <a:xfrm>
            <a:off x="1702738" y="1479406"/>
            <a:ext cx="1788535" cy="229119"/>
          </a:xfrm>
          <a:prstGeom prst="rect">
            <a:avLst/>
          </a:prstGeom>
          <a:noFill/>
          <a:ln>
            <a:noFill/>
          </a:ln>
        </p:spPr>
        <p:txBody>
          <a:bodyPr wrap="none" lIns="0" tIns="0" rIns="0" bIns="0" anchor="t">
            <a:spAutoFit/>
          </a:bodyPr>
          <a:lstStyle/>
          <a:p>
            <a:pPr algn="l"/>
            <a:r>
              <a:rPr sz="1200" b="1">
                <a:solidFill>
                  <a:srgbClr val="FFFFFF"/>
                </a:solidFill>
                <a:latin typeface="Roboto"/>
              </a:rPr>
              <a:t>No Password Spraying</a:t>
            </a:r>
          </a:p>
        </p:txBody>
      </p:sp>
      <p:sp>
        <p:nvSpPr>
          <p:cNvPr id="17" name="TextBox 16">
            <a:extLst>
              <a:ext uri="{FF2B5EF4-FFF2-40B4-BE49-F238E27FC236}">
                <a16:creationId xmlns:a16="http://schemas.microsoft.com/office/drawing/2014/main" id="{9A71B75B-F9D7-3883-F16F-525F269A3765}"/>
              </a:ext>
            </a:extLst>
          </p:cNvPr>
          <p:cNvSpPr txBox="1"/>
          <p:nvPr/>
        </p:nvSpPr>
        <p:spPr>
          <a:xfrm>
            <a:off x="1702738" y="1756064"/>
            <a:ext cx="2560060" cy="327313"/>
          </a:xfrm>
          <a:prstGeom prst="rect">
            <a:avLst/>
          </a:prstGeom>
          <a:noFill/>
          <a:ln>
            <a:noFill/>
          </a:ln>
        </p:spPr>
        <p:txBody>
          <a:bodyPr wrap="none" lIns="0" tIns="0" rIns="0" bIns="0" anchor="t">
            <a:spAutoFit/>
          </a:bodyPr>
          <a:lstStyle/>
          <a:p>
            <a:pPr algn="l"/>
            <a:r>
              <a:rPr sz="900" b="0">
                <a:solidFill>
                  <a:srgbClr val="F4F4F4"/>
                </a:solidFill>
                <a:latin typeface="Roboto"/>
              </a:rPr>
              <a:t>Prevents attackers from guessing common
passwords.</a:t>
            </a:r>
          </a:p>
        </p:txBody>
      </p:sp>
      <p:sp>
        <p:nvSpPr>
          <p:cNvPr id="18" name="TextBox 17">
            <a:extLst>
              <a:ext uri="{FF2B5EF4-FFF2-40B4-BE49-F238E27FC236}">
                <a16:creationId xmlns:a16="http://schemas.microsoft.com/office/drawing/2014/main" id="{BD8E9404-B882-202E-A8F4-19B7C3ABFF59}"/>
              </a:ext>
            </a:extLst>
          </p:cNvPr>
          <p:cNvSpPr txBox="1"/>
          <p:nvPr/>
        </p:nvSpPr>
        <p:spPr>
          <a:xfrm>
            <a:off x="1702738" y="2321069"/>
            <a:ext cx="2174297" cy="229119"/>
          </a:xfrm>
          <a:prstGeom prst="rect">
            <a:avLst/>
          </a:prstGeom>
          <a:noFill/>
          <a:ln>
            <a:noFill/>
          </a:ln>
        </p:spPr>
        <p:txBody>
          <a:bodyPr wrap="none" lIns="0" tIns="0" rIns="0" bIns="0" anchor="t">
            <a:spAutoFit/>
          </a:bodyPr>
          <a:lstStyle/>
          <a:p>
            <a:pPr algn="l"/>
            <a:r>
              <a:rPr sz="1200" b="1">
                <a:solidFill>
                  <a:srgbClr val="FFFFFF"/>
                </a:solidFill>
                <a:latin typeface="Roboto"/>
              </a:rPr>
              <a:t>No Password Reset Exploits</a:t>
            </a:r>
          </a:p>
        </p:txBody>
      </p:sp>
      <p:sp>
        <p:nvSpPr>
          <p:cNvPr id="19" name="TextBox 18">
            <a:extLst>
              <a:ext uri="{FF2B5EF4-FFF2-40B4-BE49-F238E27FC236}">
                <a16:creationId xmlns:a16="http://schemas.microsoft.com/office/drawing/2014/main" id="{BB916C60-38B5-43A8-936C-006DE612BB04}"/>
              </a:ext>
            </a:extLst>
          </p:cNvPr>
          <p:cNvSpPr txBox="1"/>
          <p:nvPr/>
        </p:nvSpPr>
        <p:spPr>
          <a:xfrm>
            <a:off x="1702738" y="2597727"/>
            <a:ext cx="2618509" cy="327313"/>
          </a:xfrm>
          <a:prstGeom prst="rect">
            <a:avLst/>
          </a:prstGeom>
          <a:noFill/>
          <a:ln>
            <a:noFill/>
          </a:ln>
        </p:spPr>
        <p:txBody>
          <a:bodyPr wrap="none" lIns="0" tIns="0" rIns="0" bIns="0" anchor="t">
            <a:spAutoFit/>
          </a:bodyPr>
          <a:lstStyle/>
          <a:p>
            <a:pPr algn="l"/>
            <a:r>
              <a:rPr sz="900" b="0">
                <a:solidFill>
                  <a:srgbClr val="F4F4F4"/>
                </a:solidFill>
                <a:latin typeface="Roboto"/>
              </a:rPr>
              <a:t>Eliminates vulnerabilities in password reset
processes.</a:t>
            </a:r>
          </a:p>
        </p:txBody>
      </p:sp>
      <p:sp>
        <p:nvSpPr>
          <p:cNvPr id="20" name="TextBox 19">
            <a:extLst>
              <a:ext uri="{FF2B5EF4-FFF2-40B4-BE49-F238E27FC236}">
                <a16:creationId xmlns:a16="http://schemas.microsoft.com/office/drawing/2014/main" id="{77E255A6-AD80-E7A0-9104-086E439E0024}"/>
              </a:ext>
            </a:extLst>
          </p:cNvPr>
          <p:cNvSpPr txBox="1"/>
          <p:nvPr/>
        </p:nvSpPr>
        <p:spPr>
          <a:xfrm>
            <a:off x="6846238" y="2601624"/>
            <a:ext cx="1671637" cy="981940"/>
          </a:xfrm>
          <a:prstGeom prst="rect">
            <a:avLst/>
          </a:prstGeom>
          <a:noFill/>
          <a:ln>
            <a:noFill/>
          </a:ln>
        </p:spPr>
        <p:txBody>
          <a:bodyPr wrap="none" lIns="0" tIns="0" rIns="0" bIns="0" anchor="t">
            <a:spAutoFit/>
          </a:bodyPr>
          <a:lstStyle/>
          <a:p>
            <a:pPr algn="l"/>
            <a:r>
              <a:rPr sz="1800" b="1">
                <a:solidFill>
                  <a:srgbClr val="FB6762"/>
                </a:solidFill>
                <a:latin typeface="Roboto"/>
              </a:rPr>
              <a:t>Elimination of
Password-
Based Attacks</a:t>
            </a:r>
          </a:p>
        </p:txBody>
      </p:sp>
      <p:sp>
        <p:nvSpPr>
          <p:cNvPr id="21" name="TextBox 20">
            <a:extLst>
              <a:ext uri="{FF2B5EF4-FFF2-40B4-BE49-F238E27FC236}">
                <a16:creationId xmlns:a16="http://schemas.microsoft.com/office/drawing/2014/main" id="{5F771AD3-6CEC-D93B-D36F-B04BD0549D6C}"/>
              </a:ext>
            </a:extLst>
          </p:cNvPr>
          <p:cNvSpPr txBox="1"/>
          <p:nvPr/>
        </p:nvSpPr>
        <p:spPr>
          <a:xfrm>
            <a:off x="1702738" y="3162733"/>
            <a:ext cx="1566429" cy="229119"/>
          </a:xfrm>
          <a:prstGeom prst="rect">
            <a:avLst/>
          </a:prstGeom>
          <a:noFill/>
          <a:ln>
            <a:noFill/>
          </a:ln>
        </p:spPr>
        <p:txBody>
          <a:bodyPr wrap="none" lIns="0" tIns="0" rIns="0" bIns="0" anchor="t">
            <a:spAutoFit/>
          </a:bodyPr>
          <a:lstStyle/>
          <a:p>
            <a:pPr algn="l"/>
            <a:r>
              <a:rPr sz="1200" b="1">
                <a:solidFill>
                  <a:srgbClr val="FFFFFF"/>
                </a:solidFill>
                <a:latin typeface="Roboto"/>
              </a:rPr>
              <a:t>No Password Reuse</a:t>
            </a:r>
          </a:p>
        </p:txBody>
      </p:sp>
      <p:sp>
        <p:nvSpPr>
          <p:cNvPr id="22" name="TextBox 21">
            <a:extLst>
              <a:ext uri="{FF2B5EF4-FFF2-40B4-BE49-F238E27FC236}">
                <a16:creationId xmlns:a16="http://schemas.microsoft.com/office/drawing/2014/main" id="{DF664555-A83E-7706-A1BE-4856AE8BF545}"/>
              </a:ext>
            </a:extLst>
          </p:cNvPr>
          <p:cNvSpPr txBox="1"/>
          <p:nvPr/>
        </p:nvSpPr>
        <p:spPr>
          <a:xfrm>
            <a:off x="1702738" y="3439391"/>
            <a:ext cx="2244436" cy="327313"/>
          </a:xfrm>
          <a:prstGeom prst="rect">
            <a:avLst/>
          </a:prstGeom>
          <a:noFill/>
          <a:ln>
            <a:noFill/>
          </a:ln>
        </p:spPr>
        <p:txBody>
          <a:bodyPr wrap="none" lIns="0" tIns="0" rIns="0" bIns="0" anchor="t">
            <a:spAutoFit/>
          </a:bodyPr>
          <a:lstStyle/>
          <a:p>
            <a:pPr algn="l"/>
            <a:r>
              <a:rPr sz="900" b="0">
                <a:solidFill>
                  <a:srgbClr val="F4F4F4"/>
                </a:solidFill>
                <a:latin typeface="Roboto"/>
              </a:rPr>
              <a:t>Prevents attackers from using reused
passwords.</a:t>
            </a:r>
          </a:p>
        </p:txBody>
      </p:sp>
      <p:sp>
        <p:nvSpPr>
          <p:cNvPr id="23" name="TextBox 22">
            <a:extLst>
              <a:ext uri="{FF2B5EF4-FFF2-40B4-BE49-F238E27FC236}">
                <a16:creationId xmlns:a16="http://schemas.microsoft.com/office/drawing/2014/main" id="{36260C81-775E-081E-1ABA-F568F5EE76B6}"/>
              </a:ext>
            </a:extLst>
          </p:cNvPr>
          <p:cNvSpPr txBox="1"/>
          <p:nvPr/>
        </p:nvSpPr>
        <p:spPr>
          <a:xfrm>
            <a:off x="1702738" y="4004397"/>
            <a:ext cx="1706706" cy="229119"/>
          </a:xfrm>
          <a:prstGeom prst="rect">
            <a:avLst/>
          </a:prstGeom>
          <a:noFill/>
          <a:ln>
            <a:noFill/>
          </a:ln>
        </p:spPr>
        <p:txBody>
          <a:bodyPr wrap="none" lIns="0" tIns="0" rIns="0" bIns="0" anchor="t">
            <a:spAutoFit/>
          </a:bodyPr>
          <a:lstStyle/>
          <a:p>
            <a:pPr algn="l"/>
            <a:r>
              <a:rPr sz="1200" b="1">
                <a:solidFill>
                  <a:srgbClr val="FFFFFF"/>
                </a:solidFill>
                <a:latin typeface="Roboto"/>
              </a:rPr>
              <a:t>No Stored Passwords</a:t>
            </a:r>
          </a:p>
        </p:txBody>
      </p:sp>
      <p:sp>
        <p:nvSpPr>
          <p:cNvPr id="24" name="TextBox 23">
            <a:extLst>
              <a:ext uri="{FF2B5EF4-FFF2-40B4-BE49-F238E27FC236}">
                <a16:creationId xmlns:a16="http://schemas.microsoft.com/office/drawing/2014/main" id="{B4EFB1FC-7095-0E7B-4EDC-3535C01F6EBA}"/>
              </a:ext>
            </a:extLst>
          </p:cNvPr>
          <p:cNvSpPr txBox="1"/>
          <p:nvPr/>
        </p:nvSpPr>
        <p:spPr>
          <a:xfrm>
            <a:off x="1702738" y="4281055"/>
            <a:ext cx="2244436" cy="327313"/>
          </a:xfrm>
          <a:prstGeom prst="rect">
            <a:avLst/>
          </a:prstGeom>
          <a:noFill/>
          <a:ln>
            <a:noFill/>
          </a:ln>
        </p:spPr>
        <p:txBody>
          <a:bodyPr wrap="none" lIns="0" tIns="0" rIns="0" bIns="0" anchor="t">
            <a:spAutoFit/>
          </a:bodyPr>
          <a:lstStyle/>
          <a:p>
            <a:pPr algn="l"/>
            <a:r>
              <a:rPr sz="900" b="0">
                <a:solidFill>
                  <a:srgbClr val="F4F4F4"/>
                </a:solidFill>
                <a:latin typeface="Roboto"/>
              </a:rPr>
              <a:t>Eliminates risk of password database
breaches.</a:t>
            </a:r>
          </a:p>
        </p:txBody>
      </p:sp>
      <p:sp>
        <p:nvSpPr>
          <p:cNvPr id="25" name="Rounded Rectangle 22">
            <a:extLst>
              <a:ext uri="{FF2B5EF4-FFF2-40B4-BE49-F238E27FC236}">
                <a16:creationId xmlns:a16="http://schemas.microsoft.com/office/drawing/2014/main" id="{96AB9695-341B-4D51-D5BC-695C62FE7B5B}"/>
              </a:ext>
            </a:extLst>
          </p:cNvPr>
          <p:cNvSpPr/>
          <p:nvPr/>
        </p:nvSpPr>
        <p:spPr>
          <a:xfrm>
            <a:off x="1231030" y="1568731"/>
            <a:ext cx="350742" cy="361130"/>
          </a:xfrm>
          <a:custGeom>
            <a:avLst/>
            <a:gdLst/>
            <a:ahLst/>
            <a:cxnLst/>
            <a:rect l="0" t="0" r="0" b="0"/>
            <a:pathLst>
              <a:path w="350742" h="361130">
                <a:moveTo>
                  <a:pt x="274914" y="54552"/>
                </a:moveTo>
                <a:cubicBezTo>
                  <a:pt x="274914" y="76072"/>
                  <a:pt x="257468" y="93518"/>
                  <a:pt x="235948" y="93518"/>
                </a:cubicBezTo>
                <a:cubicBezTo>
                  <a:pt x="214428" y="93518"/>
                  <a:pt x="196982" y="76072"/>
                  <a:pt x="196982" y="54552"/>
                </a:cubicBezTo>
                <a:lnTo>
                  <a:pt x="196982" y="38965"/>
                </a:lnTo>
                <a:cubicBezTo>
                  <a:pt x="196982" y="17445"/>
                  <a:pt x="214428" y="0"/>
                  <a:pt x="235948" y="0"/>
                </a:cubicBezTo>
                <a:cubicBezTo>
                  <a:pt x="257468" y="0"/>
                  <a:pt x="274914" y="17445"/>
                  <a:pt x="274914" y="38965"/>
                </a:cubicBezTo>
                <a:close/>
                <a:moveTo>
                  <a:pt x="277985" y="222121"/>
                </a:moveTo>
                <a:lnTo>
                  <a:pt x="277985" y="212972"/>
                </a:lnTo>
                <a:lnTo>
                  <a:pt x="262694" y="185992"/>
                </a:lnTo>
                <a:lnTo>
                  <a:pt x="246110" y="205911"/>
                </a:lnTo>
                <a:cubicBezTo>
                  <a:pt x="243343" y="209237"/>
                  <a:pt x="239706" y="211730"/>
                  <a:pt x="235605" y="213112"/>
                </a:cubicBezTo>
                <a:lnTo>
                  <a:pt x="177702" y="232595"/>
                </a:lnTo>
                <a:cubicBezTo>
                  <a:pt x="165462" y="236712"/>
                  <a:pt x="152202" y="230128"/>
                  <a:pt x="148083" y="217888"/>
                </a:cubicBezTo>
                <a:cubicBezTo>
                  <a:pt x="143965" y="205649"/>
                  <a:pt x="150547" y="192387"/>
                  <a:pt x="162786" y="188267"/>
                </a:cubicBezTo>
                <a:lnTo>
                  <a:pt x="214423" y="170888"/>
                </a:lnTo>
                <a:lnTo>
                  <a:pt x="249150" y="129210"/>
                </a:lnTo>
                <a:cubicBezTo>
                  <a:pt x="254146" y="123214"/>
                  <a:pt x="261806" y="120106"/>
                  <a:pt x="269568" y="120926"/>
                </a:cubicBezTo>
                <a:cubicBezTo>
                  <a:pt x="277330" y="121746"/>
                  <a:pt x="284171" y="126386"/>
                  <a:pt x="287804" y="133294"/>
                </a:cubicBezTo>
                <a:lnTo>
                  <a:pt x="326770" y="207329"/>
                </a:lnTo>
                <a:cubicBezTo>
                  <a:pt x="326863" y="207516"/>
                  <a:pt x="326863" y="207719"/>
                  <a:pt x="326957" y="207906"/>
                </a:cubicBezTo>
                <a:cubicBezTo>
                  <a:pt x="327932" y="209810"/>
                  <a:pt x="328641" y="211840"/>
                  <a:pt x="329061" y="213938"/>
                </a:cubicBezTo>
                <a:lnTo>
                  <a:pt x="328640" y="269940"/>
                </a:lnTo>
                <a:moveTo>
                  <a:pt x="350742" y="331163"/>
                </a:moveTo>
                <a:cubicBezTo>
                  <a:pt x="350742" y="331163"/>
                  <a:pt x="313038" y="318959"/>
                  <a:pt x="251940" y="248680"/>
                </a:cubicBezTo>
                <a:cubicBezTo>
                  <a:pt x="242061" y="237232"/>
                  <a:pt x="230592" y="227260"/>
                  <a:pt x="217884" y="219066"/>
                </a:cubicBezTo>
                <a:moveTo>
                  <a:pt x="317777" y="42862"/>
                </a:moveTo>
                <a:lnTo>
                  <a:pt x="160541" y="42784"/>
                </a:lnTo>
                <a:moveTo>
                  <a:pt x="110883" y="198741"/>
                </a:moveTo>
                <a:cubicBezTo>
                  <a:pt x="122296" y="196332"/>
                  <a:pt x="133984" y="195483"/>
                  <a:pt x="145625" y="196216"/>
                </a:cubicBezTo>
                <a:moveTo>
                  <a:pt x="63859" y="234091"/>
                </a:moveTo>
                <a:cubicBezTo>
                  <a:pt x="64251" y="252010"/>
                  <a:pt x="50089" y="266876"/>
                  <a:pt x="32172" y="267352"/>
                </a:cubicBezTo>
                <a:cubicBezTo>
                  <a:pt x="14219" y="266927"/>
                  <a:pt x="0" y="252045"/>
                  <a:pt x="391" y="234091"/>
                </a:cubicBezTo>
                <a:cubicBezTo>
                  <a:pt x="391" y="215684"/>
                  <a:pt x="32125" y="175736"/>
                  <a:pt x="32125" y="175736"/>
                </a:cubicBezTo>
                <a:cubicBezTo>
                  <a:pt x="32125" y="175736"/>
                  <a:pt x="63859" y="215606"/>
                  <a:pt x="63859" y="234091"/>
                </a:cubicBezTo>
                <a:close/>
                <a:moveTo>
                  <a:pt x="391" y="304526"/>
                </a:moveTo>
                <a:cubicBezTo>
                  <a:pt x="18478" y="318467"/>
                  <a:pt x="32035" y="337448"/>
                  <a:pt x="39357" y="359078"/>
                </a:cubicBezTo>
                <a:moveTo>
                  <a:pt x="39357" y="359078"/>
                </a:moveTo>
                <a:cubicBezTo>
                  <a:pt x="46679" y="337448"/>
                  <a:pt x="60237" y="318467"/>
                  <a:pt x="78323" y="304526"/>
                </a:cubicBezTo>
                <a:moveTo>
                  <a:pt x="125082" y="304526"/>
                </a:moveTo>
                <a:cubicBezTo>
                  <a:pt x="143169" y="318467"/>
                  <a:pt x="156726" y="337448"/>
                  <a:pt x="164048" y="359078"/>
                </a:cubicBezTo>
                <a:moveTo>
                  <a:pt x="164048" y="359078"/>
                </a:moveTo>
                <a:cubicBezTo>
                  <a:pt x="171370" y="337448"/>
                  <a:pt x="184928" y="318467"/>
                  <a:pt x="203014" y="304526"/>
                </a:cubicBezTo>
                <a:moveTo>
                  <a:pt x="322078" y="351129"/>
                </a:moveTo>
                <a:cubicBezTo>
                  <a:pt x="314879" y="358704"/>
                  <a:pt x="303792" y="361130"/>
                  <a:pt x="294087" y="357254"/>
                </a:cubicBezTo>
                <a:cubicBezTo>
                  <a:pt x="284382" y="353378"/>
                  <a:pt x="278017" y="343982"/>
                  <a:pt x="278016" y="333532"/>
                </a:cubicBezTo>
                <a:lnTo>
                  <a:pt x="278016" y="319598"/>
                </a:lnTo>
              </a:path>
            </a:pathLst>
          </a:custGeom>
          <a:noFill/>
          <a:ln w="11689">
            <a:solidFill>
              <a:srgbClr val="F4F4F4"/>
            </a:solidFill>
          </a:ln>
        </p:spPr>
        <p:txBody>
          <a:bodyPr rtlCol="0" anchor="ctr"/>
          <a:lstStyle/>
          <a:p>
            <a:pPr algn="ctr"/>
            <a:endParaRPr/>
          </a:p>
        </p:txBody>
      </p:sp>
      <p:sp>
        <p:nvSpPr>
          <p:cNvPr id="26" name="Rounded Rectangle 23">
            <a:extLst>
              <a:ext uri="{FF2B5EF4-FFF2-40B4-BE49-F238E27FC236}">
                <a16:creationId xmlns:a16="http://schemas.microsoft.com/office/drawing/2014/main" id="{AF7B5C27-997C-E4C6-E760-9067A072700B}"/>
              </a:ext>
            </a:extLst>
          </p:cNvPr>
          <p:cNvSpPr/>
          <p:nvPr/>
        </p:nvSpPr>
        <p:spPr>
          <a:xfrm>
            <a:off x="1219561" y="2402898"/>
            <a:ext cx="366279" cy="372371"/>
          </a:xfrm>
          <a:custGeom>
            <a:avLst/>
            <a:gdLst/>
            <a:ahLst/>
            <a:cxnLst/>
            <a:rect l="0" t="0" r="0" b="0"/>
            <a:pathLst>
              <a:path w="366279" h="372371">
                <a:moveTo>
                  <a:pt x="255694" y="287771"/>
                </a:moveTo>
                <a:cubicBezTo>
                  <a:pt x="248085" y="280163"/>
                  <a:pt x="235750" y="280165"/>
                  <a:pt x="228142" y="287773"/>
                </a:cubicBezTo>
                <a:cubicBezTo>
                  <a:pt x="220534" y="295381"/>
                  <a:pt x="220534" y="307716"/>
                  <a:pt x="228142" y="315325"/>
                </a:cubicBezTo>
                <a:cubicBezTo>
                  <a:pt x="235750" y="322933"/>
                  <a:pt x="248085" y="322934"/>
                  <a:pt x="255694" y="315327"/>
                </a:cubicBezTo>
                <a:cubicBezTo>
                  <a:pt x="263296" y="307715"/>
                  <a:pt x="263296" y="295383"/>
                  <a:pt x="255694" y="287771"/>
                </a:cubicBezTo>
                <a:close/>
                <a:moveTo>
                  <a:pt x="0" y="0"/>
                </a:moveTo>
                <a:moveTo>
                  <a:pt x="296904" y="279650"/>
                </a:moveTo>
                <a:cubicBezTo>
                  <a:pt x="308558" y="307121"/>
                  <a:pt x="299112" y="338997"/>
                  <a:pt x="274373" y="355684"/>
                </a:cubicBezTo>
                <a:cubicBezTo>
                  <a:pt x="249634" y="372371"/>
                  <a:pt x="216540" y="369188"/>
                  <a:pt x="195435" y="348093"/>
                </a:cubicBezTo>
                <a:cubicBezTo>
                  <a:pt x="174330" y="326997"/>
                  <a:pt x="171132" y="293905"/>
                  <a:pt x="187807" y="269158"/>
                </a:cubicBezTo>
                <a:cubicBezTo>
                  <a:pt x="204482" y="244412"/>
                  <a:pt x="236354" y="234951"/>
                  <a:pt x="263830" y="246591"/>
                </a:cubicBezTo>
                <a:lnTo>
                  <a:pt x="332862" y="181378"/>
                </a:lnTo>
                <a:cubicBezTo>
                  <a:pt x="334310" y="180006"/>
                  <a:pt x="336229" y="179242"/>
                  <a:pt x="338224" y="179243"/>
                </a:cubicBezTo>
                <a:lnTo>
                  <a:pt x="358486" y="179243"/>
                </a:lnTo>
                <a:cubicBezTo>
                  <a:pt x="362790" y="179243"/>
                  <a:pt x="366279" y="182732"/>
                  <a:pt x="366279" y="187036"/>
                </a:cubicBezTo>
                <a:lnTo>
                  <a:pt x="366279" y="207189"/>
                </a:lnTo>
                <a:cubicBezTo>
                  <a:pt x="366279" y="209260"/>
                  <a:pt x="365454" y="211245"/>
                  <a:pt x="363988" y="212707"/>
                </a:cubicBezTo>
                <a:lnTo>
                  <a:pt x="296889" y="279650"/>
                </a:lnTo>
                <a:close/>
                <a:moveTo>
                  <a:pt x="132484" y="272761"/>
                </a:moveTo>
                <a:lnTo>
                  <a:pt x="7793" y="272761"/>
                </a:lnTo>
                <a:cubicBezTo>
                  <a:pt x="7792" y="226895"/>
                  <a:pt x="36477" y="185925"/>
                  <a:pt x="79577" y="170236"/>
                </a:cubicBezTo>
                <a:cubicBezTo>
                  <a:pt x="122676" y="154547"/>
                  <a:pt x="170987" y="167489"/>
                  <a:pt x="200471" y="202622"/>
                </a:cubicBezTo>
                <a:moveTo>
                  <a:pt x="59820" y="40399"/>
                </a:moveTo>
                <a:cubicBezTo>
                  <a:pt x="80544" y="61897"/>
                  <a:pt x="109122" y="74040"/>
                  <a:pt x="138983" y="74035"/>
                </a:cubicBezTo>
                <a:cubicBezTo>
                  <a:pt x="153958" y="74047"/>
                  <a:pt x="168778" y="70997"/>
                  <a:pt x="182531" y="65073"/>
                </a:cubicBezTo>
                <a:moveTo>
                  <a:pt x="116897" y="7793"/>
                </a:moveTo>
                <a:cubicBezTo>
                  <a:pt x="153482" y="7793"/>
                  <a:pt x="183139" y="37450"/>
                  <a:pt x="183139" y="74035"/>
                </a:cubicBezTo>
                <a:cubicBezTo>
                  <a:pt x="183139" y="110619"/>
                  <a:pt x="153482" y="140277"/>
                  <a:pt x="116897" y="140277"/>
                </a:cubicBezTo>
                <a:cubicBezTo>
                  <a:pt x="80313" y="140277"/>
                  <a:pt x="50655" y="110619"/>
                  <a:pt x="50655" y="74035"/>
                </a:cubicBezTo>
                <a:cubicBezTo>
                  <a:pt x="50655" y="37450"/>
                  <a:pt x="80313" y="7793"/>
                  <a:pt x="116897" y="7793"/>
                </a:cubicBezTo>
                <a:close/>
              </a:path>
            </a:pathLst>
          </a:custGeom>
          <a:noFill/>
          <a:ln w="11689">
            <a:solidFill>
              <a:srgbClr val="F4F4F4"/>
            </a:solidFill>
          </a:ln>
        </p:spPr>
        <p:txBody>
          <a:bodyPr rtlCol="0" anchor="ctr"/>
          <a:lstStyle/>
          <a:p>
            <a:pPr algn="ctr"/>
            <a:endParaRPr/>
          </a:p>
        </p:txBody>
      </p:sp>
      <p:sp>
        <p:nvSpPr>
          <p:cNvPr id="27" name="Rounded Rectangle 24">
            <a:extLst>
              <a:ext uri="{FF2B5EF4-FFF2-40B4-BE49-F238E27FC236}">
                <a16:creationId xmlns:a16="http://schemas.microsoft.com/office/drawing/2014/main" id="{C7CC6D9D-7BCD-1AF1-E837-4660F6241D99}"/>
              </a:ext>
            </a:extLst>
          </p:cNvPr>
          <p:cNvSpPr/>
          <p:nvPr/>
        </p:nvSpPr>
        <p:spPr>
          <a:xfrm>
            <a:off x="1227354" y="3252355"/>
            <a:ext cx="358486" cy="365515"/>
          </a:xfrm>
          <a:custGeom>
            <a:avLst/>
            <a:gdLst/>
            <a:ahLst/>
            <a:cxnLst/>
            <a:rect l="0" t="0" r="0" b="0"/>
            <a:pathLst>
              <a:path w="358486" h="365515">
                <a:moveTo>
                  <a:pt x="155" y="357379"/>
                </a:moveTo>
                <a:cubicBezTo>
                  <a:pt x="38420" y="365515"/>
                  <a:pt x="69593" y="325895"/>
                  <a:pt x="69593" y="325895"/>
                </a:cubicBezTo>
                <a:lnTo>
                  <a:pt x="69593" y="325895"/>
                </a:lnTo>
                <a:cubicBezTo>
                  <a:pt x="82198" y="344942"/>
                  <a:pt x="103124" y="356843"/>
                  <a:pt x="125937" y="357940"/>
                </a:cubicBezTo>
                <a:cubicBezTo>
                  <a:pt x="148928" y="357395"/>
                  <a:pt x="170115" y="345361"/>
                  <a:pt x="182360" y="325895"/>
                </a:cubicBezTo>
                <a:lnTo>
                  <a:pt x="182360" y="325895"/>
                </a:lnTo>
                <a:cubicBezTo>
                  <a:pt x="194990" y="344946"/>
                  <a:pt x="215936" y="356845"/>
                  <a:pt x="238767" y="357940"/>
                </a:cubicBezTo>
                <a:cubicBezTo>
                  <a:pt x="261764" y="357400"/>
                  <a:pt x="282957" y="345366"/>
                  <a:pt x="295205" y="325895"/>
                </a:cubicBezTo>
                <a:lnTo>
                  <a:pt x="295205" y="325895"/>
                </a:lnTo>
                <a:cubicBezTo>
                  <a:pt x="295205" y="325895"/>
                  <a:pt x="319520" y="364861"/>
                  <a:pt x="358486" y="356740"/>
                </a:cubicBezTo>
                <a:moveTo>
                  <a:pt x="155" y="295034"/>
                </a:moveTo>
                <a:cubicBezTo>
                  <a:pt x="38420" y="303170"/>
                  <a:pt x="69593" y="263549"/>
                  <a:pt x="69593" y="263549"/>
                </a:cubicBezTo>
                <a:lnTo>
                  <a:pt x="69593" y="263549"/>
                </a:lnTo>
                <a:cubicBezTo>
                  <a:pt x="82198" y="282596"/>
                  <a:pt x="103124" y="294497"/>
                  <a:pt x="125937" y="295595"/>
                </a:cubicBezTo>
                <a:cubicBezTo>
                  <a:pt x="148928" y="295049"/>
                  <a:pt x="170115" y="283016"/>
                  <a:pt x="182360" y="263549"/>
                </a:cubicBezTo>
                <a:lnTo>
                  <a:pt x="182360" y="263549"/>
                </a:lnTo>
                <a:cubicBezTo>
                  <a:pt x="194990" y="282600"/>
                  <a:pt x="215936" y="294500"/>
                  <a:pt x="238767" y="295595"/>
                </a:cubicBezTo>
                <a:cubicBezTo>
                  <a:pt x="261764" y="295054"/>
                  <a:pt x="282957" y="283020"/>
                  <a:pt x="295205" y="263549"/>
                </a:cubicBezTo>
                <a:lnTo>
                  <a:pt x="295205" y="263549"/>
                </a:lnTo>
                <a:cubicBezTo>
                  <a:pt x="295205" y="263549"/>
                  <a:pt x="319520" y="302515"/>
                  <a:pt x="358486" y="294395"/>
                </a:cubicBezTo>
                <a:moveTo>
                  <a:pt x="93518" y="286352"/>
                </a:moveTo>
                <a:lnTo>
                  <a:pt x="93518" y="0"/>
                </a:lnTo>
                <a:moveTo>
                  <a:pt x="264968" y="289921"/>
                </a:moveTo>
                <a:lnTo>
                  <a:pt x="264968" y="0"/>
                </a:lnTo>
                <a:moveTo>
                  <a:pt x="0" y="187036"/>
                </a:moveTo>
                <a:lnTo>
                  <a:pt x="358486" y="187036"/>
                </a:lnTo>
                <a:moveTo>
                  <a:pt x="15586" y="187036"/>
                </a:moveTo>
                <a:cubicBezTo>
                  <a:pt x="93518" y="148070"/>
                  <a:pt x="93518" y="31172"/>
                  <a:pt x="93518" y="31172"/>
                </a:cubicBezTo>
                <a:cubicBezTo>
                  <a:pt x="93518" y="31172"/>
                  <a:pt x="93518" y="148070"/>
                  <a:pt x="171450" y="187036"/>
                </a:cubicBezTo>
                <a:moveTo>
                  <a:pt x="187036" y="187036"/>
                </a:moveTo>
                <a:cubicBezTo>
                  <a:pt x="264968" y="148070"/>
                  <a:pt x="264968" y="31172"/>
                  <a:pt x="264968" y="31172"/>
                </a:cubicBezTo>
                <a:cubicBezTo>
                  <a:pt x="264968" y="31172"/>
                  <a:pt x="264968" y="148070"/>
                  <a:pt x="342900" y="187036"/>
                </a:cubicBezTo>
              </a:path>
            </a:pathLst>
          </a:custGeom>
          <a:noFill/>
          <a:ln w="11689">
            <a:solidFill>
              <a:srgbClr val="F4F4F4"/>
            </a:solidFill>
          </a:ln>
        </p:spPr>
        <p:txBody>
          <a:bodyPr rtlCol="0" anchor="ctr"/>
          <a:lstStyle/>
          <a:p>
            <a:pPr algn="ctr"/>
            <a:endParaRPr/>
          </a:p>
        </p:txBody>
      </p:sp>
      <p:sp>
        <p:nvSpPr>
          <p:cNvPr id="28" name="Rounded Rectangle 25">
            <a:extLst>
              <a:ext uri="{FF2B5EF4-FFF2-40B4-BE49-F238E27FC236}">
                <a16:creationId xmlns:a16="http://schemas.microsoft.com/office/drawing/2014/main" id="{D6A1E7BA-2852-FA2C-B69D-1B9B0A34C598}"/>
              </a:ext>
            </a:extLst>
          </p:cNvPr>
          <p:cNvSpPr/>
          <p:nvPr/>
        </p:nvSpPr>
        <p:spPr>
          <a:xfrm>
            <a:off x="1233578" y="4098689"/>
            <a:ext cx="346037" cy="349142"/>
          </a:xfrm>
          <a:custGeom>
            <a:avLst/>
            <a:gdLst/>
            <a:ahLst/>
            <a:cxnLst/>
            <a:rect l="0" t="0" r="0" b="0"/>
            <a:pathLst>
              <a:path w="346037" h="349142">
                <a:moveTo>
                  <a:pt x="80397" y="125111"/>
                </a:moveTo>
                <a:cubicBezTo>
                  <a:pt x="82723" y="124140"/>
                  <a:pt x="84242" y="124140"/>
                  <a:pt x="86896" y="124140"/>
                </a:cubicBezTo>
                <a:lnTo>
                  <a:pt x="273105" y="124140"/>
                </a:lnTo>
                <a:cubicBezTo>
                  <a:pt x="283968" y="124140"/>
                  <a:pt x="293277" y="133452"/>
                  <a:pt x="293277" y="144314"/>
                </a:cubicBezTo>
                <a:lnTo>
                  <a:pt x="293277" y="288625"/>
                </a:lnTo>
                <a:cubicBezTo>
                  <a:pt x="293277" y="293281"/>
                  <a:pt x="291726" y="297936"/>
                  <a:pt x="288623" y="301039"/>
                </a:cubicBezTo>
                <a:moveTo>
                  <a:pt x="221898" y="308798"/>
                </a:moveTo>
                <a:lnTo>
                  <a:pt x="86897" y="308798"/>
                </a:lnTo>
                <a:cubicBezTo>
                  <a:pt x="76035" y="308798"/>
                  <a:pt x="66724" y="299487"/>
                  <a:pt x="66724" y="288625"/>
                </a:cubicBezTo>
                <a:lnTo>
                  <a:pt x="66724" y="173797"/>
                </a:lnTo>
                <a:moveTo>
                  <a:pt x="107070" y="124139"/>
                </a:moveTo>
                <a:lnTo>
                  <a:pt x="107070" y="72931"/>
                </a:lnTo>
                <a:cubicBezTo>
                  <a:pt x="107070" y="32585"/>
                  <a:pt x="139656" y="0"/>
                  <a:pt x="180002" y="0"/>
                </a:cubicBezTo>
                <a:cubicBezTo>
                  <a:pt x="220347" y="0"/>
                  <a:pt x="252934" y="32585"/>
                  <a:pt x="252934" y="72931"/>
                </a:cubicBezTo>
                <a:lnTo>
                  <a:pt x="252934" y="124139"/>
                </a:lnTo>
                <a:moveTo>
                  <a:pt x="0" y="57415"/>
                </a:moveTo>
                <a:lnTo>
                  <a:pt x="346037" y="349142"/>
                </a:lnTo>
              </a:path>
            </a:pathLst>
          </a:custGeom>
          <a:noFill/>
          <a:ln w="11689">
            <a:solidFill>
              <a:srgbClr val="F4F4F4"/>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6006773" cy="1200329"/>
          </a:xfrm>
          <a:prstGeom prst="rect">
            <a:avLst/>
          </a:prstGeom>
          <a:noFill/>
        </p:spPr>
        <p:txBody>
          <a:bodyPr wrap="none">
            <a:spAutoFit/>
          </a:bodyPr>
          <a:lstStyle/>
          <a:p>
            <a:r>
              <a:rPr sz="3600" b="1">
                <a:solidFill>
                  <a:srgbClr val="FF0000"/>
                </a:solidFill>
              </a:rPr>
              <a:t>Interactive Demonstration </a:t>
            </a:r>
            <a:endParaRPr lang="da-DK" sz="3600" b="1">
              <a:solidFill>
                <a:srgbClr val="FF0000"/>
              </a:solidFill>
            </a:endParaRPr>
          </a:p>
          <a:p>
            <a:r>
              <a:rPr sz="3600" b="1">
                <a:solidFill>
                  <a:srgbClr val="FF0000"/>
                </a:solidFill>
              </a:rPr>
              <a:t>- Passkey Security</a:t>
            </a:r>
          </a:p>
        </p:txBody>
      </p:sp>
      <p:sp>
        <p:nvSpPr>
          <p:cNvPr id="3" name="TextBox 2"/>
          <p:cNvSpPr txBox="1"/>
          <p:nvPr/>
        </p:nvSpPr>
        <p:spPr>
          <a:xfrm>
            <a:off x="457200" y="1828800"/>
            <a:ext cx="8229600" cy="1990165"/>
          </a:xfrm>
          <a:prstGeom prst="rect">
            <a:avLst/>
          </a:prstGeom>
          <a:noFill/>
        </p:spPr>
        <p:txBody>
          <a:bodyPr wrap="none">
            <a:normAutofit/>
          </a:bodyPr>
          <a:lstStyle/>
          <a:p>
            <a:r>
              <a:rPr>
                <a:solidFill>
                  <a:srgbClr val="FFFFFF"/>
                </a:solidFill>
              </a:rPr>
              <a:t>• Physical Passkey Demonstration:</a:t>
            </a:r>
          </a:p>
          <a:p>
            <a:pPr lvl="1"/>
            <a:r>
              <a:rPr>
                <a:solidFill>
                  <a:srgbClr val="FFFFFF"/>
                </a:solidFill>
              </a:rPr>
              <a:t>• Why it can't be compromised without biometrics/PIN</a:t>
            </a:r>
          </a:p>
          <a:p>
            <a:pPr lvl="1"/>
            <a:r>
              <a:rPr>
                <a:solidFill>
                  <a:srgbClr val="FFFFFF"/>
                </a:solidFill>
              </a:rPr>
              <a:t>• How the cryptographic challenge-response works</a:t>
            </a:r>
          </a:p>
          <a:p>
            <a:pPr lvl="1"/>
            <a:r>
              <a:rPr>
                <a:solidFill>
                  <a:srgbClr val="FFFFFF"/>
                </a:solidFill>
              </a:rPr>
              <a:t>• Why it's resistant to phishing and MitM attacks</a:t>
            </a:r>
          </a:p>
        </p:txBody>
      </p:sp>
      <p:pic>
        <p:nvPicPr>
          <p:cNvPr id="1026" name="Picture 2" descr="Yubico YubiKey 5C, USB-C">
            <a:extLst>
              <a:ext uri="{FF2B5EF4-FFF2-40B4-BE49-F238E27FC236}">
                <a16:creationId xmlns:a16="http://schemas.microsoft.com/office/drawing/2014/main" id="{921D2014-8D73-FA40-52A4-22EE7D5E562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18728281">
            <a:off x="5270367" y="2995153"/>
            <a:ext cx="1990165"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99D7705-F483-C255-8376-391E7D1C25EA}"/>
              </a:ext>
            </a:extLst>
          </p:cNvPr>
          <p:cNvPicPr>
            <a:picLocks noChangeAspect="1"/>
          </p:cNvPicPr>
          <p:nvPr/>
        </p:nvPicPr>
        <p:blipFill>
          <a:blip r:embed="rId5"/>
          <a:stretch>
            <a:fillRect/>
          </a:stretch>
        </p:blipFill>
        <p:spPr>
          <a:xfrm>
            <a:off x="1475240" y="2571750"/>
            <a:ext cx="2808817" cy="2808817"/>
          </a:xfrm>
          <a:prstGeom prst="rect">
            <a:avLst/>
          </a:prstGeom>
        </p:spPr>
      </p:pic>
      <p:sp>
        <p:nvSpPr>
          <p:cNvPr id="5" name="TextBox 4">
            <a:extLst>
              <a:ext uri="{FF2B5EF4-FFF2-40B4-BE49-F238E27FC236}">
                <a16:creationId xmlns:a16="http://schemas.microsoft.com/office/drawing/2014/main" id="{DCAEA422-11DA-35D3-A7F4-CCBDC2CC28B9}"/>
              </a:ext>
            </a:extLst>
          </p:cNvPr>
          <p:cNvSpPr txBox="1"/>
          <p:nvPr/>
        </p:nvSpPr>
        <p:spPr>
          <a:xfrm>
            <a:off x="2582180" y="4561915"/>
            <a:ext cx="1473200" cy="369332"/>
          </a:xfrm>
          <a:prstGeom prst="rect">
            <a:avLst/>
          </a:prstGeom>
          <a:noFill/>
        </p:spPr>
        <p:txBody>
          <a:bodyPr wrap="square" rtlCol="0">
            <a:spAutoFit/>
          </a:bodyPr>
          <a:lstStyle/>
          <a:p>
            <a:r>
              <a:rPr lang="en-DK">
                <a:highlight>
                  <a:srgbClr val="FFFF00"/>
                </a:highlight>
              </a:rPr>
              <a:t>Biometric</a:t>
            </a:r>
          </a:p>
        </p:txBody>
      </p:sp>
      <p:sp>
        <p:nvSpPr>
          <p:cNvPr id="6" name="TextBox 5">
            <a:extLst>
              <a:ext uri="{FF2B5EF4-FFF2-40B4-BE49-F238E27FC236}">
                <a16:creationId xmlns:a16="http://schemas.microsoft.com/office/drawing/2014/main" id="{C0491BD0-96A1-ABB0-7E08-AD8BF4196D8C}"/>
              </a:ext>
            </a:extLst>
          </p:cNvPr>
          <p:cNvSpPr txBox="1"/>
          <p:nvPr/>
        </p:nvSpPr>
        <p:spPr>
          <a:xfrm>
            <a:off x="5514735" y="4561915"/>
            <a:ext cx="1941387" cy="369332"/>
          </a:xfrm>
          <a:prstGeom prst="rect">
            <a:avLst/>
          </a:prstGeom>
          <a:noFill/>
        </p:spPr>
        <p:txBody>
          <a:bodyPr wrap="square" rtlCol="0">
            <a:spAutoFit/>
          </a:bodyPr>
          <a:lstStyle/>
          <a:p>
            <a:r>
              <a:rPr lang="en-DK">
                <a:highlight>
                  <a:srgbClr val="FFFF00"/>
                </a:highlight>
              </a:rPr>
              <a:t>PIN + presence</a:t>
            </a:r>
          </a:p>
        </p:txBody>
      </p:sp>
      <p:sp>
        <p:nvSpPr>
          <p:cNvPr id="7" name="Rounded Rectangle 1">
            <a:extLst>
              <a:ext uri="{FF2B5EF4-FFF2-40B4-BE49-F238E27FC236}">
                <a16:creationId xmlns:a16="http://schemas.microsoft.com/office/drawing/2014/main" id="{94E445B0-A36C-5273-13E9-CF1156DDD8A9}"/>
              </a:ext>
            </a:extLst>
          </p:cNvPr>
          <p:cNvSpPr/>
          <p:nvPr/>
        </p:nvSpPr>
        <p:spPr>
          <a:xfrm>
            <a:off x="6871305" y="2170975"/>
            <a:ext cx="797455" cy="775587"/>
          </a:xfrm>
          <a:custGeom>
            <a:avLst/>
            <a:gdLst/>
            <a:ahLst/>
            <a:cxnLst/>
            <a:rect l="0" t="0" r="0" b="0"/>
            <a:pathLst>
              <a:path w="409575" h="428701">
                <a:moveTo>
                  <a:pt x="354882" y="246602"/>
                </a:moveTo>
                <a:lnTo>
                  <a:pt x="321544" y="246602"/>
                </a:lnTo>
                <a:moveTo>
                  <a:pt x="292969" y="332327"/>
                </a:moveTo>
                <a:cubicBezTo>
                  <a:pt x="292969" y="348108"/>
                  <a:pt x="305763" y="360902"/>
                  <a:pt x="321544" y="360902"/>
                </a:cubicBezTo>
                <a:cubicBezTo>
                  <a:pt x="337326" y="360902"/>
                  <a:pt x="350119" y="348108"/>
                  <a:pt x="350119" y="332327"/>
                </a:cubicBezTo>
                <a:cubicBezTo>
                  <a:pt x="350119" y="316545"/>
                  <a:pt x="337326" y="303752"/>
                  <a:pt x="321544" y="303752"/>
                </a:cubicBezTo>
                <a:cubicBezTo>
                  <a:pt x="305763" y="303752"/>
                  <a:pt x="292969" y="316545"/>
                  <a:pt x="292969" y="332327"/>
                </a:cubicBezTo>
                <a:moveTo>
                  <a:pt x="321544" y="303752"/>
                </a:moveTo>
                <a:lnTo>
                  <a:pt x="321544" y="218027"/>
                </a:lnTo>
                <a:moveTo>
                  <a:pt x="266700" y="162001"/>
                </a:moveTo>
                <a:lnTo>
                  <a:pt x="381000" y="162001"/>
                </a:lnTo>
                <a:cubicBezTo>
                  <a:pt x="381000" y="162001"/>
                  <a:pt x="409575" y="162001"/>
                  <a:pt x="409575" y="190576"/>
                </a:cubicBezTo>
                <a:lnTo>
                  <a:pt x="409575" y="400126"/>
                </a:lnTo>
                <a:cubicBezTo>
                  <a:pt x="409575" y="400126"/>
                  <a:pt x="409575" y="428701"/>
                  <a:pt x="381000" y="428701"/>
                </a:cubicBezTo>
                <a:lnTo>
                  <a:pt x="266700" y="428701"/>
                </a:lnTo>
                <a:cubicBezTo>
                  <a:pt x="266700" y="428701"/>
                  <a:pt x="238125" y="428701"/>
                  <a:pt x="238125" y="400126"/>
                </a:cubicBezTo>
                <a:lnTo>
                  <a:pt x="238125" y="190576"/>
                </a:lnTo>
                <a:cubicBezTo>
                  <a:pt x="238125" y="190576"/>
                  <a:pt x="238125" y="162001"/>
                  <a:pt x="266700" y="162001"/>
                </a:cubicBezTo>
                <a:moveTo>
                  <a:pt x="0" y="9525"/>
                </a:moveTo>
                <a:lnTo>
                  <a:pt x="128835" y="81038"/>
                </a:lnTo>
                <a:cubicBezTo>
                  <a:pt x="134399" y="83122"/>
                  <a:pt x="138093" y="88432"/>
                  <a:pt x="138112" y="94373"/>
                </a:cubicBezTo>
                <a:lnTo>
                  <a:pt x="138112" y="406488"/>
                </a:lnTo>
                <a:cubicBezTo>
                  <a:pt x="138112" y="411211"/>
                  <a:pt x="135782" y="415628"/>
                  <a:pt x="131885" y="418295"/>
                </a:cubicBezTo>
                <a:cubicBezTo>
                  <a:pt x="127987" y="420962"/>
                  <a:pt x="123025" y="421534"/>
                  <a:pt x="118624" y="419823"/>
                </a:cubicBezTo>
                <a:lnTo>
                  <a:pt x="5219" y="351910"/>
                </a:lnTo>
                <a:cubicBezTo>
                  <a:pt x="2030" y="350294"/>
                  <a:pt x="14" y="347028"/>
                  <a:pt x="0" y="343452"/>
                </a:cubicBezTo>
                <a:lnTo>
                  <a:pt x="0" y="9525"/>
                </a:lnTo>
                <a:cubicBezTo>
                  <a:pt x="0" y="4264"/>
                  <a:pt x="4264" y="0"/>
                  <a:pt x="9525" y="0"/>
                </a:cubicBezTo>
                <a:lnTo>
                  <a:pt x="219075" y="0"/>
                </a:lnTo>
                <a:cubicBezTo>
                  <a:pt x="234856" y="0"/>
                  <a:pt x="247650" y="12793"/>
                  <a:pt x="247650" y="28575"/>
                </a:cubicBezTo>
                <a:lnTo>
                  <a:pt x="247650" y="99498"/>
                </a:lnTo>
                <a:moveTo>
                  <a:pt x="95459" y="208273"/>
                </a:moveTo>
                <a:lnTo>
                  <a:pt x="95459" y="246373"/>
                </a:lnTo>
                <a:moveTo>
                  <a:pt x="138112" y="342595"/>
                </a:moveTo>
                <a:lnTo>
                  <a:pt x="183089" y="342595"/>
                </a:lnTo>
              </a:path>
            </a:pathLst>
          </a:custGeom>
          <a:noFill/>
          <a:ln w="14287">
            <a:solidFill>
              <a:srgbClr val="F4F4F4"/>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User Experience Benefits</a:t>
            </a:r>
          </a:p>
        </p:txBody>
      </p:sp>
      <p:grpSp>
        <p:nvGrpSpPr>
          <p:cNvPr id="4" name="Group 3">
            <a:extLst>
              <a:ext uri="{FF2B5EF4-FFF2-40B4-BE49-F238E27FC236}">
                <a16:creationId xmlns:a16="http://schemas.microsoft.com/office/drawing/2014/main" id="{8D1CCFE5-149C-2FCE-DC87-4E1215E45523}"/>
              </a:ext>
            </a:extLst>
          </p:cNvPr>
          <p:cNvGrpSpPr/>
          <p:nvPr/>
        </p:nvGrpSpPr>
        <p:grpSpPr>
          <a:xfrm>
            <a:off x="1213665" y="4104486"/>
            <a:ext cx="2043154" cy="928687"/>
            <a:chOff x="754573" y="3826073"/>
            <a:chExt cx="2043154" cy="928687"/>
          </a:xfrm>
        </p:grpSpPr>
        <p:sp>
          <p:nvSpPr>
            <p:cNvPr id="5" name="Rounded Rectangle 1">
              <a:extLst>
                <a:ext uri="{FF2B5EF4-FFF2-40B4-BE49-F238E27FC236}">
                  <a16:creationId xmlns:a16="http://schemas.microsoft.com/office/drawing/2014/main" id="{0FD5AFBA-3A61-AD7B-FB11-E46569786247}"/>
                </a:ext>
              </a:extLst>
            </p:cNvPr>
            <p:cNvSpPr/>
            <p:nvPr/>
          </p:nvSpPr>
          <p:spPr>
            <a:xfrm>
              <a:off x="754573" y="3826073"/>
              <a:ext cx="2043153" cy="928687"/>
            </a:xfrm>
            <a:custGeom>
              <a:avLst/>
              <a:gdLst/>
              <a:ahLst/>
              <a:cxnLst/>
              <a:rect l="0" t="0" r="0" b="0"/>
              <a:pathLst>
                <a:path w="2043153" h="928687">
                  <a:moveTo>
                    <a:pt x="31407" y="46427"/>
                  </a:moveTo>
                  <a:cubicBezTo>
                    <a:pt x="21384" y="33963"/>
                    <a:pt x="10399" y="20301"/>
                    <a:pt x="40" y="4762"/>
                  </a:cubicBezTo>
                  <a:cubicBezTo>
                    <a:pt x="0" y="4702"/>
                    <a:pt x="40" y="6"/>
                    <a:pt x="40" y="6"/>
                  </a:cubicBezTo>
                  <a:lnTo>
                    <a:pt x="1714540" y="0"/>
                  </a:lnTo>
                  <a:lnTo>
                    <a:pt x="1714540" y="63509"/>
                  </a:lnTo>
                  <a:cubicBezTo>
                    <a:pt x="1901392" y="97192"/>
                    <a:pt x="2043153" y="260642"/>
                    <a:pt x="2043153" y="457200"/>
                  </a:cubicBezTo>
                  <a:cubicBezTo>
                    <a:pt x="2043153" y="653758"/>
                    <a:pt x="1901392" y="817208"/>
                    <a:pt x="1714540" y="850891"/>
                  </a:cubicBezTo>
                  <a:lnTo>
                    <a:pt x="1714540" y="928687"/>
                  </a:lnTo>
                  <a:lnTo>
                    <a:pt x="990640" y="928687"/>
                  </a:lnTo>
                  <a:cubicBezTo>
                    <a:pt x="987469" y="901700"/>
                    <a:pt x="980163" y="837247"/>
                    <a:pt x="976353" y="795337"/>
                  </a:cubicBezTo>
                  <a:cubicBezTo>
                    <a:pt x="971590" y="742950"/>
                    <a:pt x="947776" y="628650"/>
                    <a:pt x="933489" y="595312"/>
                  </a:cubicBezTo>
                  <a:cubicBezTo>
                    <a:pt x="919201" y="561975"/>
                    <a:pt x="895389" y="528637"/>
                    <a:pt x="838239" y="495300"/>
                  </a:cubicBezTo>
                  <a:cubicBezTo>
                    <a:pt x="781089" y="461962"/>
                    <a:pt x="723939" y="457200"/>
                    <a:pt x="652501" y="457200"/>
                  </a:cubicBezTo>
                  <a:cubicBezTo>
                    <a:pt x="622791" y="457200"/>
                    <a:pt x="596375" y="461318"/>
                    <a:pt x="563319" y="466473"/>
                  </a:cubicBezTo>
                  <a:cubicBezTo>
                    <a:pt x="516895" y="473711"/>
                    <a:pt x="457371" y="482993"/>
                    <a:pt x="357227" y="485775"/>
                  </a:cubicBezTo>
                  <a:cubicBezTo>
                    <a:pt x="188394" y="490465"/>
                    <a:pt x="116544" y="430499"/>
                    <a:pt x="87103" y="405929"/>
                  </a:cubicBezTo>
                  <a:lnTo>
                    <a:pt x="85765" y="404812"/>
                  </a:lnTo>
                  <a:cubicBezTo>
                    <a:pt x="57190" y="381000"/>
                    <a:pt x="52427" y="280987"/>
                    <a:pt x="66715" y="209550"/>
                  </a:cubicBezTo>
                  <a:cubicBezTo>
                    <a:pt x="78020" y="153021"/>
                    <a:pt x="74415" y="138242"/>
                    <a:pt x="70059" y="120377"/>
                  </a:cubicBezTo>
                  <a:cubicBezTo>
                    <a:pt x="68910" y="115665"/>
                    <a:pt x="67708" y="110738"/>
                    <a:pt x="66715" y="104775"/>
                  </a:cubicBezTo>
                  <a:cubicBezTo>
                    <a:pt x="63678" y="86559"/>
                    <a:pt x="49030" y="68344"/>
                    <a:pt x="31407" y="46427"/>
                  </a:cubicBezTo>
                  <a:close/>
                  <a:moveTo>
                    <a:pt x="1643103" y="800100"/>
                  </a:moveTo>
                  <a:cubicBezTo>
                    <a:pt x="1832479" y="800100"/>
                    <a:pt x="1986003" y="646577"/>
                    <a:pt x="1986003" y="457200"/>
                  </a:cubicBezTo>
                  <a:cubicBezTo>
                    <a:pt x="1986003" y="267821"/>
                    <a:pt x="1832479" y="114300"/>
                    <a:pt x="1643103" y="114300"/>
                  </a:cubicBezTo>
                  <a:cubicBezTo>
                    <a:pt x="1453727" y="114300"/>
                    <a:pt x="1300203" y="267821"/>
                    <a:pt x="1300203" y="457200"/>
                  </a:cubicBezTo>
                  <a:cubicBezTo>
                    <a:pt x="1300203" y="646577"/>
                    <a:pt x="1453727" y="800100"/>
                    <a:pt x="1643103" y="800100"/>
                  </a:cubicBez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6" name="Rounded Rectangle 2">
              <a:extLst>
                <a:ext uri="{FF2B5EF4-FFF2-40B4-BE49-F238E27FC236}">
                  <a16:creationId xmlns:a16="http://schemas.microsoft.com/office/drawing/2014/main" id="{F5CC6E6F-4B67-B010-8804-394494171A55}"/>
                </a:ext>
              </a:extLst>
            </p:cNvPr>
            <p:cNvSpPr/>
            <p:nvPr/>
          </p:nvSpPr>
          <p:spPr>
            <a:xfrm>
              <a:off x="754573" y="3826073"/>
              <a:ext cx="2043154" cy="928687"/>
            </a:xfrm>
            <a:custGeom>
              <a:avLst/>
              <a:gdLst/>
              <a:ahLst/>
              <a:cxnLst/>
              <a:rect l="0" t="0" r="0" b="0"/>
              <a:pathLst>
                <a:path w="2043154" h="928687">
                  <a:moveTo>
                    <a:pt x="31407" y="46427"/>
                  </a:moveTo>
                  <a:cubicBezTo>
                    <a:pt x="21384" y="33963"/>
                    <a:pt x="10399" y="20301"/>
                    <a:pt x="40" y="4762"/>
                  </a:cubicBezTo>
                  <a:cubicBezTo>
                    <a:pt x="0" y="4702"/>
                    <a:pt x="40" y="6"/>
                    <a:pt x="40" y="6"/>
                  </a:cubicBezTo>
                  <a:lnTo>
                    <a:pt x="1714540" y="0"/>
                  </a:lnTo>
                  <a:lnTo>
                    <a:pt x="1714540" y="63509"/>
                  </a:lnTo>
                  <a:cubicBezTo>
                    <a:pt x="1901396" y="97192"/>
                    <a:pt x="2043154" y="260642"/>
                    <a:pt x="2043154" y="457200"/>
                  </a:cubicBezTo>
                  <a:cubicBezTo>
                    <a:pt x="2043154" y="653758"/>
                    <a:pt x="1901396" y="817208"/>
                    <a:pt x="1714540" y="850891"/>
                  </a:cubicBezTo>
                  <a:lnTo>
                    <a:pt x="1714540" y="928687"/>
                  </a:lnTo>
                  <a:lnTo>
                    <a:pt x="990639" y="928687"/>
                  </a:lnTo>
                  <a:cubicBezTo>
                    <a:pt x="987464" y="901700"/>
                    <a:pt x="980161" y="837247"/>
                    <a:pt x="976351" y="795337"/>
                  </a:cubicBezTo>
                  <a:cubicBezTo>
                    <a:pt x="971589" y="742950"/>
                    <a:pt x="947776" y="628650"/>
                    <a:pt x="933489" y="595312"/>
                  </a:cubicBezTo>
                  <a:cubicBezTo>
                    <a:pt x="919201" y="561975"/>
                    <a:pt x="895389" y="528637"/>
                    <a:pt x="838239" y="495300"/>
                  </a:cubicBezTo>
                  <a:cubicBezTo>
                    <a:pt x="781089" y="461962"/>
                    <a:pt x="723939" y="457200"/>
                    <a:pt x="652501" y="457200"/>
                  </a:cubicBezTo>
                  <a:cubicBezTo>
                    <a:pt x="622791" y="457200"/>
                    <a:pt x="596375" y="461318"/>
                    <a:pt x="563319" y="466473"/>
                  </a:cubicBezTo>
                  <a:cubicBezTo>
                    <a:pt x="516895" y="473711"/>
                    <a:pt x="457371" y="482993"/>
                    <a:pt x="357227" y="485775"/>
                  </a:cubicBezTo>
                  <a:cubicBezTo>
                    <a:pt x="188394" y="490465"/>
                    <a:pt x="116544" y="430499"/>
                    <a:pt x="87103" y="405929"/>
                  </a:cubicBezTo>
                  <a:lnTo>
                    <a:pt x="85765" y="404812"/>
                  </a:lnTo>
                  <a:cubicBezTo>
                    <a:pt x="57190" y="381000"/>
                    <a:pt x="52427" y="280987"/>
                    <a:pt x="66715" y="209550"/>
                  </a:cubicBezTo>
                  <a:cubicBezTo>
                    <a:pt x="78020" y="153021"/>
                    <a:pt x="74415" y="138242"/>
                    <a:pt x="70059" y="120377"/>
                  </a:cubicBezTo>
                  <a:cubicBezTo>
                    <a:pt x="68910" y="115665"/>
                    <a:pt x="67708" y="110738"/>
                    <a:pt x="66715" y="104775"/>
                  </a:cubicBezTo>
                  <a:cubicBezTo>
                    <a:pt x="63678" y="86559"/>
                    <a:pt x="49030" y="68343"/>
                    <a:pt x="31407" y="46427"/>
                  </a:cubicBezTo>
                  <a:close/>
                  <a:moveTo>
                    <a:pt x="1643103" y="800100"/>
                  </a:moveTo>
                  <a:cubicBezTo>
                    <a:pt x="1832481" y="800100"/>
                    <a:pt x="1986003" y="646577"/>
                    <a:pt x="1986003" y="457200"/>
                  </a:cubicBezTo>
                  <a:cubicBezTo>
                    <a:pt x="1986003" y="267821"/>
                    <a:pt x="1832481" y="114300"/>
                    <a:pt x="1643103" y="114300"/>
                  </a:cubicBezTo>
                  <a:cubicBezTo>
                    <a:pt x="1453724" y="114300"/>
                    <a:pt x="1300203" y="267821"/>
                    <a:pt x="1300203" y="457200"/>
                  </a:cubicBezTo>
                  <a:cubicBezTo>
                    <a:pt x="1300203" y="646577"/>
                    <a:pt x="1453724" y="800100"/>
                    <a:pt x="1643103" y="800100"/>
                  </a:cubicBezTo>
                  <a:close/>
                </a:path>
              </a:pathLst>
            </a:custGeom>
            <a:noFill/>
            <a:ln w="14287">
              <a:solidFill>
                <a:srgbClr val="F4F4F4"/>
              </a:solidFill>
            </a:ln>
          </p:spPr>
          <p:txBody>
            <a:bodyPr rtlCol="0" anchor="ctr"/>
            <a:lstStyle/>
            <a:p>
              <a:pPr algn="ctr"/>
              <a:endParaRPr/>
            </a:p>
          </p:txBody>
        </p:sp>
      </p:grpSp>
      <p:grpSp>
        <p:nvGrpSpPr>
          <p:cNvPr id="7" name="Group 6">
            <a:extLst>
              <a:ext uri="{FF2B5EF4-FFF2-40B4-BE49-F238E27FC236}">
                <a16:creationId xmlns:a16="http://schemas.microsoft.com/office/drawing/2014/main" id="{E93911B2-C420-8006-89FD-9B61ADE6AC4E}"/>
              </a:ext>
            </a:extLst>
          </p:cNvPr>
          <p:cNvGrpSpPr/>
          <p:nvPr/>
        </p:nvGrpSpPr>
        <p:grpSpPr>
          <a:xfrm>
            <a:off x="928912" y="3190091"/>
            <a:ext cx="2327910" cy="914400"/>
            <a:chOff x="469820" y="2911678"/>
            <a:chExt cx="2327910" cy="914400"/>
          </a:xfrm>
        </p:grpSpPr>
        <p:sp>
          <p:nvSpPr>
            <p:cNvPr id="8" name="Rounded Rectangle 4">
              <a:extLst>
                <a:ext uri="{FF2B5EF4-FFF2-40B4-BE49-F238E27FC236}">
                  <a16:creationId xmlns:a16="http://schemas.microsoft.com/office/drawing/2014/main" id="{6235B646-C395-7737-C14A-8AB147CB2497}"/>
                </a:ext>
              </a:extLst>
            </p:cNvPr>
            <p:cNvSpPr/>
            <p:nvPr/>
          </p:nvSpPr>
          <p:spPr>
            <a:xfrm>
              <a:off x="469820" y="2911678"/>
              <a:ext cx="2327910" cy="914400"/>
            </a:xfrm>
            <a:custGeom>
              <a:avLst/>
              <a:gdLst/>
              <a:ahLst/>
              <a:cxnLst/>
              <a:rect l="0" t="0" r="0" b="0"/>
              <a:pathLst>
                <a:path w="2327910" h="914400">
                  <a:moveTo>
                    <a:pt x="32384" y="290512"/>
                  </a:moveTo>
                  <a:cubicBezTo>
                    <a:pt x="59373" y="230187"/>
                    <a:pt x="122872" y="94297"/>
                    <a:pt x="160972" y="33337"/>
                  </a:cubicBezTo>
                  <a:cubicBezTo>
                    <a:pt x="167611" y="22716"/>
                    <a:pt x="173972" y="11538"/>
                    <a:pt x="180030" y="0"/>
                  </a:cubicBezTo>
                  <a:lnTo>
                    <a:pt x="1999297" y="0"/>
                  </a:lnTo>
                  <a:lnTo>
                    <a:pt x="1999297" y="63509"/>
                  </a:lnTo>
                  <a:cubicBezTo>
                    <a:pt x="2186149" y="97193"/>
                    <a:pt x="2327910" y="260642"/>
                    <a:pt x="2327910" y="457200"/>
                  </a:cubicBezTo>
                  <a:cubicBezTo>
                    <a:pt x="2327910" y="653757"/>
                    <a:pt x="2186149" y="817206"/>
                    <a:pt x="1999297" y="850890"/>
                  </a:cubicBezTo>
                  <a:lnTo>
                    <a:pt x="1999297" y="914400"/>
                  </a:lnTo>
                  <a:lnTo>
                    <a:pt x="281828" y="914400"/>
                  </a:lnTo>
                  <a:cubicBezTo>
                    <a:pt x="262574" y="881218"/>
                    <a:pt x="269210" y="843820"/>
                    <a:pt x="275268" y="828675"/>
                  </a:cubicBezTo>
                  <a:cubicBezTo>
                    <a:pt x="287025" y="809080"/>
                    <a:pt x="289107" y="802385"/>
                    <a:pt x="292130" y="792666"/>
                  </a:cubicBezTo>
                  <a:cubicBezTo>
                    <a:pt x="292781" y="790575"/>
                    <a:pt x="293474" y="788343"/>
                    <a:pt x="294318" y="785812"/>
                  </a:cubicBezTo>
                  <a:cubicBezTo>
                    <a:pt x="297261" y="776982"/>
                    <a:pt x="285652" y="771790"/>
                    <a:pt x="269608" y="764615"/>
                  </a:cubicBezTo>
                  <a:cubicBezTo>
                    <a:pt x="259693" y="760180"/>
                    <a:pt x="248083" y="754988"/>
                    <a:pt x="237168" y="747712"/>
                  </a:cubicBezTo>
                  <a:cubicBezTo>
                    <a:pt x="214308" y="732472"/>
                    <a:pt x="208593" y="696912"/>
                    <a:pt x="208593" y="681037"/>
                  </a:cubicBezTo>
                  <a:lnTo>
                    <a:pt x="208593" y="523875"/>
                  </a:lnTo>
                  <a:cubicBezTo>
                    <a:pt x="208593" y="495300"/>
                    <a:pt x="189543" y="476250"/>
                    <a:pt x="160968" y="471487"/>
                  </a:cubicBezTo>
                  <a:cubicBezTo>
                    <a:pt x="159606" y="471260"/>
                    <a:pt x="158223" y="471034"/>
                    <a:pt x="156817" y="470802"/>
                  </a:cubicBezTo>
                  <a:lnTo>
                    <a:pt x="156790" y="470798"/>
                  </a:lnTo>
                  <a:cubicBezTo>
                    <a:pt x="128705" y="466191"/>
                    <a:pt x="91784" y="460134"/>
                    <a:pt x="41909" y="423862"/>
                  </a:cubicBezTo>
                  <a:cubicBezTo>
                    <a:pt x="0" y="393382"/>
                    <a:pt x="18097" y="322262"/>
                    <a:pt x="32384" y="290512"/>
                  </a:cubicBezTo>
                  <a:close/>
                  <a:moveTo>
                    <a:pt x="1927860" y="800100"/>
                  </a:moveTo>
                  <a:cubicBezTo>
                    <a:pt x="2117236" y="800100"/>
                    <a:pt x="2270760" y="646577"/>
                    <a:pt x="2270760" y="457200"/>
                  </a:cubicBezTo>
                  <a:cubicBezTo>
                    <a:pt x="2270760" y="267821"/>
                    <a:pt x="2117236" y="114300"/>
                    <a:pt x="1927860" y="114300"/>
                  </a:cubicBezTo>
                  <a:cubicBezTo>
                    <a:pt x="1738474" y="114300"/>
                    <a:pt x="1584960" y="267821"/>
                    <a:pt x="1584960" y="457200"/>
                  </a:cubicBezTo>
                  <a:cubicBezTo>
                    <a:pt x="1584960" y="646577"/>
                    <a:pt x="1738474" y="800100"/>
                    <a:pt x="1927860" y="800100"/>
                  </a:cubicBezTo>
                  <a:close/>
                </a:path>
              </a:pathLst>
            </a:custGeom>
            <a:gradFill rotWithShape="1">
              <a:gsLst>
                <a:gs pos="0">
                  <a:srgbClr val="91BB39"/>
                </a:gs>
                <a:gs pos="100000">
                  <a:srgbClr val="7D9844"/>
                </a:gs>
              </a:gsLst>
              <a:lin ang="5400000" scaled="1"/>
            </a:gradFill>
            <a:ln>
              <a:noFill/>
            </a:ln>
          </p:spPr>
          <p:txBody>
            <a:bodyPr rtlCol="0" anchor="ctr"/>
            <a:lstStyle/>
            <a:p>
              <a:pPr algn="ctr"/>
              <a:endParaRPr/>
            </a:p>
          </p:txBody>
        </p:sp>
        <p:sp>
          <p:nvSpPr>
            <p:cNvPr id="9" name="Rounded Rectangle 5">
              <a:extLst>
                <a:ext uri="{FF2B5EF4-FFF2-40B4-BE49-F238E27FC236}">
                  <a16:creationId xmlns:a16="http://schemas.microsoft.com/office/drawing/2014/main" id="{7BFC4A32-8DBD-7F7F-B6BC-F2022AFB1805}"/>
                </a:ext>
              </a:extLst>
            </p:cNvPr>
            <p:cNvSpPr/>
            <p:nvPr/>
          </p:nvSpPr>
          <p:spPr>
            <a:xfrm>
              <a:off x="469820" y="2911678"/>
              <a:ext cx="2327906" cy="914400"/>
            </a:xfrm>
            <a:custGeom>
              <a:avLst/>
              <a:gdLst/>
              <a:ahLst/>
              <a:cxnLst/>
              <a:rect l="0" t="0" r="0" b="0"/>
              <a:pathLst>
                <a:path w="2327906" h="914400">
                  <a:moveTo>
                    <a:pt x="32384" y="290512"/>
                  </a:moveTo>
                  <a:cubicBezTo>
                    <a:pt x="59373" y="230187"/>
                    <a:pt x="122872" y="94297"/>
                    <a:pt x="160972" y="33337"/>
                  </a:cubicBezTo>
                  <a:cubicBezTo>
                    <a:pt x="167611" y="22716"/>
                    <a:pt x="173972" y="11538"/>
                    <a:pt x="180030" y="0"/>
                  </a:cubicBezTo>
                  <a:lnTo>
                    <a:pt x="1999293" y="0"/>
                  </a:lnTo>
                  <a:lnTo>
                    <a:pt x="1999293" y="63509"/>
                  </a:lnTo>
                  <a:cubicBezTo>
                    <a:pt x="2186149" y="97193"/>
                    <a:pt x="2327906" y="260642"/>
                    <a:pt x="2327906" y="457200"/>
                  </a:cubicBezTo>
                  <a:cubicBezTo>
                    <a:pt x="2327906" y="653757"/>
                    <a:pt x="2186149" y="817206"/>
                    <a:pt x="1999293" y="850890"/>
                  </a:cubicBezTo>
                  <a:lnTo>
                    <a:pt x="1999293" y="914400"/>
                  </a:lnTo>
                  <a:lnTo>
                    <a:pt x="281828" y="914400"/>
                  </a:lnTo>
                  <a:cubicBezTo>
                    <a:pt x="262574" y="881218"/>
                    <a:pt x="269210" y="843820"/>
                    <a:pt x="275268" y="828675"/>
                  </a:cubicBezTo>
                  <a:cubicBezTo>
                    <a:pt x="287025" y="809080"/>
                    <a:pt x="289107" y="802385"/>
                    <a:pt x="292130" y="792666"/>
                  </a:cubicBezTo>
                  <a:cubicBezTo>
                    <a:pt x="292781" y="790575"/>
                    <a:pt x="293474" y="788343"/>
                    <a:pt x="294318" y="785812"/>
                  </a:cubicBezTo>
                  <a:cubicBezTo>
                    <a:pt x="297261" y="776982"/>
                    <a:pt x="285652" y="771790"/>
                    <a:pt x="269608" y="764615"/>
                  </a:cubicBezTo>
                  <a:cubicBezTo>
                    <a:pt x="259693" y="760180"/>
                    <a:pt x="248083" y="754988"/>
                    <a:pt x="237168" y="747712"/>
                  </a:cubicBezTo>
                  <a:cubicBezTo>
                    <a:pt x="214308" y="732472"/>
                    <a:pt x="208593" y="696912"/>
                    <a:pt x="208593" y="681037"/>
                  </a:cubicBezTo>
                  <a:lnTo>
                    <a:pt x="208593" y="523875"/>
                  </a:lnTo>
                  <a:cubicBezTo>
                    <a:pt x="208593" y="495300"/>
                    <a:pt x="189543" y="476250"/>
                    <a:pt x="160968" y="471487"/>
                  </a:cubicBezTo>
                  <a:cubicBezTo>
                    <a:pt x="159606" y="471260"/>
                    <a:pt x="158223" y="471034"/>
                    <a:pt x="156817" y="470802"/>
                  </a:cubicBezTo>
                  <a:lnTo>
                    <a:pt x="156790" y="470798"/>
                  </a:lnTo>
                  <a:cubicBezTo>
                    <a:pt x="128705" y="466191"/>
                    <a:pt x="91783" y="460134"/>
                    <a:pt x="41909" y="423862"/>
                  </a:cubicBezTo>
                  <a:cubicBezTo>
                    <a:pt x="0" y="393382"/>
                    <a:pt x="18097" y="322262"/>
                    <a:pt x="32384" y="290512"/>
                  </a:cubicBezTo>
                  <a:close/>
                  <a:moveTo>
                    <a:pt x="1927856" y="800100"/>
                  </a:moveTo>
                  <a:cubicBezTo>
                    <a:pt x="2117235" y="800100"/>
                    <a:pt x="2270756" y="646577"/>
                    <a:pt x="2270756" y="457200"/>
                  </a:cubicBezTo>
                  <a:cubicBezTo>
                    <a:pt x="2270756" y="267821"/>
                    <a:pt x="2117235" y="114300"/>
                    <a:pt x="1927856" y="114300"/>
                  </a:cubicBezTo>
                  <a:cubicBezTo>
                    <a:pt x="1738478" y="114300"/>
                    <a:pt x="1584956" y="267821"/>
                    <a:pt x="1584956" y="457200"/>
                  </a:cubicBezTo>
                  <a:cubicBezTo>
                    <a:pt x="1584956" y="646577"/>
                    <a:pt x="1738478" y="800100"/>
                    <a:pt x="1927856" y="800100"/>
                  </a:cubicBezTo>
                  <a:close/>
                </a:path>
              </a:pathLst>
            </a:custGeom>
            <a:noFill/>
            <a:ln w="14287">
              <a:solidFill>
                <a:srgbClr val="F4F4F4"/>
              </a:solidFill>
            </a:ln>
          </p:spPr>
          <p:txBody>
            <a:bodyPr rtlCol="0" anchor="ctr"/>
            <a:lstStyle/>
            <a:p>
              <a:pPr algn="ctr"/>
              <a:endParaRPr/>
            </a:p>
          </p:txBody>
        </p:sp>
      </p:grpSp>
      <p:grpSp>
        <p:nvGrpSpPr>
          <p:cNvPr id="10" name="Group 9">
            <a:extLst>
              <a:ext uri="{FF2B5EF4-FFF2-40B4-BE49-F238E27FC236}">
                <a16:creationId xmlns:a16="http://schemas.microsoft.com/office/drawing/2014/main" id="{D9643A47-9CF4-5FD6-D4C5-5F41F29299DB}"/>
              </a:ext>
            </a:extLst>
          </p:cNvPr>
          <p:cNvGrpSpPr/>
          <p:nvPr/>
        </p:nvGrpSpPr>
        <p:grpSpPr>
          <a:xfrm>
            <a:off x="1088290" y="2275691"/>
            <a:ext cx="2168523" cy="914400"/>
            <a:chOff x="629198" y="1997278"/>
            <a:chExt cx="2168523" cy="914400"/>
          </a:xfrm>
        </p:grpSpPr>
        <p:sp>
          <p:nvSpPr>
            <p:cNvPr id="11" name="Rounded Rectangle 7">
              <a:extLst>
                <a:ext uri="{FF2B5EF4-FFF2-40B4-BE49-F238E27FC236}">
                  <a16:creationId xmlns:a16="http://schemas.microsoft.com/office/drawing/2014/main" id="{E3E5D639-4A7D-6256-C45B-6A803AE828C9}"/>
                </a:ext>
              </a:extLst>
            </p:cNvPr>
            <p:cNvSpPr/>
            <p:nvPr/>
          </p:nvSpPr>
          <p:spPr>
            <a:xfrm>
              <a:off x="629198" y="1997278"/>
              <a:ext cx="2168522" cy="914400"/>
            </a:xfrm>
            <a:custGeom>
              <a:avLst/>
              <a:gdLst/>
              <a:ahLst/>
              <a:cxnLst/>
              <a:rect l="0" t="0" r="0" b="0"/>
              <a:pathLst>
                <a:path w="2168522" h="914400">
                  <a:moveTo>
                    <a:pt x="15873" y="500062"/>
                  </a:moveTo>
                  <a:cubicBezTo>
                    <a:pt x="633" y="465772"/>
                    <a:pt x="0" y="288924"/>
                    <a:pt x="1587" y="204787"/>
                  </a:cubicBezTo>
                  <a:cubicBezTo>
                    <a:pt x="1051" y="157598"/>
                    <a:pt x="10767" y="85885"/>
                    <a:pt x="37965" y="0"/>
                  </a:cubicBezTo>
                  <a:lnTo>
                    <a:pt x="1839909" y="0"/>
                  </a:lnTo>
                  <a:lnTo>
                    <a:pt x="1839909" y="63509"/>
                  </a:lnTo>
                  <a:cubicBezTo>
                    <a:pt x="2026771" y="97193"/>
                    <a:pt x="2168522" y="260642"/>
                    <a:pt x="2168522" y="457200"/>
                  </a:cubicBezTo>
                  <a:cubicBezTo>
                    <a:pt x="2168522" y="653757"/>
                    <a:pt x="2026771" y="817206"/>
                    <a:pt x="1839909" y="850890"/>
                  </a:cubicBezTo>
                  <a:lnTo>
                    <a:pt x="1839909" y="914400"/>
                  </a:lnTo>
                  <a:lnTo>
                    <a:pt x="20647" y="914400"/>
                  </a:lnTo>
                  <a:cubicBezTo>
                    <a:pt x="58046" y="843160"/>
                    <a:pt x="83880" y="758131"/>
                    <a:pt x="92077" y="704850"/>
                  </a:cubicBezTo>
                  <a:cubicBezTo>
                    <a:pt x="99380" y="657375"/>
                    <a:pt x="61878" y="587499"/>
                    <a:pt x="35400" y="538165"/>
                  </a:cubicBezTo>
                  <a:cubicBezTo>
                    <a:pt x="27348" y="523161"/>
                    <a:pt x="20315" y="510058"/>
                    <a:pt x="15873" y="500062"/>
                  </a:cubicBezTo>
                  <a:close/>
                  <a:moveTo>
                    <a:pt x="1768472" y="800100"/>
                  </a:moveTo>
                  <a:cubicBezTo>
                    <a:pt x="1957858" y="800100"/>
                    <a:pt x="2111372" y="646577"/>
                    <a:pt x="2111372" y="457200"/>
                  </a:cubicBezTo>
                  <a:cubicBezTo>
                    <a:pt x="2111372" y="267821"/>
                    <a:pt x="1957858" y="114300"/>
                    <a:pt x="1768472" y="114300"/>
                  </a:cubicBezTo>
                  <a:cubicBezTo>
                    <a:pt x="1579096" y="114300"/>
                    <a:pt x="1425572" y="267821"/>
                    <a:pt x="1425572" y="457200"/>
                  </a:cubicBezTo>
                  <a:cubicBezTo>
                    <a:pt x="1425572" y="646577"/>
                    <a:pt x="1579096" y="800100"/>
                    <a:pt x="1768472" y="800100"/>
                  </a:cubicBezTo>
                  <a:close/>
                </a:path>
              </a:pathLst>
            </a:custGeom>
            <a:gradFill rotWithShape="1">
              <a:gsLst>
                <a:gs pos="0">
                  <a:srgbClr val="3BC482"/>
                </a:gs>
                <a:gs pos="100000">
                  <a:srgbClr val="449870"/>
                </a:gs>
              </a:gsLst>
              <a:lin ang="5400000" scaled="1"/>
            </a:gradFill>
            <a:ln>
              <a:noFill/>
            </a:ln>
          </p:spPr>
          <p:txBody>
            <a:bodyPr rtlCol="0" anchor="ctr"/>
            <a:lstStyle/>
            <a:p>
              <a:pPr algn="ctr"/>
              <a:endParaRPr/>
            </a:p>
          </p:txBody>
        </p:sp>
        <p:sp>
          <p:nvSpPr>
            <p:cNvPr id="12" name="Rounded Rectangle 8">
              <a:extLst>
                <a:ext uri="{FF2B5EF4-FFF2-40B4-BE49-F238E27FC236}">
                  <a16:creationId xmlns:a16="http://schemas.microsoft.com/office/drawing/2014/main" id="{A2702E03-167E-92A1-53A8-75AC6F29BB2D}"/>
                </a:ext>
              </a:extLst>
            </p:cNvPr>
            <p:cNvSpPr/>
            <p:nvPr/>
          </p:nvSpPr>
          <p:spPr>
            <a:xfrm>
              <a:off x="629198" y="1997278"/>
              <a:ext cx="2168523" cy="914400"/>
            </a:xfrm>
            <a:custGeom>
              <a:avLst/>
              <a:gdLst/>
              <a:ahLst/>
              <a:cxnLst/>
              <a:rect l="0" t="0" r="0" b="0"/>
              <a:pathLst>
                <a:path w="2168523" h="914400">
                  <a:moveTo>
                    <a:pt x="15873" y="500062"/>
                  </a:moveTo>
                  <a:cubicBezTo>
                    <a:pt x="633" y="465772"/>
                    <a:pt x="0" y="288924"/>
                    <a:pt x="1587" y="204787"/>
                  </a:cubicBezTo>
                  <a:cubicBezTo>
                    <a:pt x="1051" y="157598"/>
                    <a:pt x="10767" y="85885"/>
                    <a:pt x="37965" y="0"/>
                  </a:cubicBezTo>
                  <a:lnTo>
                    <a:pt x="1839910" y="0"/>
                  </a:lnTo>
                  <a:lnTo>
                    <a:pt x="1839910" y="63509"/>
                  </a:lnTo>
                  <a:cubicBezTo>
                    <a:pt x="2026766" y="97193"/>
                    <a:pt x="2168523" y="260642"/>
                    <a:pt x="2168523" y="457200"/>
                  </a:cubicBezTo>
                  <a:cubicBezTo>
                    <a:pt x="2168523" y="653757"/>
                    <a:pt x="2026766" y="817206"/>
                    <a:pt x="1839910" y="850890"/>
                  </a:cubicBezTo>
                  <a:lnTo>
                    <a:pt x="1839910" y="914400"/>
                  </a:lnTo>
                  <a:lnTo>
                    <a:pt x="20647" y="914400"/>
                  </a:lnTo>
                  <a:cubicBezTo>
                    <a:pt x="58046" y="843160"/>
                    <a:pt x="83880" y="758131"/>
                    <a:pt x="92077" y="704850"/>
                  </a:cubicBezTo>
                  <a:cubicBezTo>
                    <a:pt x="99380" y="657375"/>
                    <a:pt x="61878" y="587499"/>
                    <a:pt x="35400" y="538165"/>
                  </a:cubicBezTo>
                  <a:cubicBezTo>
                    <a:pt x="27348" y="523161"/>
                    <a:pt x="20315" y="510058"/>
                    <a:pt x="15873" y="500062"/>
                  </a:cubicBezTo>
                  <a:close/>
                  <a:moveTo>
                    <a:pt x="1768477" y="800100"/>
                  </a:moveTo>
                  <a:cubicBezTo>
                    <a:pt x="1957855" y="800100"/>
                    <a:pt x="2111377" y="646577"/>
                    <a:pt x="2111377" y="457200"/>
                  </a:cubicBezTo>
                  <a:cubicBezTo>
                    <a:pt x="2111377" y="267821"/>
                    <a:pt x="1957855" y="114300"/>
                    <a:pt x="1768477" y="114300"/>
                  </a:cubicBezTo>
                  <a:cubicBezTo>
                    <a:pt x="1579099" y="114300"/>
                    <a:pt x="1425577" y="267821"/>
                    <a:pt x="1425577" y="457200"/>
                  </a:cubicBezTo>
                  <a:cubicBezTo>
                    <a:pt x="1425577" y="646577"/>
                    <a:pt x="1579099" y="800100"/>
                    <a:pt x="1768477" y="800100"/>
                  </a:cubicBezTo>
                  <a:close/>
                </a:path>
              </a:pathLst>
            </a:custGeom>
            <a:noFill/>
            <a:ln w="14287">
              <a:solidFill>
                <a:srgbClr val="F4F4F4"/>
              </a:solidFill>
            </a:ln>
          </p:spPr>
          <p:txBody>
            <a:bodyPr rtlCol="0" anchor="ctr"/>
            <a:lstStyle/>
            <a:p>
              <a:pPr algn="ctr"/>
              <a:endParaRPr/>
            </a:p>
          </p:txBody>
        </p:sp>
      </p:grpSp>
      <p:grpSp>
        <p:nvGrpSpPr>
          <p:cNvPr id="13" name="Group 12">
            <a:extLst>
              <a:ext uri="{FF2B5EF4-FFF2-40B4-BE49-F238E27FC236}">
                <a16:creationId xmlns:a16="http://schemas.microsoft.com/office/drawing/2014/main" id="{1AA705AD-BB2C-9DA9-09BA-17714146E0DE}"/>
              </a:ext>
            </a:extLst>
          </p:cNvPr>
          <p:cNvGrpSpPr/>
          <p:nvPr/>
        </p:nvGrpSpPr>
        <p:grpSpPr>
          <a:xfrm>
            <a:off x="1126261" y="1381914"/>
            <a:ext cx="2130561" cy="893771"/>
            <a:chOff x="667169" y="1103501"/>
            <a:chExt cx="2130561" cy="893771"/>
          </a:xfrm>
        </p:grpSpPr>
        <p:sp>
          <p:nvSpPr>
            <p:cNvPr id="14" name="Rounded Rectangle 10">
              <a:extLst>
                <a:ext uri="{FF2B5EF4-FFF2-40B4-BE49-F238E27FC236}">
                  <a16:creationId xmlns:a16="http://schemas.microsoft.com/office/drawing/2014/main" id="{66810AA0-FB56-0E38-BA49-7F896313B4BE}"/>
                </a:ext>
              </a:extLst>
            </p:cNvPr>
            <p:cNvSpPr/>
            <p:nvPr/>
          </p:nvSpPr>
          <p:spPr>
            <a:xfrm>
              <a:off x="667169" y="1103501"/>
              <a:ext cx="2130561" cy="893771"/>
            </a:xfrm>
            <a:custGeom>
              <a:avLst/>
              <a:gdLst/>
              <a:ahLst/>
              <a:cxnLst/>
              <a:rect l="0" t="0" r="0" b="0"/>
              <a:pathLst>
                <a:path w="2130561" h="893771">
                  <a:moveTo>
                    <a:pt x="416059" y="303212"/>
                  </a:moveTo>
                  <a:cubicBezTo>
                    <a:pt x="781819" y="2222"/>
                    <a:pt x="1371733" y="0"/>
                    <a:pt x="1620974" y="36512"/>
                  </a:cubicBezTo>
                  <a:lnTo>
                    <a:pt x="1667665" y="41429"/>
                  </a:lnTo>
                  <a:cubicBezTo>
                    <a:pt x="1688134" y="38199"/>
                    <a:pt x="1709127" y="36521"/>
                    <a:pt x="1730511" y="36521"/>
                  </a:cubicBezTo>
                  <a:cubicBezTo>
                    <a:pt x="1951453" y="36521"/>
                    <a:pt x="2130561" y="215629"/>
                    <a:pt x="2130561" y="436571"/>
                  </a:cubicBezTo>
                  <a:cubicBezTo>
                    <a:pt x="2130561" y="633129"/>
                    <a:pt x="1988800" y="796579"/>
                    <a:pt x="1801949" y="830261"/>
                  </a:cubicBezTo>
                  <a:lnTo>
                    <a:pt x="1801949" y="893771"/>
                  </a:lnTo>
                  <a:lnTo>
                    <a:pt x="0" y="893771"/>
                  </a:lnTo>
                  <a:cubicBezTo>
                    <a:pt x="53322" y="725390"/>
                    <a:pt x="173845" y="502535"/>
                    <a:pt x="416059" y="303212"/>
                  </a:cubicBezTo>
                  <a:close/>
                  <a:moveTo>
                    <a:pt x="1730511" y="779471"/>
                  </a:moveTo>
                  <a:cubicBezTo>
                    <a:pt x="1919887" y="779471"/>
                    <a:pt x="2073411" y="625950"/>
                    <a:pt x="2073411" y="436571"/>
                  </a:cubicBezTo>
                  <a:cubicBezTo>
                    <a:pt x="2073411" y="247192"/>
                    <a:pt x="1919887" y="93671"/>
                    <a:pt x="1730511" y="93671"/>
                  </a:cubicBezTo>
                  <a:cubicBezTo>
                    <a:pt x="1541125" y="93671"/>
                    <a:pt x="1387611" y="247192"/>
                    <a:pt x="1387611" y="436571"/>
                  </a:cubicBezTo>
                  <a:cubicBezTo>
                    <a:pt x="1387611" y="625950"/>
                    <a:pt x="1541125" y="779471"/>
                    <a:pt x="1730511" y="779471"/>
                  </a:cubicBezTo>
                  <a:close/>
                </a:path>
              </a:pathLst>
            </a:custGeom>
            <a:gradFill rotWithShape="1">
              <a:gsLst>
                <a:gs pos="0">
                  <a:srgbClr val="1FA9D7"/>
                </a:gs>
                <a:gs pos="100000">
                  <a:srgbClr val="3187A3"/>
                </a:gs>
              </a:gsLst>
              <a:lin ang="5400000" scaled="1"/>
            </a:gradFill>
            <a:ln>
              <a:noFill/>
            </a:ln>
          </p:spPr>
          <p:txBody>
            <a:bodyPr rtlCol="0" anchor="ctr"/>
            <a:lstStyle/>
            <a:p>
              <a:pPr algn="ctr"/>
              <a:endParaRPr/>
            </a:p>
          </p:txBody>
        </p:sp>
        <p:sp>
          <p:nvSpPr>
            <p:cNvPr id="15" name="Rounded Rectangle 11">
              <a:extLst>
                <a:ext uri="{FF2B5EF4-FFF2-40B4-BE49-F238E27FC236}">
                  <a16:creationId xmlns:a16="http://schemas.microsoft.com/office/drawing/2014/main" id="{ECF2961F-3FFB-E83F-6744-635EF200F1B2}"/>
                </a:ext>
              </a:extLst>
            </p:cNvPr>
            <p:cNvSpPr/>
            <p:nvPr/>
          </p:nvSpPr>
          <p:spPr>
            <a:xfrm>
              <a:off x="667169" y="1103501"/>
              <a:ext cx="2130558" cy="893771"/>
            </a:xfrm>
            <a:custGeom>
              <a:avLst/>
              <a:gdLst/>
              <a:ahLst/>
              <a:cxnLst/>
              <a:rect l="0" t="0" r="0" b="0"/>
              <a:pathLst>
                <a:path w="2130558" h="893771">
                  <a:moveTo>
                    <a:pt x="416059" y="303212"/>
                  </a:moveTo>
                  <a:cubicBezTo>
                    <a:pt x="781819" y="2222"/>
                    <a:pt x="1371735" y="0"/>
                    <a:pt x="1620972" y="36512"/>
                  </a:cubicBezTo>
                  <a:lnTo>
                    <a:pt x="1667662" y="41429"/>
                  </a:lnTo>
                  <a:cubicBezTo>
                    <a:pt x="1688135" y="38199"/>
                    <a:pt x="1709125" y="36521"/>
                    <a:pt x="1730508" y="36521"/>
                  </a:cubicBezTo>
                  <a:cubicBezTo>
                    <a:pt x="1951449" y="36521"/>
                    <a:pt x="2130558" y="215629"/>
                    <a:pt x="2130558" y="436571"/>
                  </a:cubicBezTo>
                  <a:cubicBezTo>
                    <a:pt x="2130558" y="633129"/>
                    <a:pt x="1988800" y="796579"/>
                    <a:pt x="1801945" y="830261"/>
                  </a:cubicBezTo>
                  <a:lnTo>
                    <a:pt x="1801945" y="893771"/>
                  </a:lnTo>
                  <a:lnTo>
                    <a:pt x="0" y="893771"/>
                  </a:lnTo>
                  <a:cubicBezTo>
                    <a:pt x="53322" y="725390"/>
                    <a:pt x="173845" y="502535"/>
                    <a:pt x="416059" y="303212"/>
                  </a:cubicBezTo>
                  <a:close/>
                  <a:moveTo>
                    <a:pt x="1730508" y="779471"/>
                  </a:moveTo>
                  <a:cubicBezTo>
                    <a:pt x="1919886" y="779471"/>
                    <a:pt x="2073408" y="625950"/>
                    <a:pt x="2073408" y="436571"/>
                  </a:cubicBezTo>
                  <a:cubicBezTo>
                    <a:pt x="2073408" y="247192"/>
                    <a:pt x="1919886" y="93671"/>
                    <a:pt x="1730508" y="93671"/>
                  </a:cubicBezTo>
                  <a:cubicBezTo>
                    <a:pt x="1541129" y="93671"/>
                    <a:pt x="1387608" y="247192"/>
                    <a:pt x="1387608" y="436571"/>
                  </a:cubicBezTo>
                  <a:cubicBezTo>
                    <a:pt x="1387608" y="625950"/>
                    <a:pt x="1541129" y="779471"/>
                    <a:pt x="1730508" y="779471"/>
                  </a:cubicBezTo>
                  <a:close/>
                </a:path>
              </a:pathLst>
            </a:custGeom>
            <a:noFill/>
            <a:ln w="14287">
              <a:solidFill>
                <a:srgbClr val="F4F4F4"/>
              </a:solidFill>
            </a:ln>
          </p:spPr>
          <p:txBody>
            <a:bodyPr rtlCol="0" anchor="ctr"/>
            <a:lstStyle/>
            <a:p>
              <a:pPr algn="ctr"/>
              <a:endParaRPr/>
            </a:p>
          </p:txBody>
        </p:sp>
      </p:grpSp>
      <p:sp>
        <p:nvSpPr>
          <p:cNvPr id="16" name="TextBox 15">
            <a:extLst>
              <a:ext uri="{FF2B5EF4-FFF2-40B4-BE49-F238E27FC236}">
                <a16:creationId xmlns:a16="http://schemas.microsoft.com/office/drawing/2014/main" id="{86628FBB-B138-38E3-2F7C-385D2937C629}"/>
              </a:ext>
            </a:extLst>
          </p:cNvPr>
          <p:cNvSpPr txBox="1"/>
          <p:nvPr/>
        </p:nvSpPr>
        <p:spPr>
          <a:xfrm>
            <a:off x="3449942" y="1492850"/>
            <a:ext cx="1385887" cy="280035"/>
          </a:xfrm>
          <a:prstGeom prst="rect">
            <a:avLst/>
          </a:prstGeom>
          <a:noFill/>
          <a:ln>
            <a:noFill/>
          </a:ln>
        </p:spPr>
        <p:txBody>
          <a:bodyPr wrap="none" lIns="0" tIns="0" rIns="0" bIns="0" anchor="t">
            <a:spAutoFit/>
          </a:bodyPr>
          <a:lstStyle/>
          <a:p>
            <a:pPr algn="l"/>
            <a:r>
              <a:rPr sz="1500" b="1">
                <a:solidFill>
                  <a:srgbClr val="1AC3FB"/>
                </a:solidFill>
                <a:latin typeface="Roboto"/>
              </a:rPr>
              <a:t>No Passwords</a:t>
            </a:r>
          </a:p>
        </p:txBody>
      </p:sp>
      <p:sp>
        <p:nvSpPr>
          <p:cNvPr id="17" name="TextBox 16">
            <a:extLst>
              <a:ext uri="{FF2B5EF4-FFF2-40B4-BE49-F238E27FC236}">
                <a16:creationId xmlns:a16="http://schemas.microsoft.com/office/drawing/2014/main" id="{FCDC9D23-3A50-9857-8958-4A6E42662792}"/>
              </a:ext>
            </a:extLst>
          </p:cNvPr>
          <p:cNvSpPr txBox="1"/>
          <p:nvPr/>
        </p:nvSpPr>
        <p:spPr>
          <a:xfrm>
            <a:off x="3449942" y="1830988"/>
            <a:ext cx="2786062" cy="400050"/>
          </a:xfrm>
          <a:prstGeom prst="rect">
            <a:avLst/>
          </a:prstGeom>
          <a:noFill/>
          <a:ln>
            <a:noFill/>
          </a:ln>
        </p:spPr>
        <p:txBody>
          <a:bodyPr wrap="none" lIns="0" tIns="0" rIns="0" bIns="0" anchor="t">
            <a:spAutoFit/>
          </a:bodyPr>
          <a:lstStyle/>
          <a:p>
            <a:pPr algn="l"/>
            <a:r>
              <a:rPr sz="1100" b="0">
                <a:solidFill>
                  <a:srgbClr val="F4F4F4"/>
                </a:solidFill>
                <a:latin typeface="Roboto"/>
              </a:rPr>
              <a:t>Eliminates the need for remembering,
typing or resetting passwords</a:t>
            </a:r>
          </a:p>
        </p:txBody>
      </p:sp>
      <p:sp>
        <p:nvSpPr>
          <p:cNvPr id="18" name="TextBox 17">
            <a:extLst>
              <a:ext uri="{FF2B5EF4-FFF2-40B4-BE49-F238E27FC236}">
                <a16:creationId xmlns:a16="http://schemas.microsoft.com/office/drawing/2014/main" id="{5FF7F49A-7B29-8216-155F-ABC6A5D4AA8C}"/>
              </a:ext>
            </a:extLst>
          </p:cNvPr>
          <p:cNvSpPr txBox="1"/>
          <p:nvPr/>
        </p:nvSpPr>
        <p:spPr>
          <a:xfrm>
            <a:off x="3449942" y="2407250"/>
            <a:ext cx="2757487" cy="280035"/>
          </a:xfrm>
          <a:prstGeom prst="rect">
            <a:avLst/>
          </a:prstGeom>
          <a:noFill/>
          <a:ln>
            <a:noFill/>
          </a:ln>
        </p:spPr>
        <p:txBody>
          <a:bodyPr wrap="none" lIns="0" tIns="0" rIns="0" bIns="0" anchor="t">
            <a:spAutoFit/>
          </a:bodyPr>
          <a:lstStyle/>
          <a:p>
            <a:pPr algn="l"/>
            <a:r>
              <a:rPr sz="1500" b="1">
                <a:solidFill>
                  <a:srgbClr val="43DD93"/>
                </a:solidFill>
                <a:latin typeface="Roboto"/>
              </a:rPr>
              <a:t>Biometric/PIN Authentication</a:t>
            </a:r>
          </a:p>
        </p:txBody>
      </p:sp>
      <p:sp>
        <p:nvSpPr>
          <p:cNvPr id="19" name="TextBox 18">
            <a:extLst>
              <a:ext uri="{FF2B5EF4-FFF2-40B4-BE49-F238E27FC236}">
                <a16:creationId xmlns:a16="http://schemas.microsoft.com/office/drawing/2014/main" id="{CC95C364-5BD0-02FD-6C29-847E9A6A8BF3}"/>
              </a:ext>
            </a:extLst>
          </p:cNvPr>
          <p:cNvSpPr txBox="1"/>
          <p:nvPr/>
        </p:nvSpPr>
        <p:spPr>
          <a:xfrm>
            <a:off x="3449942" y="2859688"/>
            <a:ext cx="1971675" cy="400050"/>
          </a:xfrm>
          <a:prstGeom prst="rect">
            <a:avLst/>
          </a:prstGeom>
          <a:noFill/>
          <a:ln>
            <a:noFill/>
          </a:ln>
        </p:spPr>
        <p:txBody>
          <a:bodyPr wrap="none" lIns="0" tIns="0" rIns="0" bIns="0" anchor="t">
            <a:spAutoFit/>
          </a:bodyPr>
          <a:lstStyle/>
          <a:p>
            <a:pPr algn="l"/>
            <a:r>
              <a:rPr sz="1100" b="0">
                <a:solidFill>
                  <a:srgbClr val="F4F4F4"/>
                </a:solidFill>
                <a:latin typeface="Roboto"/>
              </a:rPr>
              <a:t>Uses face or fingerprint or
PIN+presence recognition</a:t>
            </a:r>
          </a:p>
        </p:txBody>
      </p:sp>
      <p:sp>
        <p:nvSpPr>
          <p:cNvPr id="20" name="TextBox 19">
            <a:extLst>
              <a:ext uri="{FF2B5EF4-FFF2-40B4-BE49-F238E27FC236}">
                <a16:creationId xmlns:a16="http://schemas.microsoft.com/office/drawing/2014/main" id="{5ED91EF9-E641-A76E-747D-3825093A90B7}"/>
              </a:ext>
            </a:extLst>
          </p:cNvPr>
          <p:cNvSpPr txBox="1"/>
          <p:nvPr/>
        </p:nvSpPr>
        <p:spPr>
          <a:xfrm>
            <a:off x="3449942" y="3321650"/>
            <a:ext cx="2085975" cy="280035"/>
          </a:xfrm>
          <a:prstGeom prst="rect">
            <a:avLst/>
          </a:prstGeom>
          <a:noFill/>
          <a:ln>
            <a:noFill/>
          </a:ln>
        </p:spPr>
        <p:txBody>
          <a:bodyPr wrap="none" lIns="0" tIns="0" rIns="0" bIns="0" anchor="t">
            <a:spAutoFit/>
          </a:bodyPr>
          <a:lstStyle/>
          <a:p>
            <a:pPr algn="l"/>
            <a:r>
              <a:rPr sz="1500" b="1">
                <a:solidFill>
                  <a:srgbClr val="A6DA37"/>
                </a:solidFill>
                <a:latin typeface="Roboto"/>
              </a:rPr>
              <a:t>Consistent Experience</a:t>
            </a:r>
          </a:p>
        </p:txBody>
      </p:sp>
      <p:sp>
        <p:nvSpPr>
          <p:cNvPr id="21" name="TextBox 20">
            <a:extLst>
              <a:ext uri="{FF2B5EF4-FFF2-40B4-BE49-F238E27FC236}">
                <a16:creationId xmlns:a16="http://schemas.microsoft.com/office/drawing/2014/main" id="{A99B3463-5F35-D277-5189-9C350E3BFA3F}"/>
              </a:ext>
            </a:extLst>
          </p:cNvPr>
          <p:cNvSpPr txBox="1"/>
          <p:nvPr/>
        </p:nvSpPr>
        <p:spPr>
          <a:xfrm>
            <a:off x="3449942" y="3659788"/>
            <a:ext cx="3071812" cy="400050"/>
          </a:xfrm>
          <a:prstGeom prst="rect">
            <a:avLst/>
          </a:prstGeom>
          <a:noFill/>
          <a:ln>
            <a:noFill/>
          </a:ln>
        </p:spPr>
        <p:txBody>
          <a:bodyPr wrap="none" lIns="0" tIns="0" rIns="0" bIns="0" anchor="t">
            <a:spAutoFit/>
          </a:bodyPr>
          <a:lstStyle/>
          <a:p>
            <a:pPr algn="l"/>
            <a:r>
              <a:rPr sz="1100" b="0">
                <a:solidFill>
                  <a:srgbClr val="F4F4F4"/>
                </a:solidFill>
                <a:latin typeface="Roboto"/>
              </a:rPr>
              <a:t>A uniform experience across devices and
platforms</a:t>
            </a:r>
          </a:p>
        </p:txBody>
      </p:sp>
      <p:sp>
        <p:nvSpPr>
          <p:cNvPr id="22" name="TextBox 21">
            <a:extLst>
              <a:ext uri="{FF2B5EF4-FFF2-40B4-BE49-F238E27FC236}">
                <a16:creationId xmlns:a16="http://schemas.microsoft.com/office/drawing/2014/main" id="{39605934-B3BE-E1FC-F785-D95A2D145C78}"/>
              </a:ext>
            </a:extLst>
          </p:cNvPr>
          <p:cNvSpPr txBox="1"/>
          <p:nvPr/>
        </p:nvSpPr>
        <p:spPr>
          <a:xfrm>
            <a:off x="3449942" y="4236050"/>
            <a:ext cx="2014537" cy="280035"/>
          </a:xfrm>
          <a:prstGeom prst="rect">
            <a:avLst/>
          </a:prstGeom>
          <a:noFill/>
          <a:ln>
            <a:noFill/>
          </a:ln>
        </p:spPr>
        <p:txBody>
          <a:bodyPr wrap="none" lIns="0" tIns="0" rIns="0" bIns="0" anchor="t">
            <a:spAutoFit/>
          </a:bodyPr>
          <a:lstStyle/>
          <a:p>
            <a:pPr algn="l"/>
            <a:r>
              <a:rPr sz="1500" b="1">
                <a:solidFill>
                  <a:srgbClr val="FFE711"/>
                </a:solidFill>
                <a:latin typeface="Roboto"/>
              </a:rPr>
              <a:t>Faster Authentication</a:t>
            </a:r>
          </a:p>
        </p:txBody>
      </p:sp>
      <p:sp>
        <p:nvSpPr>
          <p:cNvPr id="23" name="TextBox 22">
            <a:extLst>
              <a:ext uri="{FF2B5EF4-FFF2-40B4-BE49-F238E27FC236}">
                <a16:creationId xmlns:a16="http://schemas.microsoft.com/office/drawing/2014/main" id="{33D6BE20-3436-6BE9-954C-0144C7691C6E}"/>
              </a:ext>
            </a:extLst>
          </p:cNvPr>
          <p:cNvSpPr txBox="1"/>
          <p:nvPr/>
        </p:nvSpPr>
        <p:spPr>
          <a:xfrm>
            <a:off x="3449942" y="4574188"/>
            <a:ext cx="2843212" cy="400050"/>
          </a:xfrm>
          <a:prstGeom prst="rect">
            <a:avLst/>
          </a:prstGeom>
          <a:noFill/>
          <a:ln>
            <a:noFill/>
          </a:ln>
        </p:spPr>
        <p:txBody>
          <a:bodyPr wrap="none" lIns="0" tIns="0" rIns="0" bIns="0" anchor="t">
            <a:spAutoFit/>
          </a:bodyPr>
          <a:lstStyle/>
          <a:p>
            <a:pPr algn="l"/>
            <a:r>
              <a:rPr sz="1100" b="0">
                <a:solidFill>
                  <a:srgbClr val="F4F4F4"/>
                </a:solidFill>
                <a:latin typeface="Roboto"/>
              </a:rPr>
              <a:t>3x faster than passwords, 8x faster than
password + traditional MFA</a:t>
            </a:r>
          </a:p>
        </p:txBody>
      </p:sp>
      <p:sp>
        <p:nvSpPr>
          <p:cNvPr id="24" name="Rounded Rectangle 21">
            <a:extLst>
              <a:ext uri="{FF2B5EF4-FFF2-40B4-BE49-F238E27FC236}">
                <a16:creationId xmlns:a16="http://schemas.microsoft.com/office/drawing/2014/main" id="{A2CAE2B9-0524-0FC7-5752-CC15E6BEAC15}"/>
              </a:ext>
            </a:extLst>
          </p:cNvPr>
          <p:cNvSpPr/>
          <p:nvPr/>
        </p:nvSpPr>
        <p:spPr>
          <a:xfrm>
            <a:off x="2735567" y="1607150"/>
            <a:ext cx="247650" cy="428625"/>
          </a:xfrm>
          <a:custGeom>
            <a:avLst/>
            <a:gdLst/>
            <a:ahLst/>
            <a:cxnLst/>
            <a:rect l="0" t="0" r="0" b="0"/>
            <a:pathLst>
              <a:path w="247650" h="428625">
                <a:moveTo>
                  <a:pt x="0" y="304800"/>
                </a:moveTo>
                <a:cubicBezTo>
                  <a:pt x="0" y="236413"/>
                  <a:pt x="55438" y="180975"/>
                  <a:pt x="123825" y="180975"/>
                </a:cubicBezTo>
                <a:cubicBezTo>
                  <a:pt x="192211" y="180975"/>
                  <a:pt x="247650" y="236413"/>
                  <a:pt x="247650" y="304800"/>
                </a:cubicBezTo>
                <a:cubicBezTo>
                  <a:pt x="247650" y="373186"/>
                  <a:pt x="192211" y="428625"/>
                  <a:pt x="123825" y="428625"/>
                </a:cubicBezTo>
                <a:cubicBezTo>
                  <a:pt x="55438" y="428625"/>
                  <a:pt x="0" y="373186"/>
                  <a:pt x="0" y="304800"/>
                </a:cubicBezTo>
                <a:moveTo>
                  <a:pt x="85725" y="304800"/>
                </a:moveTo>
                <a:cubicBezTo>
                  <a:pt x="85725" y="325842"/>
                  <a:pt x="102782" y="342900"/>
                  <a:pt x="123825" y="342900"/>
                </a:cubicBezTo>
                <a:cubicBezTo>
                  <a:pt x="144867" y="342900"/>
                  <a:pt x="161925" y="325842"/>
                  <a:pt x="161925" y="304800"/>
                </a:cubicBezTo>
                <a:cubicBezTo>
                  <a:pt x="161925" y="283757"/>
                  <a:pt x="144867" y="266700"/>
                  <a:pt x="123825" y="266700"/>
                </a:cubicBezTo>
                <a:cubicBezTo>
                  <a:pt x="102782" y="266700"/>
                  <a:pt x="85725" y="283757"/>
                  <a:pt x="85725" y="304800"/>
                </a:cubicBezTo>
                <a:moveTo>
                  <a:pt x="28575" y="123825"/>
                </a:moveTo>
                <a:lnTo>
                  <a:pt x="28575" y="95250"/>
                </a:lnTo>
                <a:cubicBezTo>
                  <a:pt x="28575" y="42644"/>
                  <a:pt x="71219" y="0"/>
                  <a:pt x="123825" y="0"/>
                </a:cubicBezTo>
                <a:cubicBezTo>
                  <a:pt x="176430" y="0"/>
                  <a:pt x="219075" y="42644"/>
                  <a:pt x="219075" y="95250"/>
                </a:cubicBezTo>
                <a:lnTo>
                  <a:pt x="219075" y="225742"/>
                </a:lnTo>
              </a:path>
            </a:pathLst>
          </a:custGeom>
          <a:noFill/>
          <a:ln w="14287">
            <a:solidFill>
              <a:srgbClr val="F4F4F4"/>
            </a:solidFill>
          </a:ln>
        </p:spPr>
        <p:txBody>
          <a:bodyPr rtlCol="0" anchor="ctr"/>
          <a:lstStyle/>
          <a:p>
            <a:pPr algn="ctr"/>
            <a:endParaRPr/>
          </a:p>
        </p:txBody>
      </p:sp>
      <p:sp>
        <p:nvSpPr>
          <p:cNvPr id="25" name="Rounded Rectangle 22">
            <a:extLst>
              <a:ext uri="{FF2B5EF4-FFF2-40B4-BE49-F238E27FC236}">
                <a16:creationId xmlns:a16="http://schemas.microsoft.com/office/drawing/2014/main" id="{D26DE82E-BE4A-6F1F-C651-5A2F6A71F5D8}"/>
              </a:ext>
            </a:extLst>
          </p:cNvPr>
          <p:cNvSpPr/>
          <p:nvPr/>
        </p:nvSpPr>
        <p:spPr>
          <a:xfrm>
            <a:off x="2640317" y="2506177"/>
            <a:ext cx="438150" cy="448760"/>
          </a:xfrm>
          <a:custGeom>
            <a:avLst/>
            <a:gdLst/>
            <a:ahLst/>
            <a:cxnLst/>
            <a:rect l="0" t="0" r="0" b="0"/>
            <a:pathLst>
              <a:path w="438150" h="448760">
                <a:moveTo>
                  <a:pt x="0" y="448760"/>
                </a:moveTo>
                <a:cubicBezTo>
                  <a:pt x="912" y="421955"/>
                  <a:pt x="7400" y="395634"/>
                  <a:pt x="19050" y="371475"/>
                </a:cubicBezTo>
                <a:cubicBezTo>
                  <a:pt x="33242" y="343052"/>
                  <a:pt x="95250" y="323850"/>
                  <a:pt x="171450" y="295275"/>
                </a:cubicBezTo>
                <a:lnTo>
                  <a:pt x="171450" y="238125"/>
                </a:lnTo>
                <a:cubicBezTo>
                  <a:pt x="153461" y="224633"/>
                  <a:pt x="142875" y="203460"/>
                  <a:pt x="142875" y="180975"/>
                </a:cubicBezTo>
                <a:cubicBezTo>
                  <a:pt x="133350" y="180975"/>
                  <a:pt x="123825" y="142875"/>
                  <a:pt x="142875" y="133350"/>
                </a:cubicBezTo>
                <a:cubicBezTo>
                  <a:pt x="142875" y="125615"/>
                  <a:pt x="104775" y="38100"/>
                  <a:pt x="161925" y="38100"/>
                </a:cubicBezTo>
                <a:cubicBezTo>
                  <a:pt x="171450" y="0"/>
                  <a:pt x="304800" y="0"/>
                  <a:pt x="314325" y="47625"/>
                </a:cubicBezTo>
                <a:cubicBezTo>
                  <a:pt x="320782" y="80010"/>
                  <a:pt x="295275" y="127635"/>
                  <a:pt x="295275" y="133350"/>
                </a:cubicBezTo>
                <a:cubicBezTo>
                  <a:pt x="314325" y="142875"/>
                  <a:pt x="304800" y="180975"/>
                  <a:pt x="295275" y="180975"/>
                </a:cubicBezTo>
                <a:cubicBezTo>
                  <a:pt x="295275" y="203460"/>
                  <a:pt x="284688" y="224633"/>
                  <a:pt x="266700" y="238125"/>
                </a:cubicBezTo>
                <a:lnTo>
                  <a:pt x="266700" y="295275"/>
                </a:lnTo>
                <a:cubicBezTo>
                  <a:pt x="342900" y="323850"/>
                  <a:pt x="404888" y="343052"/>
                  <a:pt x="419100" y="371475"/>
                </a:cubicBezTo>
                <a:cubicBezTo>
                  <a:pt x="430749" y="395634"/>
                  <a:pt x="437237" y="421955"/>
                  <a:pt x="438150" y="448760"/>
                </a:cubicBezTo>
                <a:close/>
                <a:moveTo>
                  <a:pt x="57150" y="277310"/>
                </a:moveTo>
                <a:lnTo>
                  <a:pt x="19050" y="277310"/>
                </a:lnTo>
                <a:cubicBezTo>
                  <a:pt x="8528" y="277310"/>
                  <a:pt x="0" y="268781"/>
                  <a:pt x="0" y="258260"/>
                </a:cubicBezTo>
                <a:lnTo>
                  <a:pt x="0" y="220160"/>
                </a:lnTo>
                <a:moveTo>
                  <a:pt x="438150" y="220160"/>
                </a:moveTo>
                <a:lnTo>
                  <a:pt x="438150" y="258260"/>
                </a:lnTo>
                <a:cubicBezTo>
                  <a:pt x="438150" y="268781"/>
                  <a:pt x="429621" y="277310"/>
                  <a:pt x="419100" y="277310"/>
                </a:cubicBezTo>
                <a:lnTo>
                  <a:pt x="381000" y="277310"/>
                </a:lnTo>
                <a:moveTo>
                  <a:pt x="0" y="67760"/>
                </a:moveTo>
                <a:lnTo>
                  <a:pt x="0" y="29660"/>
                </a:lnTo>
                <a:cubicBezTo>
                  <a:pt x="0" y="19139"/>
                  <a:pt x="8528" y="10610"/>
                  <a:pt x="19050" y="10610"/>
                </a:cubicBezTo>
                <a:lnTo>
                  <a:pt x="57150" y="10610"/>
                </a:lnTo>
                <a:moveTo>
                  <a:pt x="381000" y="10610"/>
                </a:moveTo>
                <a:lnTo>
                  <a:pt x="419100" y="10610"/>
                </a:lnTo>
                <a:cubicBezTo>
                  <a:pt x="429621" y="10610"/>
                  <a:pt x="438150" y="19139"/>
                  <a:pt x="438150" y="29660"/>
                </a:cubicBezTo>
                <a:lnTo>
                  <a:pt x="438150" y="67760"/>
                </a:lnTo>
              </a:path>
            </a:pathLst>
          </a:custGeom>
          <a:noFill/>
          <a:ln w="14287">
            <a:solidFill>
              <a:srgbClr val="F4F4F4"/>
            </a:solidFill>
          </a:ln>
        </p:spPr>
        <p:txBody>
          <a:bodyPr rtlCol="0" anchor="ctr"/>
          <a:lstStyle/>
          <a:p>
            <a:pPr algn="ctr"/>
            <a:endParaRPr/>
          </a:p>
        </p:txBody>
      </p:sp>
      <p:sp>
        <p:nvSpPr>
          <p:cNvPr id="26" name="Rounded Rectangle 23">
            <a:extLst>
              <a:ext uri="{FF2B5EF4-FFF2-40B4-BE49-F238E27FC236}">
                <a16:creationId xmlns:a16="http://schemas.microsoft.com/office/drawing/2014/main" id="{DC9DBA80-2DA8-9E71-1C7C-AAF1DC37F538}"/>
              </a:ext>
            </a:extLst>
          </p:cNvPr>
          <p:cNvSpPr/>
          <p:nvPr/>
        </p:nvSpPr>
        <p:spPr>
          <a:xfrm>
            <a:off x="2630792" y="3421663"/>
            <a:ext cx="442912" cy="442912"/>
          </a:xfrm>
          <a:custGeom>
            <a:avLst/>
            <a:gdLst/>
            <a:ahLst/>
            <a:cxnLst/>
            <a:rect l="0" t="0" r="0" b="0"/>
            <a:pathLst>
              <a:path w="442912" h="442912">
                <a:moveTo>
                  <a:pt x="0" y="0"/>
                </a:moveTo>
                <a:moveTo>
                  <a:pt x="314325" y="337186"/>
                </a:moveTo>
                <a:lnTo>
                  <a:pt x="270509" y="381001"/>
                </a:lnTo>
                <a:lnTo>
                  <a:pt x="314325" y="422911"/>
                </a:lnTo>
                <a:moveTo>
                  <a:pt x="384809" y="323851"/>
                </a:moveTo>
                <a:cubicBezTo>
                  <a:pt x="384809" y="356236"/>
                  <a:pt x="360044" y="381001"/>
                  <a:pt x="327659" y="381001"/>
                </a:cubicBezTo>
                <a:lnTo>
                  <a:pt x="270509" y="381001"/>
                </a:lnTo>
                <a:moveTo>
                  <a:pt x="0" y="0"/>
                </a:moveTo>
                <a:moveTo>
                  <a:pt x="127635" y="114301"/>
                </a:moveTo>
                <a:lnTo>
                  <a:pt x="171450" y="70486"/>
                </a:lnTo>
                <a:lnTo>
                  <a:pt x="127635" y="28576"/>
                </a:lnTo>
                <a:moveTo>
                  <a:pt x="57150" y="127636"/>
                </a:moveTo>
                <a:cubicBezTo>
                  <a:pt x="57150" y="95251"/>
                  <a:pt x="81914" y="70486"/>
                  <a:pt x="114300" y="70486"/>
                </a:cubicBezTo>
                <a:lnTo>
                  <a:pt x="171450" y="70486"/>
                </a:lnTo>
                <a:moveTo>
                  <a:pt x="271462" y="79057"/>
                </a:moveTo>
                <a:cubicBezTo>
                  <a:pt x="271462" y="43285"/>
                  <a:pt x="300460" y="14287"/>
                  <a:pt x="336232" y="14287"/>
                </a:cubicBezTo>
                <a:cubicBezTo>
                  <a:pt x="372004" y="14287"/>
                  <a:pt x="401002" y="43285"/>
                  <a:pt x="401002" y="79057"/>
                </a:cubicBezTo>
                <a:cubicBezTo>
                  <a:pt x="401002" y="114829"/>
                  <a:pt x="372004" y="143827"/>
                  <a:pt x="336232" y="143827"/>
                </a:cubicBezTo>
                <a:cubicBezTo>
                  <a:pt x="300460" y="143827"/>
                  <a:pt x="271462" y="114829"/>
                  <a:pt x="271462" y="79057"/>
                </a:cubicBezTo>
                <a:close/>
                <a:moveTo>
                  <a:pt x="248602" y="212407"/>
                </a:moveTo>
                <a:cubicBezTo>
                  <a:pt x="269557" y="185737"/>
                  <a:pt x="300037" y="170497"/>
                  <a:pt x="336232" y="170497"/>
                </a:cubicBezTo>
                <a:cubicBezTo>
                  <a:pt x="383857" y="170497"/>
                  <a:pt x="425767" y="200977"/>
                  <a:pt x="442912" y="244792"/>
                </a:cubicBezTo>
                <a:moveTo>
                  <a:pt x="277236" y="51889"/>
                </a:moveTo>
                <a:cubicBezTo>
                  <a:pt x="300799" y="73489"/>
                  <a:pt x="330254" y="85270"/>
                  <a:pt x="363634" y="85270"/>
                </a:cubicBezTo>
                <a:cubicBezTo>
                  <a:pt x="377380" y="85270"/>
                  <a:pt x="389161" y="83307"/>
                  <a:pt x="400943" y="79380"/>
                </a:cubicBezTo>
                <a:moveTo>
                  <a:pt x="204787" y="347662"/>
                </a:moveTo>
                <a:cubicBezTo>
                  <a:pt x="204787" y="401002"/>
                  <a:pt x="162877" y="442912"/>
                  <a:pt x="109537" y="442912"/>
                </a:cubicBezTo>
                <a:cubicBezTo>
                  <a:pt x="56197" y="442912"/>
                  <a:pt x="14287" y="401002"/>
                  <a:pt x="14287" y="347662"/>
                </a:cubicBezTo>
                <a:lnTo>
                  <a:pt x="14287" y="263842"/>
                </a:lnTo>
                <a:cubicBezTo>
                  <a:pt x="14287" y="237172"/>
                  <a:pt x="35242" y="216217"/>
                  <a:pt x="61912" y="216217"/>
                </a:cubicBezTo>
                <a:lnTo>
                  <a:pt x="157162" y="216217"/>
                </a:lnTo>
                <a:cubicBezTo>
                  <a:pt x="183832" y="216217"/>
                  <a:pt x="204787" y="237172"/>
                  <a:pt x="204787" y="263842"/>
                </a:cubicBezTo>
                <a:close/>
                <a:moveTo>
                  <a:pt x="71437" y="368617"/>
                </a:moveTo>
                <a:cubicBezTo>
                  <a:pt x="80962" y="376237"/>
                  <a:pt x="94297" y="381952"/>
                  <a:pt x="109537" y="381952"/>
                </a:cubicBezTo>
                <a:cubicBezTo>
                  <a:pt x="124777" y="381952"/>
                  <a:pt x="138112" y="376237"/>
                  <a:pt x="147637" y="368617"/>
                </a:cubicBezTo>
                <a:moveTo>
                  <a:pt x="109537" y="435292"/>
                </a:moveTo>
                <a:lnTo>
                  <a:pt x="109537" y="216217"/>
                </a:lnTo>
                <a:moveTo>
                  <a:pt x="204787" y="298132"/>
                </a:moveTo>
                <a:lnTo>
                  <a:pt x="14287" y="298132"/>
                </a:lnTo>
              </a:path>
            </a:pathLst>
          </a:custGeom>
          <a:noFill/>
          <a:ln w="14287">
            <a:solidFill>
              <a:srgbClr val="F4F4F4"/>
            </a:solidFill>
          </a:ln>
        </p:spPr>
        <p:txBody>
          <a:bodyPr rtlCol="0" anchor="ctr"/>
          <a:lstStyle/>
          <a:p>
            <a:pPr algn="ctr"/>
            <a:endParaRPr/>
          </a:p>
        </p:txBody>
      </p:sp>
      <p:sp>
        <p:nvSpPr>
          <p:cNvPr id="27" name="Rounded Rectangle 24">
            <a:extLst>
              <a:ext uri="{FF2B5EF4-FFF2-40B4-BE49-F238E27FC236}">
                <a16:creationId xmlns:a16="http://schemas.microsoft.com/office/drawing/2014/main" id="{BB4CD04F-C2B1-08C0-D164-13B47BA16379}"/>
              </a:ext>
            </a:extLst>
          </p:cNvPr>
          <p:cNvSpPr/>
          <p:nvPr/>
        </p:nvSpPr>
        <p:spPr>
          <a:xfrm>
            <a:off x="2645074" y="4350345"/>
            <a:ext cx="428630" cy="428629"/>
          </a:xfrm>
          <a:custGeom>
            <a:avLst/>
            <a:gdLst/>
            <a:ahLst/>
            <a:cxnLst/>
            <a:rect l="0" t="0" r="0" b="0"/>
            <a:pathLst>
              <a:path w="428630" h="428629">
                <a:moveTo>
                  <a:pt x="171455" y="381004"/>
                </a:moveTo>
                <a:lnTo>
                  <a:pt x="36619" y="381004"/>
                </a:lnTo>
                <a:cubicBezTo>
                  <a:pt x="26906" y="381010"/>
                  <a:pt x="17591" y="377154"/>
                  <a:pt x="10723" y="370286"/>
                </a:cubicBezTo>
                <a:cubicBezTo>
                  <a:pt x="3855" y="363419"/>
                  <a:pt x="0" y="354103"/>
                  <a:pt x="5" y="344390"/>
                </a:cubicBezTo>
                <a:lnTo>
                  <a:pt x="5" y="36619"/>
                </a:lnTo>
                <a:cubicBezTo>
                  <a:pt x="0" y="26906"/>
                  <a:pt x="3855" y="17591"/>
                  <a:pt x="10723" y="10723"/>
                </a:cubicBezTo>
                <a:cubicBezTo>
                  <a:pt x="17591" y="3855"/>
                  <a:pt x="26906" y="0"/>
                  <a:pt x="36619" y="5"/>
                </a:cubicBezTo>
                <a:lnTo>
                  <a:pt x="211040" y="5"/>
                </a:lnTo>
                <a:cubicBezTo>
                  <a:pt x="220753" y="0"/>
                  <a:pt x="230069" y="3855"/>
                  <a:pt x="236936" y="10723"/>
                </a:cubicBezTo>
                <a:cubicBezTo>
                  <a:pt x="243804" y="17591"/>
                  <a:pt x="247660" y="26906"/>
                  <a:pt x="247655" y="36619"/>
                </a:cubicBezTo>
                <a:lnTo>
                  <a:pt x="247655" y="180980"/>
                </a:lnTo>
                <a:moveTo>
                  <a:pt x="161930" y="304804"/>
                </a:moveTo>
                <a:lnTo>
                  <a:pt x="5" y="304804"/>
                </a:lnTo>
                <a:moveTo>
                  <a:pt x="219080" y="323854"/>
                </a:moveTo>
                <a:cubicBezTo>
                  <a:pt x="219080" y="265989"/>
                  <a:pt x="265989" y="219079"/>
                  <a:pt x="323855" y="219079"/>
                </a:cubicBezTo>
                <a:cubicBezTo>
                  <a:pt x="381720" y="219079"/>
                  <a:pt x="428630" y="265989"/>
                  <a:pt x="428630" y="323854"/>
                </a:cubicBezTo>
                <a:cubicBezTo>
                  <a:pt x="428630" y="381720"/>
                  <a:pt x="381720" y="428629"/>
                  <a:pt x="323855" y="428629"/>
                </a:cubicBezTo>
                <a:cubicBezTo>
                  <a:pt x="265989" y="428629"/>
                  <a:pt x="219080" y="381720"/>
                  <a:pt x="219080" y="323854"/>
                </a:cubicBezTo>
                <a:moveTo>
                  <a:pt x="323855" y="266704"/>
                </a:moveTo>
                <a:lnTo>
                  <a:pt x="323855" y="323854"/>
                </a:lnTo>
                <a:lnTo>
                  <a:pt x="361955" y="333379"/>
                </a:lnTo>
                <a:moveTo>
                  <a:pt x="50297" y="203554"/>
                </a:moveTo>
                <a:cubicBezTo>
                  <a:pt x="50297" y="224974"/>
                  <a:pt x="67662" y="242340"/>
                  <a:pt x="89082" y="242340"/>
                </a:cubicBezTo>
                <a:cubicBezTo>
                  <a:pt x="110503" y="242340"/>
                  <a:pt x="127868" y="224974"/>
                  <a:pt x="127868" y="203554"/>
                </a:cubicBezTo>
                <a:cubicBezTo>
                  <a:pt x="127868" y="182133"/>
                  <a:pt x="110503" y="164768"/>
                  <a:pt x="89082" y="164768"/>
                </a:cubicBezTo>
                <a:cubicBezTo>
                  <a:pt x="67661" y="164768"/>
                  <a:pt x="50297" y="182133"/>
                  <a:pt x="50297" y="203554"/>
                </a:cubicBezTo>
                <a:moveTo>
                  <a:pt x="197343" y="95312"/>
                </a:moveTo>
                <a:lnTo>
                  <a:pt x="116514" y="176141"/>
                </a:lnTo>
                <a:moveTo>
                  <a:pt x="197343" y="95312"/>
                </a:moveTo>
                <a:lnTo>
                  <a:pt x="167035" y="65003"/>
                </a:lnTo>
                <a:moveTo>
                  <a:pt x="156919" y="135717"/>
                </a:moveTo>
                <a:lnTo>
                  <a:pt x="126611" y="105408"/>
                </a:lnTo>
              </a:path>
            </a:pathLst>
          </a:custGeom>
          <a:noFill/>
          <a:ln w="14287">
            <a:solidFill>
              <a:srgbClr val="F4F4F4"/>
            </a:solidFill>
          </a:ln>
        </p:spPr>
        <p:txBody>
          <a:bodyPr rtlCol="0" anchor="ctr"/>
          <a:lstStyle/>
          <a:p>
            <a:pPr algn="ctr"/>
            <a:endParaRPr/>
          </a:p>
        </p:txBody>
      </p:sp>
      <p:sp>
        <p:nvSpPr>
          <p:cNvPr id="28" name="TextBox 27">
            <a:extLst>
              <a:ext uri="{FF2B5EF4-FFF2-40B4-BE49-F238E27FC236}">
                <a16:creationId xmlns:a16="http://schemas.microsoft.com/office/drawing/2014/main" id="{1C6D00C6-D6D9-B7C1-BE24-B7E51363FCCA}"/>
              </a:ext>
            </a:extLst>
          </p:cNvPr>
          <p:cNvSpPr txBox="1"/>
          <p:nvPr/>
        </p:nvSpPr>
        <p:spPr>
          <a:xfrm rot="5400000">
            <a:off x="4876360" y="3013941"/>
            <a:ext cx="3677032" cy="369332"/>
          </a:xfrm>
          <a:prstGeom prst="rect">
            <a:avLst/>
          </a:prstGeom>
          <a:noFill/>
        </p:spPr>
        <p:txBody>
          <a:bodyPr wrap="none" rtlCol="0">
            <a:spAutoFit/>
          </a:bodyPr>
          <a:lstStyle/>
          <a:p>
            <a:r>
              <a:rPr lang="en-DK" b="1">
                <a:solidFill>
                  <a:schemeClr val="accent2"/>
                </a:solidFill>
              </a:rPr>
              <a:t>|--- Simplified Authentication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Administrative Benefits</a:t>
            </a:r>
          </a:p>
        </p:txBody>
      </p:sp>
      <p:grpSp>
        <p:nvGrpSpPr>
          <p:cNvPr id="4" name="Group 3">
            <a:extLst>
              <a:ext uri="{FF2B5EF4-FFF2-40B4-BE49-F238E27FC236}">
                <a16:creationId xmlns:a16="http://schemas.microsoft.com/office/drawing/2014/main" id="{7F464755-6A24-9561-4C90-0DFFCFE9FBE5}"/>
              </a:ext>
            </a:extLst>
          </p:cNvPr>
          <p:cNvGrpSpPr/>
          <p:nvPr/>
        </p:nvGrpSpPr>
        <p:grpSpPr>
          <a:xfrm>
            <a:off x="457200" y="1876599"/>
            <a:ext cx="2161309" cy="2161309"/>
            <a:chOff x="216130" y="1837112"/>
            <a:chExt cx="2161309" cy="2161309"/>
          </a:xfrm>
        </p:grpSpPr>
        <p:sp>
          <p:nvSpPr>
            <p:cNvPr id="5" name="Rounded Rectangle 1">
              <a:extLst>
                <a:ext uri="{FF2B5EF4-FFF2-40B4-BE49-F238E27FC236}">
                  <a16:creationId xmlns:a16="http://schemas.microsoft.com/office/drawing/2014/main" id="{CA53E765-697C-5375-4732-C25F4F7C993B}"/>
                </a:ext>
              </a:extLst>
            </p:cNvPr>
            <p:cNvSpPr/>
            <p:nvPr/>
          </p:nvSpPr>
          <p:spPr>
            <a:xfrm>
              <a:off x="216130" y="1837112"/>
              <a:ext cx="2161309" cy="2161309"/>
            </a:xfrm>
            <a:custGeom>
              <a:avLst/>
              <a:gdLst/>
              <a:ahLst/>
              <a:cxnLst/>
              <a:rect l="0" t="0" r="0" b="0"/>
              <a:pathLst>
                <a:path w="2161309" h="2161309">
                  <a:moveTo>
                    <a:pt x="2161309" y="1080654"/>
                  </a:moveTo>
                  <a:cubicBezTo>
                    <a:pt x="2161309" y="1677482"/>
                    <a:pt x="1677482" y="2161309"/>
                    <a:pt x="1080654" y="2161309"/>
                  </a:cubicBezTo>
                  <a:cubicBezTo>
                    <a:pt x="483825" y="2161309"/>
                    <a:pt x="0" y="1677482"/>
                    <a:pt x="0" y="1080654"/>
                  </a:cubicBezTo>
                  <a:cubicBezTo>
                    <a:pt x="0" y="483825"/>
                    <a:pt x="483825" y="0"/>
                    <a:pt x="1080654" y="0"/>
                  </a:cubicBezTo>
                  <a:cubicBezTo>
                    <a:pt x="1677482" y="0"/>
                    <a:pt x="2161309" y="483825"/>
                    <a:pt x="2161309" y="1080654"/>
                  </a:cubicBezTo>
                  <a:close/>
                </a:path>
              </a:pathLst>
            </a:custGeom>
            <a:gradFill rotWithShape="1">
              <a:gsLst>
                <a:gs pos="0">
                  <a:srgbClr val="959595"/>
                </a:gs>
                <a:gs pos="100000">
                  <a:srgbClr val="7F7F7F"/>
                </a:gs>
              </a:gsLst>
              <a:lin ang="5400000" scaled="1"/>
            </a:gradFill>
            <a:ln>
              <a:noFill/>
            </a:ln>
          </p:spPr>
          <p:txBody>
            <a:bodyPr rtlCol="0" anchor="ctr"/>
            <a:lstStyle/>
            <a:p>
              <a:pPr algn="ctr"/>
              <a:endParaRPr/>
            </a:p>
          </p:txBody>
        </p:sp>
        <p:sp>
          <p:nvSpPr>
            <p:cNvPr id="6" name="Rounded Rectangle 2">
              <a:extLst>
                <a:ext uri="{FF2B5EF4-FFF2-40B4-BE49-F238E27FC236}">
                  <a16:creationId xmlns:a16="http://schemas.microsoft.com/office/drawing/2014/main" id="{099FA1E7-98CF-9639-0A91-DC6F8BB9E637}"/>
                </a:ext>
              </a:extLst>
            </p:cNvPr>
            <p:cNvSpPr/>
            <p:nvPr/>
          </p:nvSpPr>
          <p:spPr>
            <a:xfrm>
              <a:off x="216130" y="1837112"/>
              <a:ext cx="2161309" cy="2161309"/>
            </a:xfrm>
            <a:custGeom>
              <a:avLst/>
              <a:gdLst/>
              <a:ahLst/>
              <a:cxnLst/>
              <a:rect l="0" t="0" r="0" b="0"/>
              <a:pathLst>
                <a:path w="2161309" h="2161309">
                  <a:moveTo>
                    <a:pt x="2161309" y="1080654"/>
                  </a:moveTo>
                  <a:cubicBezTo>
                    <a:pt x="2161309" y="1677483"/>
                    <a:pt x="1677483" y="2161309"/>
                    <a:pt x="1080654" y="2161309"/>
                  </a:cubicBezTo>
                  <a:cubicBezTo>
                    <a:pt x="483825" y="2161309"/>
                    <a:pt x="0" y="1677483"/>
                    <a:pt x="0" y="1080654"/>
                  </a:cubicBezTo>
                  <a:cubicBezTo>
                    <a:pt x="0" y="483825"/>
                    <a:pt x="483825" y="0"/>
                    <a:pt x="1080654" y="0"/>
                  </a:cubicBezTo>
                  <a:cubicBezTo>
                    <a:pt x="1677483" y="0"/>
                    <a:pt x="2161309" y="483825"/>
                    <a:pt x="2161309" y="1080654"/>
                  </a:cubicBezTo>
                  <a:close/>
                </a:path>
              </a:pathLst>
            </a:custGeom>
            <a:noFill/>
            <a:ln w="13507">
              <a:solidFill>
                <a:srgbClr val="F4F4F4"/>
              </a:solidFill>
            </a:ln>
          </p:spPr>
          <p:txBody>
            <a:bodyPr rtlCol="0" anchor="ctr"/>
            <a:lstStyle/>
            <a:p>
              <a:pPr algn="ctr"/>
              <a:endParaRPr/>
            </a:p>
          </p:txBody>
        </p:sp>
      </p:grpSp>
      <p:grpSp>
        <p:nvGrpSpPr>
          <p:cNvPr id="7" name="Group 6">
            <a:extLst>
              <a:ext uri="{FF2B5EF4-FFF2-40B4-BE49-F238E27FC236}">
                <a16:creationId xmlns:a16="http://schemas.microsoft.com/office/drawing/2014/main" id="{ABB639DE-64B8-F224-14C2-EC9904F2A5C6}"/>
              </a:ext>
            </a:extLst>
          </p:cNvPr>
          <p:cNvGrpSpPr/>
          <p:nvPr/>
        </p:nvGrpSpPr>
        <p:grpSpPr>
          <a:xfrm>
            <a:off x="2402458" y="3281450"/>
            <a:ext cx="5187062" cy="1404850"/>
            <a:chOff x="2161388" y="3241963"/>
            <a:chExt cx="5187062" cy="1404850"/>
          </a:xfrm>
        </p:grpSpPr>
        <p:sp>
          <p:nvSpPr>
            <p:cNvPr id="8" name="Rounded Rectangle 4">
              <a:extLst>
                <a:ext uri="{FF2B5EF4-FFF2-40B4-BE49-F238E27FC236}">
                  <a16:creationId xmlns:a16="http://schemas.microsoft.com/office/drawing/2014/main" id="{7F257244-BBE8-58F0-0385-C8E45D387CAC}"/>
                </a:ext>
              </a:extLst>
            </p:cNvPr>
            <p:cNvSpPr/>
            <p:nvPr/>
          </p:nvSpPr>
          <p:spPr>
            <a:xfrm>
              <a:off x="2161388" y="3241963"/>
              <a:ext cx="5187060" cy="1404850"/>
            </a:xfrm>
            <a:custGeom>
              <a:avLst/>
              <a:gdLst/>
              <a:ahLst/>
              <a:cxnLst/>
              <a:rect l="0" t="0" r="0" b="0"/>
              <a:pathLst>
                <a:path w="5187060" h="1404850">
                  <a:moveTo>
                    <a:pt x="5187060" y="1404850"/>
                  </a:moveTo>
                  <a:lnTo>
                    <a:pt x="1404769" y="1404850"/>
                  </a:lnTo>
                  <a:lnTo>
                    <a:pt x="0" y="324196"/>
                  </a:lnTo>
                  <a:cubicBezTo>
                    <a:pt x="72676" y="227439"/>
                    <a:pt x="129490" y="118087"/>
                    <a:pt x="166579" y="0"/>
                  </a:cubicBezTo>
                  <a:lnTo>
                    <a:pt x="1404769" y="540327"/>
                  </a:lnTo>
                  <a:lnTo>
                    <a:pt x="5187060" y="540327"/>
                  </a:ln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9" name="Rounded Rectangle 5">
              <a:extLst>
                <a:ext uri="{FF2B5EF4-FFF2-40B4-BE49-F238E27FC236}">
                  <a16:creationId xmlns:a16="http://schemas.microsoft.com/office/drawing/2014/main" id="{B6D1DF93-ACF7-2F3C-5729-FAEF78C68815}"/>
                </a:ext>
              </a:extLst>
            </p:cNvPr>
            <p:cNvSpPr/>
            <p:nvPr/>
          </p:nvSpPr>
          <p:spPr>
            <a:xfrm>
              <a:off x="2161388" y="3241963"/>
              <a:ext cx="5187062" cy="1404850"/>
            </a:xfrm>
            <a:custGeom>
              <a:avLst/>
              <a:gdLst/>
              <a:ahLst/>
              <a:cxnLst/>
              <a:rect l="0" t="0" r="0" b="0"/>
              <a:pathLst>
                <a:path w="5187062" h="1404850">
                  <a:moveTo>
                    <a:pt x="5187062" y="1404850"/>
                  </a:moveTo>
                  <a:lnTo>
                    <a:pt x="1404771" y="1404850"/>
                  </a:lnTo>
                  <a:lnTo>
                    <a:pt x="0" y="324196"/>
                  </a:lnTo>
                  <a:cubicBezTo>
                    <a:pt x="72676" y="227439"/>
                    <a:pt x="129490" y="118087"/>
                    <a:pt x="166579" y="0"/>
                  </a:cubicBezTo>
                  <a:lnTo>
                    <a:pt x="1404771" y="540327"/>
                  </a:lnTo>
                  <a:lnTo>
                    <a:pt x="5187062" y="540327"/>
                  </a:lnTo>
                  <a:close/>
                </a:path>
              </a:pathLst>
            </a:custGeom>
            <a:noFill/>
            <a:ln w="13507">
              <a:solidFill>
                <a:srgbClr val="F4F4F4"/>
              </a:solidFill>
            </a:ln>
          </p:spPr>
          <p:txBody>
            <a:bodyPr rtlCol="0" anchor="ctr"/>
            <a:lstStyle/>
            <a:p>
              <a:pPr algn="ctr"/>
              <a:endParaRPr/>
            </a:p>
          </p:txBody>
        </p:sp>
      </p:grpSp>
      <p:grpSp>
        <p:nvGrpSpPr>
          <p:cNvPr id="10" name="Group 9">
            <a:extLst>
              <a:ext uri="{FF2B5EF4-FFF2-40B4-BE49-F238E27FC236}">
                <a16:creationId xmlns:a16="http://schemas.microsoft.com/office/drawing/2014/main" id="{75CECDA9-B1F7-A078-F9B5-2F5DC5F9DC61}"/>
              </a:ext>
            </a:extLst>
          </p:cNvPr>
          <p:cNvGrpSpPr/>
          <p:nvPr/>
        </p:nvGrpSpPr>
        <p:grpSpPr>
          <a:xfrm>
            <a:off x="2569037" y="2957254"/>
            <a:ext cx="5020486" cy="864523"/>
            <a:chOff x="2327967" y="2917767"/>
            <a:chExt cx="5020486" cy="864523"/>
          </a:xfrm>
        </p:grpSpPr>
        <p:sp>
          <p:nvSpPr>
            <p:cNvPr id="11" name="Rounded Rectangle 7">
              <a:extLst>
                <a:ext uri="{FF2B5EF4-FFF2-40B4-BE49-F238E27FC236}">
                  <a16:creationId xmlns:a16="http://schemas.microsoft.com/office/drawing/2014/main" id="{0595A589-749C-59CC-EBF1-F4A94F2062AF}"/>
                </a:ext>
              </a:extLst>
            </p:cNvPr>
            <p:cNvSpPr/>
            <p:nvPr/>
          </p:nvSpPr>
          <p:spPr>
            <a:xfrm>
              <a:off x="2327967" y="2917767"/>
              <a:ext cx="5020486" cy="864523"/>
            </a:xfrm>
            <a:custGeom>
              <a:avLst/>
              <a:gdLst/>
              <a:ahLst/>
              <a:cxnLst/>
              <a:rect l="0" t="0" r="0" b="0"/>
              <a:pathLst>
                <a:path w="5020486" h="864523">
                  <a:moveTo>
                    <a:pt x="5020486" y="864523"/>
                  </a:moveTo>
                  <a:lnTo>
                    <a:pt x="1238195" y="864523"/>
                  </a:lnTo>
                  <a:lnTo>
                    <a:pt x="0" y="324196"/>
                  </a:lnTo>
                  <a:cubicBezTo>
                    <a:pt x="32144" y="221853"/>
                    <a:pt x="49472" y="112950"/>
                    <a:pt x="49472" y="0"/>
                  </a:cubicBezTo>
                  <a:lnTo>
                    <a:pt x="1238195" y="0"/>
                  </a:lnTo>
                  <a:lnTo>
                    <a:pt x="5020486" y="0"/>
                  </a:ln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12" name="Rounded Rectangle 8">
              <a:extLst>
                <a:ext uri="{FF2B5EF4-FFF2-40B4-BE49-F238E27FC236}">
                  <a16:creationId xmlns:a16="http://schemas.microsoft.com/office/drawing/2014/main" id="{6E4B81B2-6620-FB5C-FCB1-F68A5BDAE2BB}"/>
                </a:ext>
              </a:extLst>
            </p:cNvPr>
            <p:cNvSpPr/>
            <p:nvPr/>
          </p:nvSpPr>
          <p:spPr>
            <a:xfrm>
              <a:off x="2327967" y="2917767"/>
              <a:ext cx="5020484" cy="864523"/>
            </a:xfrm>
            <a:custGeom>
              <a:avLst/>
              <a:gdLst/>
              <a:ahLst/>
              <a:cxnLst/>
              <a:rect l="0" t="0" r="0" b="0"/>
              <a:pathLst>
                <a:path w="5020484" h="864523">
                  <a:moveTo>
                    <a:pt x="5020484" y="864523"/>
                  </a:moveTo>
                  <a:lnTo>
                    <a:pt x="1238192" y="864523"/>
                  </a:lnTo>
                  <a:lnTo>
                    <a:pt x="0" y="324196"/>
                  </a:lnTo>
                  <a:cubicBezTo>
                    <a:pt x="32144" y="221853"/>
                    <a:pt x="49472" y="112950"/>
                    <a:pt x="49472" y="0"/>
                  </a:cubicBezTo>
                  <a:lnTo>
                    <a:pt x="1238192" y="0"/>
                  </a:lnTo>
                  <a:lnTo>
                    <a:pt x="5020484" y="0"/>
                  </a:lnTo>
                  <a:close/>
                </a:path>
              </a:pathLst>
            </a:custGeom>
            <a:noFill/>
            <a:ln w="13507">
              <a:solidFill>
                <a:srgbClr val="F4F4F4"/>
              </a:solidFill>
            </a:ln>
          </p:spPr>
          <p:txBody>
            <a:bodyPr rtlCol="0" anchor="ctr"/>
            <a:lstStyle/>
            <a:p>
              <a:pPr algn="ctr"/>
              <a:endParaRPr/>
            </a:p>
          </p:txBody>
        </p:sp>
      </p:grpSp>
      <p:grpSp>
        <p:nvGrpSpPr>
          <p:cNvPr id="13" name="Group 12">
            <a:extLst>
              <a:ext uri="{FF2B5EF4-FFF2-40B4-BE49-F238E27FC236}">
                <a16:creationId xmlns:a16="http://schemas.microsoft.com/office/drawing/2014/main" id="{151123D0-C380-A15B-8D2E-155ABDDF4EB4}"/>
              </a:ext>
            </a:extLst>
          </p:cNvPr>
          <p:cNvGrpSpPr/>
          <p:nvPr/>
        </p:nvGrpSpPr>
        <p:grpSpPr>
          <a:xfrm>
            <a:off x="2569037" y="2092730"/>
            <a:ext cx="5020486" cy="864523"/>
            <a:chOff x="2327967" y="2053243"/>
            <a:chExt cx="5020486" cy="864523"/>
          </a:xfrm>
        </p:grpSpPr>
        <p:sp>
          <p:nvSpPr>
            <p:cNvPr id="14" name="Rounded Rectangle 10">
              <a:extLst>
                <a:ext uri="{FF2B5EF4-FFF2-40B4-BE49-F238E27FC236}">
                  <a16:creationId xmlns:a16="http://schemas.microsoft.com/office/drawing/2014/main" id="{CD3B3D0C-2975-CFBE-BCCB-A9F9E7833090}"/>
                </a:ext>
              </a:extLst>
            </p:cNvPr>
            <p:cNvSpPr/>
            <p:nvPr/>
          </p:nvSpPr>
          <p:spPr>
            <a:xfrm>
              <a:off x="2327967" y="2053243"/>
              <a:ext cx="5020486" cy="864523"/>
            </a:xfrm>
            <a:custGeom>
              <a:avLst/>
              <a:gdLst/>
              <a:ahLst/>
              <a:cxnLst/>
              <a:rect l="0" t="0" r="0" b="0"/>
              <a:pathLst>
                <a:path w="5020486" h="864523">
                  <a:moveTo>
                    <a:pt x="5020486" y="864523"/>
                  </a:moveTo>
                  <a:lnTo>
                    <a:pt x="1238195" y="864523"/>
                  </a:lnTo>
                  <a:lnTo>
                    <a:pt x="49472" y="864523"/>
                  </a:lnTo>
                  <a:cubicBezTo>
                    <a:pt x="49472" y="751572"/>
                    <a:pt x="32144" y="642669"/>
                    <a:pt x="0" y="540327"/>
                  </a:cubicBezTo>
                  <a:lnTo>
                    <a:pt x="1238195" y="0"/>
                  </a:lnTo>
                  <a:lnTo>
                    <a:pt x="5020486" y="0"/>
                  </a:lnTo>
                  <a:close/>
                </a:path>
              </a:pathLst>
            </a:custGeom>
            <a:gradFill rotWithShape="1">
              <a:gsLst>
                <a:gs pos="0">
                  <a:srgbClr val="91BB39"/>
                </a:gs>
                <a:gs pos="100000">
                  <a:srgbClr val="7D9844"/>
                </a:gs>
              </a:gsLst>
              <a:lin ang="5400000" scaled="1"/>
            </a:gradFill>
            <a:ln>
              <a:noFill/>
            </a:ln>
          </p:spPr>
          <p:txBody>
            <a:bodyPr rtlCol="0" anchor="ctr"/>
            <a:lstStyle/>
            <a:p>
              <a:pPr algn="ctr"/>
              <a:endParaRPr/>
            </a:p>
          </p:txBody>
        </p:sp>
        <p:sp>
          <p:nvSpPr>
            <p:cNvPr id="15" name="Rounded Rectangle 11">
              <a:extLst>
                <a:ext uri="{FF2B5EF4-FFF2-40B4-BE49-F238E27FC236}">
                  <a16:creationId xmlns:a16="http://schemas.microsoft.com/office/drawing/2014/main" id="{6DD8BCAB-8393-CFA2-C669-D9793A9DDCEF}"/>
                </a:ext>
              </a:extLst>
            </p:cNvPr>
            <p:cNvSpPr/>
            <p:nvPr/>
          </p:nvSpPr>
          <p:spPr>
            <a:xfrm>
              <a:off x="2327967" y="2053243"/>
              <a:ext cx="5020484" cy="864523"/>
            </a:xfrm>
            <a:custGeom>
              <a:avLst/>
              <a:gdLst/>
              <a:ahLst/>
              <a:cxnLst/>
              <a:rect l="0" t="0" r="0" b="0"/>
              <a:pathLst>
                <a:path w="5020484" h="864523">
                  <a:moveTo>
                    <a:pt x="5020484" y="864523"/>
                  </a:moveTo>
                  <a:lnTo>
                    <a:pt x="1238192" y="864523"/>
                  </a:lnTo>
                  <a:lnTo>
                    <a:pt x="49472" y="864523"/>
                  </a:lnTo>
                  <a:cubicBezTo>
                    <a:pt x="49472" y="751572"/>
                    <a:pt x="32144" y="642669"/>
                    <a:pt x="0" y="540327"/>
                  </a:cubicBezTo>
                  <a:lnTo>
                    <a:pt x="1238192" y="0"/>
                  </a:lnTo>
                  <a:lnTo>
                    <a:pt x="5020484" y="0"/>
                  </a:lnTo>
                  <a:close/>
                </a:path>
              </a:pathLst>
            </a:custGeom>
            <a:noFill/>
            <a:ln w="13507">
              <a:solidFill>
                <a:srgbClr val="F4F4F4"/>
              </a:solidFill>
            </a:ln>
          </p:spPr>
          <p:txBody>
            <a:bodyPr rtlCol="0" anchor="ctr"/>
            <a:lstStyle/>
            <a:p>
              <a:pPr algn="ctr"/>
              <a:endParaRPr/>
            </a:p>
          </p:txBody>
        </p:sp>
      </p:grpSp>
      <p:grpSp>
        <p:nvGrpSpPr>
          <p:cNvPr id="16" name="Group 15">
            <a:extLst>
              <a:ext uri="{FF2B5EF4-FFF2-40B4-BE49-F238E27FC236}">
                <a16:creationId xmlns:a16="http://schemas.microsoft.com/office/drawing/2014/main" id="{1DF877FD-E6F6-7DAD-2787-6D2AB3BF9035}"/>
              </a:ext>
            </a:extLst>
          </p:cNvPr>
          <p:cNvGrpSpPr/>
          <p:nvPr/>
        </p:nvGrpSpPr>
        <p:grpSpPr>
          <a:xfrm>
            <a:off x="2402458" y="1228207"/>
            <a:ext cx="5187062" cy="1404850"/>
            <a:chOff x="2161388" y="1188720"/>
            <a:chExt cx="5187062" cy="1404850"/>
          </a:xfrm>
        </p:grpSpPr>
        <p:sp>
          <p:nvSpPr>
            <p:cNvPr id="17" name="Rounded Rectangle 13">
              <a:extLst>
                <a:ext uri="{FF2B5EF4-FFF2-40B4-BE49-F238E27FC236}">
                  <a16:creationId xmlns:a16="http://schemas.microsoft.com/office/drawing/2014/main" id="{5A2000DE-15B6-B861-71F6-A4D251CACF1E}"/>
                </a:ext>
              </a:extLst>
            </p:cNvPr>
            <p:cNvSpPr/>
            <p:nvPr/>
          </p:nvSpPr>
          <p:spPr>
            <a:xfrm>
              <a:off x="2161388" y="1188720"/>
              <a:ext cx="5187060" cy="1404850"/>
            </a:xfrm>
            <a:custGeom>
              <a:avLst/>
              <a:gdLst/>
              <a:ahLst/>
              <a:cxnLst/>
              <a:rect l="0" t="0" r="0" b="0"/>
              <a:pathLst>
                <a:path w="5187060" h="1404850">
                  <a:moveTo>
                    <a:pt x="5187060" y="864523"/>
                  </a:moveTo>
                  <a:lnTo>
                    <a:pt x="1404769" y="864523"/>
                  </a:lnTo>
                  <a:lnTo>
                    <a:pt x="166579" y="1404850"/>
                  </a:lnTo>
                  <a:cubicBezTo>
                    <a:pt x="129490" y="1286762"/>
                    <a:pt x="72676" y="1177409"/>
                    <a:pt x="0" y="1080654"/>
                  </a:cubicBezTo>
                  <a:lnTo>
                    <a:pt x="1404769" y="0"/>
                  </a:lnTo>
                  <a:lnTo>
                    <a:pt x="5187060" y="0"/>
                  </a:lnTo>
                  <a:close/>
                </a:path>
              </a:pathLst>
            </a:custGeom>
            <a:gradFill rotWithShape="1">
              <a:gsLst>
                <a:gs pos="0">
                  <a:srgbClr val="3BC482"/>
                </a:gs>
                <a:gs pos="100000">
                  <a:srgbClr val="449870"/>
                </a:gs>
              </a:gsLst>
              <a:lin ang="5400000" scaled="1"/>
            </a:gradFill>
            <a:ln>
              <a:noFill/>
            </a:ln>
          </p:spPr>
          <p:txBody>
            <a:bodyPr rtlCol="0" anchor="ctr"/>
            <a:lstStyle/>
            <a:p>
              <a:pPr algn="ctr"/>
              <a:endParaRPr/>
            </a:p>
          </p:txBody>
        </p:sp>
        <p:sp>
          <p:nvSpPr>
            <p:cNvPr id="18" name="Rounded Rectangle 14">
              <a:extLst>
                <a:ext uri="{FF2B5EF4-FFF2-40B4-BE49-F238E27FC236}">
                  <a16:creationId xmlns:a16="http://schemas.microsoft.com/office/drawing/2014/main" id="{4EBE0F45-6B09-2C0A-B5B0-E2CF8227930C}"/>
                </a:ext>
              </a:extLst>
            </p:cNvPr>
            <p:cNvSpPr/>
            <p:nvPr/>
          </p:nvSpPr>
          <p:spPr>
            <a:xfrm>
              <a:off x="2161388" y="1188720"/>
              <a:ext cx="5187062" cy="1404850"/>
            </a:xfrm>
            <a:custGeom>
              <a:avLst/>
              <a:gdLst/>
              <a:ahLst/>
              <a:cxnLst/>
              <a:rect l="0" t="0" r="0" b="0"/>
              <a:pathLst>
                <a:path w="5187062" h="1404850">
                  <a:moveTo>
                    <a:pt x="5187062" y="864523"/>
                  </a:moveTo>
                  <a:lnTo>
                    <a:pt x="1404771" y="864523"/>
                  </a:lnTo>
                  <a:lnTo>
                    <a:pt x="166579" y="1404850"/>
                  </a:lnTo>
                  <a:cubicBezTo>
                    <a:pt x="129490" y="1286763"/>
                    <a:pt x="72676" y="1177410"/>
                    <a:pt x="0" y="1080654"/>
                  </a:cubicBezTo>
                  <a:lnTo>
                    <a:pt x="1404771" y="0"/>
                  </a:lnTo>
                  <a:lnTo>
                    <a:pt x="5187062" y="0"/>
                  </a:lnTo>
                  <a:close/>
                </a:path>
              </a:pathLst>
            </a:custGeom>
            <a:noFill/>
            <a:ln w="13507">
              <a:solidFill>
                <a:srgbClr val="F4F4F4"/>
              </a:solidFill>
            </a:ln>
          </p:spPr>
          <p:txBody>
            <a:bodyPr rtlCol="0" anchor="ctr"/>
            <a:lstStyle/>
            <a:p>
              <a:pPr algn="ctr"/>
              <a:endParaRPr/>
            </a:p>
          </p:txBody>
        </p:sp>
      </p:grpSp>
      <p:sp>
        <p:nvSpPr>
          <p:cNvPr id="19" name="TextBox 18">
            <a:extLst>
              <a:ext uri="{FF2B5EF4-FFF2-40B4-BE49-F238E27FC236}">
                <a16:creationId xmlns:a16="http://schemas.microsoft.com/office/drawing/2014/main" id="{F2EC8F38-9794-2DB6-6EED-7AF77C0D4B01}"/>
              </a:ext>
            </a:extLst>
          </p:cNvPr>
          <p:cNvSpPr txBox="1"/>
          <p:nvPr/>
        </p:nvSpPr>
        <p:spPr>
          <a:xfrm>
            <a:off x="4689764" y="1457846"/>
            <a:ext cx="2066751" cy="529520"/>
          </a:xfrm>
          <a:prstGeom prst="rect">
            <a:avLst/>
          </a:prstGeom>
          <a:noFill/>
          <a:ln>
            <a:noFill/>
          </a:ln>
        </p:spPr>
        <p:txBody>
          <a:bodyPr wrap="none" lIns="0" tIns="0" rIns="0" bIns="0" anchor="t">
            <a:spAutoFit/>
          </a:bodyPr>
          <a:lstStyle/>
          <a:p>
            <a:pPr algn="l"/>
            <a:r>
              <a:rPr sz="1300" b="0">
                <a:solidFill>
                  <a:srgbClr val="F4F4F4"/>
                </a:solidFill>
                <a:latin typeface="Roboto"/>
              </a:rPr>
              <a:t>Fewer Password Reset
Requests</a:t>
            </a:r>
          </a:p>
        </p:txBody>
      </p:sp>
      <p:sp>
        <p:nvSpPr>
          <p:cNvPr id="20" name="TextBox 19">
            <a:extLst>
              <a:ext uri="{FF2B5EF4-FFF2-40B4-BE49-F238E27FC236}">
                <a16:creationId xmlns:a16="http://schemas.microsoft.com/office/drawing/2014/main" id="{23DB9396-B65D-D8B4-DCE3-BDA165A4FCFA}"/>
              </a:ext>
            </a:extLst>
          </p:cNvPr>
          <p:cNvSpPr txBox="1"/>
          <p:nvPr/>
        </p:nvSpPr>
        <p:spPr>
          <a:xfrm>
            <a:off x="4689764" y="2430435"/>
            <a:ext cx="2661111" cy="264760"/>
          </a:xfrm>
          <a:prstGeom prst="rect">
            <a:avLst/>
          </a:prstGeom>
          <a:noFill/>
          <a:ln>
            <a:noFill/>
          </a:ln>
        </p:spPr>
        <p:txBody>
          <a:bodyPr wrap="none" lIns="0" tIns="0" rIns="0" bIns="0" anchor="t">
            <a:spAutoFit/>
          </a:bodyPr>
          <a:lstStyle/>
          <a:p>
            <a:pPr algn="l"/>
            <a:r>
              <a:rPr sz="1300" b="0">
                <a:solidFill>
                  <a:srgbClr val="F4F4F4"/>
                </a:solidFill>
                <a:latin typeface="Roboto"/>
              </a:rPr>
              <a:t>Decreased Account Lockouts</a:t>
            </a:r>
          </a:p>
        </p:txBody>
      </p:sp>
      <p:sp>
        <p:nvSpPr>
          <p:cNvPr id="21" name="TextBox 20">
            <a:extLst>
              <a:ext uri="{FF2B5EF4-FFF2-40B4-BE49-F238E27FC236}">
                <a16:creationId xmlns:a16="http://schemas.microsoft.com/office/drawing/2014/main" id="{9AC07C39-0A94-565E-5DEB-5B029DA491F0}"/>
              </a:ext>
            </a:extLst>
          </p:cNvPr>
          <p:cNvSpPr txBox="1"/>
          <p:nvPr/>
        </p:nvSpPr>
        <p:spPr>
          <a:xfrm>
            <a:off x="520202" y="2754631"/>
            <a:ext cx="1987724" cy="615553"/>
          </a:xfrm>
          <a:prstGeom prst="rect">
            <a:avLst/>
          </a:prstGeom>
          <a:noFill/>
          <a:ln>
            <a:noFill/>
          </a:ln>
        </p:spPr>
        <p:txBody>
          <a:bodyPr wrap="none" lIns="0" tIns="0" rIns="0" bIns="0" anchor="t">
            <a:spAutoFit/>
          </a:bodyPr>
          <a:lstStyle/>
          <a:p>
            <a:pPr algn="ctr"/>
            <a:r>
              <a:rPr sz="2000" b="1">
                <a:solidFill>
                  <a:srgbClr val="F4F4F4"/>
                </a:solidFill>
                <a:latin typeface="Roboto"/>
              </a:rPr>
              <a:t>Reduced Support
Burden</a:t>
            </a:r>
          </a:p>
        </p:txBody>
      </p:sp>
      <p:sp>
        <p:nvSpPr>
          <p:cNvPr id="22" name="TextBox 21">
            <a:extLst>
              <a:ext uri="{FF2B5EF4-FFF2-40B4-BE49-F238E27FC236}">
                <a16:creationId xmlns:a16="http://schemas.microsoft.com/office/drawing/2014/main" id="{7B6DAE63-EAEA-90F8-45E8-7D55EE6A4B89}"/>
              </a:ext>
            </a:extLst>
          </p:cNvPr>
          <p:cNvSpPr txBox="1"/>
          <p:nvPr/>
        </p:nvSpPr>
        <p:spPr>
          <a:xfrm>
            <a:off x="4689764" y="3186893"/>
            <a:ext cx="2174817" cy="529520"/>
          </a:xfrm>
          <a:prstGeom prst="rect">
            <a:avLst/>
          </a:prstGeom>
          <a:noFill/>
          <a:ln>
            <a:noFill/>
          </a:ln>
        </p:spPr>
        <p:txBody>
          <a:bodyPr wrap="none" lIns="0" tIns="0" rIns="0" bIns="0" anchor="t">
            <a:spAutoFit/>
          </a:bodyPr>
          <a:lstStyle/>
          <a:p>
            <a:pPr algn="l"/>
            <a:r>
              <a:rPr sz="1300" b="0">
                <a:solidFill>
                  <a:srgbClr val="F4F4F4"/>
                </a:solidFill>
                <a:latin typeface="Roboto"/>
              </a:rPr>
              <a:t>Lower Risk of Credential
Sharing</a:t>
            </a:r>
          </a:p>
        </p:txBody>
      </p:sp>
      <p:sp>
        <p:nvSpPr>
          <p:cNvPr id="23" name="TextBox 22">
            <a:extLst>
              <a:ext uri="{FF2B5EF4-FFF2-40B4-BE49-F238E27FC236}">
                <a16:creationId xmlns:a16="http://schemas.microsoft.com/office/drawing/2014/main" id="{D4F23889-E5DE-43E8-95D8-4A339842381E}"/>
              </a:ext>
            </a:extLst>
          </p:cNvPr>
          <p:cNvSpPr txBox="1"/>
          <p:nvPr/>
        </p:nvSpPr>
        <p:spPr>
          <a:xfrm>
            <a:off x="4689764" y="4051417"/>
            <a:ext cx="2728652" cy="529520"/>
          </a:xfrm>
          <a:prstGeom prst="rect">
            <a:avLst/>
          </a:prstGeom>
          <a:noFill/>
          <a:ln>
            <a:noFill/>
          </a:ln>
        </p:spPr>
        <p:txBody>
          <a:bodyPr wrap="none" lIns="0" tIns="0" rIns="0" bIns="0" anchor="t">
            <a:spAutoFit/>
          </a:bodyPr>
          <a:lstStyle/>
          <a:p>
            <a:pPr algn="l"/>
            <a:r>
              <a:rPr sz="1300" b="0">
                <a:solidFill>
                  <a:srgbClr val="F4F4F4"/>
                </a:solidFill>
                <a:latin typeface="Roboto"/>
              </a:rPr>
              <a:t>Simplified Onboarding for New
Employees</a:t>
            </a:r>
          </a:p>
        </p:txBody>
      </p:sp>
      <p:sp>
        <p:nvSpPr>
          <p:cNvPr id="24" name="Rounded Rectangle 21">
            <a:extLst>
              <a:ext uri="{FF2B5EF4-FFF2-40B4-BE49-F238E27FC236}">
                <a16:creationId xmlns:a16="http://schemas.microsoft.com/office/drawing/2014/main" id="{413BB621-6E1F-81F0-C72A-9248E58BF5F6}"/>
              </a:ext>
            </a:extLst>
          </p:cNvPr>
          <p:cNvSpPr/>
          <p:nvPr/>
        </p:nvSpPr>
        <p:spPr>
          <a:xfrm>
            <a:off x="4140431" y="1525387"/>
            <a:ext cx="414250" cy="342207"/>
          </a:xfrm>
          <a:custGeom>
            <a:avLst/>
            <a:gdLst/>
            <a:ahLst/>
            <a:cxnLst/>
            <a:rect l="0" t="0" r="0" b="0"/>
            <a:pathLst>
              <a:path w="414250" h="342207">
                <a:moveTo>
                  <a:pt x="162098" y="162098"/>
                </a:moveTo>
                <a:lnTo>
                  <a:pt x="18010" y="162098"/>
                </a:lnTo>
                <a:cubicBezTo>
                  <a:pt x="8063" y="162098"/>
                  <a:pt x="0" y="154034"/>
                  <a:pt x="0" y="144087"/>
                </a:cubicBezTo>
                <a:lnTo>
                  <a:pt x="0" y="18010"/>
                </a:lnTo>
                <a:cubicBezTo>
                  <a:pt x="0" y="8063"/>
                  <a:pt x="8063" y="0"/>
                  <a:pt x="18010" y="0"/>
                </a:cubicBezTo>
                <a:lnTo>
                  <a:pt x="396240" y="0"/>
                </a:lnTo>
                <a:cubicBezTo>
                  <a:pt x="406187" y="0"/>
                  <a:pt x="414250" y="8063"/>
                  <a:pt x="414250" y="18010"/>
                </a:cubicBezTo>
                <a:lnTo>
                  <a:pt x="414250" y="108443"/>
                </a:lnTo>
                <a:moveTo>
                  <a:pt x="72043" y="45027"/>
                </a:moveTo>
                <a:lnTo>
                  <a:pt x="72043" y="117070"/>
                </a:lnTo>
                <a:moveTo>
                  <a:pt x="41929" y="100807"/>
                </a:moveTo>
                <a:lnTo>
                  <a:pt x="102175" y="61291"/>
                </a:lnTo>
                <a:moveTo>
                  <a:pt x="42073" y="61056"/>
                </a:moveTo>
                <a:lnTo>
                  <a:pt x="102013" y="101041"/>
                </a:lnTo>
                <a:moveTo>
                  <a:pt x="180109" y="117070"/>
                </a:moveTo>
                <a:lnTo>
                  <a:pt x="180109" y="45027"/>
                </a:lnTo>
                <a:moveTo>
                  <a:pt x="210241" y="61291"/>
                </a:moveTo>
                <a:lnTo>
                  <a:pt x="149994" y="100807"/>
                </a:lnTo>
                <a:moveTo>
                  <a:pt x="150138" y="61056"/>
                </a:moveTo>
                <a:lnTo>
                  <a:pt x="210079" y="101041"/>
                </a:lnTo>
                <a:moveTo>
                  <a:pt x="306185" y="126076"/>
                </a:moveTo>
                <a:cubicBezTo>
                  <a:pt x="365868" y="126076"/>
                  <a:pt x="414250" y="174458"/>
                  <a:pt x="414250" y="234141"/>
                </a:cubicBezTo>
                <a:cubicBezTo>
                  <a:pt x="414250" y="293824"/>
                  <a:pt x="365868" y="342207"/>
                  <a:pt x="306185" y="342207"/>
                </a:cubicBezTo>
                <a:cubicBezTo>
                  <a:pt x="246502" y="342207"/>
                  <a:pt x="198120" y="293824"/>
                  <a:pt x="198120" y="234141"/>
                </a:cubicBezTo>
                <a:cubicBezTo>
                  <a:pt x="198120" y="174458"/>
                  <a:pt x="246502" y="126076"/>
                  <a:pt x="306185" y="126076"/>
                </a:cubicBezTo>
                <a:close/>
                <a:moveTo>
                  <a:pt x="267984" y="272342"/>
                </a:moveTo>
                <a:lnTo>
                  <a:pt x="344386" y="195940"/>
                </a:lnTo>
                <a:moveTo>
                  <a:pt x="267984" y="195940"/>
                </a:moveTo>
                <a:lnTo>
                  <a:pt x="344386" y="272342"/>
                </a:lnTo>
              </a:path>
            </a:pathLst>
          </a:custGeom>
          <a:noFill/>
          <a:ln w="13507">
            <a:solidFill>
              <a:srgbClr val="F4F4F4"/>
            </a:solidFill>
          </a:ln>
        </p:spPr>
        <p:txBody>
          <a:bodyPr rtlCol="0" anchor="ctr"/>
          <a:lstStyle/>
          <a:p>
            <a:pPr algn="ctr"/>
            <a:endParaRPr/>
          </a:p>
        </p:txBody>
      </p:sp>
      <p:sp>
        <p:nvSpPr>
          <p:cNvPr id="25" name="Rounded Rectangle 22">
            <a:extLst>
              <a:ext uri="{FF2B5EF4-FFF2-40B4-BE49-F238E27FC236}">
                <a16:creationId xmlns:a16="http://schemas.microsoft.com/office/drawing/2014/main" id="{25022132-7B64-6032-31DA-49D82CF8A2CE}"/>
              </a:ext>
            </a:extLst>
          </p:cNvPr>
          <p:cNvSpPr/>
          <p:nvPr/>
        </p:nvSpPr>
        <p:spPr>
          <a:xfrm>
            <a:off x="4131426" y="2308861"/>
            <a:ext cx="418753" cy="418753"/>
          </a:xfrm>
          <a:custGeom>
            <a:avLst/>
            <a:gdLst/>
            <a:ahLst/>
            <a:cxnLst/>
            <a:rect l="0" t="0" r="0" b="0"/>
            <a:pathLst>
              <a:path w="418753" h="418753">
                <a:moveTo>
                  <a:pt x="418753" y="285472"/>
                </a:moveTo>
                <a:lnTo>
                  <a:pt x="418753" y="357516"/>
                </a:lnTo>
                <a:lnTo>
                  <a:pt x="346710" y="357516"/>
                </a:lnTo>
                <a:moveTo>
                  <a:pt x="418753" y="418753"/>
                </a:moveTo>
                <a:lnTo>
                  <a:pt x="13508" y="418753"/>
                </a:lnTo>
                <a:lnTo>
                  <a:pt x="13508" y="13508"/>
                </a:lnTo>
                <a:moveTo>
                  <a:pt x="301682" y="181009"/>
                </a:moveTo>
                <a:cubicBezTo>
                  <a:pt x="301682" y="170202"/>
                  <a:pt x="294478" y="162998"/>
                  <a:pt x="283671" y="162998"/>
                </a:cubicBezTo>
                <a:lnTo>
                  <a:pt x="166600" y="162998"/>
                </a:lnTo>
                <a:cubicBezTo>
                  <a:pt x="155794" y="162998"/>
                  <a:pt x="148590" y="170202"/>
                  <a:pt x="148590" y="181009"/>
                </a:cubicBezTo>
                <a:lnTo>
                  <a:pt x="148590" y="274666"/>
                </a:lnTo>
                <a:cubicBezTo>
                  <a:pt x="148590" y="285472"/>
                  <a:pt x="155794" y="292677"/>
                  <a:pt x="166600" y="292677"/>
                </a:cubicBezTo>
                <a:lnTo>
                  <a:pt x="283671" y="292677"/>
                </a:lnTo>
                <a:cubicBezTo>
                  <a:pt x="294478" y="292677"/>
                  <a:pt x="301682" y="285472"/>
                  <a:pt x="301682" y="274666"/>
                </a:cubicBezTo>
                <a:close/>
                <a:moveTo>
                  <a:pt x="226036" y="235042"/>
                </a:moveTo>
                <a:cubicBezTo>
                  <a:pt x="220633" y="235042"/>
                  <a:pt x="217031" y="231440"/>
                  <a:pt x="217031" y="226036"/>
                </a:cubicBezTo>
                <a:cubicBezTo>
                  <a:pt x="217031" y="220633"/>
                  <a:pt x="220633" y="217031"/>
                  <a:pt x="226036" y="217031"/>
                </a:cubicBezTo>
                <a:moveTo>
                  <a:pt x="226036" y="217031"/>
                </a:moveTo>
                <a:cubicBezTo>
                  <a:pt x="231440" y="217031"/>
                  <a:pt x="235042" y="220633"/>
                  <a:pt x="235042" y="226036"/>
                </a:cubicBezTo>
                <a:cubicBezTo>
                  <a:pt x="235042" y="231440"/>
                  <a:pt x="231440" y="235042"/>
                  <a:pt x="226036" y="235042"/>
                </a:cubicBezTo>
                <a:moveTo>
                  <a:pt x="181009" y="162998"/>
                </a:moveTo>
                <a:lnTo>
                  <a:pt x="181009" y="130579"/>
                </a:lnTo>
                <a:cubicBezTo>
                  <a:pt x="181009" y="105363"/>
                  <a:pt x="200821" y="85551"/>
                  <a:pt x="226036" y="85551"/>
                </a:cubicBezTo>
                <a:cubicBezTo>
                  <a:pt x="251252" y="85551"/>
                  <a:pt x="271064" y="105363"/>
                  <a:pt x="271064" y="130579"/>
                </a:cubicBezTo>
                <a:lnTo>
                  <a:pt x="271064" y="162998"/>
                </a:lnTo>
                <a:moveTo>
                  <a:pt x="0" y="0"/>
                </a:moveTo>
                <a:moveTo>
                  <a:pt x="418753" y="357516"/>
                </a:moveTo>
                <a:lnTo>
                  <a:pt x="352113" y="289075"/>
                </a:lnTo>
                <a:moveTo>
                  <a:pt x="0" y="0"/>
                </a:moveTo>
                <a:moveTo>
                  <a:pt x="90955" y="72944"/>
                </a:moveTo>
                <a:lnTo>
                  <a:pt x="121573" y="105363"/>
                </a:lnTo>
              </a:path>
            </a:pathLst>
          </a:custGeom>
          <a:noFill/>
          <a:ln w="13507">
            <a:solidFill>
              <a:srgbClr val="F4F4F4"/>
            </a:solidFill>
          </a:ln>
        </p:spPr>
        <p:txBody>
          <a:bodyPr rtlCol="0" anchor="ctr"/>
          <a:lstStyle/>
          <a:p>
            <a:pPr algn="ctr"/>
            <a:endParaRPr/>
          </a:p>
        </p:txBody>
      </p:sp>
      <p:sp>
        <p:nvSpPr>
          <p:cNvPr id="26" name="Rounded Rectangle 23">
            <a:extLst>
              <a:ext uri="{FF2B5EF4-FFF2-40B4-BE49-F238E27FC236}">
                <a16:creationId xmlns:a16="http://schemas.microsoft.com/office/drawing/2014/main" id="{22CF39D5-44DD-570D-E31D-85EAFABA6DCC}"/>
              </a:ext>
            </a:extLst>
          </p:cNvPr>
          <p:cNvSpPr/>
          <p:nvPr/>
        </p:nvSpPr>
        <p:spPr>
          <a:xfrm>
            <a:off x="4140882" y="3182390"/>
            <a:ext cx="413350" cy="414250"/>
          </a:xfrm>
          <a:custGeom>
            <a:avLst/>
            <a:gdLst/>
            <a:ahLst/>
            <a:cxnLst/>
            <a:rect l="0" t="0" r="0" b="0"/>
            <a:pathLst>
              <a:path w="413350" h="414250">
                <a:moveTo>
                  <a:pt x="350312" y="265660"/>
                </a:moveTo>
                <a:lnTo>
                  <a:pt x="350312" y="292677"/>
                </a:lnTo>
                <a:moveTo>
                  <a:pt x="350312" y="346710"/>
                </a:moveTo>
                <a:lnTo>
                  <a:pt x="350312" y="360218"/>
                </a:lnTo>
                <a:cubicBezTo>
                  <a:pt x="350312" y="375138"/>
                  <a:pt x="338216" y="387234"/>
                  <a:pt x="323295" y="387234"/>
                </a:cubicBezTo>
                <a:lnTo>
                  <a:pt x="309787" y="387234"/>
                </a:lnTo>
                <a:moveTo>
                  <a:pt x="255754" y="387234"/>
                </a:moveTo>
                <a:lnTo>
                  <a:pt x="215230" y="387234"/>
                </a:lnTo>
                <a:moveTo>
                  <a:pt x="62137" y="139584"/>
                </a:moveTo>
                <a:lnTo>
                  <a:pt x="62137" y="171103"/>
                </a:lnTo>
                <a:moveTo>
                  <a:pt x="62137" y="85551"/>
                </a:moveTo>
                <a:lnTo>
                  <a:pt x="62137" y="72043"/>
                </a:lnTo>
                <a:cubicBezTo>
                  <a:pt x="62137" y="57122"/>
                  <a:pt x="74233" y="45027"/>
                  <a:pt x="89153" y="45027"/>
                </a:cubicBezTo>
                <a:lnTo>
                  <a:pt x="102662" y="45027"/>
                </a:lnTo>
                <a:moveTo>
                  <a:pt x="156694" y="45027"/>
                </a:moveTo>
                <a:lnTo>
                  <a:pt x="197219" y="45027"/>
                </a:lnTo>
                <a:moveTo>
                  <a:pt x="22045" y="279169"/>
                </a:moveTo>
                <a:cubicBezTo>
                  <a:pt x="22045" y="249327"/>
                  <a:pt x="46236" y="225136"/>
                  <a:pt x="76078" y="225136"/>
                </a:cubicBezTo>
                <a:cubicBezTo>
                  <a:pt x="105919" y="225136"/>
                  <a:pt x="130110" y="249327"/>
                  <a:pt x="130110" y="279169"/>
                </a:cubicBezTo>
                <a:cubicBezTo>
                  <a:pt x="130110" y="309010"/>
                  <a:pt x="105919" y="333201"/>
                  <a:pt x="76078" y="333201"/>
                </a:cubicBezTo>
                <a:cubicBezTo>
                  <a:pt x="46236" y="333201"/>
                  <a:pt x="22045" y="309010"/>
                  <a:pt x="22045" y="279169"/>
                </a:cubicBezTo>
                <a:moveTo>
                  <a:pt x="0" y="414250"/>
                </a:moveTo>
                <a:cubicBezTo>
                  <a:pt x="11295" y="381890"/>
                  <a:pt x="41821" y="360214"/>
                  <a:pt x="76096" y="360214"/>
                </a:cubicBezTo>
                <a:cubicBezTo>
                  <a:pt x="110370" y="360214"/>
                  <a:pt x="140896" y="381890"/>
                  <a:pt x="152192" y="414250"/>
                </a:cubicBezTo>
                <a:moveTo>
                  <a:pt x="278268" y="72043"/>
                </a:moveTo>
                <a:lnTo>
                  <a:pt x="386333" y="72043"/>
                </a:lnTo>
                <a:cubicBezTo>
                  <a:pt x="386333" y="72043"/>
                  <a:pt x="413350" y="72043"/>
                  <a:pt x="413350" y="99060"/>
                </a:cubicBezTo>
                <a:lnTo>
                  <a:pt x="413350" y="180109"/>
                </a:lnTo>
                <a:cubicBezTo>
                  <a:pt x="413350" y="180109"/>
                  <a:pt x="413350" y="207125"/>
                  <a:pt x="386333" y="207125"/>
                </a:cubicBezTo>
                <a:lnTo>
                  <a:pt x="278268" y="207125"/>
                </a:lnTo>
                <a:cubicBezTo>
                  <a:pt x="278268" y="207125"/>
                  <a:pt x="251252" y="207125"/>
                  <a:pt x="251252" y="180109"/>
                </a:cubicBezTo>
                <a:lnTo>
                  <a:pt x="251252" y="99060"/>
                </a:lnTo>
                <a:cubicBezTo>
                  <a:pt x="251252" y="99060"/>
                  <a:pt x="251252" y="72043"/>
                  <a:pt x="278268" y="72043"/>
                </a:cubicBezTo>
                <a:moveTo>
                  <a:pt x="386333" y="54032"/>
                </a:moveTo>
                <a:lnTo>
                  <a:pt x="386333" y="72043"/>
                </a:lnTo>
                <a:lnTo>
                  <a:pt x="278268" y="72043"/>
                </a:lnTo>
                <a:lnTo>
                  <a:pt x="278268" y="54032"/>
                </a:lnTo>
                <a:cubicBezTo>
                  <a:pt x="278268" y="24191"/>
                  <a:pt x="302459" y="0"/>
                  <a:pt x="332301" y="0"/>
                </a:cubicBezTo>
                <a:lnTo>
                  <a:pt x="332301" y="0"/>
                </a:lnTo>
                <a:cubicBezTo>
                  <a:pt x="362142" y="0"/>
                  <a:pt x="386333" y="24191"/>
                  <a:pt x="386333" y="54032"/>
                </a:cubicBezTo>
                <a:close/>
                <a:moveTo>
                  <a:pt x="332301" y="133280"/>
                </a:moveTo>
                <a:lnTo>
                  <a:pt x="332301" y="133280"/>
                </a:lnTo>
                <a:cubicBezTo>
                  <a:pt x="328571" y="133280"/>
                  <a:pt x="325547" y="136304"/>
                  <a:pt x="325547" y="140034"/>
                </a:cubicBezTo>
                <a:cubicBezTo>
                  <a:pt x="325547" y="143764"/>
                  <a:pt x="328571" y="146788"/>
                  <a:pt x="332301" y="146788"/>
                </a:cubicBezTo>
                <a:cubicBezTo>
                  <a:pt x="336031" y="146788"/>
                  <a:pt x="339055" y="143764"/>
                  <a:pt x="339055" y="140034"/>
                </a:cubicBezTo>
                <a:cubicBezTo>
                  <a:pt x="339055" y="136304"/>
                  <a:pt x="336031" y="133280"/>
                  <a:pt x="332301" y="133280"/>
                </a:cubicBezTo>
              </a:path>
            </a:pathLst>
          </a:custGeom>
          <a:noFill/>
          <a:ln w="13507">
            <a:solidFill>
              <a:srgbClr val="F4F4F4"/>
            </a:solidFill>
          </a:ln>
        </p:spPr>
        <p:txBody>
          <a:bodyPr rtlCol="0" anchor="ctr"/>
          <a:lstStyle/>
          <a:p>
            <a:pPr algn="ctr"/>
            <a:endParaRPr/>
          </a:p>
        </p:txBody>
      </p:sp>
      <p:sp>
        <p:nvSpPr>
          <p:cNvPr id="27" name="Rounded Rectangle 24">
            <a:extLst>
              <a:ext uri="{FF2B5EF4-FFF2-40B4-BE49-F238E27FC236}">
                <a16:creationId xmlns:a16="http://schemas.microsoft.com/office/drawing/2014/main" id="{83F8E5F7-2ED3-CEFF-C50D-8F49955578F5}"/>
              </a:ext>
            </a:extLst>
          </p:cNvPr>
          <p:cNvSpPr/>
          <p:nvPr/>
        </p:nvSpPr>
        <p:spPr>
          <a:xfrm>
            <a:off x="4140431" y="4046914"/>
            <a:ext cx="414250" cy="414250"/>
          </a:xfrm>
          <a:custGeom>
            <a:avLst/>
            <a:gdLst/>
            <a:ahLst/>
            <a:cxnLst/>
            <a:rect l="0" t="0" r="0" b="0"/>
            <a:pathLst>
              <a:path w="414250" h="414250">
                <a:moveTo>
                  <a:pt x="54032" y="414250"/>
                </a:moveTo>
                <a:lnTo>
                  <a:pt x="45027" y="306185"/>
                </a:lnTo>
                <a:lnTo>
                  <a:pt x="0" y="306185"/>
                </a:lnTo>
                <a:lnTo>
                  <a:pt x="0" y="243147"/>
                </a:lnTo>
                <a:cubicBezTo>
                  <a:pt x="0" y="193411"/>
                  <a:pt x="40318" y="153092"/>
                  <a:pt x="90054" y="153092"/>
                </a:cubicBezTo>
                <a:cubicBezTo>
                  <a:pt x="139790" y="153092"/>
                  <a:pt x="180109" y="193411"/>
                  <a:pt x="180109" y="243147"/>
                </a:cubicBezTo>
                <a:lnTo>
                  <a:pt x="180109" y="306185"/>
                </a:lnTo>
                <a:lnTo>
                  <a:pt x="135081" y="306185"/>
                </a:lnTo>
                <a:lnTo>
                  <a:pt x="126076" y="414250"/>
                </a:lnTo>
                <a:close/>
                <a:moveTo>
                  <a:pt x="90054" y="0"/>
                </a:moveTo>
                <a:cubicBezTo>
                  <a:pt x="124869" y="0"/>
                  <a:pt x="153092" y="28223"/>
                  <a:pt x="153092" y="63038"/>
                </a:cubicBezTo>
                <a:cubicBezTo>
                  <a:pt x="153092" y="97853"/>
                  <a:pt x="124869" y="126076"/>
                  <a:pt x="90054" y="126076"/>
                </a:cubicBezTo>
                <a:cubicBezTo>
                  <a:pt x="55239" y="126076"/>
                  <a:pt x="27016" y="97853"/>
                  <a:pt x="27016" y="63038"/>
                </a:cubicBezTo>
                <a:cubicBezTo>
                  <a:pt x="27016" y="28223"/>
                  <a:pt x="55239" y="0"/>
                  <a:pt x="90054" y="0"/>
                </a:cubicBezTo>
                <a:close/>
                <a:moveTo>
                  <a:pt x="360218" y="90054"/>
                </a:moveTo>
                <a:lnTo>
                  <a:pt x="414250" y="144087"/>
                </a:lnTo>
                <a:lnTo>
                  <a:pt x="360218" y="198120"/>
                </a:lnTo>
                <a:moveTo>
                  <a:pt x="414250" y="144087"/>
                </a:moveTo>
                <a:lnTo>
                  <a:pt x="234141" y="144087"/>
                </a:lnTo>
              </a:path>
            </a:pathLst>
          </a:custGeom>
          <a:noFill/>
          <a:ln w="13507">
            <a:solidFill>
              <a:srgbClr val="F4F4F4"/>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Deployment Flexibility</a:t>
            </a:r>
          </a:p>
        </p:txBody>
      </p:sp>
      <p:sp>
        <p:nvSpPr>
          <p:cNvPr id="3" name="TextBox 2"/>
          <p:cNvSpPr txBox="1"/>
          <p:nvPr/>
        </p:nvSpPr>
        <p:spPr>
          <a:xfrm>
            <a:off x="457200" y="1143001"/>
            <a:ext cx="8229600" cy="381000"/>
          </a:xfrm>
          <a:prstGeom prst="rect">
            <a:avLst/>
          </a:prstGeom>
          <a:noFill/>
        </p:spPr>
        <p:txBody>
          <a:bodyPr wrap="none">
            <a:normAutofit/>
          </a:bodyPr>
          <a:lstStyle/>
          <a:p>
            <a:r>
              <a:rPr>
                <a:solidFill>
                  <a:srgbClr val="FFFFFF"/>
                </a:solidFill>
              </a:rPr>
              <a:t>• Multiple Implementation Options:</a:t>
            </a:r>
          </a:p>
        </p:txBody>
      </p:sp>
      <p:grpSp>
        <p:nvGrpSpPr>
          <p:cNvPr id="4" name="Group 3">
            <a:extLst>
              <a:ext uri="{FF2B5EF4-FFF2-40B4-BE49-F238E27FC236}">
                <a16:creationId xmlns:a16="http://schemas.microsoft.com/office/drawing/2014/main" id="{D018CD4B-82FC-56A9-C158-CB3BD82B7505}"/>
              </a:ext>
            </a:extLst>
          </p:cNvPr>
          <p:cNvGrpSpPr/>
          <p:nvPr/>
        </p:nvGrpSpPr>
        <p:grpSpPr>
          <a:xfrm>
            <a:off x="849265" y="1784838"/>
            <a:ext cx="1477107" cy="2215661"/>
            <a:chOff x="527538" y="1055076"/>
            <a:chExt cx="1477107" cy="2215661"/>
          </a:xfrm>
        </p:grpSpPr>
        <p:sp>
          <p:nvSpPr>
            <p:cNvPr id="5" name="Rounded Rectangle 1">
              <a:extLst>
                <a:ext uri="{FF2B5EF4-FFF2-40B4-BE49-F238E27FC236}">
                  <a16:creationId xmlns:a16="http://schemas.microsoft.com/office/drawing/2014/main" id="{9A68BA17-52EC-D8E5-6D26-422B03B7DEFC}"/>
                </a:ext>
              </a:extLst>
            </p:cNvPr>
            <p:cNvSpPr/>
            <p:nvPr/>
          </p:nvSpPr>
          <p:spPr>
            <a:xfrm>
              <a:off x="527538" y="1055076"/>
              <a:ext cx="1477107" cy="2215661"/>
            </a:xfrm>
            <a:custGeom>
              <a:avLst/>
              <a:gdLst/>
              <a:ahLst/>
              <a:cxnLst/>
              <a:rect l="0" t="0" r="0" b="0"/>
              <a:pathLst>
                <a:path w="1477107" h="2215661">
                  <a:moveTo>
                    <a:pt x="211015" y="0"/>
                  </a:moveTo>
                  <a:lnTo>
                    <a:pt x="1266092" y="0"/>
                  </a:lnTo>
                  <a:cubicBezTo>
                    <a:pt x="1382590" y="0"/>
                    <a:pt x="1477107" y="94517"/>
                    <a:pt x="1477107" y="211015"/>
                  </a:cubicBezTo>
                  <a:lnTo>
                    <a:pt x="1477107" y="1371600"/>
                  </a:lnTo>
                  <a:lnTo>
                    <a:pt x="0" y="1371600"/>
                  </a:lnTo>
                  <a:lnTo>
                    <a:pt x="0" y="211015"/>
                  </a:lnTo>
                  <a:cubicBezTo>
                    <a:pt x="0" y="94517"/>
                    <a:pt x="94605" y="0"/>
                    <a:pt x="211015" y="0"/>
                  </a:cubicBezTo>
                  <a:close/>
                  <a:moveTo>
                    <a:pt x="1477107" y="2215661"/>
                  </a:moveTo>
                  <a:lnTo>
                    <a:pt x="0" y="2215661"/>
                  </a:lnTo>
                  <a:lnTo>
                    <a:pt x="0" y="1371600"/>
                  </a:lnTo>
                  <a:lnTo>
                    <a:pt x="1477107" y="1371600"/>
                  </a:ln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6" name="Rounded Rectangle 2">
              <a:extLst>
                <a:ext uri="{FF2B5EF4-FFF2-40B4-BE49-F238E27FC236}">
                  <a16:creationId xmlns:a16="http://schemas.microsoft.com/office/drawing/2014/main" id="{DE6B2643-1438-B0B9-B906-336D3833EE9E}"/>
                </a:ext>
              </a:extLst>
            </p:cNvPr>
            <p:cNvSpPr/>
            <p:nvPr/>
          </p:nvSpPr>
          <p:spPr>
            <a:xfrm>
              <a:off x="527538" y="1055076"/>
              <a:ext cx="1477107" cy="2215661"/>
            </a:xfrm>
            <a:custGeom>
              <a:avLst/>
              <a:gdLst/>
              <a:ahLst/>
              <a:cxnLst/>
              <a:rect l="0" t="0" r="0" b="0"/>
              <a:pathLst>
                <a:path w="1477107" h="2215661">
                  <a:moveTo>
                    <a:pt x="371534" y="617923"/>
                  </a:moveTo>
                  <a:lnTo>
                    <a:pt x="0" y="316523"/>
                  </a:lnTo>
                  <a:lnTo>
                    <a:pt x="0" y="1160584"/>
                  </a:lnTo>
                  <a:lnTo>
                    <a:pt x="371534" y="859184"/>
                  </a:lnTo>
                  <a:cubicBezTo>
                    <a:pt x="438862" y="804584"/>
                    <a:pt x="438862" y="672523"/>
                    <a:pt x="371534" y="617923"/>
                  </a:cubicBezTo>
                  <a:lnTo>
                    <a:pt x="0" y="316523"/>
                  </a:lnTo>
                  <a:lnTo>
                    <a:pt x="0" y="1160584"/>
                  </a:lnTo>
                  <a:lnTo>
                    <a:pt x="371534" y="859184"/>
                  </a:lnTo>
                  <a:cubicBezTo>
                    <a:pt x="438862" y="804584"/>
                    <a:pt x="438862" y="672523"/>
                    <a:pt x="371534" y="617923"/>
                  </a:cubicBezTo>
                  <a:close/>
                  <a:moveTo>
                    <a:pt x="342900" y="883187"/>
                  </a:moveTo>
                  <a:cubicBezTo>
                    <a:pt x="401914" y="1045053"/>
                    <a:pt x="557003" y="1160584"/>
                    <a:pt x="739052" y="1160584"/>
                  </a:cubicBezTo>
                  <a:cubicBezTo>
                    <a:pt x="971861" y="1160584"/>
                    <a:pt x="1160584" y="971637"/>
                    <a:pt x="1160584" y="738553"/>
                  </a:cubicBezTo>
                  <a:cubicBezTo>
                    <a:pt x="1160584" y="505469"/>
                    <a:pt x="971861" y="316523"/>
                    <a:pt x="739052" y="316523"/>
                  </a:cubicBezTo>
                  <a:cubicBezTo>
                    <a:pt x="557003" y="316523"/>
                    <a:pt x="401826" y="432053"/>
                    <a:pt x="342900" y="593920"/>
                  </a:cubicBezTo>
                  <a:moveTo>
                    <a:pt x="0" y="1371600"/>
                  </a:moveTo>
                  <a:lnTo>
                    <a:pt x="0" y="211015"/>
                  </a:lnTo>
                  <a:cubicBezTo>
                    <a:pt x="0" y="94517"/>
                    <a:pt x="94605" y="0"/>
                    <a:pt x="211015" y="0"/>
                  </a:cubicBezTo>
                  <a:lnTo>
                    <a:pt x="1266092" y="0"/>
                  </a:lnTo>
                  <a:cubicBezTo>
                    <a:pt x="1382590" y="0"/>
                    <a:pt x="1477107" y="94517"/>
                    <a:pt x="1477107" y="211015"/>
                  </a:cubicBezTo>
                  <a:lnTo>
                    <a:pt x="1477107" y="1371600"/>
                  </a:lnTo>
                  <a:moveTo>
                    <a:pt x="1477107" y="1371600"/>
                  </a:moveTo>
                  <a:lnTo>
                    <a:pt x="1477107" y="2215661"/>
                  </a:lnTo>
                  <a:moveTo>
                    <a:pt x="0" y="2215661"/>
                  </a:moveTo>
                  <a:lnTo>
                    <a:pt x="0" y="1371600"/>
                  </a:lnTo>
                </a:path>
              </a:pathLst>
            </a:custGeom>
            <a:noFill/>
            <a:ln w="13188">
              <a:solidFill>
                <a:srgbClr val="F4F4F4"/>
              </a:solidFill>
            </a:ln>
          </p:spPr>
          <p:txBody>
            <a:bodyPr rtlCol="0" anchor="ctr"/>
            <a:lstStyle/>
            <a:p>
              <a:pPr algn="ctr"/>
              <a:endParaRPr/>
            </a:p>
          </p:txBody>
        </p:sp>
      </p:grpSp>
      <p:grpSp>
        <p:nvGrpSpPr>
          <p:cNvPr id="7" name="Group 6">
            <a:extLst>
              <a:ext uri="{FF2B5EF4-FFF2-40B4-BE49-F238E27FC236}">
                <a16:creationId xmlns:a16="http://schemas.microsoft.com/office/drawing/2014/main" id="{A9ECD88C-0ADD-18BE-0385-E0FADFC235E9}"/>
              </a:ext>
            </a:extLst>
          </p:cNvPr>
          <p:cNvGrpSpPr/>
          <p:nvPr/>
        </p:nvGrpSpPr>
        <p:grpSpPr>
          <a:xfrm>
            <a:off x="2748403" y="1784838"/>
            <a:ext cx="1477107" cy="2215661"/>
            <a:chOff x="2426676" y="1055076"/>
            <a:chExt cx="1477107" cy="2215661"/>
          </a:xfrm>
        </p:grpSpPr>
        <p:sp>
          <p:nvSpPr>
            <p:cNvPr id="8" name="Rounded Rectangle 4">
              <a:extLst>
                <a:ext uri="{FF2B5EF4-FFF2-40B4-BE49-F238E27FC236}">
                  <a16:creationId xmlns:a16="http://schemas.microsoft.com/office/drawing/2014/main" id="{EBF31BFC-81FB-686D-37E3-A267FF41B704}"/>
                </a:ext>
              </a:extLst>
            </p:cNvPr>
            <p:cNvSpPr/>
            <p:nvPr/>
          </p:nvSpPr>
          <p:spPr>
            <a:xfrm>
              <a:off x="2426676" y="1055076"/>
              <a:ext cx="1477107" cy="2215661"/>
            </a:xfrm>
            <a:custGeom>
              <a:avLst/>
              <a:gdLst/>
              <a:ahLst/>
              <a:cxnLst/>
              <a:rect l="0" t="0" r="0" b="0"/>
              <a:pathLst>
                <a:path w="1477107" h="2215661">
                  <a:moveTo>
                    <a:pt x="211015" y="0"/>
                  </a:moveTo>
                  <a:lnTo>
                    <a:pt x="1266092" y="0"/>
                  </a:lnTo>
                  <a:cubicBezTo>
                    <a:pt x="1382590" y="0"/>
                    <a:pt x="1477107" y="94517"/>
                    <a:pt x="1477107" y="211015"/>
                  </a:cubicBezTo>
                  <a:lnTo>
                    <a:pt x="1477107" y="1371600"/>
                  </a:lnTo>
                  <a:lnTo>
                    <a:pt x="0" y="1371600"/>
                  </a:lnTo>
                  <a:lnTo>
                    <a:pt x="0" y="211015"/>
                  </a:lnTo>
                  <a:cubicBezTo>
                    <a:pt x="0" y="94517"/>
                    <a:pt x="94605" y="0"/>
                    <a:pt x="211015" y="0"/>
                  </a:cubicBezTo>
                  <a:close/>
                  <a:moveTo>
                    <a:pt x="1477107" y="2215661"/>
                  </a:moveTo>
                  <a:lnTo>
                    <a:pt x="0" y="2215661"/>
                  </a:lnTo>
                  <a:lnTo>
                    <a:pt x="0" y="1371600"/>
                  </a:lnTo>
                  <a:lnTo>
                    <a:pt x="1477107" y="1371600"/>
                  </a:ln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9" name="Rounded Rectangle 5">
              <a:extLst>
                <a:ext uri="{FF2B5EF4-FFF2-40B4-BE49-F238E27FC236}">
                  <a16:creationId xmlns:a16="http://schemas.microsoft.com/office/drawing/2014/main" id="{DEEDABB1-917B-A941-D0E9-1074F50CA9F8}"/>
                </a:ext>
              </a:extLst>
            </p:cNvPr>
            <p:cNvSpPr/>
            <p:nvPr/>
          </p:nvSpPr>
          <p:spPr>
            <a:xfrm>
              <a:off x="2426676" y="1055076"/>
              <a:ext cx="1477107" cy="2215661"/>
            </a:xfrm>
            <a:custGeom>
              <a:avLst/>
              <a:gdLst/>
              <a:ahLst/>
              <a:cxnLst/>
              <a:rect l="0" t="0" r="0" b="0"/>
              <a:pathLst>
                <a:path w="1477107" h="2215661">
                  <a:moveTo>
                    <a:pt x="371534" y="617923"/>
                  </a:moveTo>
                  <a:lnTo>
                    <a:pt x="0" y="316523"/>
                  </a:lnTo>
                  <a:lnTo>
                    <a:pt x="0" y="1160584"/>
                  </a:lnTo>
                  <a:lnTo>
                    <a:pt x="371534" y="859184"/>
                  </a:lnTo>
                  <a:cubicBezTo>
                    <a:pt x="438862" y="804584"/>
                    <a:pt x="438862" y="672523"/>
                    <a:pt x="371534" y="617923"/>
                  </a:cubicBezTo>
                  <a:lnTo>
                    <a:pt x="0" y="316523"/>
                  </a:lnTo>
                  <a:lnTo>
                    <a:pt x="0" y="1160584"/>
                  </a:lnTo>
                  <a:lnTo>
                    <a:pt x="371534" y="859184"/>
                  </a:lnTo>
                  <a:cubicBezTo>
                    <a:pt x="438862" y="804584"/>
                    <a:pt x="438862" y="672523"/>
                    <a:pt x="371534" y="617923"/>
                  </a:cubicBezTo>
                  <a:close/>
                  <a:moveTo>
                    <a:pt x="342900" y="883187"/>
                  </a:moveTo>
                  <a:cubicBezTo>
                    <a:pt x="401914" y="1045053"/>
                    <a:pt x="557003" y="1160584"/>
                    <a:pt x="739052" y="1160584"/>
                  </a:cubicBezTo>
                  <a:cubicBezTo>
                    <a:pt x="971861" y="1160584"/>
                    <a:pt x="1160584" y="971637"/>
                    <a:pt x="1160584" y="738553"/>
                  </a:cubicBezTo>
                  <a:cubicBezTo>
                    <a:pt x="1160584" y="505469"/>
                    <a:pt x="971861" y="316523"/>
                    <a:pt x="739052" y="316523"/>
                  </a:cubicBezTo>
                  <a:cubicBezTo>
                    <a:pt x="557003" y="316523"/>
                    <a:pt x="401826" y="432053"/>
                    <a:pt x="342900" y="593920"/>
                  </a:cubicBezTo>
                  <a:moveTo>
                    <a:pt x="0" y="1371600"/>
                  </a:moveTo>
                  <a:lnTo>
                    <a:pt x="0" y="211015"/>
                  </a:lnTo>
                  <a:cubicBezTo>
                    <a:pt x="0" y="94517"/>
                    <a:pt x="94605" y="0"/>
                    <a:pt x="211015" y="0"/>
                  </a:cubicBezTo>
                  <a:lnTo>
                    <a:pt x="1266092" y="0"/>
                  </a:lnTo>
                  <a:cubicBezTo>
                    <a:pt x="1382590" y="0"/>
                    <a:pt x="1477107" y="94517"/>
                    <a:pt x="1477107" y="211015"/>
                  </a:cubicBezTo>
                  <a:lnTo>
                    <a:pt x="1477107" y="1371600"/>
                  </a:lnTo>
                  <a:moveTo>
                    <a:pt x="1477107" y="1371600"/>
                  </a:moveTo>
                  <a:lnTo>
                    <a:pt x="1477107" y="2215661"/>
                  </a:lnTo>
                  <a:moveTo>
                    <a:pt x="0" y="2215661"/>
                  </a:moveTo>
                  <a:lnTo>
                    <a:pt x="0" y="1371600"/>
                  </a:lnTo>
                </a:path>
              </a:pathLst>
            </a:custGeom>
            <a:noFill/>
            <a:ln w="13188">
              <a:solidFill>
                <a:srgbClr val="F4F4F4"/>
              </a:solidFill>
            </a:ln>
          </p:spPr>
          <p:txBody>
            <a:bodyPr rtlCol="0" anchor="ctr"/>
            <a:lstStyle/>
            <a:p>
              <a:pPr algn="ctr"/>
              <a:endParaRPr/>
            </a:p>
          </p:txBody>
        </p:sp>
      </p:grpSp>
      <p:grpSp>
        <p:nvGrpSpPr>
          <p:cNvPr id="10" name="Group 9">
            <a:extLst>
              <a:ext uri="{FF2B5EF4-FFF2-40B4-BE49-F238E27FC236}">
                <a16:creationId xmlns:a16="http://schemas.microsoft.com/office/drawing/2014/main" id="{C0CDA191-B388-1916-99A9-62735D04E9FC}"/>
              </a:ext>
            </a:extLst>
          </p:cNvPr>
          <p:cNvGrpSpPr/>
          <p:nvPr/>
        </p:nvGrpSpPr>
        <p:grpSpPr>
          <a:xfrm>
            <a:off x="4647542" y="1784838"/>
            <a:ext cx="1477107" cy="2215661"/>
            <a:chOff x="4325815" y="1055076"/>
            <a:chExt cx="1477107" cy="2215661"/>
          </a:xfrm>
        </p:grpSpPr>
        <p:sp>
          <p:nvSpPr>
            <p:cNvPr id="11" name="Rounded Rectangle 7">
              <a:extLst>
                <a:ext uri="{FF2B5EF4-FFF2-40B4-BE49-F238E27FC236}">
                  <a16:creationId xmlns:a16="http://schemas.microsoft.com/office/drawing/2014/main" id="{96E76608-8C1B-89B3-36D0-3A2EE2DBA6E4}"/>
                </a:ext>
              </a:extLst>
            </p:cNvPr>
            <p:cNvSpPr/>
            <p:nvPr/>
          </p:nvSpPr>
          <p:spPr>
            <a:xfrm>
              <a:off x="4325815" y="1055076"/>
              <a:ext cx="1477107" cy="2215661"/>
            </a:xfrm>
            <a:custGeom>
              <a:avLst/>
              <a:gdLst/>
              <a:ahLst/>
              <a:cxnLst/>
              <a:rect l="0" t="0" r="0" b="0"/>
              <a:pathLst>
                <a:path w="1477107" h="2215661">
                  <a:moveTo>
                    <a:pt x="211015" y="0"/>
                  </a:moveTo>
                  <a:lnTo>
                    <a:pt x="1266092" y="0"/>
                  </a:lnTo>
                  <a:cubicBezTo>
                    <a:pt x="1382590" y="0"/>
                    <a:pt x="1477107" y="94517"/>
                    <a:pt x="1477107" y="211015"/>
                  </a:cubicBezTo>
                  <a:lnTo>
                    <a:pt x="1477107" y="1371600"/>
                  </a:lnTo>
                  <a:lnTo>
                    <a:pt x="0" y="1371600"/>
                  </a:lnTo>
                  <a:lnTo>
                    <a:pt x="0" y="211015"/>
                  </a:lnTo>
                  <a:cubicBezTo>
                    <a:pt x="0" y="94517"/>
                    <a:pt x="94605" y="0"/>
                    <a:pt x="211015" y="0"/>
                  </a:cubicBezTo>
                  <a:close/>
                  <a:moveTo>
                    <a:pt x="1477107" y="2215661"/>
                  </a:moveTo>
                  <a:lnTo>
                    <a:pt x="0" y="2215661"/>
                  </a:lnTo>
                  <a:lnTo>
                    <a:pt x="0" y="1371600"/>
                  </a:lnTo>
                  <a:lnTo>
                    <a:pt x="1477107" y="1371600"/>
                  </a:lnTo>
                  <a:close/>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12" name="Rounded Rectangle 8">
              <a:extLst>
                <a:ext uri="{FF2B5EF4-FFF2-40B4-BE49-F238E27FC236}">
                  <a16:creationId xmlns:a16="http://schemas.microsoft.com/office/drawing/2014/main" id="{815B6128-719D-7B54-6962-F00C1D2C3079}"/>
                </a:ext>
              </a:extLst>
            </p:cNvPr>
            <p:cNvSpPr/>
            <p:nvPr/>
          </p:nvSpPr>
          <p:spPr>
            <a:xfrm>
              <a:off x="4325815" y="1055076"/>
              <a:ext cx="1477107" cy="2215661"/>
            </a:xfrm>
            <a:custGeom>
              <a:avLst/>
              <a:gdLst/>
              <a:ahLst/>
              <a:cxnLst/>
              <a:rect l="0" t="0" r="0" b="0"/>
              <a:pathLst>
                <a:path w="1477107" h="2215661">
                  <a:moveTo>
                    <a:pt x="371534" y="617923"/>
                  </a:moveTo>
                  <a:lnTo>
                    <a:pt x="0" y="316523"/>
                  </a:lnTo>
                  <a:lnTo>
                    <a:pt x="0" y="1160584"/>
                  </a:lnTo>
                  <a:lnTo>
                    <a:pt x="371534" y="859184"/>
                  </a:lnTo>
                  <a:cubicBezTo>
                    <a:pt x="438862" y="804584"/>
                    <a:pt x="438862" y="672523"/>
                    <a:pt x="371534" y="617923"/>
                  </a:cubicBezTo>
                  <a:lnTo>
                    <a:pt x="0" y="316523"/>
                  </a:lnTo>
                  <a:lnTo>
                    <a:pt x="0" y="1160584"/>
                  </a:lnTo>
                  <a:lnTo>
                    <a:pt x="371534" y="859184"/>
                  </a:lnTo>
                  <a:cubicBezTo>
                    <a:pt x="438862" y="804584"/>
                    <a:pt x="438862" y="672523"/>
                    <a:pt x="371534" y="617923"/>
                  </a:cubicBezTo>
                  <a:close/>
                  <a:moveTo>
                    <a:pt x="342900" y="883187"/>
                  </a:moveTo>
                  <a:cubicBezTo>
                    <a:pt x="401914" y="1045053"/>
                    <a:pt x="557003" y="1160584"/>
                    <a:pt x="739052" y="1160584"/>
                  </a:cubicBezTo>
                  <a:cubicBezTo>
                    <a:pt x="971861" y="1160584"/>
                    <a:pt x="1160584" y="971637"/>
                    <a:pt x="1160584" y="738553"/>
                  </a:cubicBezTo>
                  <a:cubicBezTo>
                    <a:pt x="1160584" y="505469"/>
                    <a:pt x="971861" y="316523"/>
                    <a:pt x="739052" y="316523"/>
                  </a:cubicBezTo>
                  <a:cubicBezTo>
                    <a:pt x="557003" y="316523"/>
                    <a:pt x="401826" y="432053"/>
                    <a:pt x="342900" y="593920"/>
                  </a:cubicBezTo>
                  <a:moveTo>
                    <a:pt x="0" y="1371600"/>
                  </a:moveTo>
                  <a:lnTo>
                    <a:pt x="0" y="211015"/>
                  </a:lnTo>
                  <a:cubicBezTo>
                    <a:pt x="0" y="94517"/>
                    <a:pt x="94605" y="0"/>
                    <a:pt x="211015" y="0"/>
                  </a:cubicBezTo>
                  <a:lnTo>
                    <a:pt x="1266092" y="0"/>
                  </a:lnTo>
                  <a:cubicBezTo>
                    <a:pt x="1382590" y="0"/>
                    <a:pt x="1477107" y="94517"/>
                    <a:pt x="1477107" y="211015"/>
                  </a:cubicBezTo>
                  <a:lnTo>
                    <a:pt x="1477107" y="1371600"/>
                  </a:lnTo>
                  <a:moveTo>
                    <a:pt x="1477107" y="1371600"/>
                  </a:moveTo>
                  <a:lnTo>
                    <a:pt x="1477107" y="2215661"/>
                  </a:lnTo>
                  <a:moveTo>
                    <a:pt x="0" y="2215661"/>
                  </a:moveTo>
                  <a:lnTo>
                    <a:pt x="0" y="1371600"/>
                  </a:lnTo>
                </a:path>
              </a:pathLst>
            </a:custGeom>
            <a:noFill/>
            <a:ln w="13188">
              <a:solidFill>
                <a:srgbClr val="F4F4F4"/>
              </a:solidFill>
            </a:ln>
          </p:spPr>
          <p:txBody>
            <a:bodyPr rtlCol="0" anchor="ctr"/>
            <a:lstStyle/>
            <a:p>
              <a:pPr algn="ctr"/>
              <a:endParaRPr/>
            </a:p>
          </p:txBody>
        </p:sp>
      </p:grpSp>
      <p:grpSp>
        <p:nvGrpSpPr>
          <p:cNvPr id="13" name="Group 12">
            <a:extLst>
              <a:ext uri="{FF2B5EF4-FFF2-40B4-BE49-F238E27FC236}">
                <a16:creationId xmlns:a16="http://schemas.microsoft.com/office/drawing/2014/main" id="{066288BD-E56B-7B4B-2B31-3CD3BF7731FD}"/>
              </a:ext>
            </a:extLst>
          </p:cNvPr>
          <p:cNvGrpSpPr/>
          <p:nvPr/>
        </p:nvGrpSpPr>
        <p:grpSpPr>
          <a:xfrm>
            <a:off x="6546680" y="1784838"/>
            <a:ext cx="1477107" cy="2215661"/>
            <a:chOff x="6224953" y="1055076"/>
            <a:chExt cx="1477107" cy="2215661"/>
          </a:xfrm>
        </p:grpSpPr>
        <p:sp>
          <p:nvSpPr>
            <p:cNvPr id="14" name="Rounded Rectangle 10">
              <a:extLst>
                <a:ext uri="{FF2B5EF4-FFF2-40B4-BE49-F238E27FC236}">
                  <a16:creationId xmlns:a16="http://schemas.microsoft.com/office/drawing/2014/main" id="{E9F3278C-FC9D-7E75-EA49-C89E43375FD9}"/>
                </a:ext>
              </a:extLst>
            </p:cNvPr>
            <p:cNvSpPr/>
            <p:nvPr/>
          </p:nvSpPr>
          <p:spPr>
            <a:xfrm>
              <a:off x="6224953" y="1055076"/>
              <a:ext cx="1477107" cy="2215661"/>
            </a:xfrm>
            <a:custGeom>
              <a:avLst/>
              <a:gdLst/>
              <a:ahLst/>
              <a:cxnLst/>
              <a:rect l="0" t="0" r="0" b="0"/>
              <a:pathLst>
                <a:path w="1477107" h="2215661">
                  <a:moveTo>
                    <a:pt x="211015" y="0"/>
                  </a:moveTo>
                  <a:lnTo>
                    <a:pt x="1266092" y="0"/>
                  </a:lnTo>
                  <a:cubicBezTo>
                    <a:pt x="1382590" y="0"/>
                    <a:pt x="1477107" y="94517"/>
                    <a:pt x="1477107" y="211015"/>
                  </a:cubicBezTo>
                  <a:lnTo>
                    <a:pt x="1477107" y="1371600"/>
                  </a:lnTo>
                  <a:lnTo>
                    <a:pt x="0" y="1371600"/>
                  </a:lnTo>
                  <a:lnTo>
                    <a:pt x="0" y="211015"/>
                  </a:lnTo>
                  <a:cubicBezTo>
                    <a:pt x="0" y="94517"/>
                    <a:pt x="94605" y="0"/>
                    <a:pt x="211015" y="0"/>
                  </a:cubicBezTo>
                  <a:close/>
                  <a:moveTo>
                    <a:pt x="1477107" y="2215661"/>
                  </a:moveTo>
                  <a:lnTo>
                    <a:pt x="0" y="2215661"/>
                  </a:lnTo>
                  <a:lnTo>
                    <a:pt x="0" y="1371600"/>
                  </a:lnTo>
                  <a:lnTo>
                    <a:pt x="1477107" y="1371600"/>
                  </a:lnTo>
                  <a:close/>
                </a:path>
              </a:pathLst>
            </a:custGeom>
            <a:gradFill rotWithShape="1">
              <a:gsLst>
                <a:gs pos="0">
                  <a:srgbClr val="DD57A8"/>
                </a:gs>
                <a:gs pos="100000">
                  <a:srgbClr val="BF4A90"/>
                </a:gs>
              </a:gsLst>
              <a:lin ang="5400000" scaled="1"/>
            </a:gradFill>
            <a:ln>
              <a:noFill/>
            </a:ln>
          </p:spPr>
          <p:txBody>
            <a:bodyPr rtlCol="0" anchor="ctr"/>
            <a:lstStyle/>
            <a:p>
              <a:pPr algn="ctr"/>
              <a:endParaRPr/>
            </a:p>
          </p:txBody>
        </p:sp>
        <p:sp>
          <p:nvSpPr>
            <p:cNvPr id="15" name="Rounded Rectangle 11">
              <a:extLst>
                <a:ext uri="{FF2B5EF4-FFF2-40B4-BE49-F238E27FC236}">
                  <a16:creationId xmlns:a16="http://schemas.microsoft.com/office/drawing/2014/main" id="{BCFBF147-8651-C415-C22F-5B8A7CE2D2D5}"/>
                </a:ext>
              </a:extLst>
            </p:cNvPr>
            <p:cNvSpPr/>
            <p:nvPr/>
          </p:nvSpPr>
          <p:spPr>
            <a:xfrm>
              <a:off x="6224953" y="1055076"/>
              <a:ext cx="1477107" cy="2215661"/>
            </a:xfrm>
            <a:custGeom>
              <a:avLst/>
              <a:gdLst/>
              <a:ahLst/>
              <a:cxnLst/>
              <a:rect l="0" t="0" r="0" b="0"/>
              <a:pathLst>
                <a:path w="1477107" h="2215661">
                  <a:moveTo>
                    <a:pt x="371534" y="617923"/>
                  </a:moveTo>
                  <a:lnTo>
                    <a:pt x="0" y="316523"/>
                  </a:lnTo>
                  <a:lnTo>
                    <a:pt x="0" y="1160584"/>
                  </a:lnTo>
                  <a:lnTo>
                    <a:pt x="371534" y="859184"/>
                  </a:lnTo>
                  <a:cubicBezTo>
                    <a:pt x="438862" y="804584"/>
                    <a:pt x="438862" y="672523"/>
                    <a:pt x="371534" y="617923"/>
                  </a:cubicBezTo>
                  <a:lnTo>
                    <a:pt x="0" y="316523"/>
                  </a:lnTo>
                  <a:lnTo>
                    <a:pt x="0" y="1160584"/>
                  </a:lnTo>
                  <a:lnTo>
                    <a:pt x="371534" y="859184"/>
                  </a:lnTo>
                  <a:cubicBezTo>
                    <a:pt x="438862" y="804584"/>
                    <a:pt x="438862" y="672523"/>
                    <a:pt x="371534" y="617923"/>
                  </a:cubicBezTo>
                  <a:close/>
                  <a:moveTo>
                    <a:pt x="342900" y="883187"/>
                  </a:moveTo>
                  <a:cubicBezTo>
                    <a:pt x="401914" y="1045053"/>
                    <a:pt x="557003" y="1160584"/>
                    <a:pt x="739052" y="1160584"/>
                  </a:cubicBezTo>
                  <a:cubicBezTo>
                    <a:pt x="971861" y="1160584"/>
                    <a:pt x="1160584" y="971637"/>
                    <a:pt x="1160584" y="738553"/>
                  </a:cubicBezTo>
                  <a:cubicBezTo>
                    <a:pt x="1160584" y="505469"/>
                    <a:pt x="971861" y="316523"/>
                    <a:pt x="739052" y="316523"/>
                  </a:cubicBezTo>
                  <a:cubicBezTo>
                    <a:pt x="557003" y="316523"/>
                    <a:pt x="401826" y="432053"/>
                    <a:pt x="342900" y="593920"/>
                  </a:cubicBezTo>
                  <a:moveTo>
                    <a:pt x="0" y="1371600"/>
                  </a:moveTo>
                  <a:lnTo>
                    <a:pt x="0" y="211015"/>
                  </a:lnTo>
                  <a:cubicBezTo>
                    <a:pt x="0" y="94517"/>
                    <a:pt x="94605" y="0"/>
                    <a:pt x="211015" y="0"/>
                  </a:cubicBezTo>
                  <a:lnTo>
                    <a:pt x="1266092" y="0"/>
                  </a:lnTo>
                  <a:cubicBezTo>
                    <a:pt x="1382590" y="0"/>
                    <a:pt x="1477107" y="94517"/>
                    <a:pt x="1477107" y="211015"/>
                  </a:cubicBezTo>
                  <a:lnTo>
                    <a:pt x="1477107" y="1371600"/>
                  </a:lnTo>
                  <a:moveTo>
                    <a:pt x="1477107" y="1371600"/>
                  </a:moveTo>
                  <a:lnTo>
                    <a:pt x="1477107" y="2215661"/>
                  </a:lnTo>
                  <a:moveTo>
                    <a:pt x="0" y="2215661"/>
                  </a:moveTo>
                  <a:lnTo>
                    <a:pt x="0" y="1371600"/>
                  </a:lnTo>
                </a:path>
              </a:pathLst>
            </a:custGeom>
            <a:noFill/>
            <a:ln w="13188">
              <a:solidFill>
                <a:srgbClr val="F4F4F4"/>
              </a:solidFill>
            </a:ln>
          </p:spPr>
          <p:txBody>
            <a:bodyPr rtlCol="0" anchor="ctr"/>
            <a:lstStyle/>
            <a:p>
              <a:pPr algn="ctr"/>
              <a:endParaRPr/>
            </a:p>
          </p:txBody>
        </p:sp>
      </p:grpSp>
      <p:grpSp>
        <p:nvGrpSpPr>
          <p:cNvPr id="16" name="Group 15">
            <a:extLst>
              <a:ext uri="{FF2B5EF4-FFF2-40B4-BE49-F238E27FC236}">
                <a16:creationId xmlns:a16="http://schemas.microsoft.com/office/drawing/2014/main" id="{C9891D43-EF36-F658-7EFD-D3710BB442E3}"/>
              </a:ext>
            </a:extLst>
          </p:cNvPr>
          <p:cNvGrpSpPr/>
          <p:nvPr/>
        </p:nvGrpSpPr>
        <p:grpSpPr>
          <a:xfrm>
            <a:off x="849265" y="4000500"/>
            <a:ext cx="1477120" cy="1055076"/>
            <a:chOff x="527538" y="3270738"/>
            <a:chExt cx="1477120" cy="1055076"/>
          </a:xfrm>
        </p:grpSpPr>
        <p:sp>
          <p:nvSpPr>
            <p:cNvPr id="17" name="Rounded Rectangle 13">
              <a:extLst>
                <a:ext uri="{FF2B5EF4-FFF2-40B4-BE49-F238E27FC236}">
                  <a16:creationId xmlns:a16="http://schemas.microsoft.com/office/drawing/2014/main" id="{35B010B2-3DA1-7614-02F3-B2E1AE11CDD8}"/>
                </a:ext>
              </a:extLst>
            </p:cNvPr>
            <p:cNvSpPr/>
            <p:nvPr/>
          </p:nvSpPr>
          <p:spPr>
            <a:xfrm>
              <a:off x="527538" y="3270738"/>
              <a:ext cx="1477120" cy="1055075"/>
            </a:xfrm>
            <a:custGeom>
              <a:avLst/>
              <a:gdLst/>
              <a:ahLst/>
              <a:cxnLst/>
              <a:rect l="0" t="0" r="0" b="0"/>
              <a:pathLst>
                <a:path w="1477120" h="1055075">
                  <a:moveTo>
                    <a:pt x="0" y="0"/>
                  </a:moveTo>
                  <a:lnTo>
                    <a:pt x="1477107" y="0"/>
                  </a:lnTo>
                  <a:lnTo>
                    <a:pt x="1477107" y="527538"/>
                  </a:lnTo>
                  <a:lnTo>
                    <a:pt x="0" y="527538"/>
                  </a:lnTo>
                  <a:close/>
                  <a:moveTo>
                    <a:pt x="1477120" y="527536"/>
                  </a:moveTo>
                  <a:lnTo>
                    <a:pt x="1477120" y="633044"/>
                  </a:lnTo>
                  <a:cubicBezTo>
                    <a:pt x="1477120" y="749396"/>
                    <a:pt x="1382608" y="844059"/>
                    <a:pt x="1266116" y="844059"/>
                  </a:cubicBezTo>
                  <a:lnTo>
                    <a:pt x="949613" y="844059"/>
                  </a:lnTo>
                  <a:lnTo>
                    <a:pt x="738553" y="1055075"/>
                  </a:lnTo>
                  <a:lnTo>
                    <a:pt x="527538" y="844058"/>
                  </a:lnTo>
                  <a:lnTo>
                    <a:pt x="211015" y="844058"/>
                  </a:lnTo>
                  <a:cubicBezTo>
                    <a:pt x="94524" y="844058"/>
                    <a:pt x="0" y="749395"/>
                    <a:pt x="0" y="633042"/>
                  </a:cubicBezTo>
                  <a:lnTo>
                    <a:pt x="0" y="527538"/>
                  </a:ln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18" name="Rounded Rectangle 14">
              <a:extLst>
                <a:ext uri="{FF2B5EF4-FFF2-40B4-BE49-F238E27FC236}">
                  <a16:creationId xmlns:a16="http://schemas.microsoft.com/office/drawing/2014/main" id="{76B5FD3F-DE84-B024-BF9D-4F485390C4B0}"/>
                </a:ext>
              </a:extLst>
            </p:cNvPr>
            <p:cNvSpPr/>
            <p:nvPr/>
          </p:nvSpPr>
          <p:spPr>
            <a:xfrm>
              <a:off x="527538" y="3270738"/>
              <a:ext cx="1477107" cy="1055076"/>
            </a:xfrm>
            <a:custGeom>
              <a:avLst/>
              <a:gdLst/>
              <a:ahLst/>
              <a:cxnLst/>
              <a:rect l="0" t="0" r="0" b="0"/>
              <a:pathLst>
                <a:path w="1477107" h="1055076">
                  <a:moveTo>
                    <a:pt x="0" y="527538"/>
                  </a:moveTo>
                  <a:lnTo>
                    <a:pt x="0" y="0"/>
                  </a:lnTo>
                  <a:lnTo>
                    <a:pt x="1477107" y="0"/>
                  </a:lnTo>
                  <a:lnTo>
                    <a:pt x="1477107" y="527538"/>
                  </a:lnTo>
                  <a:moveTo>
                    <a:pt x="1477107" y="527538"/>
                  </a:moveTo>
                  <a:lnTo>
                    <a:pt x="1477107" y="633046"/>
                  </a:lnTo>
                  <a:cubicBezTo>
                    <a:pt x="1477107" y="749399"/>
                    <a:pt x="1382595" y="844061"/>
                    <a:pt x="1266104" y="844061"/>
                  </a:cubicBezTo>
                  <a:lnTo>
                    <a:pt x="949600" y="844061"/>
                  </a:lnTo>
                  <a:lnTo>
                    <a:pt x="738773" y="1055076"/>
                  </a:lnTo>
                  <a:lnTo>
                    <a:pt x="527946" y="844061"/>
                  </a:lnTo>
                  <a:lnTo>
                    <a:pt x="211003" y="844061"/>
                  </a:lnTo>
                  <a:cubicBezTo>
                    <a:pt x="94512" y="844061"/>
                    <a:pt x="0" y="749399"/>
                    <a:pt x="0" y="633046"/>
                  </a:cubicBezTo>
                  <a:lnTo>
                    <a:pt x="0" y="527538"/>
                  </a:lnTo>
                </a:path>
              </a:pathLst>
            </a:custGeom>
            <a:noFill/>
            <a:ln w="13188">
              <a:solidFill>
                <a:srgbClr val="F4F4F4"/>
              </a:solidFill>
            </a:ln>
          </p:spPr>
          <p:txBody>
            <a:bodyPr rtlCol="0" anchor="ctr"/>
            <a:lstStyle/>
            <a:p>
              <a:pPr algn="ctr"/>
              <a:endParaRPr/>
            </a:p>
          </p:txBody>
        </p:sp>
      </p:grpSp>
      <p:grpSp>
        <p:nvGrpSpPr>
          <p:cNvPr id="19" name="Group 18">
            <a:extLst>
              <a:ext uri="{FF2B5EF4-FFF2-40B4-BE49-F238E27FC236}">
                <a16:creationId xmlns:a16="http://schemas.microsoft.com/office/drawing/2014/main" id="{420540F7-C1CD-3299-4B5D-2EBEF3F1B47E}"/>
              </a:ext>
            </a:extLst>
          </p:cNvPr>
          <p:cNvGrpSpPr/>
          <p:nvPr/>
        </p:nvGrpSpPr>
        <p:grpSpPr>
          <a:xfrm>
            <a:off x="2748403" y="4000500"/>
            <a:ext cx="1477120" cy="1055076"/>
            <a:chOff x="2426676" y="3270738"/>
            <a:chExt cx="1477120" cy="1055076"/>
          </a:xfrm>
        </p:grpSpPr>
        <p:sp>
          <p:nvSpPr>
            <p:cNvPr id="20" name="Rounded Rectangle 16">
              <a:extLst>
                <a:ext uri="{FF2B5EF4-FFF2-40B4-BE49-F238E27FC236}">
                  <a16:creationId xmlns:a16="http://schemas.microsoft.com/office/drawing/2014/main" id="{2820469B-B8E4-C62C-25CD-DE06F54558FE}"/>
                </a:ext>
              </a:extLst>
            </p:cNvPr>
            <p:cNvSpPr/>
            <p:nvPr/>
          </p:nvSpPr>
          <p:spPr>
            <a:xfrm>
              <a:off x="2426676" y="3270738"/>
              <a:ext cx="1477120" cy="1055075"/>
            </a:xfrm>
            <a:custGeom>
              <a:avLst/>
              <a:gdLst/>
              <a:ahLst/>
              <a:cxnLst/>
              <a:rect l="0" t="0" r="0" b="0"/>
              <a:pathLst>
                <a:path w="1477120" h="1055075">
                  <a:moveTo>
                    <a:pt x="0" y="0"/>
                  </a:moveTo>
                  <a:lnTo>
                    <a:pt x="1477107" y="0"/>
                  </a:lnTo>
                  <a:lnTo>
                    <a:pt x="1477107" y="527538"/>
                  </a:lnTo>
                  <a:lnTo>
                    <a:pt x="0" y="527538"/>
                  </a:lnTo>
                  <a:close/>
                  <a:moveTo>
                    <a:pt x="1477120" y="527536"/>
                  </a:moveTo>
                  <a:lnTo>
                    <a:pt x="1477120" y="633044"/>
                  </a:lnTo>
                  <a:cubicBezTo>
                    <a:pt x="1477120" y="749396"/>
                    <a:pt x="1382608" y="844059"/>
                    <a:pt x="1266116" y="844059"/>
                  </a:cubicBezTo>
                  <a:lnTo>
                    <a:pt x="949613" y="844059"/>
                  </a:lnTo>
                  <a:lnTo>
                    <a:pt x="738553" y="1055075"/>
                  </a:lnTo>
                  <a:lnTo>
                    <a:pt x="527538" y="844058"/>
                  </a:lnTo>
                  <a:lnTo>
                    <a:pt x="211015" y="844058"/>
                  </a:lnTo>
                  <a:cubicBezTo>
                    <a:pt x="94524" y="844058"/>
                    <a:pt x="0" y="749395"/>
                    <a:pt x="0" y="633042"/>
                  </a:cubicBezTo>
                  <a:lnTo>
                    <a:pt x="0" y="527538"/>
                  </a:ln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21" name="Rounded Rectangle 17">
              <a:extLst>
                <a:ext uri="{FF2B5EF4-FFF2-40B4-BE49-F238E27FC236}">
                  <a16:creationId xmlns:a16="http://schemas.microsoft.com/office/drawing/2014/main" id="{FDB49B4F-2F1A-3C70-CC13-75B4E6311FED}"/>
                </a:ext>
              </a:extLst>
            </p:cNvPr>
            <p:cNvSpPr/>
            <p:nvPr/>
          </p:nvSpPr>
          <p:spPr>
            <a:xfrm>
              <a:off x="2426676" y="3270738"/>
              <a:ext cx="1477107" cy="1055076"/>
            </a:xfrm>
            <a:custGeom>
              <a:avLst/>
              <a:gdLst/>
              <a:ahLst/>
              <a:cxnLst/>
              <a:rect l="0" t="0" r="0" b="0"/>
              <a:pathLst>
                <a:path w="1477107" h="1055076">
                  <a:moveTo>
                    <a:pt x="0" y="527538"/>
                  </a:moveTo>
                  <a:lnTo>
                    <a:pt x="0" y="0"/>
                  </a:lnTo>
                  <a:lnTo>
                    <a:pt x="1477107" y="0"/>
                  </a:lnTo>
                  <a:lnTo>
                    <a:pt x="1477107" y="527538"/>
                  </a:lnTo>
                  <a:moveTo>
                    <a:pt x="1477107" y="527538"/>
                  </a:moveTo>
                  <a:lnTo>
                    <a:pt x="1477107" y="633046"/>
                  </a:lnTo>
                  <a:cubicBezTo>
                    <a:pt x="1477107" y="749399"/>
                    <a:pt x="1382595" y="844061"/>
                    <a:pt x="1266104" y="844061"/>
                  </a:cubicBezTo>
                  <a:lnTo>
                    <a:pt x="949600" y="844061"/>
                  </a:lnTo>
                  <a:lnTo>
                    <a:pt x="738773" y="1055076"/>
                  </a:lnTo>
                  <a:lnTo>
                    <a:pt x="527946" y="844061"/>
                  </a:lnTo>
                  <a:lnTo>
                    <a:pt x="211003" y="844061"/>
                  </a:lnTo>
                  <a:cubicBezTo>
                    <a:pt x="94512" y="844061"/>
                    <a:pt x="0" y="749399"/>
                    <a:pt x="0" y="633046"/>
                  </a:cubicBezTo>
                  <a:lnTo>
                    <a:pt x="0" y="527538"/>
                  </a:lnTo>
                </a:path>
              </a:pathLst>
            </a:custGeom>
            <a:noFill/>
            <a:ln w="13188">
              <a:solidFill>
                <a:srgbClr val="F4F4F4"/>
              </a:solidFill>
            </a:ln>
          </p:spPr>
          <p:txBody>
            <a:bodyPr rtlCol="0" anchor="ctr"/>
            <a:lstStyle/>
            <a:p>
              <a:pPr algn="ctr"/>
              <a:endParaRPr/>
            </a:p>
          </p:txBody>
        </p:sp>
      </p:grpSp>
      <p:grpSp>
        <p:nvGrpSpPr>
          <p:cNvPr id="22" name="Group 21">
            <a:extLst>
              <a:ext uri="{FF2B5EF4-FFF2-40B4-BE49-F238E27FC236}">
                <a16:creationId xmlns:a16="http://schemas.microsoft.com/office/drawing/2014/main" id="{9B9BD4D0-2E4C-36F0-B6A7-05E3C1541EF2}"/>
              </a:ext>
            </a:extLst>
          </p:cNvPr>
          <p:cNvGrpSpPr/>
          <p:nvPr/>
        </p:nvGrpSpPr>
        <p:grpSpPr>
          <a:xfrm>
            <a:off x="4647542" y="4000500"/>
            <a:ext cx="1477120" cy="1055076"/>
            <a:chOff x="4325815" y="3270738"/>
            <a:chExt cx="1477120" cy="1055076"/>
          </a:xfrm>
        </p:grpSpPr>
        <p:sp>
          <p:nvSpPr>
            <p:cNvPr id="23" name="Rounded Rectangle 19">
              <a:extLst>
                <a:ext uri="{FF2B5EF4-FFF2-40B4-BE49-F238E27FC236}">
                  <a16:creationId xmlns:a16="http://schemas.microsoft.com/office/drawing/2014/main" id="{DCAD4A92-021F-12E9-585D-9569CFC9876F}"/>
                </a:ext>
              </a:extLst>
            </p:cNvPr>
            <p:cNvSpPr/>
            <p:nvPr/>
          </p:nvSpPr>
          <p:spPr>
            <a:xfrm>
              <a:off x="4325815" y="3270738"/>
              <a:ext cx="1477120" cy="1055075"/>
            </a:xfrm>
            <a:custGeom>
              <a:avLst/>
              <a:gdLst/>
              <a:ahLst/>
              <a:cxnLst/>
              <a:rect l="0" t="0" r="0" b="0"/>
              <a:pathLst>
                <a:path w="1477120" h="1055075">
                  <a:moveTo>
                    <a:pt x="0" y="0"/>
                  </a:moveTo>
                  <a:lnTo>
                    <a:pt x="1477107" y="0"/>
                  </a:lnTo>
                  <a:lnTo>
                    <a:pt x="1477107" y="527538"/>
                  </a:lnTo>
                  <a:lnTo>
                    <a:pt x="0" y="527538"/>
                  </a:lnTo>
                  <a:close/>
                  <a:moveTo>
                    <a:pt x="1477120" y="527536"/>
                  </a:moveTo>
                  <a:lnTo>
                    <a:pt x="1477120" y="633044"/>
                  </a:lnTo>
                  <a:cubicBezTo>
                    <a:pt x="1477120" y="749396"/>
                    <a:pt x="1382608" y="844059"/>
                    <a:pt x="1266116" y="844059"/>
                  </a:cubicBezTo>
                  <a:lnTo>
                    <a:pt x="949613" y="844059"/>
                  </a:lnTo>
                  <a:lnTo>
                    <a:pt x="738553" y="1055075"/>
                  </a:lnTo>
                  <a:lnTo>
                    <a:pt x="527538" y="844058"/>
                  </a:lnTo>
                  <a:lnTo>
                    <a:pt x="211015" y="844058"/>
                  </a:lnTo>
                  <a:cubicBezTo>
                    <a:pt x="94524" y="844058"/>
                    <a:pt x="0" y="749395"/>
                    <a:pt x="0" y="633042"/>
                  </a:cubicBezTo>
                  <a:lnTo>
                    <a:pt x="0" y="527538"/>
                  </a:lnTo>
                  <a:close/>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24" name="Rounded Rectangle 20">
              <a:extLst>
                <a:ext uri="{FF2B5EF4-FFF2-40B4-BE49-F238E27FC236}">
                  <a16:creationId xmlns:a16="http://schemas.microsoft.com/office/drawing/2014/main" id="{9D63F311-041A-D389-2AB8-6762FDF6F300}"/>
                </a:ext>
              </a:extLst>
            </p:cNvPr>
            <p:cNvSpPr/>
            <p:nvPr/>
          </p:nvSpPr>
          <p:spPr>
            <a:xfrm>
              <a:off x="4325815" y="3270738"/>
              <a:ext cx="1477107" cy="1055076"/>
            </a:xfrm>
            <a:custGeom>
              <a:avLst/>
              <a:gdLst/>
              <a:ahLst/>
              <a:cxnLst/>
              <a:rect l="0" t="0" r="0" b="0"/>
              <a:pathLst>
                <a:path w="1477107" h="1055076">
                  <a:moveTo>
                    <a:pt x="0" y="527538"/>
                  </a:moveTo>
                  <a:lnTo>
                    <a:pt x="0" y="0"/>
                  </a:lnTo>
                  <a:lnTo>
                    <a:pt x="1477107" y="0"/>
                  </a:lnTo>
                  <a:lnTo>
                    <a:pt x="1477107" y="527538"/>
                  </a:lnTo>
                  <a:moveTo>
                    <a:pt x="1477107" y="527538"/>
                  </a:moveTo>
                  <a:lnTo>
                    <a:pt x="1477107" y="633046"/>
                  </a:lnTo>
                  <a:cubicBezTo>
                    <a:pt x="1477107" y="749399"/>
                    <a:pt x="1382595" y="844061"/>
                    <a:pt x="1266104" y="844061"/>
                  </a:cubicBezTo>
                  <a:lnTo>
                    <a:pt x="949600" y="844061"/>
                  </a:lnTo>
                  <a:lnTo>
                    <a:pt x="738773" y="1055076"/>
                  </a:lnTo>
                  <a:lnTo>
                    <a:pt x="527946" y="844061"/>
                  </a:lnTo>
                  <a:lnTo>
                    <a:pt x="211003" y="844061"/>
                  </a:lnTo>
                  <a:cubicBezTo>
                    <a:pt x="94512" y="844061"/>
                    <a:pt x="0" y="749399"/>
                    <a:pt x="0" y="633046"/>
                  </a:cubicBezTo>
                  <a:lnTo>
                    <a:pt x="0" y="527538"/>
                  </a:lnTo>
                </a:path>
              </a:pathLst>
            </a:custGeom>
            <a:noFill/>
            <a:ln w="13188">
              <a:solidFill>
                <a:srgbClr val="F4F4F4"/>
              </a:solidFill>
            </a:ln>
          </p:spPr>
          <p:txBody>
            <a:bodyPr rtlCol="0" anchor="ctr"/>
            <a:lstStyle/>
            <a:p>
              <a:pPr algn="ctr"/>
              <a:endParaRPr/>
            </a:p>
          </p:txBody>
        </p:sp>
      </p:grpSp>
      <p:grpSp>
        <p:nvGrpSpPr>
          <p:cNvPr id="25" name="Group 24">
            <a:extLst>
              <a:ext uri="{FF2B5EF4-FFF2-40B4-BE49-F238E27FC236}">
                <a16:creationId xmlns:a16="http://schemas.microsoft.com/office/drawing/2014/main" id="{0D7550E7-E2C2-120D-77A6-8F4D2D93DDDA}"/>
              </a:ext>
            </a:extLst>
          </p:cNvPr>
          <p:cNvGrpSpPr/>
          <p:nvPr/>
        </p:nvGrpSpPr>
        <p:grpSpPr>
          <a:xfrm>
            <a:off x="6546680" y="4000500"/>
            <a:ext cx="1477120" cy="1055076"/>
            <a:chOff x="6224953" y="3270738"/>
            <a:chExt cx="1477120" cy="1055076"/>
          </a:xfrm>
        </p:grpSpPr>
        <p:sp>
          <p:nvSpPr>
            <p:cNvPr id="26" name="Rounded Rectangle 22">
              <a:extLst>
                <a:ext uri="{FF2B5EF4-FFF2-40B4-BE49-F238E27FC236}">
                  <a16:creationId xmlns:a16="http://schemas.microsoft.com/office/drawing/2014/main" id="{E54E523A-443C-F5D4-2A7B-13BC37FD55C7}"/>
                </a:ext>
              </a:extLst>
            </p:cNvPr>
            <p:cNvSpPr/>
            <p:nvPr/>
          </p:nvSpPr>
          <p:spPr>
            <a:xfrm>
              <a:off x="6224953" y="3270738"/>
              <a:ext cx="1477120" cy="1055075"/>
            </a:xfrm>
            <a:custGeom>
              <a:avLst/>
              <a:gdLst/>
              <a:ahLst/>
              <a:cxnLst/>
              <a:rect l="0" t="0" r="0" b="0"/>
              <a:pathLst>
                <a:path w="1477120" h="1055075">
                  <a:moveTo>
                    <a:pt x="0" y="0"/>
                  </a:moveTo>
                  <a:lnTo>
                    <a:pt x="1477107" y="0"/>
                  </a:lnTo>
                  <a:lnTo>
                    <a:pt x="1477107" y="527538"/>
                  </a:lnTo>
                  <a:lnTo>
                    <a:pt x="0" y="527538"/>
                  </a:lnTo>
                  <a:close/>
                  <a:moveTo>
                    <a:pt x="1477120" y="527536"/>
                  </a:moveTo>
                  <a:lnTo>
                    <a:pt x="1477120" y="633044"/>
                  </a:lnTo>
                  <a:cubicBezTo>
                    <a:pt x="1477120" y="749396"/>
                    <a:pt x="1382608" y="844059"/>
                    <a:pt x="1266116" y="844059"/>
                  </a:cubicBezTo>
                  <a:lnTo>
                    <a:pt x="949613" y="844059"/>
                  </a:lnTo>
                  <a:lnTo>
                    <a:pt x="738553" y="1055075"/>
                  </a:lnTo>
                  <a:lnTo>
                    <a:pt x="527538" y="844058"/>
                  </a:lnTo>
                  <a:lnTo>
                    <a:pt x="211015" y="844058"/>
                  </a:lnTo>
                  <a:cubicBezTo>
                    <a:pt x="94524" y="844058"/>
                    <a:pt x="0" y="749395"/>
                    <a:pt x="0" y="633042"/>
                  </a:cubicBezTo>
                  <a:lnTo>
                    <a:pt x="0" y="527538"/>
                  </a:lnTo>
                  <a:close/>
                </a:path>
              </a:pathLst>
            </a:custGeom>
            <a:gradFill rotWithShape="1">
              <a:gsLst>
                <a:gs pos="0">
                  <a:srgbClr val="DD57A8"/>
                </a:gs>
                <a:gs pos="100000">
                  <a:srgbClr val="BF4A90"/>
                </a:gs>
              </a:gsLst>
              <a:lin ang="5400000" scaled="1"/>
            </a:gradFill>
            <a:ln>
              <a:noFill/>
            </a:ln>
          </p:spPr>
          <p:txBody>
            <a:bodyPr rtlCol="0" anchor="ctr"/>
            <a:lstStyle/>
            <a:p>
              <a:pPr algn="ctr"/>
              <a:endParaRPr/>
            </a:p>
          </p:txBody>
        </p:sp>
        <p:sp>
          <p:nvSpPr>
            <p:cNvPr id="27" name="Rounded Rectangle 23">
              <a:extLst>
                <a:ext uri="{FF2B5EF4-FFF2-40B4-BE49-F238E27FC236}">
                  <a16:creationId xmlns:a16="http://schemas.microsoft.com/office/drawing/2014/main" id="{DAF9D122-BBBC-85A8-1C3D-DF906238FCC7}"/>
                </a:ext>
              </a:extLst>
            </p:cNvPr>
            <p:cNvSpPr/>
            <p:nvPr/>
          </p:nvSpPr>
          <p:spPr>
            <a:xfrm>
              <a:off x="6224953" y="3270738"/>
              <a:ext cx="1477107" cy="1055076"/>
            </a:xfrm>
            <a:custGeom>
              <a:avLst/>
              <a:gdLst/>
              <a:ahLst/>
              <a:cxnLst/>
              <a:rect l="0" t="0" r="0" b="0"/>
              <a:pathLst>
                <a:path w="1477107" h="1055076">
                  <a:moveTo>
                    <a:pt x="0" y="527538"/>
                  </a:moveTo>
                  <a:lnTo>
                    <a:pt x="0" y="0"/>
                  </a:lnTo>
                  <a:lnTo>
                    <a:pt x="1477107" y="0"/>
                  </a:lnTo>
                  <a:lnTo>
                    <a:pt x="1477107" y="527538"/>
                  </a:lnTo>
                  <a:moveTo>
                    <a:pt x="1477107" y="527538"/>
                  </a:moveTo>
                  <a:lnTo>
                    <a:pt x="1477107" y="633046"/>
                  </a:lnTo>
                  <a:cubicBezTo>
                    <a:pt x="1477107" y="749399"/>
                    <a:pt x="1382595" y="844061"/>
                    <a:pt x="1266104" y="844061"/>
                  </a:cubicBezTo>
                  <a:lnTo>
                    <a:pt x="949600" y="844061"/>
                  </a:lnTo>
                  <a:lnTo>
                    <a:pt x="738773" y="1055076"/>
                  </a:lnTo>
                  <a:lnTo>
                    <a:pt x="527946" y="844061"/>
                  </a:lnTo>
                  <a:lnTo>
                    <a:pt x="211003" y="844061"/>
                  </a:lnTo>
                  <a:cubicBezTo>
                    <a:pt x="94512" y="844061"/>
                    <a:pt x="0" y="749399"/>
                    <a:pt x="0" y="633046"/>
                  </a:cubicBezTo>
                  <a:lnTo>
                    <a:pt x="0" y="527538"/>
                  </a:lnTo>
                </a:path>
              </a:pathLst>
            </a:custGeom>
            <a:noFill/>
            <a:ln w="13188">
              <a:solidFill>
                <a:srgbClr val="F4F4F4"/>
              </a:solidFill>
            </a:ln>
          </p:spPr>
          <p:txBody>
            <a:bodyPr rtlCol="0" anchor="ctr"/>
            <a:lstStyle/>
            <a:p>
              <a:pPr algn="ctr"/>
              <a:endParaRPr/>
            </a:p>
          </p:txBody>
        </p:sp>
      </p:grpSp>
      <p:sp>
        <p:nvSpPr>
          <p:cNvPr id="28" name="TextBox 27">
            <a:extLst>
              <a:ext uri="{FF2B5EF4-FFF2-40B4-BE49-F238E27FC236}">
                <a16:creationId xmlns:a16="http://schemas.microsoft.com/office/drawing/2014/main" id="{9E10F7B3-068A-DDB0-0F19-B3ACB13B03B8}"/>
              </a:ext>
            </a:extLst>
          </p:cNvPr>
          <p:cNvSpPr txBox="1"/>
          <p:nvPr/>
        </p:nvSpPr>
        <p:spPr>
          <a:xfrm>
            <a:off x="6629240" y="2387112"/>
            <a:ext cx="171450" cy="369276"/>
          </a:xfrm>
          <a:prstGeom prst="rect">
            <a:avLst/>
          </a:prstGeom>
          <a:noFill/>
          <a:ln>
            <a:noFill/>
          </a:ln>
        </p:spPr>
        <p:txBody>
          <a:bodyPr wrap="none" lIns="0" tIns="0" rIns="0" bIns="0" anchor="t">
            <a:spAutoFit/>
          </a:bodyPr>
          <a:lstStyle/>
          <a:p>
            <a:pPr algn="ctr"/>
            <a:r>
              <a:rPr sz="2000" b="1">
                <a:solidFill>
                  <a:srgbClr val="FFCDEB"/>
                </a:solidFill>
                <a:latin typeface="Roboto"/>
              </a:rPr>
              <a:t>4</a:t>
            </a:r>
          </a:p>
        </p:txBody>
      </p:sp>
      <p:sp>
        <p:nvSpPr>
          <p:cNvPr id="29" name="TextBox 28">
            <a:extLst>
              <a:ext uri="{FF2B5EF4-FFF2-40B4-BE49-F238E27FC236}">
                <a16:creationId xmlns:a16="http://schemas.microsoft.com/office/drawing/2014/main" id="{1C8CFC80-84A2-2610-B8AA-DD3F7666151F}"/>
              </a:ext>
            </a:extLst>
          </p:cNvPr>
          <p:cNvSpPr txBox="1"/>
          <p:nvPr/>
        </p:nvSpPr>
        <p:spPr>
          <a:xfrm>
            <a:off x="6666944" y="4330212"/>
            <a:ext cx="1279280" cy="258493"/>
          </a:xfrm>
          <a:prstGeom prst="rect">
            <a:avLst/>
          </a:prstGeom>
          <a:noFill/>
          <a:ln>
            <a:noFill/>
          </a:ln>
        </p:spPr>
        <p:txBody>
          <a:bodyPr wrap="none" lIns="0" tIns="0" rIns="0" bIns="0" anchor="t">
            <a:spAutoFit/>
          </a:bodyPr>
          <a:lstStyle/>
          <a:p>
            <a:pPr algn="ctr"/>
            <a:r>
              <a:rPr sz="1300" b="1">
                <a:solidFill>
                  <a:srgbClr val="FFCDEB"/>
                </a:solidFill>
                <a:latin typeface="Roboto"/>
              </a:rPr>
              <a:t>Gradual rollout</a:t>
            </a:r>
          </a:p>
        </p:txBody>
      </p:sp>
      <p:sp>
        <p:nvSpPr>
          <p:cNvPr id="30" name="TextBox 29">
            <a:extLst>
              <a:ext uri="{FF2B5EF4-FFF2-40B4-BE49-F238E27FC236}">
                <a16:creationId xmlns:a16="http://schemas.microsoft.com/office/drawing/2014/main" id="{0520F953-C5A7-F9B5-1699-5D83C3CE43F9}"/>
              </a:ext>
            </a:extLst>
          </p:cNvPr>
          <p:cNvSpPr txBox="1"/>
          <p:nvPr/>
        </p:nvSpPr>
        <p:spPr>
          <a:xfrm>
            <a:off x="2797718" y="3402623"/>
            <a:ext cx="1450730" cy="553915"/>
          </a:xfrm>
          <a:prstGeom prst="rect">
            <a:avLst/>
          </a:prstGeom>
          <a:noFill/>
          <a:ln>
            <a:noFill/>
          </a:ln>
        </p:spPr>
        <p:txBody>
          <a:bodyPr wrap="none" lIns="0" tIns="0" rIns="0" bIns="0" anchor="t">
            <a:spAutoFit/>
          </a:bodyPr>
          <a:lstStyle/>
          <a:p>
            <a:pPr algn="ctr"/>
            <a:r>
              <a:rPr sz="900" b="0">
                <a:solidFill>
                  <a:srgbClr val="F4F4F4"/>
                </a:solidFill>
                <a:latin typeface="Roboto"/>
              </a:rPr>
              <a:t>Use the Microsoft
Authenticator app on
iOS/Android.</a:t>
            </a:r>
          </a:p>
        </p:txBody>
      </p:sp>
      <p:sp>
        <p:nvSpPr>
          <p:cNvPr id="31" name="TextBox 30">
            <a:extLst>
              <a:ext uri="{FF2B5EF4-FFF2-40B4-BE49-F238E27FC236}">
                <a16:creationId xmlns:a16="http://schemas.microsoft.com/office/drawing/2014/main" id="{82BD8A4D-EDC5-090A-3607-8C749799741C}"/>
              </a:ext>
            </a:extLst>
          </p:cNvPr>
          <p:cNvSpPr txBox="1"/>
          <p:nvPr/>
        </p:nvSpPr>
        <p:spPr>
          <a:xfrm>
            <a:off x="4733887" y="3402623"/>
            <a:ext cx="1318846" cy="553915"/>
          </a:xfrm>
          <a:prstGeom prst="rect">
            <a:avLst/>
          </a:prstGeom>
          <a:noFill/>
          <a:ln>
            <a:noFill/>
          </a:ln>
        </p:spPr>
        <p:txBody>
          <a:bodyPr wrap="none" lIns="0" tIns="0" rIns="0" bIns="0" anchor="t">
            <a:spAutoFit/>
          </a:bodyPr>
          <a:lstStyle/>
          <a:p>
            <a:pPr algn="ctr"/>
            <a:r>
              <a:rPr sz="900" b="0">
                <a:solidFill>
                  <a:srgbClr val="F4F4F4"/>
                </a:solidFill>
                <a:latin typeface="Roboto"/>
              </a:rPr>
              <a:t>Windows Hello,
Touch ID, and Face
ID options.</a:t>
            </a:r>
          </a:p>
        </p:txBody>
      </p:sp>
      <p:sp>
        <p:nvSpPr>
          <p:cNvPr id="32" name="TextBox 31">
            <a:extLst>
              <a:ext uri="{FF2B5EF4-FFF2-40B4-BE49-F238E27FC236}">
                <a16:creationId xmlns:a16="http://schemas.microsoft.com/office/drawing/2014/main" id="{37A5E725-2D1B-86B8-B3FE-909B6E14AF3A}"/>
              </a:ext>
            </a:extLst>
          </p:cNvPr>
          <p:cNvSpPr txBox="1"/>
          <p:nvPr/>
        </p:nvSpPr>
        <p:spPr>
          <a:xfrm>
            <a:off x="6735994" y="3270738"/>
            <a:ext cx="1121019" cy="738553"/>
          </a:xfrm>
          <a:prstGeom prst="rect">
            <a:avLst/>
          </a:prstGeom>
          <a:noFill/>
          <a:ln>
            <a:noFill/>
          </a:ln>
        </p:spPr>
        <p:txBody>
          <a:bodyPr wrap="none" lIns="0" tIns="0" rIns="0" bIns="0" anchor="t">
            <a:spAutoFit/>
          </a:bodyPr>
          <a:lstStyle/>
          <a:p>
            <a:pPr algn="ctr"/>
            <a:r>
              <a:rPr sz="900" b="0">
                <a:solidFill>
                  <a:srgbClr val="F4F4F4"/>
                </a:solidFill>
                <a:latin typeface="Roboto"/>
              </a:rPr>
              <a:t>Coexistence of
authentication
methods during
rollout.</a:t>
            </a:r>
          </a:p>
        </p:txBody>
      </p:sp>
      <p:sp>
        <p:nvSpPr>
          <p:cNvPr id="33" name="TextBox 32">
            <a:extLst>
              <a:ext uri="{FF2B5EF4-FFF2-40B4-BE49-F238E27FC236}">
                <a16:creationId xmlns:a16="http://schemas.microsoft.com/office/drawing/2014/main" id="{F8AF82EB-FE56-41C7-8813-444C4326CA9C}"/>
              </a:ext>
            </a:extLst>
          </p:cNvPr>
          <p:cNvSpPr txBox="1"/>
          <p:nvPr/>
        </p:nvSpPr>
        <p:spPr>
          <a:xfrm>
            <a:off x="944242" y="3553396"/>
            <a:ext cx="1305657" cy="369276"/>
          </a:xfrm>
          <a:prstGeom prst="rect">
            <a:avLst/>
          </a:prstGeom>
          <a:noFill/>
          <a:ln>
            <a:noFill/>
          </a:ln>
        </p:spPr>
        <p:txBody>
          <a:bodyPr wrap="none" lIns="0" tIns="0" rIns="0" bIns="0" anchor="t">
            <a:spAutoFit/>
          </a:bodyPr>
          <a:lstStyle/>
          <a:p>
            <a:pPr algn="ctr"/>
            <a:r>
              <a:rPr sz="900" b="0">
                <a:solidFill>
                  <a:srgbClr val="F4F4F4"/>
                </a:solidFill>
                <a:latin typeface="Roboto"/>
              </a:rPr>
              <a:t>FIDO2 security keys
for authentication.</a:t>
            </a:r>
          </a:p>
        </p:txBody>
      </p:sp>
      <p:sp>
        <p:nvSpPr>
          <p:cNvPr id="34" name="TextBox 33">
            <a:extLst>
              <a:ext uri="{FF2B5EF4-FFF2-40B4-BE49-F238E27FC236}">
                <a16:creationId xmlns:a16="http://schemas.microsoft.com/office/drawing/2014/main" id="{0CD3C868-FB21-3B68-785F-85C1ADF7B293}"/>
              </a:ext>
            </a:extLst>
          </p:cNvPr>
          <p:cNvSpPr txBox="1"/>
          <p:nvPr/>
        </p:nvSpPr>
        <p:spPr>
          <a:xfrm>
            <a:off x="2830963" y="2387112"/>
            <a:ext cx="171450" cy="369276"/>
          </a:xfrm>
          <a:prstGeom prst="rect">
            <a:avLst/>
          </a:prstGeom>
          <a:noFill/>
          <a:ln>
            <a:noFill/>
          </a:ln>
        </p:spPr>
        <p:txBody>
          <a:bodyPr wrap="none" lIns="0" tIns="0" rIns="0" bIns="0" anchor="t">
            <a:spAutoFit/>
          </a:bodyPr>
          <a:lstStyle/>
          <a:p>
            <a:pPr algn="ctr"/>
            <a:r>
              <a:rPr sz="2000" b="1">
                <a:solidFill>
                  <a:srgbClr val="FFDEBF"/>
                </a:solidFill>
                <a:latin typeface="Roboto"/>
              </a:rPr>
              <a:t>2</a:t>
            </a:r>
          </a:p>
        </p:txBody>
      </p:sp>
      <p:sp>
        <p:nvSpPr>
          <p:cNvPr id="35" name="TextBox 34">
            <a:extLst>
              <a:ext uri="{FF2B5EF4-FFF2-40B4-BE49-F238E27FC236}">
                <a16:creationId xmlns:a16="http://schemas.microsoft.com/office/drawing/2014/main" id="{9A1ECD8B-3B7A-62F4-A6E5-4DF32C1DC6D7}"/>
              </a:ext>
            </a:extLst>
          </p:cNvPr>
          <p:cNvSpPr txBox="1"/>
          <p:nvPr/>
        </p:nvSpPr>
        <p:spPr>
          <a:xfrm>
            <a:off x="2925129" y="4119196"/>
            <a:ext cx="1186961" cy="775481"/>
          </a:xfrm>
          <a:prstGeom prst="rect">
            <a:avLst/>
          </a:prstGeom>
          <a:noFill/>
          <a:ln>
            <a:noFill/>
          </a:ln>
        </p:spPr>
        <p:txBody>
          <a:bodyPr wrap="none" lIns="0" tIns="0" rIns="0" bIns="0" anchor="t">
            <a:spAutoFit/>
          </a:bodyPr>
          <a:lstStyle/>
          <a:p>
            <a:pPr algn="ctr"/>
            <a:r>
              <a:rPr sz="1300" b="1">
                <a:solidFill>
                  <a:srgbClr val="FFDEBF"/>
                </a:solidFill>
                <a:latin typeface="Roboto"/>
              </a:rPr>
              <a:t>Microsoft
Authenticator
app</a:t>
            </a:r>
          </a:p>
        </p:txBody>
      </p:sp>
      <p:sp>
        <p:nvSpPr>
          <p:cNvPr id="36" name="TextBox 35">
            <a:extLst>
              <a:ext uri="{FF2B5EF4-FFF2-40B4-BE49-F238E27FC236}">
                <a16:creationId xmlns:a16="http://schemas.microsoft.com/office/drawing/2014/main" id="{8CED2A4E-285F-CED1-B427-96FE545BCA3F}"/>
              </a:ext>
            </a:extLst>
          </p:cNvPr>
          <p:cNvSpPr txBox="1"/>
          <p:nvPr/>
        </p:nvSpPr>
        <p:spPr>
          <a:xfrm>
            <a:off x="931825" y="2387112"/>
            <a:ext cx="171450" cy="369276"/>
          </a:xfrm>
          <a:prstGeom prst="rect">
            <a:avLst/>
          </a:prstGeom>
          <a:noFill/>
          <a:ln>
            <a:noFill/>
          </a:ln>
        </p:spPr>
        <p:txBody>
          <a:bodyPr wrap="none" lIns="0" tIns="0" rIns="0" bIns="0" anchor="t">
            <a:spAutoFit/>
          </a:bodyPr>
          <a:lstStyle/>
          <a:p>
            <a:pPr algn="ctr"/>
            <a:r>
              <a:rPr sz="2000" b="1">
                <a:solidFill>
                  <a:srgbClr val="FFF7AD"/>
                </a:solidFill>
                <a:latin typeface="Roboto"/>
              </a:rPr>
              <a:t>1</a:t>
            </a:r>
          </a:p>
        </p:txBody>
      </p:sp>
      <p:sp>
        <p:nvSpPr>
          <p:cNvPr id="37" name="TextBox 36">
            <a:extLst>
              <a:ext uri="{FF2B5EF4-FFF2-40B4-BE49-F238E27FC236}">
                <a16:creationId xmlns:a16="http://schemas.microsoft.com/office/drawing/2014/main" id="{5C33110D-7F4B-2F02-9AEB-C2A0F87521EC}"/>
              </a:ext>
            </a:extLst>
          </p:cNvPr>
          <p:cNvSpPr txBox="1"/>
          <p:nvPr/>
        </p:nvSpPr>
        <p:spPr>
          <a:xfrm>
            <a:off x="1032393" y="4224704"/>
            <a:ext cx="1134207" cy="516987"/>
          </a:xfrm>
          <a:prstGeom prst="rect">
            <a:avLst/>
          </a:prstGeom>
          <a:noFill/>
          <a:ln>
            <a:noFill/>
          </a:ln>
        </p:spPr>
        <p:txBody>
          <a:bodyPr wrap="none" lIns="0" tIns="0" rIns="0" bIns="0" anchor="t">
            <a:spAutoFit/>
          </a:bodyPr>
          <a:lstStyle/>
          <a:p>
            <a:pPr algn="ctr"/>
            <a:r>
              <a:rPr sz="1300" b="1">
                <a:solidFill>
                  <a:srgbClr val="FFF7AD"/>
                </a:solidFill>
                <a:latin typeface="Roboto"/>
              </a:rPr>
              <a:t>Hardware
security keys</a:t>
            </a:r>
          </a:p>
        </p:txBody>
      </p:sp>
      <p:sp>
        <p:nvSpPr>
          <p:cNvPr id="38" name="TextBox 37">
            <a:extLst>
              <a:ext uri="{FF2B5EF4-FFF2-40B4-BE49-F238E27FC236}">
                <a16:creationId xmlns:a16="http://schemas.microsoft.com/office/drawing/2014/main" id="{25A15E76-BAFC-89CF-320C-1211FBA6409B}"/>
              </a:ext>
            </a:extLst>
          </p:cNvPr>
          <p:cNvSpPr txBox="1"/>
          <p:nvPr/>
        </p:nvSpPr>
        <p:spPr>
          <a:xfrm>
            <a:off x="4812486" y="4224704"/>
            <a:ext cx="1252903" cy="516987"/>
          </a:xfrm>
          <a:prstGeom prst="rect">
            <a:avLst/>
          </a:prstGeom>
          <a:noFill/>
          <a:ln>
            <a:noFill/>
          </a:ln>
        </p:spPr>
        <p:txBody>
          <a:bodyPr wrap="none" lIns="0" tIns="0" rIns="0" bIns="0" anchor="t">
            <a:spAutoFit/>
          </a:bodyPr>
          <a:lstStyle/>
          <a:p>
            <a:pPr algn="ctr"/>
            <a:r>
              <a:rPr sz="1300" b="1">
                <a:solidFill>
                  <a:srgbClr val="FFD0CE"/>
                </a:solidFill>
                <a:latin typeface="Roboto"/>
              </a:rPr>
              <a:t>Platform
authenticators</a:t>
            </a:r>
          </a:p>
        </p:txBody>
      </p:sp>
      <p:sp>
        <p:nvSpPr>
          <p:cNvPr id="39" name="TextBox 38">
            <a:extLst>
              <a:ext uri="{FF2B5EF4-FFF2-40B4-BE49-F238E27FC236}">
                <a16:creationId xmlns:a16="http://schemas.microsoft.com/office/drawing/2014/main" id="{C25B361F-C122-7399-E9EE-A57C07EA51CB}"/>
              </a:ext>
            </a:extLst>
          </p:cNvPr>
          <p:cNvSpPr txBox="1"/>
          <p:nvPr/>
        </p:nvSpPr>
        <p:spPr>
          <a:xfrm>
            <a:off x="4730102" y="2387112"/>
            <a:ext cx="171450" cy="369276"/>
          </a:xfrm>
          <a:prstGeom prst="rect">
            <a:avLst/>
          </a:prstGeom>
          <a:noFill/>
          <a:ln>
            <a:noFill/>
          </a:ln>
        </p:spPr>
        <p:txBody>
          <a:bodyPr wrap="none" lIns="0" tIns="0" rIns="0" bIns="0" anchor="t">
            <a:spAutoFit/>
          </a:bodyPr>
          <a:lstStyle/>
          <a:p>
            <a:pPr algn="ctr"/>
            <a:r>
              <a:rPr sz="2000" b="1">
                <a:solidFill>
                  <a:srgbClr val="FFD0CE"/>
                </a:solidFill>
                <a:latin typeface="Roboto"/>
              </a:rPr>
              <a:t>3</a:t>
            </a:r>
          </a:p>
        </p:txBody>
      </p:sp>
      <p:sp>
        <p:nvSpPr>
          <p:cNvPr id="40" name="Rounded Rectangle 37">
            <a:extLst>
              <a:ext uri="{FF2B5EF4-FFF2-40B4-BE49-F238E27FC236}">
                <a16:creationId xmlns:a16="http://schemas.microsoft.com/office/drawing/2014/main" id="{57ADDEB2-2A93-AF33-586A-F4F3A8F3E3F8}"/>
              </a:ext>
            </a:extLst>
          </p:cNvPr>
          <p:cNvSpPr/>
          <p:nvPr/>
        </p:nvSpPr>
        <p:spPr>
          <a:xfrm>
            <a:off x="7085139" y="2321609"/>
            <a:ext cx="400190" cy="403566"/>
          </a:xfrm>
          <a:custGeom>
            <a:avLst/>
            <a:gdLst/>
            <a:ahLst/>
            <a:cxnLst/>
            <a:rect l="0" t="0" r="0" b="0"/>
            <a:pathLst>
              <a:path w="400190" h="403566">
                <a:moveTo>
                  <a:pt x="195628" y="324436"/>
                </a:moveTo>
                <a:lnTo>
                  <a:pt x="160459" y="324436"/>
                </a:lnTo>
                <a:cubicBezTo>
                  <a:pt x="131324" y="324436"/>
                  <a:pt x="107705" y="300817"/>
                  <a:pt x="107705" y="271682"/>
                </a:cubicBezTo>
                <a:lnTo>
                  <a:pt x="107705" y="227720"/>
                </a:lnTo>
                <a:moveTo>
                  <a:pt x="142875" y="254097"/>
                </a:moveTo>
                <a:lnTo>
                  <a:pt x="107705" y="218928"/>
                </a:lnTo>
                <a:lnTo>
                  <a:pt x="72536" y="254097"/>
                </a:lnTo>
                <a:moveTo>
                  <a:pt x="294682" y="192551"/>
                </a:moveTo>
                <a:lnTo>
                  <a:pt x="382606" y="192551"/>
                </a:lnTo>
                <a:cubicBezTo>
                  <a:pt x="382606" y="192551"/>
                  <a:pt x="400190" y="192551"/>
                  <a:pt x="400190" y="210136"/>
                </a:cubicBezTo>
                <a:lnTo>
                  <a:pt x="400190" y="385982"/>
                </a:lnTo>
                <a:cubicBezTo>
                  <a:pt x="400190" y="385982"/>
                  <a:pt x="400190" y="403566"/>
                  <a:pt x="382606" y="403566"/>
                </a:cubicBezTo>
                <a:lnTo>
                  <a:pt x="294682" y="403566"/>
                </a:lnTo>
                <a:cubicBezTo>
                  <a:pt x="294682" y="403566"/>
                  <a:pt x="277098" y="403566"/>
                  <a:pt x="277098" y="385982"/>
                </a:cubicBezTo>
                <a:lnTo>
                  <a:pt x="277098" y="210136"/>
                </a:lnTo>
                <a:cubicBezTo>
                  <a:pt x="277098" y="210136"/>
                  <a:pt x="277098" y="192551"/>
                  <a:pt x="294682" y="192551"/>
                </a:cubicBezTo>
                <a:moveTo>
                  <a:pt x="277098" y="350813"/>
                </a:moveTo>
                <a:lnTo>
                  <a:pt x="400190" y="350813"/>
                </a:lnTo>
                <a:moveTo>
                  <a:pt x="211015" y="17584"/>
                </a:moveTo>
                <a:lnTo>
                  <a:pt x="211015" y="140676"/>
                </a:lnTo>
                <a:cubicBezTo>
                  <a:pt x="211015" y="140676"/>
                  <a:pt x="211015" y="158261"/>
                  <a:pt x="193430" y="158261"/>
                </a:cubicBezTo>
                <a:lnTo>
                  <a:pt x="17584" y="158261"/>
                </a:lnTo>
                <a:cubicBezTo>
                  <a:pt x="17584" y="158261"/>
                  <a:pt x="0" y="158261"/>
                  <a:pt x="0" y="140676"/>
                </a:cubicBezTo>
                <a:lnTo>
                  <a:pt x="0" y="17584"/>
                </a:lnTo>
                <a:cubicBezTo>
                  <a:pt x="0" y="17584"/>
                  <a:pt x="0" y="0"/>
                  <a:pt x="17584" y="0"/>
                </a:cubicBezTo>
                <a:lnTo>
                  <a:pt x="193430" y="0"/>
                </a:lnTo>
                <a:cubicBezTo>
                  <a:pt x="193430" y="0"/>
                  <a:pt x="211015" y="0"/>
                  <a:pt x="211015" y="17584"/>
                </a:cubicBezTo>
                <a:moveTo>
                  <a:pt x="0" y="52753"/>
                </a:moveTo>
                <a:lnTo>
                  <a:pt x="211015" y="52753"/>
                </a:lnTo>
                <a:moveTo>
                  <a:pt x="149469" y="114300"/>
                </a:moveTo>
                <a:lnTo>
                  <a:pt x="175846" y="114300"/>
                </a:lnTo>
              </a:path>
            </a:pathLst>
          </a:custGeom>
          <a:noFill/>
          <a:ln w="13188">
            <a:solidFill>
              <a:srgbClr val="F4F4F4"/>
            </a:solidFill>
          </a:ln>
        </p:spPr>
        <p:txBody>
          <a:bodyPr rtlCol="0" anchor="ctr"/>
          <a:lstStyle/>
          <a:p>
            <a:pPr algn="ctr"/>
            <a:endParaRPr/>
          </a:p>
        </p:txBody>
      </p:sp>
      <p:sp>
        <p:nvSpPr>
          <p:cNvPr id="41" name="Rounded Rectangle 38">
            <a:extLst>
              <a:ext uri="{FF2B5EF4-FFF2-40B4-BE49-F238E27FC236}">
                <a16:creationId xmlns:a16="http://schemas.microsoft.com/office/drawing/2014/main" id="{541D5EC0-78EC-AB48-1B4B-AC9C198EEABC}"/>
              </a:ext>
            </a:extLst>
          </p:cNvPr>
          <p:cNvSpPr/>
          <p:nvPr/>
        </p:nvSpPr>
        <p:spPr>
          <a:xfrm>
            <a:off x="5183873" y="2321169"/>
            <a:ext cx="404446" cy="404446"/>
          </a:xfrm>
          <a:custGeom>
            <a:avLst/>
            <a:gdLst/>
            <a:ahLst/>
            <a:cxnLst/>
            <a:rect l="0" t="0" r="0" b="0"/>
            <a:pathLst>
              <a:path w="404446" h="404446">
                <a:moveTo>
                  <a:pt x="0" y="404446"/>
                </a:moveTo>
                <a:cubicBezTo>
                  <a:pt x="842" y="379702"/>
                  <a:pt x="6831" y="355406"/>
                  <a:pt x="17584" y="333105"/>
                </a:cubicBezTo>
                <a:cubicBezTo>
                  <a:pt x="29981" y="308311"/>
                  <a:pt x="81768" y="291130"/>
                  <a:pt x="146778" y="267057"/>
                </a:cubicBezTo>
                <a:cubicBezTo>
                  <a:pt x="164363" y="260533"/>
                  <a:pt x="161479" y="214637"/>
                  <a:pt x="153689" y="206074"/>
                </a:cubicBezTo>
                <a:cubicBezTo>
                  <a:pt x="135401" y="185974"/>
                  <a:pt x="119927" y="162393"/>
                  <a:pt x="119927" y="105507"/>
                </a:cubicBezTo>
                <a:cubicBezTo>
                  <a:pt x="119927" y="48093"/>
                  <a:pt x="157382" y="17584"/>
                  <a:pt x="202223" y="17584"/>
                </a:cubicBezTo>
                <a:cubicBezTo>
                  <a:pt x="247063" y="17584"/>
                  <a:pt x="284519" y="48093"/>
                  <a:pt x="284519" y="105507"/>
                </a:cubicBezTo>
                <a:cubicBezTo>
                  <a:pt x="284519" y="162393"/>
                  <a:pt x="269027" y="185974"/>
                  <a:pt x="250756" y="206074"/>
                </a:cubicBezTo>
                <a:cubicBezTo>
                  <a:pt x="242966" y="214637"/>
                  <a:pt x="240082" y="260586"/>
                  <a:pt x="257667" y="267057"/>
                </a:cubicBezTo>
                <a:cubicBezTo>
                  <a:pt x="322730" y="291130"/>
                  <a:pt x="374464" y="308311"/>
                  <a:pt x="386861" y="333105"/>
                </a:cubicBezTo>
                <a:cubicBezTo>
                  <a:pt x="397614" y="355406"/>
                  <a:pt x="403603" y="379702"/>
                  <a:pt x="404446" y="404446"/>
                </a:cubicBezTo>
                <a:close/>
                <a:moveTo>
                  <a:pt x="351692" y="0"/>
                </a:moveTo>
                <a:lnTo>
                  <a:pt x="386861" y="0"/>
                </a:lnTo>
                <a:cubicBezTo>
                  <a:pt x="396573" y="0"/>
                  <a:pt x="404446" y="7872"/>
                  <a:pt x="404446" y="17584"/>
                </a:cubicBezTo>
                <a:lnTo>
                  <a:pt x="404446" y="52753"/>
                </a:lnTo>
                <a:moveTo>
                  <a:pt x="404446" y="193430"/>
                </a:moveTo>
                <a:lnTo>
                  <a:pt x="404446" y="228600"/>
                </a:lnTo>
                <a:cubicBezTo>
                  <a:pt x="404446" y="238311"/>
                  <a:pt x="396573" y="246184"/>
                  <a:pt x="386861" y="246184"/>
                </a:cubicBezTo>
                <a:lnTo>
                  <a:pt x="351692" y="246184"/>
                </a:lnTo>
                <a:moveTo>
                  <a:pt x="0" y="52753"/>
                </a:moveTo>
                <a:lnTo>
                  <a:pt x="0" y="17584"/>
                </a:lnTo>
                <a:cubicBezTo>
                  <a:pt x="0" y="7872"/>
                  <a:pt x="7872" y="0"/>
                  <a:pt x="17584" y="0"/>
                </a:cubicBezTo>
                <a:lnTo>
                  <a:pt x="52753" y="0"/>
                </a:lnTo>
                <a:moveTo>
                  <a:pt x="52753" y="246184"/>
                </a:moveTo>
                <a:lnTo>
                  <a:pt x="17584" y="246184"/>
                </a:lnTo>
                <a:cubicBezTo>
                  <a:pt x="7872" y="246184"/>
                  <a:pt x="0" y="238311"/>
                  <a:pt x="0" y="228600"/>
                </a:cubicBezTo>
                <a:lnTo>
                  <a:pt x="0" y="193430"/>
                </a:lnTo>
              </a:path>
            </a:pathLst>
          </a:custGeom>
          <a:noFill/>
          <a:ln w="13188">
            <a:solidFill>
              <a:srgbClr val="F4F4F4"/>
            </a:solidFill>
          </a:ln>
        </p:spPr>
        <p:txBody>
          <a:bodyPr rtlCol="0" anchor="ctr"/>
          <a:lstStyle/>
          <a:p>
            <a:pPr algn="ctr"/>
            <a:endParaRPr/>
          </a:p>
        </p:txBody>
      </p:sp>
      <p:sp>
        <p:nvSpPr>
          <p:cNvPr id="42" name="Rounded Rectangle 39">
            <a:extLst>
              <a:ext uri="{FF2B5EF4-FFF2-40B4-BE49-F238E27FC236}">
                <a16:creationId xmlns:a16="http://schemas.microsoft.com/office/drawing/2014/main" id="{B16258D6-2DF6-3384-F7D0-31BBB7D43823}"/>
              </a:ext>
            </a:extLst>
          </p:cNvPr>
          <p:cNvSpPr/>
          <p:nvPr/>
        </p:nvSpPr>
        <p:spPr>
          <a:xfrm>
            <a:off x="3289126" y="2325561"/>
            <a:ext cx="395658" cy="395658"/>
          </a:xfrm>
          <a:custGeom>
            <a:avLst/>
            <a:gdLst/>
            <a:ahLst/>
            <a:cxnLst/>
            <a:rect l="0" t="0" r="0" b="0"/>
            <a:pathLst>
              <a:path w="395658" h="395658">
                <a:moveTo>
                  <a:pt x="149473" y="351696"/>
                </a:moveTo>
                <a:lnTo>
                  <a:pt x="33802" y="351696"/>
                </a:lnTo>
                <a:cubicBezTo>
                  <a:pt x="24837" y="351701"/>
                  <a:pt x="16237" y="348142"/>
                  <a:pt x="9898" y="341802"/>
                </a:cubicBezTo>
                <a:cubicBezTo>
                  <a:pt x="3559" y="335463"/>
                  <a:pt x="0" y="326864"/>
                  <a:pt x="4" y="317899"/>
                </a:cubicBezTo>
                <a:lnTo>
                  <a:pt x="4" y="33802"/>
                </a:lnTo>
                <a:cubicBezTo>
                  <a:pt x="0" y="24837"/>
                  <a:pt x="3559" y="16237"/>
                  <a:pt x="9898" y="9898"/>
                </a:cubicBezTo>
                <a:cubicBezTo>
                  <a:pt x="16237" y="3559"/>
                  <a:pt x="24837" y="0"/>
                  <a:pt x="33802" y="4"/>
                </a:cubicBezTo>
                <a:lnTo>
                  <a:pt x="177222" y="4"/>
                </a:lnTo>
                <a:cubicBezTo>
                  <a:pt x="186187" y="0"/>
                  <a:pt x="194786" y="3559"/>
                  <a:pt x="201126" y="9898"/>
                </a:cubicBezTo>
                <a:cubicBezTo>
                  <a:pt x="207465" y="16237"/>
                  <a:pt x="211024" y="24837"/>
                  <a:pt x="211020" y="33802"/>
                </a:cubicBezTo>
                <a:lnTo>
                  <a:pt x="211020" y="175850"/>
                </a:lnTo>
                <a:moveTo>
                  <a:pt x="149473" y="273410"/>
                </a:moveTo>
                <a:lnTo>
                  <a:pt x="4" y="273410"/>
                </a:lnTo>
                <a:moveTo>
                  <a:pt x="369281" y="320923"/>
                </a:moveTo>
                <a:lnTo>
                  <a:pt x="369281" y="374556"/>
                </a:lnTo>
                <a:cubicBezTo>
                  <a:pt x="369281" y="386210"/>
                  <a:pt x="359834" y="395658"/>
                  <a:pt x="348180" y="395658"/>
                </a:cubicBezTo>
                <a:lnTo>
                  <a:pt x="227725" y="395658"/>
                </a:lnTo>
                <a:cubicBezTo>
                  <a:pt x="216071" y="395658"/>
                  <a:pt x="206623" y="386210"/>
                  <a:pt x="206623" y="374556"/>
                </a:cubicBezTo>
                <a:lnTo>
                  <a:pt x="206623" y="254102"/>
                </a:lnTo>
                <a:cubicBezTo>
                  <a:pt x="206623" y="242448"/>
                  <a:pt x="216071" y="233000"/>
                  <a:pt x="227725" y="233000"/>
                </a:cubicBezTo>
                <a:lnTo>
                  <a:pt x="290150" y="233000"/>
                </a:lnTo>
                <a:moveTo>
                  <a:pt x="338508" y="239594"/>
                </a:moveTo>
                <a:cubicBezTo>
                  <a:pt x="338508" y="223813"/>
                  <a:pt x="351301" y="211019"/>
                  <a:pt x="367083" y="211019"/>
                </a:cubicBezTo>
                <a:cubicBezTo>
                  <a:pt x="382865" y="211019"/>
                  <a:pt x="395658" y="223813"/>
                  <a:pt x="395658" y="239594"/>
                </a:cubicBezTo>
                <a:cubicBezTo>
                  <a:pt x="395658" y="255376"/>
                  <a:pt x="382865" y="268169"/>
                  <a:pt x="367083" y="268169"/>
                </a:cubicBezTo>
                <a:cubicBezTo>
                  <a:pt x="351301" y="268169"/>
                  <a:pt x="338508" y="255376"/>
                  <a:pt x="338508" y="239594"/>
                </a:cubicBezTo>
                <a:moveTo>
                  <a:pt x="53620" y="146941"/>
                </a:moveTo>
                <a:lnTo>
                  <a:pt x="91145" y="184449"/>
                </a:lnTo>
                <a:lnTo>
                  <a:pt x="166196" y="96913"/>
                </a:lnTo>
              </a:path>
            </a:pathLst>
          </a:custGeom>
          <a:noFill/>
          <a:ln w="13188">
            <a:solidFill>
              <a:srgbClr val="F4F4F4"/>
            </a:solidFill>
          </a:ln>
        </p:spPr>
        <p:txBody>
          <a:bodyPr rtlCol="0" anchor="ctr"/>
          <a:lstStyle/>
          <a:p>
            <a:pPr algn="ctr"/>
            <a:endParaRPr/>
          </a:p>
        </p:txBody>
      </p:sp>
      <p:sp>
        <p:nvSpPr>
          <p:cNvPr id="43" name="Rounded Rectangle 40">
            <a:extLst>
              <a:ext uri="{FF2B5EF4-FFF2-40B4-BE49-F238E27FC236}">
                <a16:creationId xmlns:a16="http://schemas.microsoft.com/office/drawing/2014/main" id="{AFD49B1D-5349-6D54-0B85-894BE78C67BF}"/>
              </a:ext>
            </a:extLst>
          </p:cNvPr>
          <p:cNvSpPr/>
          <p:nvPr/>
        </p:nvSpPr>
        <p:spPr>
          <a:xfrm>
            <a:off x="1376803" y="2312377"/>
            <a:ext cx="407124" cy="407129"/>
          </a:xfrm>
          <a:custGeom>
            <a:avLst/>
            <a:gdLst/>
            <a:ahLst/>
            <a:cxnLst/>
            <a:rect l="0" t="0" r="0" b="0"/>
            <a:pathLst>
              <a:path w="407124" h="407129">
                <a:moveTo>
                  <a:pt x="0" y="0"/>
                </a:moveTo>
                <a:moveTo>
                  <a:pt x="294164" y="152425"/>
                </a:moveTo>
                <a:lnTo>
                  <a:pt x="263507" y="128294"/>
                </a:lnTo>
                <a:lnTo>
                  <a:pt x="190068" y="221597"/>
                </a:lnTo>
                <a:moveTo>
                  <a:pt x="0" y="0"/>
                </a:moveTo>
                <a:moveTo>
                  <a:pt x="260609" y="195043"/>
                </a:moveTo>
                <a:lnTo>
                  <a:pt x="229950" y="170912"/>
                </a:lnTo>
                <a:moveTo>
                  <a:pt x="141794" y="282913"/>
                </a:moveTo>
                <a:cubicBezTo>
                  <a:pt x="158728" y="296248"/>
                  <a:pt x="183266" y="293328"/>
                  <a:pt x="196597" y="276390"/>
                </a:cubicBezTo>
                <a:cubicBezTo>
                  <a:pt x="209928" y="259453"/>
                  <a:pt x="207002" y="234916"/>
                  <a:pt x="190062" y="221589"/>
                </a:cubicBezTo>
                <a:cubicBezTo>
                  <a:pt x="173128" y="208254"/>
                  <a:pt x="148590" y="211174"/>
                  <a:pt x="135259" y="228111"/>
                </a:cubicBezTo>
                <a:cubicBezTo>
                  <a:pt x="121928" y="245048"/>
                  <a:pt x="124854" y="269586"/>
                  <a:pt x="141794" y="282913"/>
                </a:cubicBezTo>
                <a:moveTo>
                  <a:pt x="0" y="0"/>
                </a:moveTo>
                <a:moveTo>
                  <a:pt x="359144" y="359162"/>
                </a:moveTo>
                <a:lnTo>
                  <a:pt x="62846" y="359162"/>
                </a:lnTo>
                <a:lnTo>
                  <a:pt x="62846" y="62864"/>
                </a:lnTo>
                <a:lnTo>
                  <a:pt x="359144" y="62864"/>
                </a:lnTo>
                <a:close/>
                <a:moveTo>
                  <a:pt x="0" y="0"/>
                </a:moveTo>
                <a:moveTo>
                  <a:pt x="62885" y="62887"/>
                </a:moveTo>
                <a:lnTo>
                  <a:pt x="14899" y="62887"/>
                </a:lnTo>
                <a:lnTo>
                  <a:pt x="14899" y="14901"/>
                </a:lnTo>
                <a:lnTo>
                  <a:pt x="62885" y="14901"/>
                </a:lnTo>
                <a:close/>
                <a:moveTo>
                  <a:pt x="0" y="0"/>
                </a:moveTo>
                <a:moveTo>
                  <a:pt x="62885" y="407129"/>
                </a:moveTo>
                <a:lnTo>
                  <a:pt x="14899" y="407129"/>
                </a:lnTo>
                <a:lnTo>
                  <a:pt x="14899" y="359142"/>
                </a:lnTo>
                <a:lnTo>
                  <a:pt x="62885" y="359142"/>
                </a:lnTo>
                <a:close/>
                <a:moveTo>
                  <a:pt x="0" y="0"/>
                </a:moveTo>
                <a:moveTo>
                  <a:pt x="62885" y="235009"/>
                </a:moveTo>
                <a:lnTo>
                  <a:pt x="14899" y="235009"/>
                </a:lnTo>
                <a:lnTo>
                  <a:pt x="14899" y="187022"/>
                </a:lnTo>
                <a:lnTo>
                  <a:pt x="62885" y="187022"/>
                </a:lnTo>
                <a:close/>
                <a:moveTo>
                  <a:pt x="0" y="0"/>
                </a:moveTo>
                <a:moveTo>
                  <a:pt x="407124" y="62887"/>
                </a:moveTo>
                <a:lnTo>
                  <a:pt x="359139" y="62887"/>
                </a:lnTo>
                <a:lnTo>
                  <a:pt x="359139" y="14901"/>
                </a:lnTo>
                <a:lnTo>
                  <a:pt x="407124" y="14901"/>
                </a:lnTo>
                <a:close/>
                <a:moveTo>
                  <a:pt x="0" y="0"/>
                </a:moveTo>
                <a:moveTo>
                  <a:pt x="407124" y="235007"/>
                </a:moveTo>
                <a:lnTo>
                  <a:pt x="359139" y="235007"/>
                </a:lnTo>
                <a:lnTo>
                  <a:pt x="359139" y="187021"/>
                </a:lnTo>
                <a:lnTo>
                  <a:pt x="407124" y="187021"/>
                </a:lnTo>
                <a:close/>
                <a:moveTo>
                  <a:pt x="0" y="0"/>
                </a:moveTo>
                <a:moveTo>
                  <a:pt x="407124" y="407129"/>
                </a:moveTo>
                <a:lnTo>
                  <a:pt x="359139" y="407129"/>
                </a:lnTo>
                <a:lnTo>
                  <a:pt x="359139" y="359142"/>
                </a:lnTo>
                <a:lnTo>
                  <a:pt x="407124" y="359142"/>
                </a:lnTo>
                <a:close/>
                <a:moveTo>
                  <a:pt x="0" y="0"/>
                </a:moveTo>
                <a:moveTo>
                  <a:pt x="234988" y="62887"/>
                </a:moveTo>
                <a:lnTo>
                  <a:pt x="187014" y="62887"/>
                </a:lnTo>
                <a:lnTo>
                  <a:pt x="187014" y="14914"/>
                </a:lnTo>
                <a:lnTo>
                  <a:pt x="234988" y="14914"/>
                </a:lnTo>
                <a:close/>
                <a:moveTo>
                  <a:pt x="0" y="0"/>
                </a:moveTo>
                <a:moveTo>
                  <a:pt x="234988" y="407129"/>
                </a:moveTo>
                <a:lnTo>
                  <a:pt x="187014" y="407129"/>
                </a:lnTo>
                <a:lnTo>
                  <a:pt x="187014" y="359155"/>
                </a:lnTo>
                <a:lnTo>
                  <a:pt x="234988" y="359155"/>
                </a:lnTo>
                <a:close/>
              </a:path>
            </a:pathLst>
          </a:custGeom>
          <a:noFill/>
          <a:ln w="13188">
            <a:solidFill>
              <a:srgbClr val="F4F4F4"/>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493812" cy="1200329"/>
          </a:xfrm>
          <a:prstGeom prst="rect">
            <a:avLst/>
          </a:prstGeom>
          <a:noFill/>
        </p:spPr>
        <p:txBody>
          <a:bodyPr wrap="none">
            <a:spAutoFit/>
          </a:bodyPr>
          <a:lstStyle/>
          <a:p>
            <a:r>
              <a:rPr lang="da-DK" sz="3600" b="1">
                <a:solidFill>
                  <a:srgbClr val="FF0000"/>
                </a:solidFill>
              </a:rPr>
              <a:t>Quick </a:t>
            </a:r>
            <a:r>
              <a:rPr sz="3600" b="1">
                <a:solidFill>
                  <a:srgbClr val="FF0000"/>
                </a:solidFill>
              </a:rPr>
              <a:t>Case Study: </a:t>
            </a:r>
            <a:endParaRPr lang="da-DK" sz="3600" b="1">
              <a:solidFill>
                <a:srgbClr val="FF0000"/>
              </a:solidFill>
            </a:endParaRPr>
          </a:p>
          <a:p>
            <a:r>
              <a:rPr sz="3600" b="1">
                <a:solidFill>
                  <a:srgbClr val="FF0000"/>
                </a:solidFill>
              </a:rPr>
              <a:t>US Department of Labor</a:t>
            </a:r>
          </a:p>
        </p:txBody>
      </p:sp>
      <p:sp>
        <p:nvSpPr>
          <p:cNvPr id="3" name="TextBox 2"/>
          <p:cNvSpPr txBox="1"/>
          <p:nvPr/>
        </p:nvSpPr>
        <p:spPr>
          <a:xfrm>
            <a:off x="457200" y="1828800"/>
            <a:ext cx="8229600" cy="3065929"/>
          </a:xfrm>
          <a:prstGeom prst="rect">
            <a:avLst/>
          </a:prstGeom>
          <a:noFill/>
        </p:spPr>
        <p:txBody>
          <a:bodyPr wrap="none">
            <a:normAutofit/>
          </a:bodyPr>
          <a:lstStyle/>
          <a:p>
            <a:r>
              <a:rPr>
                <a:solidFill>
                  <a:srgbClr val="FFFFFF"/>
                </a:solidFill>
              </a:rPr>
              <a:t>• Background and Approach:</a:t>
            </a:r>
          </a:p>
          <a:p>
            <a:pPr lvl="1"/>
            <a:r>
              <a:rPr>
                <a:solidFill>
                  <a:srgbClr val="FFFFFF"/>
                </a:solidFill>
              </a:rPr>
              <a:t>• Needed phishing-resistant authentication for privileged users</a:t>
            </a:r>
          </a:p>
          <a:p>
            <a:pPr lvl="1"/>
            <a:r>
              <a:rPr>
                <a:solidFill>
                  <a:srgbClr val="FFFFFF"/>
                </a:solidFill>
              </a:rPr>
              <a:t>• Implemented device-bound passkeys in Microsoft Authenticator</a:t>
            </a:r>
          </a:p>
          <a:p>
            <a:pPr lvl="1"/>
            <a:r>
              <a:rPr>
                <a:solidFill>
                  <a:srgbClr val="FFFFFF"/>
                </a:solidFill>
              </a:rPr>
              <a:t>• Used Temporary Access Pass for frictionless first-time setup</a:t>
            </a:r>
          </a:p>
          <a:p>
            <a:pPr lvl="1"/>
            <a:r>
              <a:rPr>
                <a:solidFill>
                  <a:srgbClr val="FFFFFF"/>
                </a:solidFill>
              </a:rPr>
              <a:t>• Integrated with risk-based Conditional Access policies</a:t>
            </a:r>
          </a:p>
          <a:p>
            <a:r>
              <a:rPr>
                <a:solidFill>
                  <a:srgbClr val="FFFFFF"/>
                </a:solidFill>
              </a:rPr>
              <a:t>• Results:</a:t>
            </a:r>
          </a:p>
          <a:p>
            <a:pPr lvl="1"/>
            <a:r>
              <a:rPr>
                <a:solidFill>
                  <a:srgbClr val="FFFFFF"/>
                </a:solidFill>
              </a:rPr>
              <a:t>• Strengthened security with phishing-resistant authentication</a:t>
            </a:r>
          </a:p>
          <a:p>
            <a:pPr lvl="1"/>
            <a:r>
              <a:rPr>
                <a:solidFill>
                  <a:srgbClr val="FFFFFF"/>
                </a:solidFill>
              </a:rPr>
              <a:t>• Reduced authentication time (8x faster than traditional MFA)</a:t>
            </a:r>
          </a:p>
          <a:p>
            <a:pPr lvl="1"/>
            <a:r>
              <a:rPr>
                <a:solidFill>
                  <a:srgbClr val="FFFFFF"/>
                </a:solidFill>
              </a:rPr>
              <a:t>• Simplified user experience for privileged accounts</a:t>
            </a:r>
          </a:p>
          <a:p>
            <a:pPr lvl="1"/>
            <a:r>
              <a:rPr>
                <a:solidFill>
                  <a:srgbClr val="FFFFFF"/>
                </a:solidFill>
              </a:rPr>
              <a:t>• Gained valuable insights through report-only mode</a:t>
            </a:r>
          </a:p>
        </p:txBody>
      </p:sp>
      <p:pic>
        <p:nvPicPr>
          <p:cNvPr id="2056" name="Picture 8" descr="U.S. Department of Labor announces new guidance on Unemployment during ...">
            <a:extLst>
              <a:ext uri="{FF2B5EF4-FFF2-40B4-BE49-F238E27FC236}">
                <a16:creationId xmlns:a16="http://schemas.microsoft.com/office/drawing/2014/main" id="{B378CF23-22F5-B003-BCF7-0439DBEDC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339" y="2460551"/>
            <a:ext cx="1802426" cy="18024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8F96FA7-1AD4-041E-69F5-F5C2E4791960}"/>
              </a:ext>
            </a:extLst>
          </p:cNvPr>
          <p:cNvPicPr>
            <a:picLocks noChangeAspect="1"/>
          </p:cNvPicPr>
          <p:nvPr/>
        </p:nvPicPr>
        <p:blipFill>
          <a:blip r:embed="rId4"/>
          <a:stretch>
            <a:fillRect/>
          </a:stretch>
        </p:blipFill>
        <p:spPr>
          <a:xfrm>
            <a:off x="7261339" y="2036189"/>
            <a:ext cx="1748014" cy="147693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10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ppt_x"/>
                                          </p:val>
                                        </p:tav>
                                        <p:tav tm="100000">
                                          <p:val>
                                            <p:strVal val="#ppt_x"/>
                                          </p:val>
                                        </p:tav>
                                      </p:tavLst>
                                    </p:anim>
                                    <p:anim calcmode="lin" valueType="num">
                                      <p:cBhvr additive="base">
                                        <p:cTn id="8" dur="3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2496196" cy="646331"/>
          </a:xfrm>
          <a:prstGeom prst="rect">
            <a:avLst/>
          </a:prstGeom>
          <a:noFill/>
        </p:spPr>
        <p:txBody>
          <a:bodyPr wrap="none">
            <a:spAutoFit/>
          </a:bodyPr>
          <a:lstStyle/>
          <a:p>
            <a:r>
              <a:rPr sz="3600" b="1">
                <a:solidFill>
                  <a:srgbClr val="FF0000"/>
                </a:solidFill>
              </a:rPr>
              <a:t>"The Meh</a:t>
            </a:r>
            <a:r>
              <a:rPr lang="da-DK" sz="3600" b="1">
                <a:solidFill>
                  <a:srgbClr val="FF0000"/>
                </a:solidFill>
              </a:rPr>
              <a:t>"</a:t>
            </a:r>
            <a:endParaRPr sz="3600" b="1">
              <a:solidFill>
                <a:srgbClr val="FF0000"/>
              </a:solidFill>
            </a:endParaRPr>
          </a:p>
        </p:txBody>
      </p:sp>
      <p:sp>
        <p:nvSpPr>
          <p:cNvPr id="3" name="TextBox 2"/>
          <p:cNvSpPr txBox="1"/>
          <p:nvPr/>
        </p:nvSpPr>
        <p:spPr>
          <a:xfrm>
            <a:off x="457200" y="1348172"/>
            <a:ext cx="8229600" cy="409191"/>
          </a:xfrm>
          <a:prstGeom prst="rect">
            <a:avLst/>
          </a:prstGeom>
          <a:noFill/>
        </p:spPr>
        <p:txBody>
          <a:bodyPr wrap="none">
            <a:normAutofit/>
          </a:bodyPr>
          <a:lstStyle/>
          <a:p>
            <a:r>
              <a:rPr>
                <a:solidFill>
                  <a:srgbClr val="FFFFFF"/>
                </a:solidFill>
              </a:rPr>
              <a:t>• There Are Challenges:</a:t>
            </a:r>
          </a:p>
          <a:p>
            <a:pPr lvl="1"/>
            <a:endParaRPr>
              <a:solidFill>
                <a:srgbClr val="FFFFFF"/>
              </a:solidFill>
            </a:endParaRPr>
          </a:p>
        </p:txBody>
      </p:sp>
      <p:sp>
        <p:nvSpPr>
          <p:cNvPr id="20" name="Rounded Rectangle 1">
            <a:extLst>
              <a:ext uri="{FF2B5EF4-FFF2-40B4-BE49-F238E27FC236}">
                <a16:creationId xmlns:a16="http://schemas.microsoft.com/office/drawing/2014/main" id="{2C59635E-A4B7-CF81-852C-C2218D7B72D2}"/>
              </a:ext>
            </a:extLst>
          </p:cNvPr>
          <p:cNvSpPr/>
          <p:nvPr/>
        </p:nvSpPr>
        <p:spPr>
          <a:xfrm>
            <a:off x="457200" y="1883135"/>
            <a:ext cx="1696177" cy="2826961"/>
          </a:xfrm>
          <a:custGeom>
            <a:avLst/>
            <a:gdLst/>
            <a:ahLst/>
            <a:cxnLst/>
            <a:rect l="0" t="0" r="0" b="0"/>
            <a:pathLst>
              <a:path w="1696177" h="2826961">
                <a:moveTo>
                  <a:pt x="1696177" y="1130784"/>
                </a:moveTo>
                <a:lnTo>
                  <a:pt x="0" y="1130784"/>
                </a:lnTo>
                <a:lnTo>
                  <a:pt x="0" y="0"/>
                </a:lnTo>
                <a:lnTo>
                  <a:pt x="1696177" y="0"/>
                </a:lnTo>
                <a:close/>
                <a:moveTo>
                  <a:pt x="0" y="1130784"/>
                </a:moveTo>
                <a:lnTo>
                  <a:pt x="1696177" y="1130784"/>
                </a:lnTo>
                <a:lnTo>
                  <a:pt x="1696177" y="2002431"/>
                </a:lnTo>
                <a:cubicBezTo>
                  <a:pt x="1696177" y="2457806"/>
                  <a:pt x="1327022" y="2826961"/>
                  <a:pt x="871646" y="2826961"/>
                </a:cubicBezTo>
                <a:lnTo>
                  <a:pt x="824530" y="2826961"/>
                </a:lnTo>
                <a:cubicBezTo>
                  <a:pt x="369154" y="2826961"/>
                  <a:pt x="0" y="2457806"/>
                  <a:pt x="0" y="2002431"/>
                </a:cubicBez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21" name="Rounded Rectangle 2">
            <a:extLst>
              <a:ext uri="{FF2B5EF4-FFF2-40B4-BE49-F238E27FC236}">
                <a16:creationId xmlns:a16="http://schemas.microsoft.com/office/drawing/2014/main" id="{F2645427-CB2E-44B3-8818-E1BA19EC7433}"/>
              </a:ext>
            </a:extLst>
          </p:cNvPr>
          <p:cNvSpPr/>
          <p:nvPr/>
        </p:nvSpPr>
        <p:spPr>
          <a:xfrm>
            <a:off x="2341841" y="1883135"/>
            <a:ext cx="1696177" cy="2826961"/>
          </a:xfrm>
          <a:custGeom>
            <a:avLst/>
            <a:gdLst/>
            <a:ahLst/>
            <a:cxnLst/>
            <a:rect l="0" t="0" r="0" b="0"/>
            <a:pathLst>
              <a:path w="1696177" h="2826961">
                <a:moveTo>
                  <a:pt x="1696177" y="1130784"/>
                </a:moveTo>
                <a:lnTo>
                  <a:pt x="0" y="1130784"/>
                </a:lnTo>
                <a:lnTo>
                  <a:pt x="0" y="0"/>
                </a:lnTo>
                <a:lnTo>
                  <a:pt x="1696177" y="0"/>
                </a:lnTo>
                <a:close/>
                <a:moveTo>
                  <a:pt x="0" y="1130784"/>
                </a:moveTo>
                <a:lnTo>
                  <a:pt x="1696177" y="1130784"/>
                </a:lnTo>
                <a:lnTo>
                  <a:pt x="1696177" y="2002431"/>
                </a:lnTo>
                <a:cubicBezTo>
                  <a:pt x="1696177" y="2457806"/>
                  <a:pt x="1327022" y="2826961"/>
                  <a:pt x="871646" y="2826961"/>
                </a:cubicBezTo>
                <a:lnTo>
                  <a:pt x="824530" y="2826961"/>
                </a:lnTo>
                <a:cubicBezTo>
                  <a:pt x="369154" y="2826961"/>
                  <a:pt x="0" y="2457806"/>
                  <a:pt x="0" y="2002431"/>
                </a:cubicBez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22" name="Rounded Rectangle 3">
            <a:extLst>
              <a:ext uri="{FF2B5EF4-FFF2-40B4-BE49-F238E27FC236}">
                <a16:creationId xmlns:a16="http://schemas.microsoft.com/office/drawing/2014/main" id="{5AC7F83B-72DA-F04C-C332-E486F8F7F821}"/>
              </a:ext>
            </a:extLst>
          </p:cNvPr>
          <p:cNvSpPr/>
          <p:nvPr/>
        </p:nvSpPr>
        <p:spPr>
          <a:xfrm>
            <a:off x="4226482" y="1883135"/>
            <a:ext cx="1696177" cy="2826961"/>
          </a:xfrm>
          <a:custGeom>
            <a:avLst/>
            <a:gdLst/>
            <a:ahLst/>
            <a:cxnLst/>
            <a:rect l="0" t="0" r="0" b="0"/>
            <a:pathLst>
              <a:path w="1696177" h="2826961">
                <a:moveTo>
                  <a:pt x="1696177" y="1130784"/>
                </a:moveTo>
                <a:lnTo>
                  <a:pt x="0" y="1130784"/>
                </a:lnTo>
                <a:lnTo>
                  <a:pt x="0" y="0"/>
                </a:lnTo>
                <a:lnTo>
                  <a:pt x="1696177" y="0"/>
                </a:lnTo>
                <a:close/>
                <a:moveTo>
                  <a:pt x="0" y="1130784"/>
                </a:moveTo>
                <a:lnTo>
                  <a:pt x="1696177" y="1130784"/>
                </a:lnTo>
                <a:lnTo>
                  <a:pt x="1696177" y="2002431"/>
                </a:lnTo>
                <a:cubicBezTo>
                  <a:pt x="1696177" y="2457806"/>
                  <a:pt x="1327022" y="2826961"/>
                  <a:pt x="871646" y="2826961"/>
                </a:cubicBezTo>
                <a:lnTo>
                  <a:pt x="824530" y="2826961"/>
                </a:lnTo>
                <a:cubicBezTo>
                  <a:pt x="369154" y="2826961"/>
                  <a:pt x="0" y="2457806"/>
                  <a:pt x="0" y="2002431"/>
                </a:cubicBezTo>
                <a:close/>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23" name="Rounded Rectangle 4">
            <a:extLst>
              <a:ext uri="{FF2B5EF4-FFF2-40B4-BE49-F238E27FC236}">
                <a16:creationId xmlns:a16="http://schemas.microsoft.com/office/drawing/2014/main" id="{F5DBDDD2-9F8B-EFF4-BD77-BC7590295DEC}"/>
              </a:ext>
            </a:extLst>
          </p:cNvPr>
          <p:cNvSpPr/>
          <p:nvPr/>
        </p:nvSpPr>
        <p:spPr>
          <a:xfrm>
            <a:off x="6111123" y="1883135"/>
            <a:ext cx="1696177" cy="2826961"/>
          </a:xfrm>
          <a:custGeom>
            <a:avLst/>
            <a:gdLst/>
            <a:ahLst/>
            <a:cxnLst/>
            <a:rect l="0" t="0" r="0" b="0"/>
            <a:pathLst>
              <a:path w="1696177" h="2826961">
                <a:moveTo>
                  <a:pt x="1696177" y="1130784"/>
                </a:moveTo>
                <a:lnTo>
                  <a:pt x="0" y="1130784"/>
                </a:lnTo>
                <a:lnTo>
                  <a:pt x="0" y="0"/>
                </a:lnTo>
                <a:lnTo>
                  <a:pt x="1696177" y="0"/>
                </a:lnTo>
                <a:close/>
                <a:moveTo>
                  <a:pt x="0" y="1130784"/>
                </a:moveTo>
                <a:lnTo>
                  <a:pt x="1696177" y="1130784"/>
                </a:lnTo>
                <a:lnTo>
                  <a:pt x="1696177" y="2002431"/>
                </a:lnTo>
                <a:cubicBezTo>
                  <a:pt x="1696177" y="2457806"/>
                  <a:pt x="1327022" y="2826961"/>
                  <a:pt x="871646" y="2826961"/>
                </a:cubicBezTo>
                <a:lnTo>
                  <a:pt x="824530" y="2826961"/>
                </a:lnTo>
                <a:cubicBezTo>
                  <a:pt x="369154" y="2826961"/>
                  <a:pt x="0" y="2457806"/>
                  <a:pt x="0" y="2002431"/>
                </a:cubicBezTo>
                <a:close/>
              </a:path>
            </a:pathLst>
          </a:custGeom>
          <a:gradFill rotWithShape="1">
            <a:gsLst>
              <a:gs pos="0">
                <a:srgbClr val="DD57A8"/>
              </a:gs>
              <a:gs pos="100000">
                <a:srgbClr val="BF4A90"/>
              </a:gs>
            </a:gsLst>
            <a:lin ang="5400000" scaled="1"/>
          </a:gradFill>
          <a:ln>
            <a:noFill/>
          </a:ln>
        </p:spPr>
        <p:txBody>
          <a:bodyPr rtlCol="0" anchor="ctr"/>
          <a:lstStyle/>
          <a:p>
            <a:pPr algn="ctr"/>
            <a:endParaRPr/>
          </a:p>
        </p:txBody>
      </p:sp>
      <p:sp>
        <p:nvSpPr>
          <p:cNvPr id="24" name="TextBox 23">
            <a:extLst>
              <a:ext uri="{FF2B5EF4-FFF2-40B4-BE49-F238E27FC236}">
                <a16:creationId xmlns:a16="http://schemas.microsoft.com/office/drawing/2014/main" id="{6DF7D603-2C4B-C463-5BE5-4380BB07AB06}"/>
              </a:ext>
            </a:extLst>
          </p:cNvPr>
          <p:cNvSpPr txBox="1"/>
          <p:nvPr/>
        </p:nvSpPr>
        <p:spPr>
          <a:xfrm>
            <a:off x="714222" y="2083378"/>
            <a:ext cx="1225016" cy="461737"/>
          </a:xfrm>
          <a:prstGeom prst="rect">
            <a:avLst/>
          </a:prstGeom>
          <a:noFill/>
          <a:ln>
            <a:noFill/>
          </a:ln>
        </p:spPr>
        <p:txBody>
          <a:bodyPr wrap="none" lIns="0" tIns="0" rIns="0" bIns="0" anchor="t">
            <a:spAutoFit/>
          </a:bodyPr>
          <a:lstStyle/>
          <a:p>
            <a:pPr algn="ctr"/>
            <a:r>
              <a:rPr sz="1200" b="1">
                <a:solidFill>
                  <a:srgbClr val="FFF7AD"/>
                </a:solidFill>
                <a:latin typeface="Roboto"/>
              </a:rPr>
              <a:t>Implementation
complexities</a:t>
            </a:r>
          </a:p>
        </p:txBody>
      </p:sp>
      <p:sp>
        <p:nvSpPr>
          <p:cNvPr id="25" name="TextBox 24">
            <a:extLst>
              <a:ext uri="{FF2B5EF4-FFF2-40B4-BE49-F238E27FC236}">
                <a16:creationId xmlns:a16="http://schemas.microsoft.com/office/drawing/2014/main" id="{90ACD526-9001-F7E8-0DDC-B12093D52C57}"/>
              </a:ext>
            </a:extLst>
          </p:cNvPr>
          <p:cNvSpPr txBox="1"/>
          <p:nvPr/>
        </p:nvSpPr>
        <p:spPr>
          <a:xfrm>
            <a:off x="2814807" y="2083378"/>
            <a:ext cx="789193" cy="461737"/>
          </a:xfrm>
          <a:prstGeom prst="rect">
            <a:avLst/>
          </a:prstGeom>
          <a:noFill/>
          <a:ln>
            <a:noFill/>
          </a:ln>
        </p:spPr>
        <p:txBody>
          <a:bodyPr wrap="none" lIns="0" tIns="0" rIns="0" bIns="0" anchor="t">
            <a:spAutoFit/>
          </a:bodyPr>
          <a:lstStyle/>
          <a:p>
            <a:pPr algn="ctr"/>
            <a:r>
              <a:rPr sz="1200" b="1">
                <a:solidFill>
                  <a:srgbClr val="FFDEBF"/>
                </a:solidFill>
                <a:latin typeface="Roboto"/>
              </a:rPr>
              <a:t>Platform
limitations</a:t>
            </a:r>
          </a:p>
        </p:txBody>
      </p:sp>
      <p:sp>
        <p:nvSpPr>
          <p:cNvPr id="26" name="TextBox 25">
            <a:extLst>
              <a:ext uri="{FF2B5EF4-FFF2-40B4-BE49-F238E27FC236}">
                <a16:creationId xmlns:a16="http://schemas.microsoft.com/office/drawing/2014/main" id="{55355509-9AA1-E5C8-61DC-9F2872EFF450}"/>
              </a:ext>
            </a:extLst>
          </p:cNvPr>
          <p:cNvSpPr txBox="1"/>
          <p:nvPr/>
        </p:nvSpPr>
        <p:spPr>
          <a:xfrm>
            <a:off x="4440782" y="2083378"/>
            <a:ext cx="1354585" cy="230868"/>
          </a:xfrm>
          <a:prstGeom prst="rect">
            <a:avLst/>
          </a:prstGeom>
          <a:noFill/>
          <a:ln>
            <a:noFill/>
          </a:ln>
        </p:spPr>
        <p:txBody>
          <a:bodyPr wrap="none" lIns="0" tIns="0" rIns="0" bIns="0" anchor="t">
            <a:spAutoFit/>
          </a:bodyPr>
          <a:lstStyle/>
          <a:p>
            <a:pPr algn="ctr"/>
            <a:r>
              <a:rPr sz="1200" b="1">
                <a:solidFill>
                  <a:srgbClr val="FFD0CE"/>
                </a:solidFill>
                <a:latin typeface="Roboto"/>
              </a:rPr>
              <a:t>Integration issues</a:t>
            </a:r>
          </a:p>
        </p:txBody>
      </p:sp>
      <p:sp>
        <p:nvSpPr>
          <p:cNvPr id="27" name="TextBox 26">
            <a:extLst>
              <a:ext uri="{FF2B5EF4-FFF2-40B4-BE49-F238E27FC236}">
                <a16:creationId xmlns:a16="http://schemas.microsoft.com/office/drawing/2014/main" id="{6199F0F0-2C27-BE3D-CC94-0C982DAD4A1C}"/>
              </a:ext>
            </a:extLst>
          </p:cNvPr>
          <p:cNvSpPr txBox="1"/>
          <p:nvPr/>
        </p:nvSpPr>
        <p:spPr>
          <a:xfrm>
            <a:off x="6446354" y="2083378"/>
            <a:ext cx="1095447" cy="461737"/>
          </a:xfrm>
          <a:prstGeom prst="rect">
            <a:avLst/>
          </a:prstGeom>
          <a:noFill/>
          <a:ln>
            <a:noFill/>
          </a:ln>
        </p:spPr>
        <p:txBody>
          <a:bodyPr wrap="none" lIns="0" tIns="0" rIns="0" bIns="0" anchor="t">
            <a:spAutoFit/>
          </a:bodyPr>
          <a:lstStyle/>
          <a:p>
            <a:pPr algn="ctr"/>
            <a:r>
              <a:rPr sz="1200" b="1">
                <a:solidFill>
                  <a:srgbClr val="FFCDEB"/>
                </a:solidFill>
                <a:latin typeface="Roboto"/>
              </a:rPr>
              <a:t>User adoption
hurdles</a:t>
            </a:r>
          </a:p>
        </p:txBody>
      </p:sp>
      <p:sp>
        <p:nvSpPr>
          <p:cNvPr id="28" name="TextBox 27">
            <a:extLst>
              <a:ext uri="{FF2B5EF4-FFF2-40B4-BE49-F238E27FC236}">
                <a16:creationId xmlns:a16="http://schemas.microsoft.com/office/drawing/2014/main" id="{535777A4-DF3C-FFA5-8A87-A2C25CF34ACA}"/>
              </a:ext>
            </a:extLst>
          </p:cNvPr>
          <p:cNvSpPr txBox="1"/>
          <p:nvPr/>
        </p:nvSpPr>
        <p:spPr>
          <a:xfrm>
            <a:off x="4423447" y="2362148"/>
            <a:ext cx="1295690" cy="659624"/>
          </a:xfrm>
          <a:prstGeom prst="rect">
            <a:avLst/>
          </a:prstGeom>
          <a:noFill/>
          <a:ln>
            <a:noFill/>
          </a:ln>
        </p:spPr>
        <p:txBody>
          <a:bodyPr wrap="none" lIns="0" tIns="0" rIns="0" bIns="0" anchor="t">
            <a:spAutoFit/>
          </a:bodyPr>
          <a:lstStyle/>
          <a:p>
            <a:pPr algn="ctr"/>
            <a:r>
              <a:rPr sz="900" b="0">
                <a:solidFill>
                  <a:srgbClr val="F4F4F4"/>
                </a:solidFill>
                <a:latin typeface="Roboto"/>
              </a:rPr>
              <a:t>Challenges in
integrating passkeys
with existing systems
and applications.</a:t>
            </a:r>
          </a:p>
        </p:txBody>
      </p:sp>
      <p:sp>
        <p:nvSpPr>
          <p:cNvPr id="29" name="TextBox 28">
            <a:extLst>
              <a:ext uri="{FF2B5EF4-FFF2-40B4-BE49-F238E27FC236}">
                <a16:creationId xmlns:a16="http://schemas.microsoft.com/office/drawing/2014/main" id="{7A52F6A3-D11E-E227-B7C9-AD34897D2637}"/>
              </a:ext>
            </a:extLst>
          </p:cNvPr>
          <p:cNvSpPr txBox="1"/>
          <p:nvPr/>
        </p:nvSpPr>
        <p:spPr>
          <a:xfrm>
            <a:off x="594484" y="2574170"/>
            <a:ext cx="1460596" cy="494718"/>
          </a:xfrm>
          <a:prstGeom prst="rect">
            <a:avLst/>
          </a:prstGeom>
          <a:noFill/>
          <a:ln>
            <a:noFill/>
          </a:ln>
        </p:spPr>
        <p:txBody>
          <a:bodyPr wrap="none" lIns="0" tIns="0" rIns="0" bIns="0" anchor="t">
            <a:spAutoFit/>
          </a:bodyPr>
          <a:lstStyle/>
          <a:p>
            <a:pPr algn="ctr"/>
            <a:r>
              <a:rPr sz="900" b="0">
                <a:solidFill>
                  <a:srgbClr val="F4F4F4"/>
                </a:solidFill>
                <a:latin typeface="Roboto"/>
              </a:rPr>
              <a:t>Complexities in passkey
implementation that
developers face.</a:t>
            </a:r>
          </a:p>
        </p:txBody>
      </p:sp>
      <p:sp>
        <p:nvSpPr>
          <p:cNvPr id="30" name="TextBox 29">
            <a:extLst>
              <a:ext uri="{FF2B5EF4-FFF2-40B4-BE49-F238E27FC236}">
                <a16:creationId xmlns:a16="http://schemas.microsoft.com/office/drawing/2014/main" id="{4AFE8EA9-0380-F73B-18D2-0AD4A4548B99}"/>
              </a:ext>
            </a:extLst>
          </p:cNvPr>
          <p:cNvSpPr txBox="1"/>
          <p:nvPr/>
        </p:nvSpPr>
        <p:spPr>
          <a:xfrm>
            <a:off x="2479675" y="2574170"/>
            <a:ext cx="1437038" cy="494718"/>
          </a:xfrm>
          <a:prstGeom prst="rect">
            <a:avLst/>
          </a:prstGeom>
          <a:noFill/>
          <a:ln>
            <a:noFill/>
          </a:ln>
        </p:spPr>
        <p:txBody>
          <a:bodyPr wrap="none" lIns="0" tIns="0" rIns="0" bIns="0" anchor="t">
            <a:spAutoFit/>
          </a:bodyPr>
          <a:lstStyle/>
          <a:p>
            <a:pPr algn="ctr"/>
            <a:r>
              <a:rPr sz="900" b="0">
                <a:solidFill>
                  <a:srgbClr val="F4F4F4"/>
                </a:solidFill>
                <a:latin typeface="Roboto"/>
              </a:rPr>
              <a:t>Restrictions imposed by
different platforms on
passkey functionality.</a:t>
            </a:r>
          </a:p>
        </p:txBody>
      </p:sp>
      <p:sp>
        <p:nvSpPr>
          <p:cNvPr id="31" name="TextBox 30">
            <a:extLst>
              <a:ext uri="{FF2B5EF4-FFF2-40B4-BE49-F238E27FC236}">
                <a16:creationId xmlns:a16="http://schemas.microsoft.com/office/drawing/2014/main" id="{9EBE0FA8-476A-2CF8-BA6C-F2401C788A8A}"/>
              </a:ext>
            </a:extLst>
          </p:cNvPr>
          <p:cNvSpPr txBox="1"/>
          <p:nvPr/>
        </p:nvSpPr>
        <p:spPr>
          <a:xfrm>
            <a:off x="6238992" y="2574170"/>
            <a:ext cx="1472375" cy="494718"/>
          </a:xfrm>
          <a:prstGeom prst="rect">
            <a:avLst/>
          </a:prstGeom>
          <a:noFill/>
          <a:ln>
            <a:noFill/>
          </a:ln>
        </p:spPr>
        <p:txBody>
          <a:bodyPr wrap="none" lIns="0" tIns="0" rIns="0" bIns="0" anchor="t">
            <a:spAutoFit/>
          </a:bodyPr>
          <a:lstStyle/>
          <a:p>
            <a:pPr algn="ctr"/>
            <a:r>
              <a:rPr sz="900" b="0">
                <a:solidFill>
                  <a:srgbClr val="F4F4F4"/>
                </a:solidFill>
                <a:latin typeface="Roboto"/>
              </a:rPr>
              <a:t>Difficulties users face
when switching to
passkey authentication.</a:t>
            </a:r>
          </a:p>
        </p:txBody>
      </p:sp>
      <p:sp>
        <p:nvSpPr>
          <p:cNvPr id="32" name="Rounded Rectangle 14">
            <a:extLst>
              <a:ext uri="{FF2B5EF4-FFF2-40B4-BE49-F238E27FC236}">
                <a16:creationId xmlns:a16="http://schemas.microsoft.com/office/drawing/2014/main" id="{412D983B-8E64-4CEC-A616-4AF54DCAE70B}"/>
              </a:ext>
            </a:extLst>
          </p:cNvPr>
          <p:cNvSpPr/>
          <p:nvPr/>
        </p:nvSpPr>
        <p:spPr>
          <a:xfrm>
            <a:off x="858435" y="3415155"/>
            <a:ext cx="888566" cy="888566"/>
          </a:xfrm>
          <a:custGeom>
            <a:avLst/>
            <a:gdLst/>
            <a:ahLst/>
            <a:cxnLst/>
            <a:rect l="0" t="0" r="0" b="0"/>
            <a:pathLst>
              <a:path w="888566" h="888566">
                <a:moveTo>
                  <a:pt x="518430" y="888566"/>
                </a:moveTo>
                <a:cubicBezTo>
                  <a:pt x="545415" y="813553"/>
                  <a:pt x="616212" y="763241"/>
                  <a:pt x="695927" y="762427"/>
                </a:cubicBezTo>
                <a:cubicBezTo>
                  <a:pt x="775641" y="761613"/>
                  <a:pt x="847451" y="810468"/>
                  <a:pt x="875962" y="884914"/>
                </a:cubicBezTo>
                <a:moveTo>
                  <a:pt x="831830" y="571082"/>
                </a:moveTo>
                <a:cubicBezTo>
                  <a:pt x="832659" y="619483"/>
                  <a:pt x="807311" y="664567"/>
                  <a:pt x="765527" y="689010"/>
                </a:cubicBezTo>
                <a:cubicBezTo>
                  <a:pt x="723743" y="713453"/>
                  <a:pt x="672023" y="713453"/>
                  <a:pt x="630239" y="689010"/>
                </a:cubicBezTo>
                <a:cubicBezTo>
                  <a:pt x="588455" y="664567"/>
                  <a:pt x="563108" y="619483"/>
                  <a:pt x="563936" y="571082"/>
                </a:cubicBezTo>
                <a:moveTo>
                  <a:pt x="744391" y="406294"/>
                </a:moveTo>
                <a:cubicBezTo>
                  <a:pt x="807575" y="426726"/>
                  <a:pt x="850388" y="485555"/>
                  <a:pt x="850402" y="551961"/>
                </a:cubicBezTo>
                <a:moveTo>
                  <a:pt x="544108" y="571082"/>
                </a:moveTo>
                <a:lnTo>
                  <a:pt x="544108" y="551961"/>
                </a:lnTo>
                <a:cubicBezTo>
                  <a:pt x="544109" y="481668"/>
                  <a:pt x="591968" y="420403"/>
                  <a:pt x="660171" y="403388"/>
                </a:cubicBezTo>
                <a:moveTo>
                  <a:pt x="505826" y="571082"/>
                </a:moveTo>
                <a:lnTo>
                  <a:pt x="888566" y="571082"/>
                </a:lnTo>
                <a:moveTo>
                  <a:pt x="420154" y="669869"/>
                </a:moveTo>
                <a:lnTo>
                  <a:pt x="391570" y="638183"/>
                </a:lnTo>
                <a:cubicBezTo>
                  <a:pt x="380263" y="625683"/>
                  <a:pt x="364195" y="618552"/>
                  <a:pt x="347340" y="618552"/>
                </a:cubicBezTo>
                <a:cubicBezTo>
                  <a:pt x="330485" y="618552"/>
                  <a:pt x="314417" y="625683"/>
                  <a:pt x="303110" y="638183"/>
                </a:cubicBezTo>
                <a:lnTo>
                  <a:pt x="274487" y="669869"/>
                </a:lnTo>
                <a:cubicBezTo>
                  <a:pt x="257586" y="688558"/>
                  <a:pt x="230759" y="694599"/>
                  <a:pt x="207478" y="684959"/>
                </a:cubicBezTo>
                <a:cubicBezTo>
                  <a:pt x="184198" y="675319"/>
                  <a:pt x="169494" y="652081"/>
                  <a:pt x="170753" y="626915"/>
                </a:cubicBezTo>
                <a:lnTo>
                  <a:pt x="172952" y="584275"/>
                </a:lnTo>
                <a:cubicBezTo>
                  <a:pt x="173806" y="567439"/>
                  <a:pt x="167491" y="551028"/>
                  <a:pt x="155571" y="539108"/>
                </a:cubicBezTo>
                <a:cubicBezTo>
                  <a:pt x="143651" y="527188"/>
                  <a:pt x="127241" y="520874"/>
                  <a:pt x="110405" y="521728"/>
                </a:cubicBezTo>
                <a:lnTo>
                  <a:pt x="67765" y="523888"/>
                </a:lnTo>
                <a:cubicBezTo>
                  <a:pt x="42578" y="525194"/>
                  <a:pt x="19298" y="510495"/>
                  <a:pt x="9649" y="487192"/>
                </a:cubicBezTo>
                <a:cubicBezTo>
                  <a:pt x="0" y="463890"/>
                  <a:pt x="6073" y="437036"/>
                  <a:pt x="24811" y="420154"/>
                </a:cubicBezTo>
                <a:lnTo>
                  <a:pt x="56497" y="391570"/>
                </a:lnTo>
                <a:cubicBezTo>
                  <a:pt x="68996" y="380263"/>
                  <a:pt x="76128" y="364195"/>
                  <a:pt x="76128" y="347340"/>
                </a:cubicBezTo>
                <a:cubicBezTo>
                  <a:pt x="76128" y="330485"/>
                  <a:pt x="68996" y="314417"/>
                  <a:pt x="56497" y="303110"/>
                </a:cubicBezTo>
                <a:lnTo>
                  <a:pt x="24811" y="274526"/>
                </a:lnTo>
                <a:cubicBezTo>
                  <a:pt x="6090" y="257631"/>
                  <a:pt x="27" y="230783"/>
                  <a:pt x="9672" y="207483"/>
                </a:cubicBezTo>
                <a:cubicBezTo>
                  <a:pt x="19316" y="184183"/>
                  <a:pt x="42580" y="169474"/>
                  <a:pt x="67765" y="170753"/>
                </a:cubicBezTo>
                <a:lnTo>
                  <a:pt x="110405" y="172952"/>
                </a:lnTo>
                <a:cubicBezTo>
                  <a:pt x="127238" y="173794"/>
                  <a:pt x="143640" y="167475"/>
                  <a:pt x="155558" y="155558"/>
                </a:cubicBezTo>
                <a:cubicBezTo>
                  <a:pt x="167475" y="143640"/>
                  <a:pt x="173794" y="127238"/>
                  <a:pt x="172952" y="110405"/>
                </a:cubicBezTo>
                <a:lnTo>
                  <a:pt x="170753" y="67765"/>
                </a:lnTo>
                <a:cubicBezTo>
                  <a:pt x="169494" y="42599"/>
                  <a:pt x="184197" y="19361"/>
                  <a:pt x="207478" y="9721"/>
                </a:cubicBezTo>
                <a:cubicBezTo>
                  <a:pt x="230759" y="81"/>
                  <a:pt x="257586" y="6122"/>
                  <a:pt x="274487" y="24811"/>
                </a:cubicBezTo>
                <a:lnTo>
                  <a:pt x="303110" y="56497"/>
                </a:lnTo>
                <a:cubicBezTo>
                  <a:pt x="314417" y="68996"/>
                  <a:pt x="330485" y="76128"/>
                  <a:pt x="347340" y="76128"/>
                </a:cubicBezTo>
                <a:cubicBezTo>
                  <a:pt x="364195" y="76128"/>
                  <a:pt x="380263" y="68996"/>
                  <a:pt x="391570" y="56497"/>
                </a:cubicBezTo>
                <a:lnTo>
                  <a:pt x="420154" y="24811"/>
                </a:lnTo>
                <a:cubicBezTo>
                  <a:pt x="437036" y="6073"/>
                  <a:pt x="463890" y="0"/>
                  <a:pt x="487192" y="9649"/>
                </a:cubicBezTo>
                <a:cubicBezTo>
                  <a:pt x="510495" y="19298"/>
                  <a:pt x="525194" y="42578"/>
                  <a:pt x="523888" y="67765"/>
                </a:cubicBezTo>
                <a:lnTo>
                  <a:pt x="521728" y="110405"/>
                </a:lnTo>
                <a:cubicBezTo>
                  <a:pt x="520874" y="127241"/>
                  <a:pt x="527188" y="143651"/>
                  <a:pt x="539108" y="155571"/>
                </a:cubicBezTo>
                <a:cubicBezTo>
                  <a:pt x="551028" y="167491"/>
                  <a:pt x="567439" y="173806"/>
                  <a:pt x="584275" y="172952"/>
                </a:cubicBezTo>
                <a:lnTo>
                  <a:pt x="626915" y="170753"/>
                </a:lnTo>
                <a:cubicBezTo>
                  <a:pt x="652099" y="169474"/>
                  <a:pt x="675364" y="184183"/>
                  <a:pt x="685008" y="207483"/>
                </a:cubicBezTo>
                <a:cubicBezTo>
                  <a:pt x="694653" y="230783"/>
                  <a:pt x="688590" y="257631"/>
                  <a:pt x="669869" y="274526"/>
                </a:cubicBezTo>
                <a:lnTo>
                  <a:pt x="638183" y="303110"/>
                </a:lnTo>
                <a:moveTo>
                  <a:pt x="210448" y="347320"/>
                </a:moveTo>
                <a:cubicBezTo>
                  <a:pt x="210448" y="422913"/>
                  <a:pt x="271728" y="484192"/>
                  <a:pt x="347320" y="484192"/>
                </a:cubicBezTo>
                <a:cubicBezTo>
                  <a:pt x="422913" y="484192"/>
                  <a:pt x="484192" y="422913"/>
                  <a:pt x="484192" y="347320"/>
                </a:cubicBezTo>
                <a:cubicBezTo>
                  <a:pt x="484192" y="271728"/>
                  <a:pt x="422913" y="210448"/>
                  <a:pt x="347320" y="210448"/>
                </a:cubicBezTo>
                <a:cubicBezTo>
                  <a:pt x="271728" y="210448"/>
                  <a:pt x="210448" y="271728"/>
                  <a:pt x="210448" y="347320"/>
                </a:cubicBezTo>
                <a:moveTo>
                  <a:pt x="729039" y="474691"/>
                </a:moveTo>
                <a:lnTo>
                  <a:pt x="670144" y="474691"/>
                </a:lnTo>
                <a:lnTo>
                  <a:pt x="656990" y="381990"/>
                </a:lnTo>
                <a:cubicBezTo>
                  <a:pt x="656189" y="376326"/>
                  <a:pt x="657898" y="370595"/>
                  <a:pt x="661670" y="366295"/>
                </a:cubicBezTo>
                <a:cubicBezTo>
                  <a:pt x="665442" y="361994"/>
                  <a:pt x="670902" y="359553"/>
                  <a:pt x="676622" y="359610"/>
                </a:cubicBezTo>
                <a:lnTo>
                  <a:pt x="722796" y="359610"/>
                </a:lnTo>
                <a:cubicBezTo>
                  <a:pt x="728516" y="359553"/>
                  <a:pt x="733975" y="361994"/>
                  <a:pt x="737748" y="366295"/>
                </a:cubicBezTo>
                <a:cubicBezTo>
                  <a:pt x="741520" y="370595"/>
                  <a:pt x="743228" y="376326"/>
                  <a:pt x="742427" y="381990"/>
                </a:cubicBezTo>
                <a:close/>
              </a:path>
            </a:pathLst>
          </a:custGeom>
          <a:noFill/>
          <a:ln w="11778">
            <a:solidFill>
              <a:srgbClr val="F4F4F4"/>
            </a:solidFill>
          </a:ln>
        </p:spPr>
        <p:txBody>
          <a:bodyPr rtlCol="0" anchor="ctr"/>
          <a:lstStyle/>
          <a:p>
            <a:pPr algn="ctr"/>
            <a:endParaRPr/>
          </a:p>
        </p:txBody>
      </p:sp>
      <p:sp>
        <p:nvSpPr>
          <p:cNvPr id="33" name="Rounded Rectangle 15">
            <a:extLst>
              <a:ext uri="{FF2B5EF4-FFF2-40B4-BE49-F238E27FC236}">
                <a16:creationId xmlns:a16="http://schemas.microsoft.com/office/drawing/2014/main" id="{F6CD0BBF-834E-E7AF-A1E1-25E261A19147}"/>
              </a:ext>
            </a:extLst>
          </p:cNvPr>
          <p:cNvSpPr/>
          <p:nvPr/>
        </p:nvSpPr>
        <p:spPr>
          <a:xfrm>
            <a:off x="2738401" y="3410480"/>
            <a:ext cx="903057" cy="903057"/>
          </a:xfrm>
          <a:custGeom>
            <a:avLst/>
            <a:gdLst/>
            <a:ahLst/>
            <a:cxnLst/>
            <a:rect l="0" t="0" r="0" b="0"/>
            <a:pathLst>
              <a:path w="903057" h="903057">
                <a:moveTo>
                  <a:pt x="39263" y="353370"/>
                </a:moveTo>
                <a:lnTo>
                  <a:pt x="863793" y="353370"/>
                </a:lnTo>
                <a:cubicBezTo>
                  <a:pt x="863793" y="353370"/>
                  <a:pt x="903057" y="353370"/>
                  <a:pt x="903057" y="392633"/>
                </a:cubicBezTo>
                <a:lnTo>
                  <a:pt x="903057" y="863793"/>
                </a:lnTo>
                <a:cubicBezTo>
                  <a:pt x="903057" y="863793"/>
                  <a:pt x="903057" y="903057"/>
                  <a:pt x="863793" y="903057"/>
                </a:cubicBezTo>
                <a:lnTo>
                  <a:pt x="39263" y="903057"/>
                </a:lnTo>
                <a:cubicBezTo>
                  <a:pt x="39263" y="903057"/>
                  <a:pt x="0" y="903057"/>
                  <a:pt x="0" y="863793"/>
                </a:cubicBezTo>
                <a:lnTo>
                  <a:pt x="0" y="392633"/>
                </a:lnTo>
                <a:cubicBezTo>
                  <a:pt x="0" y="392633"/>
                  <a:pt x="0" y="353370"/>
                  <a:pt x="39263" y="353370"/>
                </a:cubicBezTo>
                <a:moveTo>
                  <a:pt x="196316" y="0"/>
                </a:moveTo>
                <a:lnTo>
                  <a:pt x="196316" y="274843"/>
                </a:lnTo>
                <a:moveTo>
                  <a:pt x="78526" y="117790"/>
                </a:moveTo>
                <a:lnTo>
                  <a:pt x="196316" y="0"/>
                </a:lnTo>
                <a:lnTo>
                  <a:pt x="314106" y="117790"/>
                </a:lnTo>
                <a:moveTo>
                  <a:pt x="706740" y="274843"/>
                </a:moveTo>
                <a:lnTo>
                  <a:pt x="706740" y="0"/>
                </a:lnTo>
                <a:moveTo>
                  <a:pt x="824530" y="157053"/>
                </a:moveTo>
                <a:lnTo>
                  <a:pt x="706740" y="274843"/>
                </a:lnTo>
                <a:lnTo>
                  <a:pt x="588950" y="157053"/>
                </a:lnTo>
                <a:moveTo>
                  <a:pt x="117868" y="510423"/>
                </a:moveTo>
                <a:cubicBezTo>
                  <a:pt x="117868" y="542950"/>
                  <a:pt x="144236" y="569318"/>
                  <a:pt x="176763" y="569318"/>
                </a:cubicBezTo>
                <a:cubicBezTo>
                  <a:pt x="209290" y="569318"/>
                  <a:pt x="235658" y="542950"/>
                  <a:pt x="235658" y="510423"/>
                </a:cubicBezTo>
                <a:cubicBezTo>
                  <a:pt x="235658" y="477896"/>
                  <a:pt x="209290" y="451528"/>
                  <a:pt x="176763" y="451528"/>
                </a:cubicBezTo>
                <a:cubicBezTo>
                  <a:pt x="144236" y="451528"/>
                  <a:pt x="117868" y="477896"/>
                  <a:pt x="117868" y="510423"/>
                </a:cubicBezTo>
                <a:moveTo>
                  <a:pt x="274843" y="687108"/>
                </a:moveTo>
                <a:cubicBezTo>
                  <a:pt x="274843" y="632897"/>
                  <a:pt x="230896" y="588950"/>
                  <a:pt x="176685" y="588950"/>
                </a:cubicBezTo>
                <a:cubicBezTo>
                  <a:pt x="122473" y="588950"/>
                  <a:pt x="78526" y="632897"/>
                  <a:pt x="78526" y="687108"/>
                </a:cubicBezTo>
                <a:lnTo>
                  <a:pt x="78526" y="706740"/>
                </a:lnTo>
                <a:lnTo>
                  <a:pt x="117790" y="706740"/>
                </a:lnTo>
                <a:lnTo>
                  <a:pt x="137421" y="824530"/>
                </a:lnTo>
                <a:lnTo>
                  <a:pt x="215948" y="824530"/>
                </a:lnTo>
                <a:lnTo>
                  <a:pt x="235580" y="706740"/>
                </a:lnTo>
                <a:lnTo>
                  <a:pt x="274843" y="706740"/>
                </a:lnTo>
                <a:close/>
                <a:moveTo>
                  <a:pt x="392712" y="510423"/>
                </a:moveTo>
                <a:cubicBezTo>
                  <a:pt x="392712" y="542950"/>
                  <a:pt x="419080" y="569318"/>
                  <a:pt x="451607" y="569318"/>
                </a:cubicBezTo>
                <a:cubicBezTo>
                  <a:pt x="484134" y="569318"/>
                  <a:pt x="510502" y="542950"/>
                  <a:pt x="510502" y="510423"/>
                </a:cubicBezTo>
                <a:cubicBezTo>
                  <a:pt x="510502" y="477896"/>
                  <a:pt x="484134" y="451528"/>
                  <a:pt x="451607" y="451528"/>
                </a:cubicBezTo>
                <a:cubicBezTo>
                  <a:pt x="419080" y="451528"/>
                  <a:pt x="392712" y="477896"/>
                  <a:pt x="392712" y="510423"/>
                </a:cubicBezTo>
                <a:moveTo>
                  <a:pt x="549687" y="687108"/>
                </a:moveTo>
                <a:cubicBezTo>
                  <a:pt x="549687" y="632897"/>
                  <a:pt x="505740" y="588950"/>
                  <a:pt x="451528" y="588950"/>
                </a:cubicBezTo>
                <a:cubicBezTo>
                  <a:pt x="397317" y="588950"/>
                  <a:pt x="353370" y="632897"/>
                  <a:pt x="353370" y="687108"/>
                </a:cubicBezTo>
                <a:lnTo>
                  <a:pt x="353370" y="706740"/>
                </a:lnTo>
                <a:lnTo>
                  <a:pt x="392633" y="706740"/>
                </a:lnTo>
                <a:lnTo>
                  <a:pt x="412265" y="824530"/>
                </a:lnTo>
                <a:lnTo>
                  <a:pt x="490791" y="824530"/>
                </a:lnTo>
                <a:lnTo>
                  <a:pt x="510423" y="706740"/>
                </a:lnTo>
                <a:lnTo>
                  <a:pt x="549687" y="706740"/>
                </a:lnTo>
                <a:close/>
                <a:moveTo>
                  <a:pt x="667555" y="510423"/>
                </a:moveTo>
                <a:cubicBezTo>
                  <a:pt x="667555" y="542950"/>
                  <a:pt x="693923" y="569318"/>
                  <a:pt x="726450" y="569318"/>
                </a:cubicBezTo>
                <a:cubicBezTo>
                  <a:pt x="758977" y="569318"/>
                  <a:pt x="785345" y="542950"/>
                  <a:pt x="785345" y="510423"/>
                </a:cubicBezTo>
                <a:cubicBezTo>
                  <a:pt x="785345" y="477896"/>
                  <a:pt x="758977" y="451528"/>
                  <a:pt x="726450" y="451528"/>
                </a:cubicBezTo>
                <a:cubicBezTo>
                  <a:pt x="693923" y="451528"/>
                  <a:pt x="667555" y="477896"/>
                  <a:pt x="667555" y="510423"/>
                </a:cubicBezTo>
                <a:moveTo>
                  <a:pt x="824530" y="687108"/>
                </a:moveTo>
                <a:cubicBezTo>
                  <a:pt x="824530" y="632897"/>
                  <a:pt x="780583" y="588950"/>
                  <a:pt x="726372" y="588950"/>
                </a:cubicBezTo>
                <a:cubicBezTo>
                  <a:pt x="672160" y="588950"/>
                  <a:pt x="628213" y="632897"/>
                  <a:pt x="628213" y="687108"/>
                </a:cubicBezTo>
                <a:lnTo>
                  <a:pt x="628213" y="706740"/>
                </a:lnTo>
                <a:lnTo>
                  <a:pt x="667477" y="706740"/>
                </a:lnTo>
                <a:lnTo>
                  <a:pt x="687108" y="824530"/>
                </a:lnTo>
                <a:lnTo>
                  <a:pt x="765635" y="824530"/>
                </a:lnTo>
                <a:lnTo>
                  <a:pt x="785267" y="706740"/>
                </a:lnTo>
                <a:lnTo>
                  <a:pt x="824530" y="706740"/>
                </a:lnTo>
                <a:close/>
              </a:path>
            </a:pathLst>
          </a:custGeom>
          <a:noFill/>
          <a:ln w="11778">
            <a:solidFill>
              <a:srgbClr val="F4F4F4"/>
            </a:solidFill>
          </a:ln>
        </p:spPr>
        <p:txBody>
          <a:bodyPr rtlCol="0" anchor="ctr"/>
          <a:lstStyle/>
          <a:p>
            <a:pPr algn="ctr"/>
            <a:endParaRPr/>
          </a:p>
        </p:txBody>
      </p:sp>
      <p:sp>
        <p:nvSpPr>
          <p:cNvPr id="34" name="Rounded Rectangle 16">
            <a:extLst>
              <a:ext uri="{FF2B5EF4-FFF2-40B4-BE49-F238E27FC236}">
                <a16:creationId xmlns:a16="http://schemas.microsoft.com/office/drawing/2014/main" id="{5448C0A5-4BDF-AFBF-B177-A6EBBF49ED4D}"/>
              </a:ext>
            </a:extLst>
          </p:cNvPr>
          <p:cNvSpPr/>
          <p:nvPr/>
        </p:nvSpPr>
        <p:spPr>
          <a:xfrm>
            <a:off x="4623042" y="3410480"/>
            <a:ext cx="903057" cy="903057"/>
          </a:xfrm>
          <a:custGeom>
            <a:avLst/>
            <a:gdLst/>
            <a:ahLst/>
            <a:cxnLst/>
            <a:rect l="0" t="0" r="0" b="0"/>
            <a:pathLst>
              <a:path w="903057" h="903057">
                <a:moveTo>
                  <a:pt x="215948" y="392633"/>
                </a:moveTo>
                <a:lnTo>
                  <a:pt x="137421" y="392633"/>
                </a:lnTo>
                <a:lnTo>
                  <a:pt x="137421" y="19631"/>
                </a:lnTo>
                <a:cubicBezTo>
                  <a:pt x="137421" y="8789"/>
                  <a:pt x="146211" y="0"/>
                  <a:pt x="157053" y="0"/>
                </a:cubicBezTo>
                <a:lnTo>
                  <a:pt x="549687" y="0"/>
                </a:lnTo>
                <a:cubicBezTo>
                  <a:pt x="560529" y="0"/>
                  <a:pt x="569318" y="8789"/>
                  <a:pt x="569318" y="19631"/>
                </a:cubicBezTo>
                <a:lnTo>
                  <a:pt x="569318" y="392633"/>
                </a:lnTo>
                <a:lnTo>
                  <a:pt x="353370" y="392633"/>
                </a:lnTo>
                <a:moveTo>
                  <a:pt x="451528" y="392633"/>
                </a:moveTo>
                <a:lnTo>
                  <a:pt x="451528" y="510423"/>
                </a:lnTo>
                <a:lnTo>
                  <a:pt x="451528" y="510423"/>
                </a:lnTo>
                <a:cubicBezTo>
                  <a:pt x="516582" y="510423"/>
                  <a:pt x="569318" y="563160"/>
                  <a:pt x="569318" y="628213"/>
                </a:cubicBezTo>
                <a:lnTo>
                  <a:pt x="569318" y="647845"/>
                </a:lnTo>
                <a:lnTo>
                  <a:pt x="451528" y="647845"/>
                </a:lnTo>
                <a:lnTo>
                  <a:pt x="451528" y="883425"/>
                </a:lnTo>
                <a:cubicBezTo>
                  <a:pt x="451528" y="894267"/>
                  <a:pt x="442739" y="903057"/>
                  <a:pt x="431896" y="903057"/>
                </a:cubicBezTo>
                <a:lnTo>
                  <a:pt x="19631" y="903057"/>
                </a:lnTo>
                <a:cubicBezTo>
                  <a:pt x="8789" y="903057"/>
                  <a:pt x="0" y="894267"/>
                  <a:pt x="0" y="883425"/>
                </a:cubicBezTo>
                <a:lnTo>
                  <a:pt x="0" y="412265"/>
                </a:lnTo>
                <a:cubicBezTo>
                  <a:pt x="0" y="401423"/>
                  <a:pt x="8789" y="392633"/>
                  <a:pt x="19631" y="392633"/>
                </a:cubicBezTo>
                <a:lnTo>
                  <a:pt x="137421" y="392633"/>
                </a:lnTo>
                <a:moveTo>
                  <a:pt x="569318" y="157053"/>
                </a:moveTo>
                <a:lnTo>
                  <a:pt x="883425" y="157053"/>
                </a:lnTo>
                <a:cubicBezTo>
                  <a:pt x="894267" y="157053"/>
                  <a:pt x="903057" y="165842"/>
                  <a:pt x="903057" y="176685"/>
                </a:cubicBezTo>
                <a:lnTo>
                  <a:pt x="903057" y="294475"/>
                </a:lnTo>
                <a:cubicBezTo>
                  <a:pt x="903057" y="305317"/>
                  <a:pt x="894267" y="314106"/>
                  <a:pt x="883425" y="314106"/>
                </a:cubicBezTo>
                <a:lnTo>
                  <a:pt x="765635" y="314106"/>
                </a:lnTo>
                <a:cubicBezTo>
                  <a:pt x="765635" y="390002"/>
                  <a:pt x="827161" y="451528"/>
                  <a:pt x="903057" y="451528"/>
                </a:cubicBezTo>
                <a:lnTo>
                  <a:pt x="903057" y="451528"/>
                </a:lnTo>
                <a:lnTo>
                  <a:pt x="903057" y="706740"/>
                </a:lnTo>
                <a:cubicBezTo>
                  <a:pt x="903057" y="717582"/>
                  <a:pt x="894267" y="726372"/>
                  <a:pt x="883425" y="726372"/>
                </a:cubicBezTo>
                <a:lnTo>
                  <a:pt x="451528" y="726372"/>
                </a:lnTo>
                <a:moveTo>
                  <a:pt x="0" y="667477"/>
                </a:moveTo>
                <a:lnTo>
                  <a:pt x="0" y="883425"/>
                </a:lnTo>
                <a:cubicBezTo>
                  <a:pt x="0" y="894267"/>
                  <a:pt x="8789" y="903057"/>
                  <a:pt x="19631" y="903057"/>
                </a:cubicBezTo>
                <a:lnTo>
                  <a:pt x="196316" y="903057"/>
                </a:lnTo>
                <a:lnTo>
                  <a:pt x="196316" y="903057"/>
                </a:lnTo>
                <a:lnTo>
                  <a:pt x="196316" y="667477"/>
                </a:lnTo>
                <a:lnTo>
                  <a:pt x="0" y="667477"/>
                </a:lnTo>
                <a:close/>
                <a:moveTo>
                  <a:pt x="0" y="746003"/>
                </a:moveTo>
                <a:lnTo>
                  <a:pt x="196316" y="746003"/>
                </a:lnTo>
                <a:moveTo>
                  <a:pt x="196316" y="824530"/>
                </a:moveTo>
                <a:lnTo>
                  <a:pt x="0" y="824530"/>
                </a:lnTo>
              </a:path>
            </a:pathLst>
          </a:custGeom>
          <a:noFill/>
          <a:ln w="11778">
            <a:solidFill>
              <a:srgbClr val="F4F4F4"/>
            </a:solidFill>
          </a:ln>
        </p:spPr>
        <p:txBody>
          <a:bodyPr rtlCol="0" anchor="ctr"/>
          <a:lstStyle/>
          <a:p>
            <a:pPr algn="ctr"/>
            <a:endParaRPr/>
          </a:p>
        </p:txBody>
      </p:sp>
      <p:sp>
        <p:nvSpPr>
          <p:cNvPr id="35" name="Rounded Rectangle 17">
            <a:extLst>
              <a:ext uri="{FF2B5EF4-FFF2-40B4-BE49-F238E27FC236}">
                <a16:creationId xmlns:a16="http://schemas.microsoft.com/office/drawing/2014/main" id="{1A4515ED-B000-5F33-A754-D525DACE73C4}"/>
              </a:ext>
            </a:extLst>
          </p:cNvPr>
          <p:cNvSpPr/>
          <p:nvPr/>
        </p:nvSpPr>
        <p:spPr>
          <a:xfrm>
            <a:off x="6488052" y="3390848"/>
            <a:ext cx="912873" cy="912873"/>
          </a:xfrm>
          <a:custGeom>
            <a:avLst/>
            <a:gdLst/>
            <a:ahLst/>
            <a:cxnLst/>
            <a:rect l="0" t="0" r="0" b="0"/>
            <a:pathLst>
              <a:path w="912873" h="912873">
                <a:moveTo>
                  <a:pt x="542643" y="177605"/>
                </a:moveTo>
                <a:cubicBezTo>
                  <a:pt x="602162" y="241089"/>
                  <a:pt x="685483" y="276798"/>
                  <a:pt x="780708" y="276798"/>
                </a:cubicBezTo>
                <a:cubicBezTo>
                  <a:pt x="828323" y="276798"/>
                  <a:pt x="871968" y="268863"/>
                  <a:pt x="911644" y="249024"/>
                </a:cubicBezTo>
                <a:moveTo>
                  <a:pt x="838272" y="115827"/>
                </a:moveTo>
                <a:cubicBezTo>
                  <a:pt x="885388" y="151164"/>
                  <a:pt x="912873" y="206133"/>
                  <a:pt x="912873" y="268954"/>
                </a:cubicBezTo>
                <a:cubicBezTo>
                  <a:pt x="912873" y="378891"/>
                  <a:pt x="826493" y="465270"/>
                  <a:pt x="716556" y="465270"/>
                </a:cubicBezTo>
                <a:cubicBezTo>
                  <a:pt x="606618" y="465270"/>
                  <a:pt x="520239" y="378891"/>
                  <a:pt x="520239" y="268954"/>
                </a:cubicBezTo>
                <a:cubicBezTo>
                  <a:pt x="520239" y="164087"/>
                  <a:pt x="598832" y="80655"/>
                  <a:pt x="701502" y="73182"/>
                </a:cubicBezTo>
                <a:moveTo>
                  <a:pt x="0" y="0"/>
                </a:moveTo>
                <a:moveTo>
                  <a:pt x="669440" y="151159"/>
                </a:moveTo>
                <a:lnTo>
                  <a:pt x="720482" y="76558"/>
                </a:lnTo>
                <a:lnTo>
                  <a:pt x="649808" y="29442"/>
                </a:lnTo>
                <a:moveTo>
                  <a:pt x="696924" y="912873"/>
                </a:moveTo>
                <a:lnTo>
                  <a:pt x="29447" y="912873"/>
                </a:lnTo>
                <a:moveTo>
                  <a:pt x="139383" y="559498"/>
                </a:moveTo>
                <a:cubicBezTo>
                  <a:pt x="159015" y="532014"/>
                  <a:pt x="174719" y="488824"/>
                  <a:pt x="174719" y="429929"/>
                </a:cubicBezTo>
                <a:lnTo>
                  <a:pt x="174719" y="378888"/>
                </a:lnTo>
                <a:cubicBezTo>
                  <a:pt x="174719" y="280730"/>
                  <a:pt x="257173" y="198277"/>
                  <a:pt x="355331" y="198277"/>
                </a:cubicBezTo>
                <a:cubicBezTo>
                  <a:pt x="378889" y="198277"/>
                  <a:pt x="394596" y="198277"/>
                  <a:pt x="414228" y="206129"/>
                </a:cubicBezTo>
                <a:moveTo>
                  <a:pt x="174721" y="410298"/>
                </a:moveTo>
                <a:cubicBezTo>
                  <a:pt x="245395" y="410298"/>
                  <a:pt x="312143" y="378885"/>
                  <a:pt x="355333" y="327843"/>
                </a:cubicBezTo>
                <a:cubicBezTo>
                  <a:pt x="371038" y="347474"/>
                  <a:pt x="390670" y="363180"/>
                  <a:pt x="414228" y="378885"/>
                </a:cubicBezTo>
                <a:moveTo>
                  <a:pt x="469197" y="512382"/>
                </a:moveTo>
                <a:cubicBezTo>
                  <a:pt x="441712" y="539867"/>
                  <a:pt x="402449" y="559498"/>
                  <a:pt x="359258" y="559498"/>
                </a:cubicBezTo>
                <a:cubicBezTo>
                  <a:pt x="272878" y="559498"/>
                  <a:pt x="202204" y="492751"/>
                  <a:pt x="198278" y="406371"/>
                </a:cubicBezTo>
                <a:moveTo>
                  <a:pt x="92268" y="799009"/>
                </a:moveTo>
                <a:cubicBezTo>
                  <a:pt x="143310" y="704777"/>
                  <a:pt x="245395" y="638029"/>
                  <a:pt x="359258" y="638029"/>
                </a:cubicBezTo>
                <a:cubicBezTo>
                  <a:pt x="473123" y="638029"/>
                  <a:pt x="571281" y="704777"/>
                  <a:pt x="622324" y="799009"/>
                </a:cubicBezTo>
              </a:path>
            </a:pathLst>
          </a:custGeom>
          <a:noFill/>
          <a:ln w="11778">
            <a:solidFill>
              <a:srgbClr val="F4F4F4"/>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Technical Limitations Overview</a:t>
            </a:r>
          </a:p>
        </p:txBody>
      </p:sp>
      <p:sp>
        <p:nvSpPr>
          <p:cNvPr id="3" name="TextBox 2"/>
          <p:cNvSpPr txBox="1"/>
          <p:nvPr/>
        </p:nvSpPr>
        <p:spPr>
          <a:xfrm>
            <a:off x="457200" y="1173250"/>
            <a:ext cx="8229600" cy="457200"/>
          </a:xfrm>
          <a:prstGeom prst="rect">
            <a:avLst/>
          </a:prstGeom>
          <a:noFill/>
        </p:spPr>
        <p:txBody>
          <a:bodyPr wrap="none">
            <a:normAutofit/>
          </a:bodyPr>
          <a:lstStyle/>
          <a:p>
            <a:r>
              <a:rPr>
                <a:solidFill>
                  <a:srgbClr val="FFFFFF"/>
                </a:solidFill>
              </a:rPr>
              <a:t>• </a:t>
            </a:r>
            <a:r>
              <a:rPr lang="da-DK">
                <a:solidFill>
                  <a:srgbClr val="FFFFFF"/>
                </a:solidFill>
              </a:rPr>
              <a:t>Diving </a:t>
            </a:r>
            <a:r>
              <a:rPr lang="da-DK" err="1">
                <a:solidFill>
                  <a:srgbClr val="FFFFFF"/>
                </a:solidFill>
              </a:rPr>
              <a:t>Into</a:t>
            </a:r>
            <a:r>
              <a:rPr lang="da-DK">
                <a:solidFill>
                  <a:srgbClr val="FFFFFF"/>
                </a:solidFill>
              </a:rPr>
              <a:t> K</a:t>
            </a:r>
            <a:r>
              <a:rPr lang="en-US" err="1">
                <a:solidFill>
                  <a:srgbClr val="FFFFFF"/>
                </a:solidFill>
              </a:rPr>
              <a:t>ey</a:t>
            </a:r>
            <a:r>
              <a:rPr>
                <a:solidFill>
                  <a:srgbClr val="FFFFFF"/>
                </a:solidFill>
              </a:rPr>
              <a:t> Implementation Challenges</a:t>
            </a:r>
            <a:r>
              <a:rPr lang="da-DK">
                <a:solidFill>
                  <a:srgbClr val="FFFFFF"/>
                </a:solidFill>
              </a:rPr>
              <a:t>:</a:t>
            </a:r>
            <a:endParaRPr>
              <a:solidFill>
                <a:srgbClr val="FFFFFF"/>
              </a:solidFill>
            </a:endParaRPr>
          </a:p>
        </p:txBody>
      </p:sp>
      <p:grpSp>
        <p:nvGrpSpPr>
          <p:cNvPr id="4" name="Group 3">
            <a:extLst>
              <a:ext uri="{FF2B5EF4-FFF2-40B4-BE49-F238E27FC236}">
                <a16:creationId xmlns:a16="http://schemas.microsoft.com/office/drawing/2014/main" id="{AFE44EC2-C8FD-2493-556D-C00C21F08794}"/>
              </a:ext>
            </a:extLst>
          </p:cNvPr>
          <p:cNvGrpSpPr/>
          <p:nvPr/>
        </p:nvGrpSpPr>
        <p:grpSpPr>
          <a:xfrm>
            <a:off x="4806535" y="3441213"/>
            <a:ext cx="722438" cy="921602"/>
            <a:chOff x="4464276" y="2079007"/>
            <a:chExt cx="722438" cy="921602"/>
          </a:xfrm>
        </p:grpSpPr>
        <p:sp>
          <p:nvSpPr>
            <p:cNvPr id="5" name="Rounded Rectangle 1">
              <a:extLst>
                <a:ext uri="{FF2B5EF4-FFF2-40B4-BE49-F238E27FC236}">
                  <a16:creationId xmlns:a16="http://schemas.microsoft.com/office/drawing/2014/main" id="{7C0902FB-A654-CD33-9DE4-45B83B3B2A95}"/>
                </a:ext>
              </a:extLst>
            </p:cNvPr>
            <p:cNvSpPr/>
            <p:nvPr/>
          </p:nvSpPr>
          <p:spPr>
            <a:xfrm>
              <a:off x="4622104" y="2423786"/>
              <a:ext cx="563671" cy="563671"/>
            </a:xfrm>
            <a:custGeom>
              <a:avLst/>
              <a:gdLst/>
              <a:ahLst/>
              <a:cxnLst/>
              <a:rect l="0" t="0" r="0" b="0"/>
              <a:pathLst>
                <a:path w="563671" h="563671">
                  <a:moveTo>
                    <a:pt x="521106" y="380136"/>
                  </a:moveTo>
                  <a:cubicBezTo>
                    <a:pt x="524358" y="392226"/>
                    <a:pt x="526093" y="404938"/>
                    <a:pt x="526093" y="418056"/>
                  </a:cubicBezTo>
                  <a:cubicBezTo>
                    <a:pt x="526093" y="498477"/>
                    <a:pt x="460898" y="563671"/>
                    <a:pt x="380478" y="563671"/>
                  </a:cubicBezTo>
                  <a:cubicBezTo>
                    <a:pt x="351668" y="563671"/>
                    <a:pt x="324814" y="555305"/>
                    <a:pt x="302210" y="540869"/>
                  </a:cubicBezTo>
                  <a:cubicBezTo>
                    <a:pt x="286493" y="549403"/>
                    <a:pt x="268318" y="554276"/>
                    <a:pt x="248954" y="554276"/>
                  </a:cubicBezTo>
                  <a:cubicBezTo>
                    <a:pt x="218068" y="554276"/>
                    <a:pt x="190208" y="541879"/>
                    <a:pt x="170519" y="522002"/>
                  </a:cubicBezTo>
                  <a:cubicBezTo>
                    <a:pt x="161085" y="524669"/>
                    <a:pt x="151161" y="526093"/>
                    <a:pt x="140917" y="526093"/>
                  </a:cubicBezTo>
                  <a:cubicBezTo>
                    <a:pt x="78656" y="526093"/>
                    <a:pt x="28183" y="473517"/>
                    <a:pt x="28183" y="408661"/>
                  </a:cubicBezTo>
                  <a:cubicBezTo>
                    <a:pt x="28183" y="398085"/>
                    <a:pt x="29526" y="387835"/>
                    <a:pt x="32042" y="378088"/>
                  </a:cubicBezTo>
                  <a:cubicBezTo>
                    <a:pt x="12349" y="360053"/>
                    <a:pt x="0" y="334130"/>
                    <a:pt x="0" y="305321"/>
                  </a:cubicBezTo>
                  <a:cubicBezTo>
                    <a:pt x="0" y="271499"/>
                    <a:pt x="17021" y="241653"/>
                    <a:pt x="42966" y="223882"/>
                  </a:cubicBezTo>
                  <a:cubicBezTo>
                    <a:pt x="33530" y="206143"/>
                    <a:pt x="28183" y="185897"/>
                    <a:pt x="28183" y="164404"/>
                  </a:cubicBezTo>
                  <a:cubicBezTo>
                    <a:pt x="28183" y="94360"/>
                    <a:pt x="84965" y="37578"/>
                    <a:pt x="155009" y="37578"/>
                  </a:cubicBezTo>
                  <a:cubicBezTo>
                    <a:pt x="160049" y="37578"/>
                    <a:pt x="165020" y="37872"/>
                    <a:pt x="169907" y="38444"/>
                  </a:cubicBezTo>
                  <a:cubicBezTo>
                    <a:pt x="203978" y="14261"/>
                    <a:pt x="245899" y="0"/>
                    <a:pt x="291230" y="0"/>
                  </a:cubicBezTo>
                  <a:cubicBezTo>
                    <a:pt x="345314" y="0"/>
                    <a:pt x="394546" y="20301"/>
                    <a:pt x="431382" y="53532"/>
                  </a:cubicBezTo>
                  <a:cubicBezTo>
                    <a:pt x="441766" y="49303"/>
                    <a:pt x="453124" y="46972"/>
                    <a:pt x="465028" y="46972"/>
                  </a:cubicBezTo>
                  <a:cubicBezTo>
                    <a:pt x="514318" y="46972"/>
                    <a:pt x="554276" y="86930"/>
                    <a:pt x="554276" y="136220"/>
                  </a:cubicBezTo>
                  <a:cubicBezTo>
                    <a:pt x="554276" y="158757"/>
                    <a:pt x="545923" y="179342"/>
                    <a:pt x="532144" y="195049"/>
                  </a:cubicBezTo>
                  <a:cubicBezTo>
                    <a:pt x="551770" y="218209"/>
                    <a:pt x="563671" y="248580"/>
                    <a:pt x="563671" y="281835"/>
                  </a:cubicBezTo>
                  <a:cubicBezTo>
                    <a:pt x="563671" y="320932"/>
                    <a:pt x="547221" y="356045"/>
                    <a:pt x="521106" y="380136"/>
                  </a:cubicBezTo>
                  <a:close/>
                </a:path>
              </a:pathLst>
            </a:custGeom>
            <a:solidFill>
              <a:srgbClr val="BC5653"/>
            </a:solidFill>
            <a:ln>
              <a:noFill/>
            </a:ln>
          </p:spPr>
          <p:txBody>
            <a:bodyPr rtlCol="0" anchor="ctr"/>
            <a:lstStyle/>
            <a:p>
              <a:pPr algn="ctr"/>
              <a:endParaRPr/>
            </a:p>
          </p:txBody>
        </p:sp>
        <p:sp>
          <p:nvSpPr>
            <p:cNvPr id="6" name="Rounded Rectangle 2">
              <a:extLst>
                <a:ext uri="{FF2B5EF4-FFF2-40B4-BE49-F238E27FC236}">
                  <a16:creationId xmlns:a16="http://schemas.microsoft.com/office/drawing/2014/main" id="{43FDE1FE-E4E9-1B05-A84D-E1E3AD64702C}"/>
                </a:ext>
              </a:extLst>
            </p:cNvPr>
            <p:cNvSpPr/>
            <p:nvPr/>
          </p:nvSpPr>
          <p:spPr>
            <a:xfrm>
              <a:off x="4471791" y="2085583"/>
              <a:ext cx="225468" cy="300624"/>
            </a:xfrm>
            <a:custGeom>
              <a:avLst/>
              <a:gdLst/>
              <a:ahLst/>
              <a:cxnLst/>
              <a:rect l="0" t="0" r="0" b="0"/>
              <a:pathLst>
                <a:path w="225468" h="300624">
                  <a:moveTo>
                    <a:pt x="75156" y="225468"/>
                  </a:moveTo>
                  <a:cubicBezTo>
                    <a:pt x="75156" y="183960"/>
                    <a:pt x="108804" y="150312"/>
                    <a:pt x="150312" y="150312"/>
                  </a:cubicBezTo>
                  <a:cubicBezTo>
                    <a:pt x="191819" y="150312"/>
                    <a:pt x="225468" y="183960"/>
                    <a:pt x="225468" y="225468"/>
                  </a:cubicBezTo>
                  <a:cubicBezTo>
                    <a:pt x="225468" y="266976"/>
                    <a:pt x="191819" y="300624"/>
                    <a:pt x="150312" y="300624"/>
                  </a:cubicBezTo>
                  <a:cubicBezTo>
                    <a:pt x="108804" y="300624"/>
                    <a:pt x="75156" y="266976"/>
                    <a:pt x="75156" y="225468"/>
                  </a:cubicBezTo>
                  <a:moveTo>
                    <a:pt x="0" y="37578"/>
                  </a:moveTo>
                  <a:cubicBezTo>
                    <a:pt x="0" y="16824"/>
                    <a:pt x="16824" y="0"/>
                    <a:pt x="37578" y="0"/>
                  </a:cubicBezTo>
                  <a:cubicBezTo>
                    <a:pt x="58331" y="0"/>
                    <a:pt x="75156" y="16824"/>
                    <a:pt x="75156" y="37578"/>
                  </a:cubicBezTo>
                  <a:cubicBezTo>
                    <a:pt x="75156" y="58331"/>
                    <a:pt x="58331" y="75156"/>
                    <a:pt x="37578" y="75156"/>
                  </a:cubicBezTo>
                  <a:cubicBezTo>
                    <a:pt x="16824" y="75156"/>
                    <a:pt x="0" y="58331"/>
                    <a:pt x="0" y="37578"/>
                  </a:cubicBezTo>
                </a:path>
              </a:pathLst>
            </a:custGeom>
            <a:solidFill>
              <a:srgbClr val="BC5653"/>
            </a:solidFill>
            <a:ln>
              <a:noFill/>
            </a:ln>
          </p:spPr>
          <p:txBody>
            <a:bodyPr rtlCol="0" anchor="ctr"/>
            <a:lstStyle/>
            <a:p>
              <a:pPr algn="ctr"/>
              <a:endParaRPr/>
            </a:p>
          </p:txBody>
        </p:sp>
        <p:sp>
          <p:nvSpPr>
            <p:cNvPr id="7" name="Rounded Rectangle 3">
              <a:extLst>
                <a:ext uri="{FF2B5EF4-FFF2-40B4-BE49-F238E27FC236}">
                  <a16:creationId xmlns:a16="http://schemas.microsoft.com/office/drawing/2014/main" id="{BDFB8D80-8FC5-D456-CEC4-6F900760B21A}"/>
                </a:ext>
              </a:extLst>
            </p:cNvPr>
            <p:cNvSpPr/>
            <p:nvPr/>
          </p:nvSpPr>
          <p:spPr>
            <a:xfrm>
              <a:off x="4614588" y="2416270"/>
              <a:ext cx="572126" cy="584339"/>
            </a:xfrm>
            <a:custGeom>
              <a:avLst/>
              <a:gdLst/>
              <a:ahLst/>
              <a:cxnLst/>
              <a:rect l="0" t="0" r="0" b="0"/>
              <a:pathLst>
                <a:path w="572126" h="584339">
                  <a:moveTo>
                    <a:pt x="528911" y="387993"/>
                  </a:moveTo>
                  <a:cubicBezTo>
                    <a:pt x="529850" y="400206"/>
                    <a:pt x="532669" y="412419"/>
                    <a:pt x="533608" y="425571"/>
                  </a:cubicBezTo>
                  <a:cubicBezTo>
                    <a:pt x="541124" y="505425"/>
                    <a:pt x="466907" y="584339"/>
                    <a:pt x="387993" y="571186"/>
                  </a:cubicBezTo>
                  <a:cubicBezTo>
                    <a:pt x="359810" y="566489"/>
                    <a:pt x="331626" y="563671"/>
                    <a:pt x="310019" y="548639"/>
                  </a:cubicBezTo>
                  <a:cubicBezTo>
                    <a:pt x="292169" y="551458"/>
                    <a:pt x="275259" y="558973"/>
                    <a:pt x="256470" y="561792"/>
                  </a:cubicBezTo>
                  <a:cubicBezTo>
                    <a:pt x="226407" y="566489"/>
                    <a:pt x="190708" y="554276"/>
                    <a:pt x="178495" y="529850"/>
                  </a:cubicBezTo>
                  <a:cubicBezTo>
                    <a:pt x="168161" y="529850"/>
                    <a:pt x="157827" y="530790"/>
                    <a:pt x="148433" y="533608"/>
                  </a:cubicBezTo>
                  <a:cubicBezTo>
                    <a:pt x="88308" y="551458"/>
                    <a:pt x="16910" y="478181"/>
                    <a:pt x="35699" y="416177"/>
                  </a:cubicBezTo>
                  <a:cubicBezTo>
                    <a:pt x="38517" y="405843"/>
                    <a:pt x="38517" y="395509"/>
                    <a:pt x="39456" y="385175"/>
                  </a:cubicBezTo>
                  <a:cubicBezTo>
                    <a:pt x="15970" y="373901"/>
                    <a:pt x="14091" y="341021"/>
                    <a:pt x="7515" y="312837"/>
                  </a:cubicBezTo>
                  <a:cubicBezTo>
                    <a:pt x="0" y="279956"/>
                    <a:pt x="25365" y="250833"/>
                    <a:pt x="50730" y="231105"/>
                  </a:cubicBezTo>
                  <a:cubicBezTo>
                    <a:pt x="36638" y="217013"/>
                    <a:pt x="28183" y="192587"/>
                    <a:pt x="35699" y="171919"/>
                  </a:cubicBezTo>
                  <a:cubicBezTo>
                    <a:pt x="59185" y="106158"/>
                    <a:pt x="92066" y="45093"/>
                    <a:pt x="162525" y="45093"/>
                  </a:cubicBezTo>
                  <a:cubicBezTo>
                    <a:pt x="167222" y="45093"/>
                    <a:pt x="172859" y="44154"/>
                    <a:pt x="177556" y="46033"/>
                  </a:cubicBezTo>
                  <a:cubicBezTo>
                    <a:pt x="209497" y="19728"/>
                    <a:pt x="253652" y="0"/>
                    <a:pt x="298745" y="7515"/>
                  </a:cubicBezTo>
                  <a:cubicBezTo>
                    <a:pt x="352294" y="16910"/>
                    <a:pt x="396448" y="35699"/>
                    <a:pt x="438724" y="61064"/>
                  </a:cubicBezTo>
                  <a:cubicBezTo>
                    <a:pt x="449997" y="60124"/>
                    <a:pt x="461270" y="51669"/>
                    <a:pt x="472544" y="54488"/>
                  </a:cubicBezTo>
                  <a:cubicBezTo>
                    <a:pt x="520456" y="64822"/>
                    <a:pt x="558034" y="94884"/>
                    <a:pt x="561792" y="143736"/>
                  </a:cubicBezTo>
                  <a:cubicBezTo>
                    <a:pt x="563671" y="166283"/>
                    <a:pt x="548640" y="183193"/>
                    <a:pt x="539245" y="202921"/>
                  </a:cubicBezTo>
                  <a:cubicBezTo>
                    <a:pt x="553337" y="229226"/>
                    <a:pt x="572126" y="256470"/>
                    <a:pt x="571186" y="289351"/>
                  </a:cubicBezTo>
                  <a:cubicBezTo>
                    <a:pt x="570247" y="328808"/>
                    <a:pt x="556155" y="365446"/>
                    <a:pt x="528911" y="387993"/>
                  </a:cubicBezTo>
                </a:path>
              </a:pathLst>
            </a:custGeom>
            <a:noFill/>
            <a:ln w="14091">
              <a:solidFill>
                <a:srgbClr val="FFE9E8"/>
              </a:solidFill>
            </a:ln>
          </p:spPr>
          <p:txBody>
            <a:bodyPr rtlCol="0" anchor="ctr"/>
            <a:lstStyle/>
            <a:p>
              <a:pPr algn="ctr"/>
              <a:endParaRPr/>
            </a:p>
          </p:txBody>
        </p:sp>
        <p:sp>
          <p:nvSpPr>
            <p:cNvPr id="8" name="Rounded Rectangle 4">
              <a:extLst>
                <a:ext uri="{FF2B5EF4-FFF2-40B4-BE49-F238E27FC236}">
                  <a16:creationId xmlns:a16="http://schemas.microsoft.com/office/drawing/2014/main" id="{143DE8E5-58DD-84B7-7A5D-D1FA683CB613}"/>
                </a:ext>
              </a:extLst>
            </p:cNvPr>
            <p:cNvSpPr/>
            <p:nvPr/>
          </p:nvSpPr>
          <p:spPr>
            <a:xfrm>
              <a:off x="4622104" y="2423786"/>
              <a:ext cx="563671" cy="563671"/>
            </a:xfrm>
            <a:custGeom>
              <a:avLst/>
              <a:gdLst/>
              <a:ahLst/>
              <a:cxnLst/>
              <a:rect l="0" t="0" r="0" b="0"/>
              <a:pathLst>
                <a:path w="563671" h="563671">
                  <a:moveTo>
                    <a:pt x="521106" y="380136"/>
                  </a:moveTo>
                  <a:cubicBezTo>
                    <a:pt x="524358" y="392226"/>
                    <a:pt x="526093" y="404938"/>
                    <a:pt x="526093" y="418056"/>
                  </a:cubicBezTo>
                  <a:cubicBezTo>
                    <a:pt x="526093" y="498477"/>
                    <a:pt x="460898" y="563671"/>
                    <a:pt x="380478" y="563671"/>
                  </a:cubicBezTo>
                  <a:cubicBezTo>
                    <a:pt x="351668" y="563671"/>
                    <a:pt x="324814" y="555305"/>
                    <a:pt x="302210" y="540869"/>
                  </a:cubicBezTo>
                  <a:cubicBezTo>
                    <a:pt x="286493" y="549403"/>
                    <a:pt x="268318" y="554276"/>
                    <a:pt x="248954" y="554276"/>
                  </a:cubicBezTo>
                  <a:cubicBezTo>
                    <a:pt x="218068" y="554276"/>
                    <a:pt x="190208" y="541879"/>
                    <a:pt x="170519" y="522002"/>
                  </a:cubicBezTo>
                  <a:cubicBezTo>
                    <a:pt x="161085" y="524669"/>
                    <a:pt x="151161" y="526093"/>
                    <a:pt x="140917" y="526093"/>
                  </a:cubicBezTo>
                  <a:cubicBezTo>
                    <a:pt x="78656" y="526093"/>
                    <a:pt x="28183" y="473517"/>
                    <a:pt x="28183" y="408661"/>
                  </a:cubicBezTo>
                  <a:cubicBezTo>
                    <a:pt x="28183" y="398085"/>
                    <a:pt x="29526" y="387835"/>
                    <a:pt x="32041" y="378088"/>
                  </a:cubicBezTo>
                  <a:cubicBezTo>
                    <a:pt x="12349" y="360053"/>
                    <a:pt x="0" y="334130"/>
                    <a:pt x="0" y="305321"/>
                  </a:cubicBezTo>
                  <a:cubicBezTo>
                    <a:pt x="0" y="271499"/>
                    <a:pt x="17021" y="241653"/>
                    <a:pt x="42966" y="223882"/>
                  </a:cubicBezTo>
                  <a:cubicBezTo>
                    <a:pt x="33530" y="206143"/>
                    <a:pt x="28183" y="185897"/>
                    <a:pt x="28183" y="164404"/>
                  </a:cubicBezTo>
                  <a:cubicBezTo>
                    <a:pt x="28183" y="94360"/>
                    <a:pt x="84965" y="37578"/>
                    <a:pt x="155009" y="37578"/>
                  </a:cubicBezTo>
                  <a:cubicBezTo>
                    <a:pt x="160049" y="37578"/>
                    <a:pt x="165020" y="37872"/>
                    <a:pt x="169907" y="38444"/>
                  </a:cubicBezTo>
                  <a:cubicBezTo>
                    <a:pt x="203978" y="14261"/>
                    <a:pt x="245899" y="0"/>
                    <a:pt x="291230" y="0"/>
                  </a:cubicBezTo>
                  <a:cubicBezTo>
                    <a:pt x="345314" y="0"/>
                    <a:pt x="394546" y="20301"/>
                    <a:pt x="431382" y="53532"/>
                  </a:cubicBezTo>
                  <a:cubicBezTo>
                    <a:pt x="441766" y="49303"/>
                    <a:pt x="453124" y="46972"/>
                    <a:pt x="465028" y="46972"/>
                  </a:cubicBezTo>
                  <a:cubicBezTo>
                    <a:pt x="514318" y="46972"/>
                    <a:pt x="554276" y="86930"/>
                    <a:pt x="554276" y="136220"/>
                  </a:cubicBezTo>
                  <a:cubicBezTo>
                    <a:pt x="554276" y="158757"/>
                    <a:pt x="545923" y="179342"/>
                    <a:pt x="532144" y="195049"/>
                  </a:cubicBezTo>
                  <a:cubicBezTo>
                    <a:pt x="551770" y="218209"/>
                    <a:pt x="563671" y="248580"/>
                    <a:pt x="563671" y="281835"/>
                  </a:cubicBezTo>
                  <a:cubicBezTo>
                    <a:pt x="563671" y="320932"/>
                    <a:pt x="547221" y="356045"/>
                    <a:pt x="521106" y="380136"/>
                  </a:cubicBezTo>
                  <a:close/>
                </a:path>
              </a:pathLst>
            </a:custGeom>
            <a:noFill/>
            <a:ln w="14091">
              <a:solidFill>
                <a:srgbClr val="FFE9E8"/>
              </a:solidFill>
            </a:ln>
          </p:spPr>
          <p:txBody>
            <a:bodyPr rtlCol="0" anchor="ctr"/>
            <a:lstStyle/>
            <a:p>
              <a:pPr algn="ctr"/>
              <a:endParaRPr/>
            </a:p>
          </p:txBody>
        </p:sp>
        <p:sp>
          <p:nvSpPr>
            <p:cNvPr id="9" name="Rounded Rectangle 5">
              <a:extLst>
                <a:ext uri="{FF2B5EF4-FFF2-40B4-BE49-F238E27FC236}">
                  <a16:creationId xmlns:a16="http://schemas.microsoft.com/office/drawing/2014/main" id="{CD6FCD2A-BB15-93B4-580C-1050B501EA98}"/>
                </a:ext>
              </a:extLst>
            </p:cNvPr>
            <p:cNvSpPr/>
            <p:nvPr/>
          </p:nvSpPr>
          <p:spPr>
            <a:xfrm>
              <a:off x="4464276" y="2079007"/>
              <a:ext cx="242378" cy="310958"/>
            </a:xfrm>
            <a:custGeom>
              <a:avLst/>
              <a:gdLst/>
              <a:ahLst/>
              <a:cxnLst/>
              <a:rect l="0" t="0" r="0" b="0"/>
              <a:pathLst>
                <a:path w="242378" h="310958">
                  <a:moveTo>
                    <a:pt x="82671" y="232044"/>
                  </a:moveTo>
                  <a:cubicBezTo>
                    <a:pt x="76095" y="190708"/>
                    <a:pt x="116492" y="155949"/>
                    <a:pt x="157827" y="156888"/>
                  </a:cubicBezTo>
                  <a:cubicBezTo>
                    <a:pt x="199163" y="157827"/>
                    <a:pt x="242378" y="191648"/>
                    <a:pt x="232984" y="232044"/>
                  </a:cubicBezTo>
                  <a:cubicBezTo>
                    <a:pt x="223589" y="272441"/>
                    <a:pt x="199163" y="303443"/>
                    <a:pt x="157827" y="307200"/>
                  </a:cubicBezTo>
                  <a:cubicBezTo>
                    <a:pt x="116492" y="310958"/>
                    <a:pt x="77974" y="273380"/>
                    <a:pt x="82671" y="232044"/>
                  </a:cubicBezTo>
                  <a:moveTo>
                    <a:pt x="7515" y="44154"/>
                  </a:moveTo>
                  <a:cubicBezTo>
                    <a:pt x="14091" y="24425"/>
                    <a:pt x="25365" y="0"/>
                    <a:pt x="45093" y="6576"/>
                  </a:cubicBezTo>
                  <a:cubicBezTo>
                    <a:pt x="64822" y="13152"/>
                    <a:pt x="77035" y="24425"/>
                    <a:pt x="82671" y="44154"/>
                  </a:cubicBezTo>
                  <a:cubicBezTo>
                    <a:pt x="88308" y="63882"/>
                    <a:pt x="65761" y="86429"/>
                    <a:pt x="45093" y="81732"/>
                  </a:cubicBezTo>
                  <a:cubicBezTo>
                    <a:pt x="24425" y="77035"/>
                    <a:pt x="0" y="63882"/>
                    <a:pt x="7515" y="44154"/>
                  </a:cubicBezTo>
                </a:path>
              </a:pathLst>
            </a:custGeom>
            <a:noFill/>
            <a:ln w="14091">
              <a:solidFill>
                <a:srgbClr val="FFE9E8"/>
              </a:solidFill>
            </a:ln>
          </p:spPr>
          <p:txBody>
            <a:bodyPr rtlCol="0" anchor="ctr"/>
            <a:lstStyle/>
            <a:p>
              <a:pPr algn="ctr"/>
              <a:endParaRPr/>
            </a:p>
          </p:txBody>
        </p:sp>
        <p:sp>
          <p:nvSpPr>
            <p:cNvPr id="10" name="Rounded Rectangle 6">
              <a:extLst>
                <a:ext uri="{FF2B5EF4-FFF2-40B4-BE49-F238E27FC236}">
                  <a16:creationId xmlns:a16="http://schemas.microsoft.com/office/drawing/2014/main" id="{F8C51172-9150-3CCF-05D9-D0E743B5E837}"/>
                </a:ext>
              </a:extLst>
            </p:cNvPr>
            <p:cNvSpPr/>
            <p:nvPr/>
          </p:nvSpPr>
          <p:spPr>
            <a:xfrm>
              <a:off x="4471791" y="2085583"/>
              <a:ext cx="225468" cy="300624"/>
            </a:xfrm>
            <a:custGeom>
              <a:avLst/>
              <a:gdLst/>
              <a:ahLst/>
              <a:cxnLst/>
              <a:rect l="0" t="0" r="0" b="0"/>
              <a:pathLst>
                <a:path w="225468" h="300624">
                  <a:moveTo>
                    <a:pt x="75156" y="225468"/>
                  </a:moveTo>
                  <a:cubicBezTo>
                    <a:pt x="75156" y="183960"/>
                    <a:pt x="108804" y="150312"/>
                    <a:pt x="150312" y="150312"/>
                  </a:cubicBezTo>
                  <a:cubicBezTo>
                    <a:pt x="191819" y="150312"/>
                    <a:pt x="225468" y="183960"/>
                    <a:pt x="225468" y="225468"/>
                  </a:cubicBezTo>
                  <a:cubicBezTo>
                    <a:pt x="225468" y="266976"/>
                    <a:pt x="191819" y="300624"/>
                    <a:pt x="150312" y="300624"/>
                  </a:cubicBezTo>
                  <a:cubicBezTo>
                    <a:pt x="108804" y="300624"/>
                    <a:pt x="75156" y="266976"/>
                    <a:pt x="75156" y="225468"/>
                  </a:cubicBezTo>
                  <a:moveTo>
                    <a:pt x="0" y="37578"/>
                  </a:moveTo>
                  <a:cubicBezTo>
                    <a:pt x="0" y="16824"/>
                    <a:pt x="16824" y="0"/>
                    <a:pt x="37578" y="0"/>
                  </a:cubicBezTo>
                  <a:cubicBezTo>
                    <a:pt x="58331" y="0"/>
                    <a:pt x="75156" y="16824"/>
                    <a:pt x="75156" y="37578"/>
                  </a:cubicBezTo>
                  <a:cubicBezTo>
                    <a:pt x="75156" y="58331"/>
                    <a:pt x="58331" y="75156"/>
                    <a:pt x="37578" y="75156"/>
                  </a:cubicBezTo>
                  <a:cubicBezTo>
                    <a:pt x="16824" y="75156"/>
                    <a:pt x="0" y="58331"/>
                    <a:pt x="0" y="37578"/>
                  </a:cubicBezTo>
                </a:path>
              </a:pathLst>
            </a:custGeom>
            <a:noFill/>
            <a:ln w="14091">
              <a:solidFill>
                <a:srgbClr val="FFE9E8"/>
              </a:solidFill>
            </a:ln>
          </p:spPr>
          <p:txBody>
            <a:bodyPr rtlCol="0" anchor="ctr"/>
            <a:lstStyle/>
            <a:p>
              <a:pPr algn="ctr"/>
              <a:endParaRPr/>
            </a:p>
          </p:txBody>
        </p:sp>
      </p:grpSp>
      <p:grpSp>
        <p:nvGrpSpPr>
          <p:cNvPr id="11" name="Group 10">
            <a:extLst>
              <a:ext uri="{FF2B5EF4-FFF2-40B4-BE49-F238E27FC236}">
                <a16:creationId xmlns:a16="http://schemas.microsoft.com/office/drawing/2014/main" id="{2E8023A1-7346-31BE-CF5E-8B45699174F1}"/>
              </a:ext>
            </a:extLst>
          </p:cNvPr>
          <p:cNvGrpSpPr/>
          <p:nvPr/>
        </p:nvGrpSpPr>
        <p:grpSpPr>
          <a:xfrm>
            <a:off x="3488483" y="3444031"/>
            <a:ext cx="725257" cy="915965"/>
            <a:chOff x="3146224" y="2081825"/>
            <a:chExt cx="725257" cy="915965"/>
          </a:xfrm>
        </p:grpSpPr>
        <p:sp>
          <p:nvSpPr>
            <p:cNvPr id="12" name="Rounded Rectangle 8">
              <a:extLst>
                <a:ext uri="{FF2B5EF4-FFF2-40B4-BE49-F238E27FC236}">
                  <a16:creationId xmlns:a16="http://schemas.microsoft.com/office/drawing/2014/main" id="{E77D9845-8096-9169-B25D-F93293F63303}"/>
                </a:ext>
              </a:extLst>
            </p:cNvPr>
            <p:cNvSpPr/>
            <p:nvPr/>
          </p:nvSpPr>
          <p:spPr>
            <a:xfrm>
              <a:off x="3156558" y="2423786"/>
              <a:ext cx="563671" cy="563671"/>
            </a:xfrm>
            <a:custGeom>
              <a:avLst/>
              <a:gdLst/>
              <a:ahLst/>
              <a:cxnLst/>
              <a:rect l="0" t="0" r="0" b="0"/>
              <a:pathLst>
                <a:path w="563671" h="563671">
                  <a:moveTo>
                    <a:pt x="272441" y="0"/>
                  </a:moveTo>
                  <a:cubicBezTo>
                    <a:pt x="299246" y="0"/>
                    <a:pt x="324510" y="6409"/>
                    <a:pt x="346692" y="17735"/>
                  </a:cubicBezTo>
                  <a:cubicBezTo>
                    <a:pt x="361639" y="12337"/>
                    <a:pt x="377761" y="9394"/>
                    <a:pt x="394569" y="9394"/>
                  </a:cubicBezTo>
                  <a:cubicBezTo>
                    <a:pt x="472396" y="9394"/>
                    <a:pt x="535487" y="72485"/>
                    <a:pt x="535487" y="150312"/>
                  </a:cubicBezTo>
                  <a:cubicBezTo>
                    <a:pt x="535487" y="160665"/>
                    <a:pt x="534371" y="170757"/>
                    <a:pt x="532252" y="180475"/>
                  </a:cubicBezTo>
                  <a:cubicBezTo>
                    <a:pt x="552146" y="212488"/>
                    <a:pt x="563671" y="250482"/>
                    <a:pt x="563671" y="291230"/>
                  </a:cubicBezTo>
                  <a:cubicBezTo>
                    <a:pt x="563671" y="343496"/>
                    <a:pt x="544711" y="391231"/>
                    <a:pt x="513444" y="427627"/>
                  </a:cubicBezTo>
                  <a:cubicBezTo>
                    <a:pt x="515563" y="435031"/>
                    <a:pt x="516698" y="442852"/>
                    <a:pt x="516698" y="450936"/>
                  </a:cubicBezTo>
                  <a:cubicBezTo>
                    <a:pt x="516698" y="497633"/>
                    <a:pt x="478844" y="535487"/>
                    <a:pt x="432147" y="535487"/>
                  </a:cubicBezTo>
                  <a:cubicBezTo>
                    <a:pt x="410798" y="535487"/>
                    <a:pt x="391297" y="527574"/>
                    <a:pt x="376416" y="514521"/>
                  </a:cubicBezTo>
                  <a:cubicBezTo>
                    <a:pt x="352357" y="544425"/>
                    <a:pt x="314729" y="563671"/>
                    <a:pt x="272441" y="563671"/>
                  </a:cubicBezTo>
                  <a:cubicBezTo>
                    <a:pt x="234663" y="563671"/>
                    <a:pt x="200606" y="548313"/>
                    <a:pt x="176617" y="523719"/>
                  </a:cubicBezTo>
                  <a:cubicBezTo>
                    <a:pt x="169664" y="525273"/>
                    <a:pt x="162432" y="526093"/>
                    <a:pt x="155009" y="526093"/>
                  </a:cubicBezTo>
                  <a:cubicBezTo>
                    <a:pt x="100530" y="526093"/>
                    <a:pt x="56367" y="481929"/>
                    <a:pt x="56367" y="427450"/>
                  </a:cubicBezTo>
                  <a:cubicBezTo>
                    <a:pt x="56367" y="416141"/>
                    <a:pt x="58270" y="405276"/>
                    <a:pt x="61773" y="395159"/>
                  </a:cubicBezTo>
                  <a:cubicBezTo>
                    <a:pt x="24118" y="364172"/>
                    <a:pt x="0" y="316506"/>
                    <a:pt x="0" y="263046"/>
                  </a:cubicBezTo>
                  <a:cubicBezTo>
                    <a:pt x="0" y="220371"/>
                    <a:pt x="15368" y="181388"/>
                    <a:pt x="40724" y="151634"/>
                  </a:cubicBezTo>
                  <a:cubicBezTo>
                    <a:pt x="38670" y="143707"/>
                    <a:pt x="37578" y="135394"/>
                    <a:pt x="37578" y="126826"/>
                  </a:cubicBezTo>
                  <a:cubicBezTo>
                    <a:pt x="37578" y="72347"/>
                    <a:pt x="81741" y="28183"/>
                    <a:pt x="136220" y="28183"/>
                  </a:cubicBezTo>
                  <a:cubicBezTo>
                    <a:pt x="148716" y="28183"/>
                    <a:pt x="160668" y="30506"/>
                    <a:pt x="171670" y="34745"/>
                  </a:cubicBezTo>
                  <a:cubicBezTo>
                    <a:pt x="199157" y="13023"/>
                    <a:pt x="234232" y="0"/>
                    <a:pt x="272441" y="0"/>
                  </a:cubicBezTo>
                  <a:close/>
                </a:path>
              </a:pathLst>
            </a:custGeom>
            <a:solidFill>
              <a:srgbClr val="EA5A55"/>
            </a:solidFill>
            <a:ln>
              <a:noFill/>
            </a:ln>
          </p:spPr>
          <p:txBody>
            <a:bodyPr rtlCol="0" anchor="ctr"/>
            <a:lstStyle/>
            <a:p>
              <a:pPr algn="ctr"/>
              <a:endParaRPr/>
            </a:p>
          </p:txBody>
        </p:sp>
        <p:sp>
          <p:nvSpPr>
            <p:cNvPr id="13" name="Rounded Rectangle 9">
              <a:extLst>
                <a:ext uri="{FF2B5EF4-FFF2-40B4-BE49-F238E27FC236}">
                  <a16:creationId xmlns:a16="http://schemas.microsoft.com/office/drawing/2014/main" id="{23116A51-F884-3B4A-ADFC-B7FC4F0744AB}"/>
                </a:ext>
              </a:extLst>
            </p:cNvPr>
            <p:cNvSpPr/>
            <p:nvPr/>
          </p:nvSpPr>
          <p:spPr>
            <a:xfrm>
              <a:off x="3645073" y="2085583"/>
              <a:ext cx="225468" cy="300624"/>
            </a:xfrm>
            <a:custGeom>
              <a:avLst/>
              <a:gdLst/>
              <a:ahLst/>
              <a:cxnLst/>
              <a:rect l="0" t="0" r="0" b="0"/>
              <a:pathLst>
                <a:path w="225468" h="300624">
                  <a:moveTo>
                    <a:pt x="0" y="225468"/>
                  </a:moveTo>
                  <a:cubicBezTo>
                    <a:pt x="0" y="183960"/>
                    <a:pt x="33648" y="150312"/>
                    <a:pt x="75156" y="150312"/>
                  </a:cubicBezTo>
                  <a:cubicBezTo>
                    <a:pt x="116663" y="150312"/>
                    <a:pt x="150312" y="183960"/>
                    <a:pt x="150312" y="225468"/>
                  </a:cubicBezTo>
                  <a:cubicBezTo>
                    <a:pt x="150312" y="266976"/>
                    <a:pt x="116663" y="300624"/>
                    <a:pt x="75156" y="300624"/>
                  </a:cubicBezTo>
                  <a:cubicBezTo>
                    <a:pt x="33648" y="300624"/>
                    <a:pt x="0" y="266976"/>
                    <a:pt x="0" y="225468"/>
                  </a:cubicBezTo>
                  <a:moveTo>
                    <a:pt x="150312" y="37578"/>
                  </a:moveTo>
                  <a:cubicBezTo>
                    <a:pt x="150312" y="16824"/>
                    <a:pt x="167136" y="0"/>
                    <a:pt x="187890" y="0"/>
                  </a:cubicBezTo>
                  <a:cubicBezTo>
                    <a:pt x="208644" y="0"/>
                    <a:pt x="225468" y="16824"/>
                    <a:pt x="225468" y="37578"/>
                  </a:cubicBezTo>
                  <a:cubicBezTo>
                    <a:pt x="225468" y="58331"/>
                    <a:pt x="208644" y="75156"/>
                    <a:pt x="187890" y="75156"/>
                  </a:cubicBezTo>
                  <a:cubicBezTo>
                    <a:pt x="167136" y="75156"/>
                    <a:pt x="150312" y="58331"/>
                    <a:pt x="150312" y="37578"/>
                  </a:cubicBezTo>
                </a:path>
              </a:pathLst>
            </a:custGeom>
            <a:solidFill>
              <a:srgbClr val="EA5A55"/>
            </a:solidFill>
            <a:ln>
              <a:noFill/>
            </a:ln>
          </p:spPr>
          <p:txBody>
            <a:bodyPr rtlCol="0" anchor="ctr"/>
            <a:lstStyle/>
            <a:p>
              <a:pPr algn="ctr"/>
              <a:endParaRPr/>
            </a:p>
          </p:txBody>
        </p:sp>
        <p:sp>
          <p:nvSpPr>
            <p:cNvPr id="14" name="Rounded Rectangle 10">
              <a:extLst>
                <a:ext uri="{FF2B5EF4-FFF2-40B4-BE49-F238E27FC236}">
                  <a16:creationId xmlns:a16="http://schemas.microsoft.com/office/drawing/2014/main" id="{B7196C98-4925-2854-0A83-0D4F2899417E}"/>
                </a:ext>
              </a:extLst>
            </p:cNvPr>
            <p:cNvSpPr/>
            <p:nvPr/>
          </p:nvSpPr>
          <p:spPr>
            <a:xfrm>
              <a:off x="3146224" y="2414391"/>
              <a:ext cx="587157" cy="583399"/>
            </a:xfrm>
            <a:custGeom>
              <a:avLst/>
              <a:gdLst/>
              <a:ahLst/>
              <a:cxnLst/>
              <a:rect l="0" t="0" r="0" b="0"/>
              <a:pathLst>
                <a:path w="587157" h="583399">
                  <a:moveTo>
                    <a:pt x="182253" y="44154"/>
                  </a:moveTo>
                  <a:cubicBezTo>
                    <a:pt x="208558" y="21607"/>
                    <a:pt x="246136" y="0"/>
                    <a:pt x="282775" y="9394"/>
                  </a:cubicBezTo>
                  <a:cubicBezTo>
                    <a:pt x="309079" y="15970"/>
                    <a:pt x="335384" y="15970"/>
                    <a:pt x="356991" y="27244"/>
                  </a:cubicBezTo>
                  <a:cubicBezTo>
                    <a:pt x="372962" y="27244"/>
                    <a:pt x="387993" y="17849"/>
                    <a:pt x="404903" y="18789"/>
                  </a:cubicBezTo>
                  <a:cubicBezTo>
                    <a:pt x="482878" y="23486"/>
                    <a:pt x="523274" y="85490"/>
                    <a:pt x="545821" y="159706"/>
                  </a:cubicBezTo>
                  <a:cubicBezTo>
                    <a:pt x="548640" y="170040"/>
                    <a:pt x="542063" y="179435"/>
                    <a:pt x="543003" y="189769"/>
                  </a:cubicBezTo>
                  <a:cubicBezTo>
                    <a:pt x="558973" y="224529"/>
                    <a:pt x="563671" y="261167"/>
                    <a:pt x="574005" y="300624"/>
                  </a:cubicBezTo>
                  <a:cubicBezTo>
                    <a:pt x="587157" y="351355"/>
                    <a:pt x="554276" y="400206"/>
                    <a:pt x="524214" y="436845"/>
                  </a:cubicBezTo>
                  <a:cubicBezTo>
                    <a:pt x="527032" y="444360"/>
                    <a:pt x="527032" y="451876"/>
                    <a:pt x="527032" y="460331"/>
                  </a:cubicBezTo>
                  <a:cubicBezTo>
                    <a:pt x="528911" y="507304"/>
                    <a:pt x="489454" y="546761"/>
                    <a:pt x="442481" y="544882"/>
                  </a:cubicBezTo>
                  <a:cubicBezTo>
                    <a:pt x="420874" y="543942"/>
                    <a:pt x="403024" y="535487"/>
                    <a:pt x="387054" y="524214"/>
                  </a:cubicBezTo>
                  <a:cubicBezTo>
                    <a:pt x="362628" y="553337"/>
                    <a:pt x="324110" y="583399"/>
                    <a:pt x="282775" y="573065"/>
                  </a:cubicBezTo>
                  <a:cubicBezTo>
                    <a:pt x="246136" y="563671"/>
                    <a:pt x="209497" y="558973"/>
                    <a:pt x="186950" y="532669"/>
                  </a:cubicBezTo>
                  <a:cubicBezTo>
                    <a:pt x="179435" y="534548"/>
                    <a:pt x="172859" y="535487"/>
                    <a:pt x="165343" y="535487"/>
                  </a:cubicBezTo>
                  <a:cubicBezTo>
                    <a:pt x="110855" y="537366"/>
                    <a:pt x="65761" y="491333"/>
                    <a:pt x="66701" y="436845"/>
                  </a:cubicBezTo>
                  <a:cubicBezTo>
                    <a:pt x="66701" y="425571"/>
                    <a:pt x="65761" y="413358"/>
                    <a:pt x="72337" y="404903"/>
                  </a:cubicBezTo>
                  <a:cubicBezTo>
                    <a:pt x="41335" y="366386"/>
                    <a:pt x="22546" y="324110"/>
                    <a:pt x="10333" y="272441"/>
                  </a:cubicBezTo>
                  <a:cubicBezTo>
                    <a:pt x="0" y="231105"/>
                    <a:pt x="21607" y="186011"/>
                    <a:pt x="50730" y="160646"/>
                  </a:cubicBezTo>
                  <a:cubicBezTo>
                    <a:pt x="51669" y="153130"/>
                    <a:pt x="48851" y="144675"/>
                    <a:pt x="47912" y="136220"/>
                  </a:cubicBezTo>
                  <a:cubicBezTo>
                    <a:pt x="43214" y="81732"/>
                    <a:pt x="92066" y="39456"/>
                    <a:pt x="146554" y="37578"/>
                  </a:cubicBezTo>
                  <a:cubicBezTo>
                    <a:pt x="158767" y="36638"/>
                    <a:pt x="173798" y="36638"/>
                    <a:pt x="182253" y="44154"/>
                  </a:cubicBezTo>
                </a:path>
              </a:pathLst>
            </a:custGeom>
            <a:noFill/>
            <a:ln w="14091">
              <a:solidFill>
                <a:srgbClr val="FFE9E8"/>
              </a:solidFill>
            </a:ln>
          </p:spPr>
          <p:txBody>
            <a:bodyPr rtlCol="0" anchor="ctr"/>
            <a:lstStyle/>
            <a:p>
              <a:pPr algn="ctr"/>
              <a:endParaRPr/>
            </a:p>
          </p:txBody>
        </p:sp>
        <p:sp>
          <p:nvSpPr>
            <p:cNvPr id="15" name="Rounded Rectangle 11">
              <a:extLst>
                <a:ext uri="{FF2B5EF4-FFF2-40B4-BE49-F238E27FC236}">
                  <a16:creationId xmlns:a16="http://schemas.microsoft.com/office/drawing/2014/main" id="{AF248AD0-47D5-2EDA-D364-194E999DB1D9}"/>
                </a:ext>
              </a:extLst>
            </p:cNvPr>
            <p:cNvSpPr/>
            <p:nvPr/>
          </p:nvSpPr>
          <p:spPr>
            <a:xfrm>
              <a:off x="3156558" y="2423786"/>
              <a:ext cx="563671" cy="563671"/>
            </a:xfrm>
            <a:custGeom>
              <a:avLst/>
              <a:gdLst/>
              <a:ahLst/>
              <a:cxnLst/>
              <a:rect l="0" t="0" r="0" b="0"/>
              <a:pathLst>
                <a:path w="563671" h="563671">
                  <a:moveTo>
                    <a:pt x="272441" y="0"/>
                  </a:moveTo>
                  <a:cubicBezTo>
                    <a:pt x="299246" y="0"/>
                    <a:pt x="324510" y="6409"/>
                    <a:pt x="346692" y="17735"/>
                  </a:cubicBezTo>
                  <a:cubicBezTo>
                    <a:pt x="361639" y="12337"/>
                    <a:pt x="377761" y="9394"/>
                    <a:pt x="394569" y="9394"/>
                  </a:cubicBezTo>
                  <a:cubicBezTo>
                    <a:pt x="472396" y="9394"/>
                    <a:pt x="535487" y="72485"/>
                    <a:pt x="535487" y="150312"/>
                  </a:cubicBezTo>
                  <a:cubicBezTo>
                    <a:pt x="535487" y="160665"/>
                    <a:pt x="534371" y="170757"/>
                    <a:pt x="532252" y="180475"/>
                  </a:cubicBezTo>
                  <a:cubicBezTo>
                    <a:pt x="552146" y="212488"/>
                    <a:pt x="563671" y="250482"/>
                    <a:pt x="563671" y="291230"/>
                  </a:cubicBezTo>
                  <a:cubicBezTo>
                    <a:pt x="563671" y="343496"/>
                    <a:pt x="544711" y="391231"/>
                    <a:pt x="513444" y="427627"/>
                  </a:cubicBezTo>
                  <a:cubicBezTo>
                    <a:pt x="515563" y="435031"/>
                    <a:pt x="516698" y="442852"/>
                    <a:pt x="516698" y="450936"/>
                  </a:cubicBezTo>
                  <a:cubicBezTo>
                    <a:pt x="516698" y="497633"/>
                    <a:pt x="478844" y="535487"/>
                    <a:pt x="432147" y="535487"/>
                  </a:cubicBezTo>
                  <a:cubicBezTo>
                    <a:pt x="410798" y="535487"/>
                    <a:pt x="391297" y="527574"/>
                    <a:pt x="376416" y="514521"/>
                  </a:cubicBezTo>
                  <a:cubicBezTo>
                    <a:pt x="352357" y="544425"/>
                    <a:pt x="314729" y="563671"/>
                    <a:pt x="272441" y="563671"/>
                  </a:cubicBezTo>
                  <a:cubicBezTo>
                    <a:pt x="234663" y="563671"/>
                    <a:pt x="200606" y="548313"/>
                    <a:pt x="176617" y="523719"/>
                  </a:cubicBezTo>
                  <a:cubicBezTo>
                    <a:pt x="169664" y="525273"/>
                    <a:pt x="162432" y="526093"/>
                    <a:pt x="155009" y="526093"/>
                  </a:cubicBezTo>
                  <a:cubicBezTo>
                    <a:pt x="100530" y="526093"/>
                    <a:pt x="56367" y="481929"/>
                    <a:pt x="56367" y="427450"/>
                  </a:cubicBezTo>
                  <a:cubicBezTo>
                    <a:pt x="56367" y="416141"/>
                    <a:pt x="58270" y="405276"/>
                    <a:pt x="61773" y="395159"/>
                  </a:cubicBezTo>
                  <a:cubicBezTo>
                    <a:pt x="24118" y="364172"/>
                    <a:pt x="0" y="316506"/>
                    <a:pt x="0" y="263046"/>
                  </a:cubicBezTo>
                  <a:cubicBezTo>
                    <a:pt x="0" y="220371"/>
                    <a:pt x="15368" y="181388"/>
                    <a:pt x="40724" y="151634"/>
                  </a:cubicBezTo>
                  <a:cubicBezTo>
                    <a:pt x="38670" y="143707"/>
                    <a:pt x="37578" y="135394"/>
                    <a:pt x="37578" y="126826"/>
                  </a:cubicBezTo>
                  <a:cubicBezTo>
                    <a:pt x="37578" y="72347"/>
                    <a:pt x="81741" y="28183"/>
                    <a:pt x="136220" y="28183"/>
                  </a:cubicBezTo>
                  <a:cubicBezTo>
                    <a:pt x="148716" y="28183"/>
                    <a:pt x="160668" y="30506"/>
                    <a:pt x="171670" y="34745"/>
                  </a:cubicBezTo>
                  <a:cubicBezTo>
                    <a:pt x="199157" y="13022"/>
                    <a:pt x="234232" y="0"/>
                    <a:pt x="272441" y="0"/>
                  </a:cubicBezTo>
                  <a:close/>
                </a:path>
              </a:pathLst>
            </a:custGeom>
            <a:noFill/>
            <a:ln w="14091">
              <a:solidFill>
                <a:srgbClr val="FFE9E8"/>
              </a:solidFill>
            </a:ln>
          </p:spPr>
          <p:txBody>
            <a:bodyPr rtlCol="0" anchor="ctr"/>
            <a:lstStyle/>
            <a:p>
              <a:pPr algn="ctr"/>
              <a:endParaRPr/>
            </a:p>
          </p:txBody>
        </p:sp>
        <p:sp>
          <p:nvSpPr>
            <p:cNvPr id="16" name="Rounded Rectangle 12">
              <a:extLst>
                <a:ext uri="{FF2B5EF4-FFF2-40B4-BE49-F238E27FC236}">
                  <a16:creationId xmlns:a16="http://schemas.microsoft.com/office/drawing/2014/main" id="{FF450CEA-AFF3-58AC-E666-DBD6B493CDFF}"/>
                </a:ext>
              </a:extLst>
            </p:cNvPr>
            <p:cNvSpPr/>
            <p:nvPr/>
          </p:nvSpPr>
          <p:spPr>
            <a:xfrm>
              <a:off x="3634740" y="2081825"/>
              <a:ext cx="236741" cy="305321"/>
            </a:xfrm>
            <a:custGeom>
              <a:avLst/>
              <a:gdLst/>
              <a:ahLst/>
              <a:cxnLst/>
              <a:rect l="0" t="0" r="0" b="0"/>
              <a:pathLst>
                <a:path w="236741" h="305321">
                  <a:moveTo>
                    <a:pt x="10333" y="229226"/>
                  </a:moveTo>
                  <a:cubicBezTo>
                    <a:pt x="939" y="188829"/>
                    <a:pt x="46033" y="140917"/>
                    <a:pt x="85490" y="154070"/>
                  </a:cubicBezTo>
                  <a:cubicBezTo>
                    <a:pt x="124947" y="167222"/>
                    <a:pt x="155949" y="187890"/>
                    <a:pt x="160646" y="229226"/>
                  </a:cubicBezTo>
                  <a:cubicBezTo>
                    <a:pt x="165343" y="270562"/>
                    <a:pt x="126826" y="303443"/>
                    <a:pt x="85490" y="304382"/>
                  </a:cubicBezTo>
                  <a:cubicBezTo>
                    <a:pt x="44154" y="305321"/>
                    <a:pt x="0" y="269622"/>
                    <a:pt x="10333" y="229226"/>
                  </a:cubicBezTo>
                  <a:moveTo>
                    <a:pt x="160646" y="41335"/>
                  </a:moveTo>
                  <a:cubicBezTo>
                    <a:pt x="165343" y="20667"/>
                    <a:pt x="177556" y="0"/>
                    <a:pt x="198224" y="3757"/>
                  </a:cubicBezTo>
                  <a:cubicBezTo>
                    <a:pt x="218892" y="7515"/>
                    <a:pt x="236741" y="20667"/>
                    <a:pt x="235802" y="41335"/>
                  </a:cubicBezTo>
                  <a:cubicBezTo>
                    <a:pt x="234863" y="62003"/>
                    <a:pt x="217952" y="84550"/>
                    <a:pt x="198224" y="78913"/>
                  </a:cubicBezTo>
                  <a:cubicBezTo>
                    <a:pt x="178495" y="73277"/>
                    <a:pt x="161585" y="62003"/>
                    <a:pt x="160646" y="41335"/>
                  </a:cubicBezTo>
                </a:path>
              </a:pathLst>
            </a:custGeom>
            <a:noFill/>
            <a:ln w="14091">
              <a:solidFill>
                <a:srgbClr val="FFE9E8"/>
              </a:solidFill>
            </a:ln>
          </p:spPr>
          <p:txBody>
            <a:bodyPr rtlCol="0" anchor="ctr"/>
            <a:lstStyle/>
            <a:p>
              <a:pPr algn="ctr"/>
              <a:endParaRPr/>
            </a:p>
          </p:txBody>
        </p:sp>
        <p:sp>
          <p:nvSpPr>
            <p:cNvPr id="17" name="Rounded Rectangle 13">
              <a:extLst>
                <a:ext uri="{FF2B5EF4-FFF2-40B4-BE49-F238E27FC236}">
                  <a16:creationId xmlns:a16="http://schemas.microsoft.com/office/drawing/2014/main" id="{BEDB0E24-77BE-D4DF-488D-BAA47C974877}"/>
                </a:ext>
              </a:extLst>
            </p:cNvPr>
            <p:cNvSpPr/>
            <p:nvPr/>
          </p:nvSpPr>
          <p:spPr>
            <a:xfrm>
              <a:off x="3645073" y="2085583"/>
              <a:ext cx="225468" cy="300624"/>
            </a:xfrm>
            <a:custGeom>
              <a:avLst/>
              <a:gdLst/>
              <a:ahLst/>
              <a:cxnLst/>
              <a:rect l="0" t="0" r="0" b="0"/>
              <a:pathLst>
                <a:path w="225468" h="300624">
                  <a:moveTo>
                    <a:pt x="0" y="225468"/>
                  </a:moveTo>
                  <a:cubicBezTo>
                    <a:pt x="0" y="183960"/>
                    <a:pt x="33648" y="150312"/>
                    <a:pt x="75156" y="150312"/>
                  </a:cubicBezTo>
                  <a:cubicBezTo>
                    <a:pt x="116663" y="150312"/>
                    <a:pt x="150312" y="183960"/>
                    <a:pt x="150312" y="225468"/>
                  </a:cubicBezTo>
                  <a:cubicBezTo>
                    <a:pt x="150312" y="266976"/>
                    <a:pt x="116663" y="300624"/>
                    <a:pt x="75156" y="300624"/>
                  </a:cubicBezTo>
                  <a:cubicBezTo>
                    <a:pt x="33648" y="300624"/>
                    <a:pt x="0" y="266976"/>
                    <a:pt x="0" y="225468"/>
                  </a:cubicBezTo>
                  <a:moveTo>
                    <a:pt x="150312" y="37578"/>
                  </a:moveTo>
                  <a:cubicBezTo>
                    <a:pt x="150312" y="16824"/>
                    <a:pt x="167136" y="0"/>
                    <a:pt x="187890" y="0"/>
                  </a:cubicBezTo>
                  <a:cubicBezTo>
                    <a:pt x="208644" y="0"/>
                    <a:pt x="225468" y="16824"/>
                    <a:pt x="225468" y="37578"/>
                  </a:cubicBezTo>
                  <a:cubicBezTo>
                    <a:pt x="225468" y="58331"/>
                    <a:pt x="208644" y="75156"/>
                    <a:pt x="187890" y="75156"/>
                  </a:cubicBezTo>
                  <a:cubicBezTo>
                    <a:pt x="167136" y="75156"/>
                    <a:pt x="150312" y="58331"/>
                    <a:pt x="150312" y="37578"/>
                  </a:cubicBezTo>
                </a:path>
              </a:pathLst>
            </a:custGeom>
            <a:noFill/>
            <a:ln w="14091">
              <a:solidFill>
                <a:srgbClr val="FFE9E8"/>
              </a:solidFill>
            </a:ln>
          </p:spPr>
          <p:txBody>
            <a:bodyPr rtlCol="0" anchor="ctr"/>
            <a:lstStyle/>
            <a:p>
              <a:pPr algn="ctr"/>
              <a:endParaRPr/>
            </a:p>
          </p:txBody>
        </p:sp>
      </p:grpSp>
      <p:grpSp>
        <p:nvGrpSpPr>
          <p:cNvPr id="18" name="Group 17">
            <a:extLst>
              <a:ext uri="{FF2B5EF4-FFF2-40B4-BE49-F238E27FC236}">
                <a16:creationId xmlns:a16="http://schemas.microsoft.com/office/drawing/2014/main" id="{A0A641D1-7CA5-B7F8-401C-FC64BB19230C}"/>
              </a:ext>
            </a:extLst>
          </p:cNvPr>
          <p:cNvGrpSpPr/>
          <p:nvPr/>
        </p:nvGrpSpPr>
        <p:grpSpPr>
          <a:xfrm>
            <a:off x="5114675" y="2535581"/>
            <a:ext cx="981727" cy="574005"/>
            <a:chOff x="4772416" y="1173375"/>
            <a:chExt cx="981727" cy="574005"/>
          </a:xfrm>
        </p:grpSpPr>
        <p:sp>
          <p:nvSpPr>
            <p:cNvPr id="19" name="Rounded Rectangle 15">
              <a:extLst>
                <a:ext uri="{FF2B5EF4-FFF2-40B4-BE49-F238E27FC236}">
                  <a16:creationId xmlns:a16="http://schemas.microsoft.com/office/drawing/2014/main" id="{86087A8E-41C9-6489-2B61-F82B57574FF7}"/>
                </a:ext>
              </a:extLst>
            </p:cNvPr>
            <p:cNvSpPr/>
            <p:nvPr/>
          </p:nvSpPr>
          <p:spPr>
            <a:xfrm>
              <a:off x="5185775" y="1183709"/>
              <a:ext cx="563671" cy="563671"/>
            </a:xfrm>
            <a:custGeom>
              <a:avLst/>
              <a:gdLst/>
              <a:ahLst/>
              <a:cxnLst/>
              <a:rect l="0" t="0" r="0" b="0"/>
              <a:pathLst>
                <a:path w="563671" h="563671">
                  <a:moveTo>
                    <a:pt x="170205" y="537269"/>
                  </a:moveTo>
                  <a:cubicBezTo>
                    <a:pt x="156672" y="542195"/>
                    <a:pt x="142063" y="544882"/>
                    <a:pt x="126826" y="544882"/>
                  </a:cubicBezTo>
                  <a:cubicBezTo>
                    <a:pt x="56782" y="544882"/>
                    <a:pt x="0" y="488099"/>
                    <a:pt x="0" y="418056"/>
                  </a:cubicBezTo>
                  <a:cubicBezTo>
                    <a:pt x="0" y="384838"/>
                    <a:pt x="12770" y="354601"/>
                    <a:pt x="33670" y="331991"/>
                  </a:cubicBezTo>
                  <a:cubicBezTo>
                    <a:pt x="24191" y="314374"/>
                    <a:pt x="18789" y="294063"/>
                    <a:pt x="18789" y="272441"/>
                  </a:cubicBezTo>
                  <a:cubicBezTo>
                    <a:pt x="18789" y="245174"/>
                    <a:pt x="27380" y="219995"/>
                    <a:pt x="41902" y="199672"/>
                  </a:cubicBezTo>
                  <a:cubicBezTo>
                    <a:pt x="27478" y="182519"/>
                    <a:pt x="18789" y="160385"/>
                    <a:pt x="18789" y="136220"/>
                  </a:cubicBezTo>
                  <a:cubicBezTo>
                    <a:pt x="18789" y="81741"/>
                    <a:pt x="62952" y="37578"/>
                    <a:pt x="117431" y="37578"/>
                  </a:cubicBezTo>
                  <a:cubicBezTo>
                    <a:pt x="127769" y="37578"/>
                    <a:pt x="137735" y="39168"/>
                    <a:pt x="147099" y="42117"/>
                  </a:cubicBezTo>
                  <a:cubicBezTo>
                    <a:pt x="176375" y="15966"/>
                    <a:pt x="215442" y="0"/>
                    <a:pt x="258349" y="0"/>
                  </a:cubicBezTo>
                  <a:cubicBezTo>
                    <a:pt x="300151" y="0"/>
                    <a:pt x="338309" y="15155"/>
                    <a:pt x="367319" y="40119"/>
                  </a:cubicBezTo>
                  <a:cubicBezTo>
                    <a:pt x="376156" y="38449"/>
                    <a:pt x="385264" y="37578"/>
                    <a:pt x="394569" y="37578"/>
                  </a:cubicBezTo>
                  <a:cubicBezTo>
                    <a:pt x="477585" y="37578"/>
                    <a:pt x="544882" y="106978"/>
                    <a:pt x="544882" y="192587"/>
                  </a:cubicBezTo>
                  <a:cubicBezTo>
                    <a:pt x="544882" y="200820"/>
                    <a:pt x="544260" y="208902"/>
                    <a:pt x="543061" y="216787"/>
                  </a:cubicBezTo>
                  <a:cubicBezTo>
                    <a:pt x="555981" y="233468"/>
                    <a:pt x="563671" y="254405"/>
                    <a:pt x="563671" y="277138"/>
                  </a:cubicBezTo>
                  <a:cubicBezTo>
                    <a:pt x="563671" y="308575"/>
                    <a:pt x="548965" y="336577"/>
                    <a:pt x="526057" y="354641"/>
                  </a:cubicBezTo>
                  <a:cubicBezTo>
                    <a:pt x="543586" y="373845"/>
                    <a:pt x="554276" y="399399"/>
                    <a:pt x="554276" y="427450"/>
                  </a:cubicBezTo>
                  <a:cubicBezTo>
                    <a:pt x="554276" y="487118"/>
                    <a:pt x="505907" y="535487"/>
                    <a:pt x="446239" y="535487"/>
                  </a:cubicBezTo>
                  <a:cubicBezTo>
                    <a:pt x="428261" y="535487"/>
                    <a:pt x="411309" y="531096"/>
                    <a:pt x="396396" y="523328"/>
                  </a:cubicBezTo>
                  <a:cubicBezTo>
                    <a:pt x="361862" y="548661"/>
                    <a:pt x="318945" y="563671"/>
                    <a:pt x="272441" y="563671"/>
                  </a:cubicBezTo>
                  <a:cubicBezTo>
                    <a:pt x="235251" y="563671"/>
                    <a:pt x="200354" y="554071"/>
                    <a:pt x="170205" y="537269"/>
                  </a:cubicBezTo>
                  <a:close/>
                </a:path>
              </a:pathLst>
            </a:custGeom>
            <a:solidFill>
              <a:srgbClr val="FF7C77"/>
            </a:solidFill>
            <a:ln>
              <a:noFill/>
            </a:ln>
          </p:spPr>
          <p:txBody>
            <a:bodyPr rtlCol="0" anchor="ctr"/>
            <a:lstStyle/>
            <a:p>
              <a:pPr algn="ctr"/>
              <a:endParaRPr/>
            </a:p>
          </p:txBody>
        </p:sp>
        <p:sp>
          <p:nvSpPr>
            <p:cNvPr id="20" name="Rounded Rectangle 16">
              <a:extLst>
                <a:ext uri="{FF2B5EF4-FFF2-40B4-BE49-F238E27FC236}">
                  <a16:creationId xmlns:a16="http://schemas.microsoft.com/office/drawing/2014/main" id="{4B8066A6-4AC5-12F8-1AD7-27EE1633656F}"/>
                </a:ext>
              </a:extLst>
            </p:cNvPr>
            <p:cNvSpPr/>
            <p:nvPr/>
          </p:nvSpPr>
          <p:spPr>
            <a:xfrm>
              <a:off x="4772416" y="1390389"/>
              <a:ext cx="319413" cy="150312"/>
            </a:xfrm>
            <a:custGeom>
              <a:avLst/>
              <a:gdLst/>
              <a:ahLst/>
              <a:cxnLst/>
              <a:rect l="0" t="0" r="0" b="0"/>
              <a:pathLst>
                <a:path w="319413" h="150312">
                  <a:moveTo>
                    <a:pt x="169101" y="75156"/>
                  </a:moveTo>
                  <a:cubicBezTo>
                    <a:pt x="169101" y="33648"/>
                    <a:pt x="202749" y="0"/>
                    <a:pt x="244257" y="0"/>
                  </a:cubicBezTo>
                  <a:cubicBezTo>
                    <a:pt x="285765" y="0"/>
                    <a:pt x="319413" y="33648"/>
                    <a:pt x="319413" y="75156"/>
                  </a:cubicBezTo>
                  <a:cubicBezTo>
                    <a:pt x="319413" y="116663"/>
                    <a:pt x="285765" y="150312"/>
                    <a:pt x="244257" y="150312"/>
                  </a:cubicBezTo>
                  <a:cubicBezTo>
                    <a:pt x="202749" y="150312"/>
                    <a:pt x="169101" y="116663"/>
                    <a:pt x="169101" y="75156"/>
                  </a:cubicBezTo>
                  <a:moveTo>
                    <a:pt x="0" y="75156"/>
                  </a:moveTo>
                  <a:cubicBezTo>
                    <a:pt x="0" y="54402"/>
                    <a:pt x="16824" y="37578"/>
                    <a:pt x="37578" y="37578"/>
                  </a:cubicBezTo>
                  <a:cubicBezTo>
                    <a:pt x="58332" y="37578"/>
                    <a:pt x="75156" y="54402"/>
                    <a:pt x="75156" y="75156"/>
                  </a:cubicBezTo>
                  <a:cubicBezTo>
                    <a:pt x="75156" y="95909"/>
                    <a:pt x="58332" y="112734"/>
                    <a:pt x="37578" y="112734"/>
                  </a:cubicBezTo>
                  <a:cubicBezTo>
                    <a:pt x="16824" y="112734"/>
                    <a:pt x="0" y="95909"/>
                    <a:pt x="0" y="75156"/>
                  </a:cubicBezTo>
                </a:path>
              </a:pathLst>
            </a:custGeom>
            <a:solidFill>
              <a:srgbClr val="FF7C77"/>
            </a:solidFill>
            <a:ln>
              <a:noFill/>
            </a:ln>
          </p:spPr>
          <p:txBody>
            <a:bodyPr rtlCol="0" anchor="ctr"/>
            <a:lstStyle/>
            <a:p>
              <a:pPr algn="ctr"/>
              <a:endParaRPr/>
            </a:p>
          </p:txBody>
        </p:sp>
        <p:sp>
          <p:nvSpPr>
            <p:cNvPr id="21" name="Rounded Rectangle 17">
              <a:extLst>
                <a:ext uri="{FF2B5EF4-FFF2-40B4-BE49-F238E27FC236}">
                  <a16:creationId xmlns:a16="http://schemas.microsoft.com/office/drawing/2014/main" id="{212C8F0A-C55E-3D73-4FA7-EC34B293672D}"/>
                </a:ext>
              </a:extLst>
            </p:cNvPr>
            <p:cNvSpPr/>
            <p:nvPr/>
          </p:nvSpPr>
          <p:spPr>
            <a:xfrm>
              <a:off x="5181078" y="1173375"/>
              <a:ext cx="573065" cy="574005"/>
            </a:xfrm>
            <a:custGeom>
              <a:avLst/>
              <a:gdLst/>
              <a:ahLst/>
              <a:cxnLst/>
              <a:rect l="0" t="0" r="0" b="0"/>
              <a:pathLst>
                <a:path w="573065" h="574005">
                  <a:moveTo>
                    <a:pt x="277138" y="574005"/>
                  </a:moveTo>
                  <a:cubicBezTo>
                    <a:pt x="239560" y="571186"/>
                    <a:pt x="204800" y="563671"/>
                    <a:pt x="174738" y="547700"/>
                  </a:cubicBezTo>
                  <a:cubicBezTo>
                    <a:pt x="162525" y="555216"/>
                    <a:pt x="146554" y="553337"/>
                    <a:pt x="131523" y="555216"/>
                  </a:cubicBezTo>
                  <a:cubicBezTo>
                    <a:pt x="62003" y="561792"/>
                    <a:pt x="0" y="497909"/>
                    <a:pt x="4697" y="428390"/>
                  </a:cubicBezTo>
                  <a:cubicBezTo>
                    <a:pt x="6576" y="395509"/>
                    <a:pt x="13152" y="359810"/>
                    <a:pt x="38517" y="341960"/>
                  </a:cubicBezTo>
                  <a:cubicBezTo>
                    <a:pt x="32880" y="323171"/>
                    <a:pt x="22546" y="304382"/>
                    <a:pt x="23486" y="282775"/>
                  </a:cubicBezTo>
                  <a:cubicBezTo>
                    <a:pt x="25365" y="255530"/>
                    <a:pt x="28183" y="227347"/>
                    <a:pt x="46972" y="210437"/>
                  </a:cubicBezTo>
                  <a:cubicBezTo>
                    <a:pt x="35699" y="190708"/>
                    <a:pt x="21607" y="170980"/>
                    <a:pt x="23486" y="146554"/>
                  </a:cubicBezTo>
                  <a:cubicBezTo>
                    <a:pt x="27244" y="92066"/>
                    <a:pt x="67640" y="54488"/>
                    <a:pt x="122128" y="47912"/>
                  </a:cubicBezTo>
                  <a:cubicBezTo>
                    <a:pt x="132462" y="46972"/>
                    <a:pt x="141857" y="51669"/>
                    <a:pt x="152191" y="52609"/>
                  </a:cubicBezTo>
                  <a:cubicBezTo>
                    <a:pt x="186950" y="34759"/>
                    <a:pt x="221710" y="20667"/>
                    <a:pt x="263046" y="10333"/>
                  </a:cubicBezTo>
                  <a:cubicBezTo>
                    <a:pt x="303443" y="0"/>
                    <a:pt x="352294" y="17849"/>
                    <a:pt x="372023" y="50730"/>
                  </a:cubicBezTo>
                  <a:cubicBezTo>
                    <a:pt x="379538" y="46033"/>
                    <a:pt x="389872" y="47912"/>
                    <a:pt x="399267" y="47912"/>
                  </a:cubicBezTo>
                  <a:cubicBezTo>
                    <a:pt x="481938" y="45093"/>
                    <a:pt x="544882" y="117431"/>
                    <a:pt x="549579" y="202921"/>
                  </a:cubicBezTo>
                  <a:cubicBezTo>
                    <a:pt x="549579" y="211376"/>
                    <a:pt x="550518" y="219831"/>
                    <a:pt x="547700" y="227347"/>
                  </a:cubicBezTo>
                  <a:cubicBezTo>
                    <a:pt x="563671" y="241439"/>
                    <a:pt x="573065" y="264925"/>
                    <a:pt x="568368" y="287472"/>
                  </a:cubicBezTo>
                  <a:cubicBezTo>
                    <a:pt x="561792" y="318474"/>
                    <a:pt x="558973" y="356052"/>
                    <a:pt x="530790" y="364507"/>
                  </a:cubicBezTo>
                  <a:cubicBezTo>
                    <a:pt x="548639" y="383296"/>
                    <a:pt x="558034" y="409601"/>
                    <a:pt x="558973" y="437784"/>
                  </a:cubicBezTo>
                  <a:cubicBezTo>
                    <a:pt x="559913" y="497909"/>
                    <a:pt x="507304" y="565550"/>
                    <a:pt x="450936" y="545821"/>
                  </a:cubicBezTo>
                  <a:cubicBezTo>
                    <a:pt x="434026" y="540184"/>
                    <a:pt x="415237" y="543003"/>
                    <a:pt x="401146" y="533608"/>
                  </a:cubicBezTo>
                  <a:cubicBezTo>
                    <a:pt x="364507" y="556155"/>
                    <a:pt x="323171" y="564610"/>
                    <a:pt x="277138" y="574005"/>
                  </a:cubicBezTo>
                </a:path>
              </a:pathLst>
            </a:custGeom>
            <a:noFill/>
            <a:ln w="14091">
              <a:solidFill>
                <a:srgbClr val="FFE9E8"/>
              </a:solidFill>
            </a:ln>
          </p:spPr>
          <p:txBody>
            <a:bodyPr rtlCol="0" anchor="ctr"/>
            <a:lstStyle/>
            <a:p>
              <a:pPr algn="ctr"/>
              <a:endParaRPr/>
            </a:p>
          </p:txBody>
        </p:sp>
        <p:sp>
          <p:nvSpPr>
            <p:cNvPr id="22" name="Rounded Rectangle 18">
              <a:extLst>
                <a:ext uri="{FF2B5EF4-FFF2-40B4-BE49-F238E27FC236}">
                  <a16:creationId xmlns:a16="http://schemas.microsoft.com/office/drawing/2014/main" id="{EE36E22F-0F2C-A83D-2902-D02BA6AA6FEF}"/>
                </a:ext>
              </a:extLst>
            </p:cNvPr>
            <p:cNvSpPr/>
            <p:nvPr/>
          </p:nvSpPr>
          <p:spPr>
            <a:xfrm>
              <a:off x="5185775" y="1183709"/>
              <a:ext cx="563671" cy="563671"/>
            </a:xfrm>
            <a:custGeom>
              <a:avLst/>
              <a:gdLst/>
              <a:ahLst/>
              <a:cxnLst/>
              <a:rect l="0" t="0" r="0" b="0"/>
              <a:pathLst>
                <a:path w="563671" h="563671">
                  <a:moveTo>
                    <a:pt x="170205" y="537269"/>
                  </a:moveTo>
                  <a:cubicBezTo>
                    <a:pt x="156672" y="542195"/>
                    <a:pt x="142063" y="544882"/>
                    <a:pt x="126826" y="544882"/>
                  </a:cubicBezTo>
                  <a:cubicBezTo>
                    <a:pt x="56782" y="544882"/>
                    <a:pt x="0" y="488099"/>
                    <a:pt x="0" y="418056"/>
                  </a:cubicBezTo>
                  <a:cubicBezTo>
                    <a:pt x="0" y="384838"/>
                    <a:pt x="12770" y="354601"/>
                    <a:pt x="33670" y="331991"/>
                  </a:cubicBezTo>
                  <a:cubicBezTo>
                    <a:pt x="24191" y="314374"/>
                    <a:pt x="18789" y="294063"/>
                    <a:pt x="18789" y="272441"/>
                  </a:cubicBezTo>
                  <a:cubicBezTo>
                    <a:pt x="18789" y="245174"/>
                    <a:pt x="27380" y="219995"/>
                    <a:pt x="41901" y="199672"/>
                  </a:cubicBezTo>
                  <a:cubicBezTo>
                    <a:pt x="27478" y="182519"/>
                    <a:pt x="18789" y="160385"/>
                    <a:pt x="18789" y="136220"/>
                  </a:cubicBezTo>
                  <a:cubicBezTo>
                    <a:pt x="18789" y="81741"/>
                    <a:pt x="62952" y="37578"/>
                    <a:pt x="117431" y="37578"/>
                  </a:cubicBezTo>
                  <a:cubicBezTo>
                    <a:pt x="127769" y="37578"/>
                    <a:pt x="137735" y="39168"/>
                    <a:pt x="147099" y="42117"/>
                  </a:cubicBezTo>
                  <a:cubicBezTo>
                    <a:pt x="176375" y="15966"/>
                    <a:pt x="215442" y="0"/>
                    <a:pt x="258349" y="0"/>
                  </a:cubicBezTo>
                  <a:cubicBezTo>
                    <a:pt x="300151" y="0"/>
                    <a:pt x="338309" y="15155"/>
                    <a:pt x="367319" y="40119"/>
                  </a:cubicBezTo>
                  <a:cubicBezTo>
                    <a:pt x="376156" y="38449"/>
                    <a:pt x="385264" y="37578"/>
                    <a:pt x="394569" y="37578"/>
                  </a:cubicBezTo>
                  <a:cubicBezTo>
                    <a:pt x="477585" y="37578"/>
                    <a:pt x="544882" y="106978"/>
                    <a:pt x="544882" y="192587"/>
                  </a:cubicBezTo>
                  <a:cubicBezTo>
                    <a:pt x="544882" y="200820"/>
                    <a:pt x="544260" y="208902"/>
                    <a:pt x="543061" y="216787"/>
                  </a:cubicBezTo>
                  <a:cubicBezTo>
                    <a:pt x="555981" y="233468"/>
                    <a:pt x="563671" y="254405"/>
                    <a:pt x="563671" y="277138"/>
                  </a:cubicBezTo>
                  <a:cubicBezTo>
                    <a:pt x="563671" y="308575"/>
                    <a:pt x="548965" y="336577"/>
                    <a:pt x="526057" y="354641"/>
                  </a:cubicBezTo>
                  <a:cubicBezTo>
                    <a:pt x="543586" y="373845"/>
                    <a:pt x="554276" y="399399"/>
                    <a:pt x="554276" y="427450"/>
                  </a:cubicBezTo>
                  <a:cubicBezTo>
                    <a:pt x="554276" y="487118"/>
                    <a:pt x="505907" y="535487"/>
                    <a:pt x="446239" y="535487"/>
                  </a:cubicBezTo>
                  <a:cubicBezTo>
                    <a:pt x="428261" y="535487"/>
                    <a:pt x="411309" y="531096"/>
                    <a:pt x="396396" y="523328"/>
                  </a:cubicBezTo>
                  <a:cubicBezTo>
                    <a:pt x="361862" y="548661"/>
                    <a:pt x="318945" y="563671"/>
                    <a:pt x="272441" y="563671"/>
                  </a:cubicBezTo>
                  <a:cubicBezTo>
                    <a:pt x="235251" y="563671"/>
                    <a:pt x="200354" y="554071"/>
                    <a:pt x="170205" y="537269"/>
                  </a:cubicBezTo>
                  <a:close/>
                </a:path>
              </a:pathLst>
            </a:custGeom>
            <a:noFill/>
            <a:ln w="14091">
              <a:solidFill>
                <a:srgbClr val="FFE9E8"/>
              </a:solidFill>
            </a:ln>
          </p:spPr>
          <p:txBody>
            <a:bodyPr rtlCol="0" anchor="ctr"/>
            <a:lstStyle/>
            <a:p>
              <a:pPr algn="ctr"/>
              <a:endParaRPr/>
            </a:p>
          </p:txBody>
        </p:sp>
        <p:sp>
          <p:nvSpPr>
            <p:cNvPr id="23" name="Rounded Rectangle 19">
              <a:extLst>
                <a:ext uri="{FF2B5EF4-FFF2-40B4-BE49-F238E27FC236}">
                  <a16:creationId xmlns:a16="http://schemas.microsoft.com/office/drawing/2014/main" id="{4F8259DE-A542-6FE8-E09F-6472FE4F1558}"/>
                </a:ext>
              </a:extLst>
            </p:cNvPr>
            <p:cNvSpPr/>
            <p:nvPr/>
          </p:nvSpPr>
          <p:spPr>
            <a:xfrm>
              <a:off x="4772416" y="1384752"/>
              <a:ext cx="333505" cy="159706"/>
            </a:xfrm>
            <a:custGeom>
              <a:avLst/>
              <a:gdLst/>
              <a:ahLst/>
              <a:cxnLst/>
              <a:rect l="0" t="0" r="0" b="0"/>
              <a:pathLst>
                <a:path w="333505" h="159706">
                  <a:moveTo>
                    <a:pt x="169101" y="80792"/>
                  </a:moveTo>
                  <a:cubicBezTo>
                    <a:pt x="168161" y="39456"/>
                    <a:pt x="202921" y="0"/>
                    <a:pt x="244257" y="5636"/>
                  </a:cubicBezTo>
                  <a:cubicBezTo>
                    <a:pt x="285593" y="11273"/>
                    <a:pt x="333505" y="41335"/>
                    <a:pt x="319413" y="80792"/>
                  </a:cubicBezTo>
                  <a:cubicBezTo>
                    <a:pt x="305321" y="120249"/>
                    <a:pt x="285593" y="159706"/>
                    <a:pt x="244257" y="155949"/>
                  </a:cubicBezTo>
                  <a:cubicBezTo>
                    <a:pt x="202921" y="152191"/>
                    <a:pt x="177556" y="121189"/>
                    <a:pt x="169101" y="80792"/>
                  </a:cubicBezTo>
                  <a:moveTo>
                    <a:pt x="0" y="80792"/>
                  </a:moveTo>
                  <a:cubicBezTo>
                    <a:pt x="5636" y="61064"/>
                    <a:pt x="16910" y="44154"/>
                    <a:pt x="37578" y="43214"/>
                  </a:cubicBezTo>
                  <a:cubicBezTo>
                    <a:pt x="58246" y="42275"/>
                    <a:pt x="82671" y="61064"/>
                    <a:pt x="75156" y="80792"/>
                  </a:cubicBezTo>
                  <a:cubicBezTo>
                    <a:pt x="67640" y="100521"/>
                    <a:pt x="58246" y="114613"/>
                    <a:pt x="37578" y="118370"/>
                  </a:cubicBezTo>
                  <a:cubicBezTo>
                    <a:pt x="16910" y="122128"/>
                    <a:pt x="939" y="101460"/>
                    <a:pt x="0" y="80792"/>
                  </a:cubicBezTo>
                </a:path>
              </a:pathLst>
            </a:custGeom>
            <a:noFill/>
            <a:ln w="14091">
              <a:solidFill>
                <a:srgbClr val="FFE9E8"/>
              </a:solidFill>
            </a:ln>
          </p:spPr>
          <p:txBody>
            <a:bodyPr rtlCol="0" anchor="ctr"/>
            <a:lstStyle/>
            <a:p>
              <a:pPr algn="ctr"/>
              <a:endParaRPr/>
            </a:p>
          </p:txBody>
        </p:sp>
        <p:sp>
          <p:nvSpPr>
            <p:cNvPr id="24" name="Rounded Rectangle 20">
              <a:extLst>
                <a:ext uri="{FF2B5EF4-FFF2-40B4-BE49-F238E27FC236}">
                  <a16:creationId xmlns:a16="http://schemas.microsoft.com/office/drawing/2014/main" id="{1BECB2D0-3487-194A-FEAD-7C488143E38D}"/>
                </a:ext>
              </a:extLst>
            </p:cNvPr>
            <p:cNvSpPr/>
            <p:nvPr/>
          </p:nvSpPr>
          <p:spPr>
            <a:xfrm>
              <a:off x="4772416" y="1390389"/>
              <a:ext cx="319413" cy="150312"/>
            </a:xfrm>
            <a:custGeom>
              <a:avLst/>
              <a:gdLst/>
              <a:ahLst/>
              <a:cxnLst/>
              <a:rect l="0" t="0" r="0" b="0"/>
              <a:pathLst>
                <a:path w="319413" h="150312">
                  <a:moveTo>
                    <a:pt x="169101" y="75156"/>
                  </a:moveTo>
                  <a:cubicBezTo>
                    <a:pt x="169101" y="33648"/>
                    <a:pt x="202749" y="0"/>
                    <a:pt x="244257" y="0"/>
                  </a:cubicBezTo>
                  <a:cubicBezTo>
                    <a:pt x="285765" y="0"/>
                    <a:pt x="319413" y="33648"/>
                    <a:pt x="319413" y="75156"/>
                  </a:cubicBezTo>
                  <a:cubicBezTo>
                    <a:pt x="319413" y="116663"/>
                    <a:pt x="285765" y="150312"/>
                    <a:pt x="244257" y="150312"/>
                  </a:cubicBezTo>
                  <a:cubicBezTo>
                    <a:pt x="202749" y="150312"/>
                    <a:pt x="169101" y="116663"/>
                    <a:pt x="169101" y="75156"/>
                  </a:cubicBezTo>
                  <a:moveTo>
                    <a:pt x="0" y="75156"/>
                  </a:moveTo>
                  <a:cubicBezTo>
                    <a:pt x="0" y="54402"/>
                    <a:pt x="16824" y="37578"/>
                    <a:pt x="37578" y="37578"/>
                  </a:cubicBezTo>
                  <a:cubicBezTo>
                    <a:pt x="58332" y="37578"/>
                    <a:pt x="75156" y="54402"/>
                    <a:pt x="75156" y="75156"/>
                  </a:cubicBezTo>
                  <a:cubicBezTo>
                    <a:pt x="75156" y="95909"/>
                    <a:pt x="58332" y="112734"/>
                    <a:pt x="37578" y="112734"/>
                  </a:cubicBezTo>
                  <a:cubicBezTo>
                    <a:pt x="16824" y="112734"/>
                    <a:pt x="0" y="95909"/>
                    <a:pt x="0" y="75156"/>
                  </a:cubicBezTo>
                </a:path>
              </a:pathLst>
            </a:custGeom>
            <a:noFill/>
            <a:ln w="14091">
              <a:solidFill>
                <a:srgbClr val="FFE9E8"/>
              </a:solidFill>
            </a:ln>
          </p:spPr>
          <p:txBody>
            <a:bodyPr rtlCol="0" anchor="ctr"/>
            <a:lstStyle/>
            <a:p>
              <a:pPr algn="ctr"/>
              <a:endParaRPr/>
            </a:p>
          </p:txBody>
        </p:sp>
      </p:grpSp>
      <p:grpSp>
        <p:nvGrpSpPr>
          <p:cNvPr id="25" name="Group 24">
            <a:extLst>
              <a:ext uri="{FF2B5EF4-FFF2-40B4-BE49-F238E27FC236}">
                <a16:creationId xmlns:a16="http://schemas.microsoft.com/office/drawing/2014/main" id="{DF64970F-C94C-CC9D-A163-DF03088C2EF7}"/>
              </a:ext>
            </a:extLst>
          </p:cNvPr>
          <p:cNvGrpSpPr/>
          <p:nvPr/>
        </p:nvGrpSpPr>
        <p:grpSpPr>
          <a:xfrm>
            <a:off x="2921994" y="2542157"/>
            <a:ext cx="991121" cy="574944"/>
            <a:chOff x="2579735" y="1179951"/>
            <a:chExt cx="991121" cy="574944"/>
          </a:xfrm>
        </p:grpSpPr>
        <p:sp>
          <p:nvSpPr>
            <p:cNvPr id="26" name="Rounded Rectangle 22">
              <a:extLst>
                <a:ext uri="{FF2B5EF4-FFF2-40B4-BE49-F238E27FC236}">
                  <a16:creationId xmlns:a16="http://schemas.microsoft.com/office/drawing/2014/main" id="{7D6342C7-2F62-3A27-481C-9044BC943B09}"/>
                </a:ext>
              </a:extLst>
            </p:cNvPr>
            <p:cNvSpPr/>
            <p:nvPr/>
          </p:nvSpPr>
          <p:spPr>
            <a:xfrm>
              <a:off x="2592887" y="1183709"/>
              <a:ext cx="563671" cy="563671"/>
            </a:xfrm>
            <a:custGeom>
              <a:avLst/>
              <a:gdLst/>
              <a:ahLst/>
              <a:cxnLst/>
              <a:rect l="0" t="0" r="0" b="0"/>
              <a:pathLst>
                <a:path w="563671" h="563671">
                  <a:moveTo>
                    <a:pt x="272441" y="0"/>
                  </a:moveTo>
                  <a:cubicBezTo>
                    <a:pt x="329934" y="0"/>
                    <a:pt x="382183" y="21966"/>
                    <a:pt x="420895" y="57788"/>
                  </a:cubicBezTo>
                  <a:cubicBezTo>
                    <a:pt x="426070" y="56854"/>
                    <a:pt x="431401" y="56367"/>
                    <a:pt x="436845" y="56367"/>
                  </a:cubicBezTo>
                  <a:cubicBezTo>
                    <a:pt x="486135" y="56367"/>
                    <a:pt x="526093" y="96324"/>
                    <a:pt x="526093" y="145615"/>
                  </a:cubicBezTo>
                  <a:cubicBezTo>
                    <a:pt x="526093" y="147032"/>
                    <a:pt x="526060" y="148442"/>
                    <a:pt x="525994" y="149845"/>
                  </a:cubicBezTo>
                  <a:cubicBezTo>
                    <a:pt x="549373" y="175837"/>
                    <a:pt x="563671" y="210670"/>
                    <a:pt x="563671" y="248954"/>
                  </a:cubicBezTo>
                  <a:cubicBezTo>
                    <a:pt x="563671" y="293413"/>
                    <a:pt x="544389" y="333218"/>
                    <a:pt x="513996" y="359927"/>
                  </a:cubicBezTo>
                  <a:cubicBezTo>
                    <a:pt x="532913" y="376292"/>
                    <a:pt x="544882" y="400474"/>
                    <a:pt x="544882" y="427450"/>
                  </a:cubicBezTo>
                  <a:cubicBezTo>
                    <a:pt x="544882" y="476740"/>
                    <a:pt x="504924" y="516698"/>
                    <a:pt x="455634" y="516698"/>
                  </a:cubicBezTo>
                  <a:cubicBezTo>
                    <a:pt x="441741" y="516698"/>
                    <a:pt x="428591" y="513524"/>
                    <a:pt x="416866" y="507862"/>
                  </a:cubicBezTo>
                  <a:cubicBezTo>
                    <a:pt x="382708" y="542276"/>
                    <a:pt x="334834" y="563671"/>
                    <a:pt x="281835" y="563671"/>
                  </a:cubicBezTo>
                  <a:cubicBezTo>
                    <a:pt x="228365" y="563671"/>
                    <a:pt x="180111" y="541893"/>
                    <a:pt x="145895" y="506940"/>
                  </a:cubicBezTo>
                  <a:cubicBezTo>
                    <a:pt x="142702" y="507181"/>
                    <a:pt x="139475" y="507304"/>
                    <a:pt x="136220" y="507304"/>
                  </a:cubicBezTo>
                  <a:cubicBezTo>
                    <a:pt x="66176" y="507304"/>
                    <a:pt x="9394" y="450521"/>
                    <a:pt x="9394" y="380478"/>
                  </a:cubicBezTo>
                  <a:cubicBezTo>
                    <a:pt x="9394" y="355194"/>
                    <a:pt x="16792" y="331638"/>
                    <a:pt x="29543" y="311857"/>
                  </a:cubicBezTo>
                  <a:cubicBezTo>
                    <a:pt x="28646" y="305114"/>
                    <a:pt x="28183" y="298228"/>
                    <a:pt x="28183" y="291230"/>
                  </a:cubicBezTo>
                  <a:cubicBezTo>
                    <a:pt x="28183" y="279129"/>
                    <a:pt x="29569" y="267362"/>
                    <a:pt x="32184" y="256088"/>
                  </a:cubicBezTo>
                  <a:cubicBezTo>
                    <a:pt x="12408" y="238049"/>
                    <a:pt x="0" y="212070"/>
                    <a:pt x="0" y="183193"/>
                  </a:cubicBezTo>
                  <a:cubicBezTo>
                    <a:pt x="0" y="128714"/>
                    <a:pt x="44163" y="84550"/>
                    <a:pt x="98642" y="84550"/>
                  </a:cubicBezTo>
                  <a:cubicBezTo>
                    <a:pt x="98949" y="84550"/>
                    <a:pt x="99255" y="84552"/>
                    <a:pt x="99563" y="84555"/>
                  </a:cubicBezTo>
                  <a:cubicBezTo>
                    <a:pt x="138983" y="33211"/>
                    <a:pt x="201747" y="0"/>
                    <a:pt x="272441" y="0"/>
                  </a:cubicBezTo>
                  <a:close/>
                </a:path>
              </a:pathLst>
            </a:custGeom>
            <a:solidFill>
              <a:srgbClr val="FFC2BF"/>
            </a:solidFill>
            <a:ln>
              <a:noFill/>
            </a:ln>
          </p:spPr>
          <p:txBody>
            <a:bodyPr rtlCol="0" anchor="ctr"/>
            <a:lstStyle/>
            <a:p>
              <a:pPr algn="ctr"/>
              <a:endParaRPr/>
            </a:p>
          </p:txBody>
        </p:sp>
        <p:sp>
          <p:nvSpPr>
            <p:cNvPr id="27" name="Rounded Rectangle 23">
              <a:extLst>
                <a:ext uri="{FF2B5EF4-FFF2-40B4-BE49-F238E27FC236}">
                  <a16:creationId xmlns:a16="http://schemas.microsoft.com/office/drawing/2014/main" id="{DCF2AE53-1571-86E1-3516-F97386E749A3}"/>
                </a:ext>
              </a:extLst>
            </p:cNvPr>
            <p:cNvSpPr/>
            <p:nvPr/>
          </p:nvSpPr>
          <p:spPr>
            <a:xfrm>
              <a:off x="3250504" y="1390389"/>
              <a:ext cx="319413" cy="150312"/>
            </a:xfrm>
            <a:custGeom>
              <a:avLst/>
              <a:gdLst/>
              <a:ahLst/>
              <a:cxnLst/>
              <a:rect l="0" t="0" r="0" b="0"/>
              <a:pathLst>
                <a:path w="319413" h="150312">
                  <a:moveTo>
                    <a:pt x="0" y="75156"/>
                  </a:moveTo>
                  <a:cubicBezTo>
                    <a:pt x="0" y="33648"/>
                    <a:pt x="33648" y="0"/>
                    <a:pt x="75156" y="0"/>
                  </a:cubicBezTo>
                  <a:cubicBezTo>
                    <a:pt x="116663" y="0"/>
                    <a:pt x="150312" y="33648"/>
                    <a:pt x="150312" y="75156"/>
                  </a:cubicBezTo>
                  <a:cubicBezTo>
                    <a:pt x="150312" y="116663"/>
                    <a:pt x="116663" y="150312"/>
                    <a:pt x="75156" y="150312"/>
                  </a:cubicBezTo>
                  <a:cubicBezTo>
                    <a:pt x="33648" y="150312"/>
                    <a:pt x="0" y="116663"/>
                    <a:pt x="0" y="75156"/>
                  </a:cubicBezTo>
                  <a:moveTo>
                    <a:pt x="244257" y="75156"/>
                  </a:moveTo>
                  <a:cubicBezTo>
                    <a:pt x="244257" y="54402"/>
                    <a:pt x="261081" y="37578"/>
                    <a:pt x="281835" y="37578"/>
                  </a:cubicBezTo>
                  <a:cubicBezTo>
                    <a:pt x="302589" y="37578"/>
                    <a:pt x="319413" y="54402"/>
                    <a:pt x="319413" y="75156"/>
                  </a:cubicBezTo>
                  <a:cubicBezTo>
                    <a:pt x="319413" y="95909"/>
                    <a:pt x="302589" y="112734"/>
                    <a:pt x="281835" y="112734"/>
                  </a:cubicBezTo>
                  <a:cubicBezTo>
                    <a:pt x="261081" y="112734"/>
                    <a:pt x="244257" y="95909"/>
                    <a:pt x="244257" y="75156"/>
                  </a:cubicBezTo>
                </a:path>
              </a:pathLst>
            </a:custGeom>
            <a:solidFill>
              <a:srgbClr val="FFC2BF"/>
            </a:solidFill>
            <a:ln>
              <a:noFill/>
            </a:ln>
          </p:spPr>
          <p:txBody>
            <a:bodyPr rtlCol="0" anchor="ctr"/>
            <a:lstStyle/>
            <a:p>
              <a:pPr algn="ctr"/>
              <a:endParaRPr/>
            </a:p>
          </p:txBody>
        </p:sp>
        <p:sp>
          <p:nvSpPr>
            <p:cNvPr id="28" name="Rounded Rectangle 24">
              <a:extLst>
                <a:ext uri="{FF2B5EF4-FFF2-40B4-BE49-F238E27FC236}">
                  <a16:creationId xmlns:a16="http://schemas.microsoft.com/office/drawing/2014/main" id="{13401CC4-4D36-13AD-3CE4-7DFD6779F036}"/>
                </a:ext>
              </a:extLst>
            </p:cNvPr>
            <p:cNvSpPr/>
            <p:nvPr/>
          </p:nvSpPr>
          <p:spPr>
            <a:xfrm>
              <a:off x="2579735" y="1179951"/>
              <a:ext cx="584339" cy="574944"/>
            </a:xfrm>
            <a:custGeom>
              <a:avLst/>
              <a:gdLst/>
              <a:ahLst/>
              <a:cxnLst/>
              <a:rect l="0" t="0" r="0" b="0"/>
              <a:pathLst>
                <a:path w="584339" h="574944">
                  <a:moveTo>
                    <a:pt x="112734" y="88308"/>
                  </a:moveTo>
                  <a:cubicBezTo>
                    <a:pt x="146554" y="32880"/>
                    <a:pt x="215134" y="0"/>
                    <a:pt x="285593" y="3757"/>
                  </a:cubicBezTo>
                  <a:cubicBezTo>
                    <a:pt x="342900" y="6576"/>
                    <a:pt x="395509" y="25365"/>
                    <a:pt x="434026" y="62003"/>
                  </a:cubicBezTo>
                  <a:cubicBezTo>
                    <a:pt x="438724" y="59185"/>
                    <a:pt x="444360" y="60124"/>
                    <a:pt x="449997" y="60124"/>
                  </a:cubicBezTo>
                  <a:cubicBezTo>
                    <a:pt x="498849" y="58246"/>
                    <a:pt x="526093" y="101460"/>
                    <a:pt x="539245" y="149372"/>
                  </a:cubicBezTo>
                  <a:cubicBezTo>
                    <a:pt x="539245" y="151251"/>
                    <a:pt x="539245" y="152191"/>
                    <a:pt x="539245" y="154070"/>
                  </a:cubicBezTo>
                  <a:cubicBezTo>
                    <a:pt x="564610" y="177556"/>
                    <a:pt x="584339" y="215134"/>
                    <a:pt x="576823" y="252712"/>
                  </a:cubicBezTo>
                  <a:cubicBezTo>
                    <a:pt x="568368" y="295927"/>
                    <a:pt x="564610" y="349476"/>
                    <a:pt x="527032" y="363567"/>
                  </a:cubicBezTo>
                  <a:cubicBezTo>
                    <a:pt x="546761" y="379538"/>
                    <a:pt x="552397" y="404903"/>
                    <a:pt x="558034" y="431208"/>
                  </a:cubicBezTo>
                  <a:cubicBezTo>
                    <a:pt x="568368" y="479120"/>
                    <a:pt x="514819" y="502606"/>
                    <a:pt x="468786" y="520456"/>
                  </a:cubicBezTo>
                  <a:cubicBezTo>
                    <a:pt x="455634" y="525153"/>
                    <a:pt x="441542" y="516698"/>
                    <a:pt x="430269" y="512001"/>
                  </a:cubicBezTo>
                  <a:cubicBezTo>
                    <a:pt x="392690" y="542063"/>
                    <a:pt x="347597" y="574944"/>
                    <a:pt x="294987" y="567429"/>
                  </a:cubicBezTo>
                  <a:cubicBezTo>
                    <a:pt x="242378" y="559913"/>
                    <a:pt x="194466" y="544882"/>
                    <a:pt x="158767" y="511061"/>
                  </a:cubicBezTo>
                  <a:cubicBezTo>
                    <a:pt x="155949" y="510122"/>
                    <a:pt x="152191" y="511061"/>
                    <a:pt x="149372" y="511061"/>
                  </a:cubicBezTo>
                  <a:cubicBezTo>
                    <a:pt x="79853" y="506364"/>
                    <a:pt x="0" y="450936"/>
                    <a:pt x="22546" y="384235"/>
                  </a:cubicBezTo>
                  <a:cubicBezTo>
                    <a:pt x="31001" y="359810"/>
                    <a:pt x="31001" y="335384"/>
                    <a:pt x="42275" y="315655"/>
                  </a:cubicBezTo>
                  <a:cubicBezTo>
                    <a:pt x="40396" y="309079"/>
                    <a:pt x="41335" y="301564"/>
                    <a:pt x="41335" y="294987"/>
                  </a:cubicBezTo>
                  <a:cubicBezTo>
                    <a:pt x="41335" y="282775"/>
                    <a:pt x="46972" y="271501"/>
                    <a:pt x="45093" y="260228"/>
                  </a:cubicBezTo>
                  <a:cubicBezTo>
                    <a:pt x="25365" y="241439"/>
                    <a:pt x="14091" y="216073"/>
                    <a:pt x="13152" y="186950"/>
                  </a:cubicBezTo>
                  <a:cubicBezTo>
                    <a:pt x="11273" y="132462"/>
                    <a:pt x="58246" y="77035"/>
                    <a:pt x="112734" y="88308"/>
                  </a:cubicBezTo>
                </a:path>
              </a:pathLst>
            </a:custGeom>
            <a:noFill/>
            <a:ln w="14091">
              <a:solidFill>
                <a:srgbClr val="FFE9E8"/>
              </a:solidFill>
            </a:ln>
          </p:spPr>
          <p:txBody>
            <a:bodyPr rtlCol="0" anchor="ctr"/>
            <a:lstStyle/>
            <a:p>
              <a:pPr algn="ctr"/>
              <a:endParaRPr/>
            </a:p>
          </p:txBody>
        </p:sp>
        <p:sp>
          <p:nvSpPr>
            <p:cNvPr id="29" name="Rounded Rectangle 25">
              <a:extLst>
                <a:ext uri="{FF2B5EF4-FFF2-40B4-BE49-F238E27FC236}">
                  <a16:creationId xmlns:a16="http://schemas.microsoft.com/office/drawing/2014/main" id="{D0B9B7A6-2E62-A5AE-1CC7-16F070C62589}"/>
                </a:ext>
              </a:extLst>
            </p:cNvPr>
            <p:cNvSpPr/>
            <p:nvPr/>
          </p:nvSpPr>
          <p:spPr>
            <a:xfrm>
              <a:off x="2592887" y="1183709"/>
              <a:ext cx="563671" cy="563671"/>
            </a:xfrm>
            <a:custGeom>
              <a:avLst/>
              <a:gdLst/>
              <a:ahLst/>
              <a:cxnLst/>
              <a:rect l="0" t="0" r="0" b="0"/>
              <a:pathLst>
                <a:path w="563671" h="563671">
                  <a:moveTo>
                    <a:pt x="272441" y="0"/>
                  </a:moveTo>
                  <a:cubicBezTo>
                    <a:pt x="329934" y="0"/>
                    <a:pt x="382183" y="21966"/>
                    <a:pt x="420895" y="57788"/>
                  </a:cubicBezTo>
                  <a:cubicBezTo>
                    <a:pt x="426070" y="56854"/>
                    <a:pt x="431401" y="56367"/>
                    <a:pt x="436845" y="56367"/>
                  </a:cubicBezTo>
                  <a:cubicBezTo>
                    <a:pt x="486135" y="56367"/>
                    <a:pt x="526093" y="96324"/>
                    <a:pt x="526093" y="145615"/>
                  </a:cubicBezTo>
                  <a:cubicBezTo>
                    <a:pt x="526093" y="147032"/>
                    <a:pt x="526060" y="148442"/>
                    <a:pt x="525994" y="149845"/>
                  </a:cubicBezTo>
                  <a:cubicBezTo>
                    <a:pt x="549373" y="175837"/>
                    <a:pt x="563671" y="210670"/>
                    <a:pt x="563671" y="248954"/>
                  </a:cubicBezTo>
                  <a:cubicBezTo>
                    <a:pt x="563671" y="293413"/>
                    <a:pt x="544389" y="333218"/>
                    <a:pt x="513996" y="359927"/>
                  </a:cubicBezTo>
                  <a:cubicBezTo>
                    <a:pt x="532913" y="376292"/>
                    <a:pt x="544882" y="400474"/>
                    <a:pt x="544882" y="427450"/>
                  </a:cubicBezTo>
                  <a:cubicBezTo>
                    <a:pt x="544882" y="476740"/>
                    <a:pt x="504924" y="516698"/>
                    <a:pt x="455634" y="516698"/>
                  </a:cubicBezTo>
                  <a:cubicBezTo>
                    <a:pt x="441741" y="516698"/>
                    <a:pt x="428591" y="513524"/>
                    <a:pt x="416866" y="507862"/>
                  </a:cubicBezTo>
                  <a:cubicBezTo>
                    <a:pt x="382708" y="542276"/>
                    <a:pt x="334834" y="563671"/>
                    <a:pt x="281835" y="563671"/>
                  </a:cubicBezTo>
                  <a:cubicBezTo>
                    <a:pt x="228365" y="563671"/>
                    <a:pt x="180111" y="541893"/>
                    <a:pt x="145895" y="506940"/>
                  </a:cubicBezTo>
                  <a:cubicBezTo>
                    <a:pt x="142702" y="507181"/>
                    <a:pt x="139475" y="507304"/>
                    <a:pt x="136220" y="507304"/>
                  </a:cubicBezTo>
                  <a:cubicBezTo>
                    <a:pt x="66176" y="507304"/>
                    <a:pt x="9394" y="450521"/>
                    <a:pt x="9394" y="380478"/>
                  </a:cubicBezTo>
                  <a:cubicBezTo>
                    <a:pt x="9394" y="355194"/>
                    <a:pt x="16792" y="331638"/>
                    <a:pt x="29543" y="311857"/>
                  </a:cubicBezTo>
                  <a:cubicBezTo>
                    <a:pt x="28646" y="305114"/>
                    <a:pt x="28183" y="298228"/>
                    <a:pt x="28183" y="291230"/>
                  </a:cubicBezTo>
                  <a:cubicBezTo>
                    <a:pt x="28183" y="279129"/>
                    <a:pt x="29569" y="267362"/>
                    <a:pt x="32184" y="256088"/>
                  </a:cubicBezTo>
                  <a:cubicBezTo>
                    <a:pt x="12408" y="238049"/>
                    <a:pt x="0" y="212070"/>
                    <a:pt x="0" y="183193"/>
                  </a:cubicBezTo>
                  <a:cubicBezTo>
                    <a:pt x="0" y="128714"/>
                    <a:pt x="44163" y="84550"/>
                    <a:pt x="98642" y="84550"/>
                  </a:cubicBezTo>
                  <a:cubicBezTo>
                    <a:pt x="98949" y="84550"/>
                    <a:pt x="99255" y="84552"/>
                    <a:pt x="99563" y="84555"/>
                  </a:cubicBezTo>
                  <a:cubicBezTo>
                    <a:pt x="138983" y="33211"/>
                    <a:pt x="201747" y="0"/>
                    <a:pt x="272441" y="0"/>
                  </a:cubicBezTo>
                  <a:close/>
                </a:path>
              </a:pathLst>
            </a:custGeom>
            <a:noFill/>
            <a:ln w="14091">
              <a:solidFill>
                <a:srgbClr val="FFE9E8"/>
              </a:solidFill>
            </a:ln>
          </p:spPr>
          <p:txBody>
            <a:bodyPr rtlCol="0" anchor="ctr"/>
            <a:lstStyle/>
            <a:p>
              <a:pPr algn="ctr"/>
              <a:endParaRPr/>
            </a:p>
          </p:txBody>
        </p:sp>
        <p:sp>
          <p:nvSpPr>
            <p:cNvPr id="30" name="Rounded Rectangle 26">
              <a:extLst>
                <a:ext uri="{FF2B5EF4-FFF2-40B4-BE49-F238E27FC236}">
                  <a16:creationId xmlns:a16="http://schemas.microsoft.com/office/drawing/2014/main" id="{B2F1C074-35D1-D4B1-C830-862CABAE3061}"/>
                </a:ext>
              </a:extLst>
            </p:cNvPr>
            <p:cNvSpPr/>
            <p:nvPr/>
          </p:nvSpPr>
          <p:spPr>
            <a:xfrm>
              <a:off x="3236412" y="1390389"/>
              <a:ext cx="334444" cy="152191"/>
            </a:xfrm>
            <a:custGeom>
              <a:avLst/>
              <a:gdLst/>
              <a:ahLst/>
              <a:cxnLst/>
              <a:rect l="0" t="0" r="0" b="0"/>
              <a:pathLst>
                <a:path w="334444" h="152191">
                  <a:moveTo>
                    <a:pt x="14091" y="75156"/>
                  </a:moveTo>
                  <a:cubicBezTo>
                    <a:pt x="0" y="35699"/>
                    <a:pt x="47912" y="0"/>
                    <a:pt x="89247" y="0"/>
                  </a:cubicBezTo>
                  <a:cubicBezTo>
                    <a:pt x="130583" y="939"/>
                    <a:pt x="164404" y="33820"/>
                    <a:pt x="164404" y="75156"/>
                  </a:cubicBezTo>
                  <a:cubicBezTo>
                    <a:pt x="164404" y="116492"/>
                    <a:pt x="130583" y="148433"/>
                    <a:pt x="89247" y="150312"/>
                  </a:cubicBezTo>
                  <a:cubicBezTo>
                    <a:pt x="47912" y="152191"/>
                    <a:pt x="2818" y="115552"/>
                    <a:pt x="14091" y="75156"/>
                  </a:cubicBezTo>
                  <a:moveTo>
                    <a:pt x="258349" y="75156"/>
                  </a:moveTo>
                  <a:cubicBezTo>
                    <a:pt x="264925" y="55427"/>
                    <a:pt x="275259" y="41335"/>
                    <a:pt x="295927" y="37578"/>
                  </a:cubicBezTo>
                  <a:cubicBezTo>
                    <a:pt x="316595" y="33820"/>
                    <a:pt x="332566" y="54488"/>
                    <a:pt x="333505" y="75156"/>
                  </a:cubicBezTo>
                  <a:cubicBezTo>
                    <a:pt x="334444" y="95824"/>
                    <a:pt x="316595" y="113673"/>
                    <a:pt x="295927" y="112734"/>
                  </a:cubicBezTo>
                  <a:cubicBezTo>
                    <a:pt x="275259" y="111794"/>
                    <a:pt x="253652" y="94884"/>
                    <a:pt x="258349" y="75156"/>
                  </a:cubicBezTo>
                </a:path>
              </a:pathLst>
            </a:custGeom>
            <a:noFill/>
            <a:ln w="14091">
              <a:solidFill>
                <a:srgbClr val="FFE9E8"/>
              </a:solidFill>
            </a:ln>
          </p:spPr>
          <p:txBody>
            <a:bodyPr rtlCol="0" anchor="ctr"/>
            <a:lstStyle/>
            <a:p>
              <a:pPr algn="ctr"/>
              <a:endParaRPr/>
            </a:p>
          </p:txBody>
        </p:sp>
        <p:sp>
          <p:nvSpPr>
            <p:cNvPr id="31" name="Rounded Rectangle 27">
              <a:extLst>
                <a:ext uri="{FF2B5EF4-FFF2-40B4-BE49-F238E27FC236}">
                  <a16:creationId xmlns:a16="http://schemas.microsoft.com/office/drawing/2014/main" id="{857184D0-970D-7134-C1D3-2687BF94D1B5}"/>
                </a:ext>
              </a:extLst>
            </p:cNvPr>
            <p:cNvSpPr/>
            <p:nvPr/>
          </p:nvSpPr>
          <p:spPr>
            <a:xfrm>
              <a:off x="3250504" y="1390389"/>
              <a:ext cx="319413" cy="150312"/>
            </a:xfrm>
            <a:custGeom>
              <a:avLst/>
              <a:gdLst/>
              <a:ahLst/>
              <a:cxnLst/>
              <a:rect l="0" t="0" r="0" b="0"/>
              <a:pathLst>
                <a:path w="319413" h="150312">
                  <a:moveTo>
                    <a:pt x="0" y="75156"/>
                  </a:moveTo>
                  <a:cubicBezTo>
                    <a:pt x="0" y="33648"/>
                    <a:pt x="33648" y="0"/>
                    <a:pt x="75156" y="0"/>
                  </a:cubicBezTo>
                  <a:cubicBezTo>
                    <a:pt x="116663" y="0"/>
                    <a:pt x="150312" y="33648"/>
                    <a:pt x="150312" y="75156"/>
                  </a:cubicBezTo>
                  <a:cubicBezTo>
                    <a:pt x="150312" y="116663"/>
                    <a:pt x="116663" y="150312"/>
                    <a:pt x="75156" y="150312"/>
                  </a:cubicBezTo>
                  <a:cubicBezTo>
                    <a:pt x="33648" y="150312"/>
                    <a:pt x="0" y="116663"/>
                    <a:pt x="0" y="75156"/>
                  </a:cubicBezTo>
                  <a:moveTo>
                    <a:pt x="244257" y="75156"/>
                  </a:moveTo>
                  <a:cubicBezTo>
                    <a:pt x="244257" y="54402"/>
                    <a:pt x="261081" y="37578"/>
                    <a:pt x="281835" y="37578"/>
                  </a:cubicBezTo>
                  <a:cubicBezTo>
                    <a:pt x="302589" y="37578"/>
                    <a:pt x="319413" y="54402"/>
                    <a:pt x="319413" y="75156"/>
                  </a:cubicBezTo>
                  <a:cubicBezTo>
                    <a:pt x="319413" y="95909"/>
                    <a:pt x="302589" y="112734"/>
                    <a:pt x="281835" y="112734"/>
                  </a:cubicBezTo>
                  <a:cubicBezTo>
                    <a:pt x="261081" y="112734"/>
                    <a:pt x="244257" y="95909"/>
                    <a:pt x="244257" y="75156"/>
                  </a:cubicBezTo>
                </a:path>
              </a:pathLst>
            </a:custGeom>
            <a:noFill/>
            <a:ln w="14091">
              <a:solidFill>
                <a:srgbClr val="FFE9E8"/>
              </a:solidFill>
            </a:ln>
          </p:spPr>
          <p:txBody>
            <a:bodyPr rtlCol="0" anchor="ctr"/>
            <a:lstStyle/>
            <a:p>
              <a:pPr algn="ctr"/>
              <a:endParaRPr/>
            </a:p>
          </p:txBody>
        </p:sp>
      </p:grpSp>
      <p:sp>
        <p:nvSpPr>
          <p:cNvPr id="32" name="TextBox 31">
            <a:extLst>
              <a:ext uri="{FF2B5EF4-FFF2-40B4-BE49-F238E27FC236}">
                <a16:creationId xmlns:a16="http://schemas.microsoft.com/office/drawing/2014/main" id="{B24964CE-3705-CF33-DB96-C33FFA670C74}"/>
              </a:ext>
            </a:extLst>
          </p:cNvPr>
          <p:cNvSpPr txBox="1"/>
          <p:nvPr/>
        </p:nvSpPr>
        <p:spPr>
          <a:xfrm>
            <a:off x="466255" y="2729108"/>
            <a:ext cx="2353327" cy="276198"/>
          </a:xfrm>
          <a:prstGeom prst="rect">
            <a:avLst/>
          </a:prstGeom>
          <a:noFill/>
          <a:ln>
            <a:noFill/>
          </a:ln>
        </p:spPr>
        <p:txBody>
          <a:bodyPr wrap="none" lIns="0" tIns="0" rIns="0" bIns="0" anchor="t">
            <a:spAutoFit/>
          </a:bodyPr>
          <a:lstStyle/>
          <a:p>
            <a:pPr algn="r"/>
            <a:r>
              <a:rPr sz="1400" b="1">
                <a:solidFill>
                  <a:srgbClr val="F4F4F4"/>
                </a:solidFill>
                <a:latin typeface="Roboto"/>
              </a:rPr>
              <a:t>Configuration Complexity</a:t>
            </a:r>
          </a:p>
        </p:txBody>
      </p:sp>
      <p:sp>
        <p:nvSpPr>
          <p:cNvPr id="33" name="TextBox 32">
            <a:extLst>
              <a:ext uri="{FF2B5EF4-FFF2-40B4-BE49-F238E27FC236}">
                <a16:creationId xmlns:a16="http://schemas.microsoft.com/office/drawing/2014/main" id="{2CDA1D0A-FE60-CFD9-BF56-31B41CD5591D}"/>
              </a:ext>
            </a:extLst>
          </p:cNvPr>
          <p:cNvSpPr txBox="1"/>
          <p:nvPr/>
        </p:nvSpPr>
        <p:spPr>
          <a:xfrm>
            <a:off x="6294668" y="2729108"/>
            <a:ext cx="2268776" cy="276198"/>
          </a:xfrm>
          <a:prstGeom prst="rect">
            <a:avLst/>
          </a:prstGeom>
          <a:noFill/>
          <a:ln>
            <a:noFill/>
          </a:ln>
        </p:spPr>
        <p:txBody>
          <a:bodyPr wrap="none" lIns="0" tIns="0" rIns="0" bIns="0" anchor="t">
            <a:spAutoFit/>
          </a:bodyPr>
          <a:lstStyle/>
          <a:p>
            <a:pPr algn="l"/>
            <a:r>
              <a:rPr sz="1400" b="1">
                <a:solidFill>
                  <a:srgbClr val="F4F4F4"/>
                </a:solidFill>
                <a:latin typeface="Roboto"/>
              </a:rPr>
              <a:t>Attestation Enforcement</a:t>
            </a:r>
          </a:p>
        </p:txBody>
      </p:sp>
      <p:sp>
        <p:nvSpPr>
          <p:cNvPr id="34" name="TextBox 33">
            <a:extLst>
              <a:ext uri="{FF2B5EF4-FFF2-40B4-BE49-F238E27FC236}">
                <a16:creationId xmlns:a16="http://schemas.microsoft.com/office/drawing/2014/main" id="{C397C7CA-9164-4167-885D-5A3A49194CD9}"/>
              </a:ext>
            </a:extLst>
          </p:cNvPr>
          <p:cNvSpPr txBox="1"/>
          <p:nvPr/>
        </p:nvSpPr>
        <p:spPr>
          <a:xfrm>
            <a:off x="706356" y="3969185"/>
            <a:ext cx="2621071" cy="276198"/>
          </a:xfrm>
          <a:prstGeom prst="rect">
            <a:avLst/>
          </a:prstGeom>
          <a:noFill/>
          <a:ln>
            <a:noFill/>
          </a:ln>
        </p:spPr>
        <p:txBody>
          <a:bodyPr wrap="none" lIns="0" tIns="0" rIns="0" bIns="0" anchor="t">
            <a:spAutoFit/>
          </a:bodyPr>
          <a:lstStyle/>
          <a:p>
            <a:pPr algn="r"/>
            <a:r>
              <a:rPr sz="1400" b="1">
                <a:solidFill>
                  <a:srgbClr val="F4F4F4"/>
                </a:solidFill>
                <a:latin typeface="Roboto"/>
              </a:rPr>
              <a:t>Conditional Access Conflicts</a:t>
            </a:r>
          </a:p>
        </p:txBody>
      </p:sp>
      <p:sp>
        <p:nvSpPr>
          <p:cNvPr id="35" name="TextBox 34">
            <a:extLst>
              <a:ext uri="{FF2B5EF4-FFF2-40B4-BE49-F238E27FC236}">
                <a16:creationId xmlns:a16="http://schemas.microsoft.com/office/drawing/2014/main" id="{1A1765BC-37E3-524B-5172-B861476E3FCA}"/>
              </a:ext>
            </a:extLst>
          </p:cNvPr>
          <p:cNvSpPr txBox="1"/>
          <p:nvPr/>
        </p:nvSpPr>
        <p:spPr>
          <a:xfrm>
            <a:off x="5716709" y="3969185"/>
            <a:ext cx="2592887" cy="276198"/>
          </a:xfrm>
          <a:prstGeom prst="rect">
            <a:avLst/>
          </a:prstGeom>
          <a:noFill/>
          <a:ln>
            <a:noFill/>
          </a:ln>
        </p:spPr>
        <p:txBody>
          <a:bodyPr wrap="none" lIns="0" tIns="0" rIns="0" bIns="0" anchor="t">
            <a:spAutoFit/>
          </a:bodyPr>
          <a:lstStyle/>
          <a:p>
            <a:pPr algn="l"/>
            <a:r>
              <a:rPr sz="1400" b="1">
                <a:solidFill>
                  <a:srgbClr val="F4F4F4"/>
                </a:solidFill>
                <a:latin typeface="Roboto"/>
              </a:rPr>
              <a:t>Device/Platform Limitations</a:t>
            </a:r>
          </a:p>
        </p:txBody>
      </p:sp>
      <p:grpSp>
        <p:nvGrpSpPr>
          <p:cNvPr id="36" name="Group 35">
            <a:extLst>
              <a:ext uri="{FF2B5EF4-FFF2-40B4-BE49-F238E27FC236}">
                <a16:creationId xmlns:a16="http://schemas.microsoft.com/office/drawing/2014/main" id="{0DD517A8-F3E9-42D0-41BE-B8D9E4A86F5D}"/>
              </a:ext>
            </a:extLst>
          </p:cNvPr>
          <p:cNvGrpSpPr/>
          <p:nvPr/>
        </p:nvGrpSpPr>
        <p:grpSpPr>
          <a:xfrm>
            <a:off x="4209043" y="2495185"/>
            <a:ext cx="622856" cy="662172"/>
            <a:chOff x="3866784" y="1132979"/>
            <a:chExt cx="622856" cy="662172"/>
          </a:xfrm>
        </p:grpSpPr>
        <p:sp>
          <p:nvSpPr>
            <p:cNvPr id="37" name="Rounded Rectangle 33">
              <a:extLst>
                <a:ext uri="{FF2B5EF4-FFF2-40B4-BE49-F238E27FC236}">
                  <a16:creationId xmlns:a16="http://schemas.microsoft.com/office/drawing/2014/main" id="{72231283-7342-66E1-2DD1-914E986A6D65}"/>
                </a:ext>
              </a:extLst>
            </p:cNvPr>
            <p:cNvSpPr/>
            <p:nvPr/>
          </p:nvSpPr>
          <p:spPr>
            <a:xfrm>
              <a:off x="3866784" y="1132979"/>
              <a:ext cx="622856" cy="645403"/>
            </a:xfrm>
            <a:custGeom>
              <a:avLst/>
              <a:gdLst/>
              <a:ahLst/>
              <a:cxnLst/>
              <a:rect l="0" t="0" r="0" b="0"/>
              <a:pathLst>
                <a:path w="622856" h="645403">
                  <a:moveTo>
                    <a:pt x="310019" y="273380"/>
                  </a:moveTo>
                  <a:cubicBezTo>
                    <a:pt x="281835" y="245196"/>
                    <a:pt x="225468" y="231105"/>
                    <a:pt x="197284" y="259288"/>
                  </a:cubicBezTo>
                  <a:moveTo>
                    <a:pt x="31001" y="329747"/>
                  </a:moveTo>
                  <a:cubicBezTo>
                    <a:pt x="31001" y="318474"/>
                    <a:pt x="31001" y="307200"/>
                    <a:pt x="28183" y="293109"/>
                  </a:cubicBezTo>
                  <a:cubicBezTo>
                    <a:pt x="0" y="143736"/>
                    <a:pt x="152191" y="0"/>
                    <a:pt x="304382" y="16910"/>
                  </a:cubicBezTo>
                  <a:cubicBezTo>
                    <a:pt x="456573" y="33820"/>
                    <a:pt x="622856" y="146554"/>
                    <a:pt x="580581" y="293109"/>
                  </a:cubicBezTo>
                  <a:cubicBezTo>
                    <a:pt x="552397" y="391751"/>
                    <a:pt x="535487" y="501667"/>
                    <a:pt x="445300" y="529850"/>
                  </a:cubicBezTo>
                  <a:moveTo>
                    <a:pt x="253652" y="631311"/>
                  </a:moveTo>
                  <a:cubicBezTo>
                    <a:pt x="236741" y="634130"/>
                    <a:pt x="208558" y="645403"/>
                    <a:pt x="208558" y="645403"/>
                  </a:cubicBezTo>
                  <a:cubicBezTo>
                    <a:pt x="135281" y="645403"/>
                    <a:pt x="95824" y="603128"/>
                    <a:pt x="70458" y="535487"/>
                  </a:cubicBezTo>
                  <a:cubicBezTo>
                    <a:pt x="56367" y="498848"/>
                    <a:pt x="62003" y="456573"/>
                    <a:pt x="70458" y="419934"/>
                  </a:cubicBezTo>
                  <a:cubicBezTo>
                    <a:pt x="76095" y="400206"/>
                    <a:pt x="84550" y="383296"/>
                    <a:pt x="104279" y="380477"/>
                  </a:cubicBezTo>
                  <a:cubicBezTo>
                    <a:pt x="115552" y="380477"/>
                    <a:pt x="126826" y="383296"/>
                    <a:pt x="135281" y="388933"/>
                  </a:cubicBezTo>
                  <a:cubicBezTo>
                    <a:pt x="143736" y="397388"/>
                    <a:pt x="149372" y="408661"/>
                    <a:pt x="149372" y="417116"/>
                  </a:cubicBezTo>
                  <a:cubicBezTo>
                    <a:pt x="146554" y="428390"/>
                    <a:pt x="149372" y="436845"/>
                    <a:pt x="149372" y="445300"/>
                  </a:cubicBezTo>
                  <a:cubicBezTo>
                    <a:pt x="149372" y="459391"/>
                    <a:pt x="166283" y="465028"/>
                    <a:pt x="180374" y="465028"/>
                  </a:cubicBezTo>
                  <a:cubicBezTo>
                    <a:pt x="239560" y="462210"/>
                    <a:pt x="295927" y="431208"/>
                    <a:pt x="346657" y="400206"/>
                  </a:cubicBezTo>
                  <a:cubicBezTo>
                    <a:pt x="355112" y="394569"/>
                    <a:pt x="369204" y="397388"/>
                    <a:pt x="380478" y="403024"/>
                  </a:cubicBezTo>
                  <a:cubicBezTo>
                    <a:pt x="391751" y="405843"/>
                    <a:pt x="400206" y="414298"/>
                    <a:pt x="400206" y="428390"/>
                  </a:cubicBezTo>
                  <a:cubicBezTo>
                    <a:pt x="403024" y="448118"/>
                    <a:pt x="397388" y="470665"/>
                    <a:pt x="377659" y="479120"/>
                  </a:cubicBezTo>
                  <a:cubicBezTo>
                    <a:pt x="346657" y="490393"/>
                    <a:pt x="318474" y="512940"/>
                    <a:pt x="287472" y="512940"/>
                  </a:cubicBezTo>
                  <a:cubicBezTo>
                    <a:pt x="310019" y="555216"/>
                    <a:pt x="307200" y="605946"/>
                    <a:pt x="253652" y="631311"/>
                  </a:cubicBezTo>
                  <a:moveTo>
                    <a:pt x="171919" y="138099"/>
                  </a:moveTo>
                  <a:cubicBezTo>
                    <a:pt x="166283" y="138099"/>
                    <a:pt x="160646" y="143736"/>
                    <a:pt x="160646" y="149372"/>
                  </a:cubicBezTo>
                  <a:cubicBezTo>
                    <a:pt x="160646" y="155009"/>
                    <a:pt x="166283" y="157827"/>
                    <a:pt x="171919" y="160646"/>
                  </a:cubicBezTo>
                  <a:moveTo>
                    <a:pt x="171919" y="160646"/>
                  </a:moveTo>
                  <a:cubicBezTo>
                    <a:pt x="177556" y="160646"/>
                    <a:pt x="183193" y="155009"/>
                    <a:pt x="183193" y="149372"/>
                  </a:cubicBezTo>
                  <a:cubicBezTo>
                    <a:pt x="180374" y="143736"/>
                    <a:pt x="177556" y="140917"/>
                    <a:pt x="171919" y="138099"/>
                  </a:cubicBezTo>
                  <a:moveTo>
                    <a:pt x="321292" y="138099"/>
                  </a:moveTo>
                  <a:cubicBezTo>
                    <a:pt x="315655" y="140917"/>
                    <a:pt x="310019" y="143736"/>
                    <a:pt x="310019" y="149372"/>
                  </a:cubicBezTo>
                  <a:cubicBezTo>
                    <a:pt x="310019" y="155009"/>
                    <a:pt x="315655" y="160646"/>
                    <a:pt x="321292" y="160646"/>
                  </a:cubicBezTo>
                  <a:moveTo>
                    <a:pt x="321292" y="160646"/>
                  </a:moveTo>
                  <a:cubicBezTo>
                    <a:pt x="326929" y="157827"/>
                    <a:pt x="332566" y="155009"/>
                    <a:pt x="332566" y="149372"/>
                  </a:cubicBezTo>
                  <a:cubicBezTo>
                    <a:pt x="329747" y="143736"/>
                    <a:pt x="326929" y="138099"/>
                    <a:pt x="321292" y="138099"/>
                  </a:cubicBezTo>
                </a:path>
              </a:pathLst>
            </a:custGeom>
            <a:noFill/>
            <a:ln w="14091">
              <a:solidFill>
                <a:srgbClr val="F4F4F4"/>
              </a:solidFill>
            </a:ln>
          </p:spPr>
          <p:txBody>
            <a:bodyPr rtlCol="0" anchor="ctr"/>
            <a:lstStyle/>
            <a:p>
              <a:pPr algn="ctr"/>
              <a:endParaRPr/>
            </a:p>
          </p:txBody>
        </p:sp>
        <p:sp>
          <p:nvSpPr>
            <p:cNvPr id="38" name="Rounded Rectangle 34">
              <a:extLst>
                <a:ext uri="{FF2B5EF4-FFF2-40B4-BE49-F238E27FC236}">
                  <a16:creationId xmlns:a16="http://schemas.microsoft.com/office/drawing/2014/main" id="{E8A7252B-DE60-BC0A-E58C-4AD459E08285}"/>
                </a:ext>
              </a:extLst>
            </p:cNvPr>
            <p:cNvSpPr/>
            <p:nvPr/>
          </p:nvSpPr>
          <p:spPr>
            <a:xfrm>
              <a:off x="3894968" y="1149720"/>
              <a:ext cx="552397" cy="645431"/>
            </a:xfrm>
            <a:custGeom>
              <a:avLst/>
              <a:gdLst/>
              <a:ahLst/>
              <a:cxnLst/>
              <a:rect l="0" t="0" r="0" b="0"/>
              <a:pathLst>
                <a:path w="552397" h="645431">
                  <a:moveTo>
                    <a:pt x="281835" y="256470"/>
                  </a:moveTo>
                  <a:cubicBezTo>
                    <a:pt x="253652" y="228286"/>
                    <a:pt x="197284" y="214195"/>
                    <a:pt x="169101" y="242378"/>
                  </a:cubicBezTo>
                  <a:moveTo>
                    <a:pt x="2818" y="312837"/>
                  </a:moveTo>
                  <a:cubicBezTo>
                    <a:pt x="0" y="301564"/>
                    <a:pt x="0" y="290290"/>
                    <a:pt x="0" y="276198"/>
                  </a:cubicBezTo>
                  <a:cubicBezTo>
                    <a:pt x="0" y="124007"/>
                    <a:pt x="124007" y="0"/>
                    <a:pt x="276198" y="0"/>
                  </a:cubicBezTo>
                  <a:cubicBezTo>
                    <a:pt x="428390" y="0"/>
                    <a:pt x="552397" y="124007"/>
                    <a:pt x="552397" y="276198"/>
                  </a:cubicBezTo>
                  <a:cubicBezTo>
                    <a:pt x="552397" y="377659"/>
                    <a:pt x="498848" y="465028"/>
                    <a:pt x="417116" y="512940"/>
                  </a:cubicBezTo>
                  <a:moveTo>
                    <a:pt x="180374" y="628521"/>
                  </a:moveTo>
                  <a:cubicBezTo>
                    <a:pt x="109915" y="645431"/>
                    <a:pt x="42275" y="591883"/>
                    <a:pt x="42275" y="518605"/>
                  </a:cubicBezTo>
                  <a:lnTo>
                    <a:pt x="42275" y="403334"/>
                  </a:lnTo>
                  <a:cubicBezTo>
                    <a:pt x="42283" y="383311"/>
                    <a:pt x="57349" y="366498"/>
                    <a:pt x="77251" y="364300"/>
                  </a:cubicBezTo>
                  <a:lnTo>
                    <a:pt x="77251" y="364300"/>
                  </a:lnTo>
                  <a:cubicBezTo>
                    <a:pt x="88069" y="363112"/>
                    <a:pt x="98896" y="366465"/>
                    <a:pt x="107149" y="373559"/>
                  </a:cubicBezTo>
                  <a:cubicBezTo>
                    <a:pt x="115403" y="380653"/>
                    <a:pt x="120344" y="390854"/>
                    <a:pt x="120794" y="401728"/>
                  </a:cubicBezTo>
                  <a:lnTo>
                    <a:pt x="121893" y="428418"/>
                  </a:lnTo>
                  <a:cubicBezTo>
                    <a:pt x="121893" y="442510"/>
                    <a:pt x="138804" y="453783"/>
                    <a:pt x="152895" y="448146"/>
                  </a:cubicBezTo>
                  <a:lnTo>
                    <a:pt x="317995" y="384170"/>
                  </a:lnTo>
                  <a:cubicBezTo>
                    <a:pt x="328752" y="380002"/>
                    <a:pt x="340750" y="380444"/>
                    <a:pt x="351172" y="385391"/>
                  </a:cubicBezTo>
                  <a:cubicBezTo>
                    <a:pt x="361594" y="390338"/>
                    <a:pt x="369521" y="399355"/>
                    <a:pt x="373093" y="410324"/>
                  </a:cubicBezTo>
                  <a:lnTo>
                    <a:pt x="373093" y="410324"/>
                  </a:lnTo>
                  <a:cubicBezTo>
                    <a:pt x="380001" y="431533"/>
                    <a:pt x="369122" y="454441"/>
                    <a:pt x="348320" y="462492"/>
                  </a:cubicBezTo>
                  <a:lnTo>
                    <a:pt x="258584" y="497242"/>
                  </a:lnTo>
                  <a:cubicBezTo>
                    <a:pt x="269857" y="542336"/>
                    <a:pt x="280426" y="592023"/>
                    <a:pt x="224059" y="614570"/>
                  </a:cubicBezTo>
                  <a:cubicBezTo>
                    <a:pt x="209967" y="620207"/>
                    <a:pt x="180374" y="628521"/>
                    <a:pt x="180374" y="628521"/>
                  </a:cubicBezTo>
                  <a:close/>
                  <a:moveTo>
                    <a:pt x="143031" y="122598"/>
                  </a:moveTo>
                  <a:cubicBezTo>
                    <a:pt x="137194" y="122598"/>
                    <a:pt x="132462" y="127330"/>
                    <a:pt x="132462" y="133167"/>
                  </a:cubicBezTo>
                  <a:cubicBezTo>
                    <a:pt x="132462" y="139004"/>
                    <a:pt x="137194" y="143736"/>
                    <a:pt x="143031" y="143736"/>
                  </a:cubicBezTo>
                  <a:moveTo>
                    <a:pt x="143031" y="143736"/>
                  </a:moveTo>
                  <a:cubicBezTo>
                    <a:pt x="148868" y="143736"/>
                    <a:pt x="153600" y="139004"/>
                    <a:pt x="153600" y="133167"/>
                  </a:cubicBezTo>
                  <a:cubicBezTo>
                    <a:pt x="153600" y="127330"/>
                    <a:pt x="148868" y="122598"/>
                    <a:pt x="143031" y="122598"/>
                  </a:cubicBezTo>
                  <a:moveTo>
                    <a:pt x="293109" y="122598"/>
                  </a:moveTo>
                  <a:cubicBezTo>
                    <a:pt x="287272" y="122598"/>
                    <a:pt x="282540" y="127330"/>
                    <a:pt x="282540" y="133167"/>
                  </a:cubicBezTo>
                  <a:cubicBezTo>
                    <a:pt x="282540" y="139004"/>
                    <a:pt x="287272" y="143736"/>
                    <a:pt x="293109" y="143736"/>
                  </a:cubicBezTo>
                  <a:moveTo>
                    <a:pt x="293109" y="143736"/>
                  </a:moveTo>
                  <a:cubicBezTo>
                    <a:pt x="298946" y="143736"/>
                    <a:pt x="303677" y="139004"/>
                    <a:pt x="303677" y="133167"/>
                  </a:cubicBezTo>
                  <a:cubicBezTo>
                    <a:pt x="303677" y="127330"/>
                    <a:pt x="298946" y="122598"/>
                    <a:pt x="293109" y="122598"/>
                  </a:cubicBezTo>
                </a:path>
              </a:pathLst>
            </a:custGeom>
            <a:noFill/>
            <a:ln w="14091">
              <a:solidFill>
                <a:srgbClr val="F4F4F4"/>
              </a:solidFill>
            </a:ln>
          </p:spPr>
          <p:txBody>
            <a:bodyPr rtlCol="0" anchor="ctr"/>
            <a:lstStyle/>
            <a:p>
              <a:pPr algn="ctr"/>
              <a:endParaRPr/>
            </a:p>
          </p:txBody>
        </p:sp>
      </p:grpSp>
      <p:grpSp>
        <p:nvGrpSpPr>
          <p:cNvPr id="39" name="Group 38">
            <a:extLst>
              <a:ext uri="{FF2B5EF4-FFF2-40B4-BE49-F238E27FC236}">
                <a16:creationId xmlns:a16="http://schemas.microsoft.com/office/drawing/2014/main" id="{14820565-5EFC-8587-AA57-3FB2003B3BB6}"/>
              </a:ext>
            </a:extLst>
          </p:cNvPr>
          <p:cNvGrpSpPr/>
          <p:nvPr/>
        </p:nvGrpSpPr>
        <p:grpSpPr>
          <a:xfrm>
            <a:off x="3060563" y="2665695"/>
            <a:ext cx="314246" cy="324110"/>
            <a:chOff x="2718304" y="1303489"/>
            <a:chExt cx="314246" cy="324110"/>
          </a:xfrm>
        </p:grpSpPr>
        <p:sp>
          <p:nvSpPr>
            <p:cNvPr id="40" name="Rounded Rectangle 36">
              <a:extLst>
                <a:ext uri="{FF2B5EF4-FFF2-40B4-BE49-F238E27FC236}">
                  <a16:creationId xmlns:a16="http://schemas.microsoft.com/office/drawing/2014/main" id="{3C085E4F-6B86-E329-1391-C2905E3F5FA5}"/>
                </a:ext>
              </a:extLst>
            </p:cNvPr>
            <p:cNvSpPr/>
            <p:nvPr/>
          </p:nvSpPr>
          <p:spPr>
            <a:xfrm>
              <a:off x="2718304" y="1303489"/>
              <a:ext cx="314246" cy="324110"/>
            </a:xfrm>
            <a:custGeom>
              <a:avLst/>
              <a:gdLst/>
              <a:ahLst/>
              <a:cxnLst/>
              <a:rect l="0" t="0" r="0" b="0"/>
              <a:pathLst>
                <a:path w="314246" h="324110">
                  <a:moveTo>
                    <a:pt x="1409" y="324110"/>
                  </a:moveTo>
                  <a:cubicBezTo>
                    <a:pt x="19728" y="302973"/>
                    <a:pt x="14091" y="267743"/>
                    <a:pt x="32411" y="246606"/>
                  </a:cubicBezTo>
                  <a:moveTo>
                    <a:pt x="43684" y="324110"/>
                  </a:moveTo>
                  <a:cubicBezTo>
                    <a:pt x="43684" y="300154"/>
                    <a:pt x="49321" y="276198"/>
                    <a:pt x="56367" y="253652"/>
                  </a:cubicBezTo>
                  <a:moveTo>
                    <a:pt x="311428" y="324110"/>
                  </a:moveTo>
                  <a:cubicBezTo>
                    <a:pt x="297336" y="300154"/>
                    <a:pt x="291699" y="271971"/>
                    <a:pt x="280426" y="246606"/>
                  </a:cubicBezTo>
                  <a:moveTo>
                    <a:pt x="269153" y="324110"/>
                  </a:moveTo>
                  <a:cubicBezTo>
                    <a:pt x="262107" y="301564"/>
                    <a:pt x="260697" y="277608"/>
                    <a:pt x="256470" y="253652"/>
                  </a:cubicBezTo>
                  <a:moveTo>
                    <a:pt x="188829" y="167692"/>
                  </a:moveTo>
                  <a:cubicBezTo>
                    <a:pt x="207149" y="180374"/>
                    <a:pt x="228286" y="188829"/>
                    <a:pt x="239560" y="208558"/>
                  </a:cubicBezTo>
                  <a:moveTo>
                    <a:pt x="124007" y="167692"/>
                  </a:moveTo>
                  <a:cubicBezTo>
                    <a:pt x="105688" y="180374"/>
                    <a:pt x="91596" y="197284"/>
                    <a:pt x="73277" y="208558"/>
                  </a:cubicBezTo>
                  <a:moveTo>
                    <a:pt x="40866" y="126826"/>
                  </a:moveTo>
                  <a:cubicBezTo>
                    <a:pt x="50730" y="147963"/>
                    <a:pt x="53548" y="174738"/>
                    <a:pt x="47912" y="197284"/>
                  </a:cubicBezTo>
                  <a:moveTo>
                    <a:pt x="129644" y="262107"/>
                  </a:moveTo>
                  <a:cubicBezTo>
                    <a:pt x="115552" y="248015"/>
                    <a:pt x="90187" y="250833"/>
                    <a:pt x="76095" y="236741"/>
                  </a:cubicBezTo>
                  <a:moveTo>
                    <a:pt x="236741" y="236741"/>
                  </a:moveTo>
                  <a:cubicBezTo>
                    <a:pt x="221240" y="249424"/>
                    <a:pt x="201512" y="253652"/>
                    <a:pt x="183193" y="262107"/>
                  </a:cubicBezTo>
                  <a:moveTo>
                    <a:pt x="271971" y="126826"/>
                  </a:moveTo>
                  <a:cubicBezTo>
                    <a:pt x="276198" y="149372"/>
                    <a:pt x="271971" y="174738"/>
                    <a:pt x="264925" y="197284"/>
                  </a:cubicBezTo>
                  <a:moveTo>
                    <a:pt x="181783" y="39456"/>
                  </a:moveTo>
                  <a:cubicBezTo>
                    <a:pt x="207149" y="42275"/>
                    <a:pt x="228286" y="57776"/>
                    <a:pt x="250833" y="67640"/>
                  </a:cubicBezTo>
                  <a:moveTo>
                    <a:pt x="62003" y="67640"/>
                  </a:moveTo>
                  <a:cubicBezTo>
                    <a:pt x="85959" y="64822"/>
                    <a:pt x="105688" y="42275"/>
                    <a:pt x="131053" y="39456"/>
                  </a:cubicBezTo>
                  <a:moveTo>
                    <a:pt x="22546" y="225468"/>
                  </a:moveTo>
                  <a:cubicBezTo>
                    <a:pt x="22546" y="209967"/>
                    <a:pt x="36638" y="191648"/>
                    <a:pt x="50730" y="197284"/>
                  </a:cubicBezTo>
                  <a:cubicBezTo>
                    <a:pt x="64822" y="202921"/>
                    <a:pt x="74686" y="211376"/>
                    <a:pt x="78913" y="225468"/>
                  </a:cubicBezTo>
                  <a:cubicBezTo>
                    <a:pt x="83141" y="239560"/>
                    <a:pt x="66231" y="250833"/>
                    <a:pt x="50730" y="253652"/>
                  </a:cubicBezTo>
                  <a:cubicBezTo>
                    <a:pt x="35229" y="256470"/>
                    <a:pt x="18319" y="240969"/>
                    <a:pt x="22546" y="225468"/>
                  </a:cubicBezTo>
                  <a:moveTo>
                    <a:pt x="128235" y="28183"/>
                  </a:moveTo>
                  <a:cubicBezTo>
                    <a:pt x="129644" y="12682"/>
                    <a:pt x="140917" y="0"/>
                    <a:pt x="156418" y="0"/>
                  </a:cubicBezTo>
                  <a:cubicBezTo>
                    <a:pt x="171919" y="0"/>
                    <a:pt x="181783" y="12682"/>
                    <a:pt x="184602" y="28183"/>
                  </a:cubicBezTo>
                  <a:cubicBezTo>
                    <a:pt x="187420" y="43684"/>
                    <a:pt x="171919" y="57776"/>
                    <a:pt x="156418" y="56367"/>
                  </a:cubicBezTo>
                  <a:cubicBezTo>
                    <a:pt x="140917" y="54957"/>
                    <a:pt x="126826" y="43684"/>
                    <a:pt x="128235" y="28183"/>
                  </a:cubicBezTo>
                  <a:moveTo>
                    <a:pt x="1409" y="91596"/>
                  </a:moveTo>
                  <a:cubicBezTo>
                    <a:pt x="8455" y="73277"/>
                    <a:pt x="18319" y="52139"/>
                    <a:pt x="36638" y="56367"/>
                  </a:cubicBezTo>
                  <a:cubicBezTo>
                    <a:pt x="54957" y="60594"/>
                    <a:pt x="73277" y="71868"/>
                    <a:pt x="71868" y="91596"/>
                  </a:cubicBezTo>
                  <a:cubicBezTo>
                    <a:pt x="70458" y="111325"/>
                    <a:pt x="56367" y="128235"/>
                    <a:pt x="36638" y="126826"/>
                  </a:cubicBezTo>
                  <a:cubicBezTo>
                    <a:pt x="16910" y="125416"/>
                    <a:pt x="0" y="111325"/>
                    <a:pt x="1409" y="91596"/>
                  </a:cubicBezTo>
                  <a:moveTo>
                    <a:pt x="233923" y="225468"/>
                  </a:moveTo>
                  <a:cubicBezTo>
                    <a:pt x="233923" y="209967"/>
                    <a:pt x="246606" y="195875"/>
                    <a:pt x="262107" y="197284"/>
                  </a:cubicBezTo>
                  <a:cubicBezTo>
                    <a:pt x="277608" y="198694"/>
                    <a:pt x="287472" y="209967"/>
                    <a:pt x="290290" y="225468"/>
                  </a:cubicBezTo>
                  <a:cubicBezTo>
                    <a:pt x="293109" y="240969"/>
                    <a:pt x="277608" y="252242"/>
                    <a:pt x="262107" y="253652"/>
                  </a:cubicBezTo>
                  <a:cubicBezTo>
                    <a:pt x="246606" y="255061"/>
                    <a:pt x="233923" y="240969"/>
                    <a:pt x="233923" y="225468"/>
                  </a:cubicBezTo>
                  <a:moveTo>
                    <a:pt x="240969" y="91596"/>
                  </a:moveTo>
                  <a:cubicBezTo>
                    <a:pt x="239560" y="71868"/>
                    <a:pt x="257879" y="62003"/>
                    <a:pt x="276198" y="56367"/>
                  </a:cubicBezTo>
                  <a:cubicBezTo>
                    <a:pt x="294518" y="50730"/>
                    <a:pt x="308609" y="71868"/>
                    <a:pt x="311428" y="91596"/>
                  </a:cubicBezTo>
                  <a:cubicBezTo>
                    <a:pt x="314246" y="111325"/>
                    <a:pt x="295927" y="129644"/>
                    <a:pt x="276198" y="126826"/>
                  </a:cubicBezTo>
                  <a:cubicBezTo>
                    <a:pt x="256470" y="124007"/>
                    <a:pt x="248015" y="109915"/>
                    <a:pt x="240969" y="91596"/>
                  </a:cubicBezTo>
                  <a:moveTo>
                    <a:pt x="116961" y="125416"/>
                  </a:moveTo>
                  <a:cubicBezTo>
                    <a:pt x="94414" y="119780"/>
                    <a:pt x="71868" y="109915"/>
                    <a:pt x="50730" y="98642"/>
                  </a:cubicBezTo>
                  <a:moveTo>
                    <a:pt x="262107" y="98642"/>
                  </a:moveTo>
                  <a:cubicBezTo>
                    <a:pt x="239560" y="107097"/>
                    <a:pt x="219831" y="124007"/>
                    <a:pt x="195875" y="125416"/>
                  </a:cubicBezTo>
                  <a:moveTo>
                    <a:pt x="156418" y="56367"/>
                  </a:moveTo>
                  <a:cubicBezTo>
                    <a:pt x="157827" y="70458"/>
                    <a:pt x="155009" y="84550"/>
                    <a:pt x="156418" y="98642"/>
                  </a:cubicBezTo>
                  <a:moveTo>
                    <a:pt x="171919" y="180374"/>
                  </a:moveTo>
                  <a:cubicBezTo>
                    <a:pt x="180374" y="228286"/>
                    <a:pt x="186011" y="276198"/>
                    <a:pt x="191648" y="324110"/>
                  </a:cubicBezTo>
                  <a:moveTo>
                    <a:pt x="121189" y="324110"/>
                  </a:moveTo>
                  <a:cubicBezTo>
                    <a:pt x="124007" y="276198"/>
                    <a:pt x="136690" y="228286"/>
                    <a:pt x="140917" y="180374"/>
                  </a:cubicBezTo>
                  <a:moveTo>
                    <a:pt x="114143" y="140917"/>
                  </a:moveTo>
                  <a:cubicBezTo>
                    <a:pt x="114143" y="116961"/>
                    <a:pt x="133871" y="95824"/>
                    <a:pt x="156418" y="98642"/>
                  </a:cubicBezTo>
                  <a:cubicBezTo>
                    <a:pt x="178965" y="101460"/>
                    <a:pt x="201512" y="118370"/>
                    <a:pt x="198694" y="140917"/>
                  </a:cubicBezTo>
                  <a:cubicBezTo>
                    <a:pt x="195875" y="163464"/>
                    <a:pt x="180374" y="184602"/>
                    <a:pt x="156418" y="183193"/>
                  </a:cubicBezTo>
                  <a:cubicBezTo>
                    <a:pt x="133871" y="181783"/>
                    <a:pt x="112734" y="163464"/>
                    <a:pt x="114143" y="140917"/>
                  </a:cubicBezTo>
                </a:path>
              </a:pathLst>
            </a:custGeom>
            <a:noFill/>
            <a:ln w="14091">
              <a:solidFill>
                <a:srgbClr val="FFFFFF"/>
              </a:solidFill>
            </a:ln>
          </p:spPr>
          <p:txBody>
            <a:bodyPr rtlCol="0" anchor="ctr"/>
            <a:lstStyle/>
            <a:p>
              <a:pPr algn="ctr"/>
              <a:endParaRPr/>
            </a:p>
          </p:txBody>
        </p:sp>
        <p:sp>
          <p:nvSpPr>
            <p:cNvPr id="41" name="Rounded Rectangle 37">
              <a:extLst>
                <a:ext uri="{FF2B5EF4-FFF2-40B4-BE49-F238E27FC236}">
                  <a16:creationId xmlns:a16="http://schemas.microsoft.com/office/drawing/2014/main" id="{D981BB14-AAE6-965C-F41E-85F3DDAE0725}"/>
                </a:ext>
              </a:extLst>
            </p:cNvPr>
            <p:cNvSpPr/>
            <p:nvPr/>
          </p:nvSpPr>
          <p:spPr>
            <a:xfrm>
              <a:off x="2719713" y="1303489"/>
              <a:ext cx="310019" cy="324110"/>
            </a:xfrm>
            <a:custGeom>
              <a:avLst/>
              <a:gdLst/>
              <a:ahLst/>
              <a:cxnLst/>
              <a:rect l="0" t="0" r="0" b="0"/>
              <a:pathLst>
                <a:path w="310019" h="324110">
                  <a:moveTo>
                    <a:pt x="0" y="324110"/>
                  </a:moveTo>
                  <a:lnTo>
                    <a:pt x="30635" y="246127"/>
                  </a:lnTo>
                  <a:moveTo>
                    <a:pt x="54859" y="253652"/>
                  </a:moveTo>
                  <a:lnTo>
                    <a:pt x="42275" y="324110"/>
                  </a:lnTo>
                  <a:moveTo>
                    <a:pt x="279383" y="246127"/>
                  </a:moveTo>
                  <a:lnTo>
                    <a:pt x="310019" y="324110"/>
                  </a:lnTo>
                  <a:moveTo>
                    <a:pt x="267743" y="324110"/>
                  </a:moveTo>
                  <a:lnTo>
                    <a:pt x="255159" y="253652"/>
                  </a:lnTo>
                  <a:moveTo>
                    <a:pt x="187871" y="167213"/>
                  </a:moveTo>
                  <a:lnTo>
                    <a:pt x="238714" y="207881"/>
                  </a:lnTo>
                  <a:moveTo>
                    <a:pt x="71304" y="207881"/>
                  </a:moveTo>
                  <a:lnTo>
                    <a:pt x="122133" y="167213"/>
                  </a:lnTo>
                  <a:moveTo>
                    <a:pt x="39879" y="126389"/>
                  </a:moveTo>
                  <a:lnTo>
                    <a:pt x="46657" y="197538"/>
                  </a:lnTo>
                  <a:moveTo>
                    <a:pt x="128207" y="262276"/>
                  </a:moveTo>
                  <a:lnTo>
                    <a:pt x="74785" y="237347"/>
                  </a:lnTo>
                  <a:moveTo>
                    <a:pt x="181812" y="262276"/>
                  </a:moveTo>
                  <a:lnTo>
                    <a:pt x="235220" y="237361"/>
                  </a:lnTo>
                  <a:moveTo>
                    <a:pt x="270097" y="126826"/>
                  </a:moveTo>
                  <a:lnTo>
                    <a:pt x="263361" y="197468"/>
                  </a:lnTo>
                  <a:moveTo>
                    <a:pt x="181065" y="38921"/>
                  </a:moveTo>
                  <a:lnTo>
                    <a:pt x="249523" y="67105"/>
                  </a:lnTo>
                  <a:moveTo>
                    <a:pt x="60481" y="67105"/>
                  </a:moveTo>
                  <a:lnTo>
                    <a:pt x="128967" y="38907"/>
                  </a:lnTo>
                  <a:moveTo>
                    <a:pt x="49321" y="197284"/>
                  </a:moveTo>
                  <a:cubicBezTo>
                    <a:pt x="64886" y="197284"/>
                    <a:pt x="77504" y="209903"/>
                    <a:pt x="77504" y="225468"/>
                  </a:cubicBezTo>
                  <a:cubicBezTo>
                    <a:pt x="77504" y="241033"/>
                    <a:pt x="64886" y="253652"/>
                    <a:pt x="49321" y="253652"/>
                  </a:cubicBezTo>
                  <a:cubicBezTo>
                    <a:pt x="33755" y="253652"/>
                    <a:pt x="21137" y="241033"/>
                    <a:pt x="21137" y="225468"/>
                  </a:cubicBezTo>
                  <a:cubicBezTo>
                    <a:pt x="21137" y="209903"/>
                    <a:pt x="33755" y="197284"/>
                    <a:pt x="49321" y="197284"/>
                  </a:cubicBezTo>
                  <a:close/>
                  <a:moveTo>
                    <a:pt x="155009" y="0"/>
                  </a:moveTo>
                  <a:cubicBezTo>
                    <a:pt x="170574" y="0"/>
                    <a:pt x="183193" y="12618"/>
                    <a:pt x="183193" y="28183"/>
                  </a:cubicBezTo>
                  <a:cubicBezTo>
                    <a:pt x="183193" y="43748"/>
                    <a:pt x="170574" y="56367"/>
                    <a:pt x="155009" y="56367"/>
                  </a:cubicBezTo>
                  <a:cubicBezTo>
                    <a:pt x="139444" y="56367"/>
                    <a:pt x="126826" y="43748"/>
                    <a:pt x="126826" y="28183"/>
                  </a:cubicBezTo>
                  <a:cubicBezTo>
                    <a:pt x="126826" y="12618"/>
                    <a:pt x="139444" y="0"/>
                    <a:pt x="155009" y="0"/>
                  </a:cubicBezTo>
                  <a:close/>
                  <a:moveTo>
                    <a:pt x="35229" y="56367"/>
                  </a:moveTo>
                  <a:cubicBezTo>
                    <a:pt x="54686" y="56367"/>
                    <a:pt x="70458" y="72139"/>
                    <a:pt x="70458" y="91596"/>
                  </a:cubicBezTo>
                  <a:cubicBezTo>
                    <a:pt x="70458" y="111053"/>
                    <a:pt x="54686" y="126826"/>
                    <a:pt x="35229" y="126826"/>
                  </a:cubicBezTo>
                  <a:cubicBezTo>
                    <a:pt x="15772" y="126826"/>
                    <a:pt x="0" y="111053"/>
                    <a:pt x="0" y="91596"/>
                  </a:cubicBezTo>
                  <a:cubicBezTo>
                    <a:pt x="0" y="72139"/>
                    <a:pt x="15772" y="56367"/>
                    <a:pt x="35229" y="56367"/>
                  </a:cubicBezTo>
                  <a:close/>
                  <a:moveTo>
                    <a:pt x="260697" y="197284"/>
                  </a:moveTo>
                  <a:cubicBezTo>
                    <a:pt x="276263" y="197284"/>
                    <a:pt x="288881" y="209903"/>
                    <a:pt x="288881" y="225468"/>
                  </a:cubicBezTo>
                  <a:cubicBezTo>
                    <a:pt x="288881" y="241033"/>
                    <a:pt x="276263" y="253652"/>
                    <a:pt x="260697" y="253652"/>
                  </a:cubicBezTo>
                  <a:cubicBezTo>
                    <a:pt x="245132" y="253652"/>
                    <a:pt x="232514" y="241033"/>
                    <a:pt x="232514" y="225468"/>
                  </a:cubicBezTo>
                  <a:cubicBezTo>
                    <a:pt x="232514" y="209903"/>
                    <a:pt x="245132" y="197284"/>
                    <a:pt x="260697" y="197284"/>
                  </a:cubicBezTo>
                  <a:close/>
                  <a:moveTo>
                    <a:pt x="274789" y="56367"/>
                  </a:moveTo>
                  <a:cubicBezTo>
                    <a:pt x="294246" y="56367"/>
                    <a:pt x="310019" y="72139"/>
                    <a:pt x="310019" y="91596"/>
                  </a:cubicBezTo>
                  <a:cubicBezTo>
                    <a:pt x="310019" y="111053"/>
                    <a:pt x="294246" y="126826"/>
                    <a:pt x="274789" y="126826"/>
                  </a:cubicBezTo>
                  <a:cubicBezTo>
                    <a:pt x="255333" y="126826"/>
                    <a:pt x="239560" y="111053"/>
                    <a:pt x="239560" y="91596"/>
                  </a:cubicBezTo>
                  <a:cubicBezTo>
                    <a:pt x="239560" y="72139"/>
                    <a:pt x="255333" y="56367"/>
                    <a:pt x="274789" y="56367"/>
                  </a:cubicBezTo>
                  <a:close/>
                  <a:moveTo>
                    <a:pt x="115763" y="125219"/>
                  </a:moveTo>
                  <a:lnTo>
                    <a:pt x="49321" y="98642"/>
                  </a:lnTo>
                  <a:moveTo>
                    <a:pt x="194227" y="125233"/>
                  </a:moveTo>
                  <a:lnTo>
                    <a:pt x="260697" y="98642"/>
                  </a:lnTo>
                  <a:moveTo>
                    <a:pt x="155009" y="56367"/>
                  </a:moveTo>
                  <a:lnTo>
                    <a:pt x="155009" y="98642"/>
                  </a:lnTo>
                  <a:moveTo>
                    <a:pt x="170609" y="180205"/>
                  </a:moveTo>
                  <a:lnTo>
                    <a:pt x="190239" y="324110"/>
                  </a:lnTo>
                  <a:moveTo>
                    <a:pt x="119780" y="324110"/>
                  </a:moveTo>
                  <a:lnTo>
                    <a:pt x="139409" y="180205"/>
                  </a:lnTo>
                  <a:moveTo>
                    <a:pt x="155009" y="98642"/>
                  </a:moveTo>
                  <a:cubicBezTo>
                    <a:pt x="178357" y="98642"/>
                    <a:pt x="197284" y="117569"/>
                    <a:pt x="197284" y="140917"/>
                  </a:cubicBezTo>
                  <a:cubicBezTo>
                    <a:pt x="197284" y="164265"/>
                    <a:pt x="178357" y="183193"/>
                    <a:pt x="155009" y="183193"/>
                  </a:cubicBezTo>
                  <a:cubicBezTo>
                    <a:pt x="131661" y="183193"/>
                    <a:pt x="112734" y="164265"/>
                    <a:pt x="112734" y="140917"/>
                  </a:cubicBezTo>
                  <a:cubicBezTo>
                    <a:pt x="112734" y="117569"/>
                    <a:pt x="131661" y="98642"/>
                    <a:pt x="155009" y="98642"/>
                  </a:cubicBezTo>
                  <a:close/>
                </a:path>
              </a:pathLst>
            </a:custGeom>
            <a:noFill/>
            <a:ln w="14091">
              <a:solidFill>
                <a:srgbClr val="FFFFFF"/>
              </a:solidFill>
            </a:ln>
          </p:spPr>
          <p:txBody>
            <a:bodyPr rtlCol="0" anchor="ctr"/>
            <a:lstStyle/>
            <a:p>
              <a:pPr algn="ctr"/>
              <a:endParaRPr/>
            </a:p>
          </p:txBody>
        </p:sp>
      </p:grpSp>
      <p:grpSp>
        <p:nvGrpSpPr>
          <p:cNvPr id="42" name="Group 41">
            <a:extLst>
              <a:ext uri="{FF2B5EF4-FFF2-40B4-BE49-F238E27FC236}">
                <a16:creationId xmlns:a16="http://schemas.microsoft.com/office/drawing/2014/main" id="{7888AD56-1E7E-C44D-1219-F8D675E67F82}"/>
              </a:ext>
            </a:extLst>
          </p:cNvPr>
          <p:cNvGrpSpPr/>
          <p:nvPr/>
        </p:nvGrpSpPr>
        <p:grpSpPr>
          <a:xfrm>
            <a:off x="5657678" y="2662877"/>
            <a:ext cx="301564" cy="327902"/>
            <a:chOff x="5315419" y="1300671"/>
            <a:chExt cx="301564" cy="327902"/>
          </a:xfrm>
        </p:grpSpPr>
        <p:sp>
          <p:nvSpPr>
            <p:cNvPr id="43" name="Rounded Rectangle 39">
              <a:extLst>
                <a:ext uri="{FF2B5EF4-FFF2-40B4-BE49-F238E27FC236}">
                  <a16:creationId xmlns:a16="http://schemas.microsoft.com/office/drawing/2014/main" id="{156FEAE7-6A69-FC3B-5950-3E7D88F739B9}"/>
                </a:ext>
              </a:extLst>
            </p:cNvPr>
            <p:cNvSpPr/>
            <p:nvPr/>
          </p:nvSpPr>
          <p:spPr>
            <a:xfrm>
              <a:off x="5315419" y="1300671"/>
              <a:ext cx="301564" cy="324110"/>
            </a:xfrm>
            <a:custGeom>
              <a:avLst/>
              <a:gdLst/>
              <a:ahLst/>
              <a:cxnLst/>
              <a:rect l="0" t="0" r="0" b="0"/>
              <a:pathLst>
                <a:path w="301564" h="324110">
                  <a:moveTo>
                    <a:pt x="152191" y="73277"/>
                  </a:moveTo>
                  <a:cubicBezTo>
                    <a:pt x="115552" y="60594"/>
                    <a:pt x="88778" y="105688"/>
                    <a:pt x="81732" y="143736"/>
                  </a:cubicBezTo>
                  <a:cubicBezTo>
                    <a:pt x="74686" y="181783"/>
                    <a:pt x="114143" y="209967"/>
                    <a:pt x="152191" y="214195"/>
                  </a:cubicBezTo>
                  <a:cubicBezTo>
                    <a:pt x="190239" y="218422"/>
                    <a:pt x="225468" y="183193"/>
                    <a:pt x="222650" y="143736"/>
                  </a:cubicBezTo>
                  <a:moveTo>
                    <a:pt x="222650" y="73277"/>
                  </a:moveTo>
                  <a:cubicBezTo>
                    <a:pt x="197284" y="95824"/>
                    <a:pt x="173328" y="122598"/>
                    <a:pt x="156418" y="152191"/>
                  </a:cubicBezTo>
                  <a:cubicBezTo>
                    <a:pt x="155009" y="156418"/>
                    <a:pt x="149372" y="156418"/>
                    <a:pt x="146554" y="153600"/>
                  </a:cubicBezTo>
                  <a:cubicBezTo>
                    <a:pt x="140917" y="146554"/>
                    <a:pt x="129644" y="143736"/>
                    <a:pt x="124007" y="136690"/>
                  </a:cubicBezTo>
                  <a:moveTo>
                    <a:pt x="4227" y="49321"/>
                  </a:moveTo>
                  <a:cubicBezTo>
                    <a:pt x="7045" y="40866"/>
                    <a:pt x="8455" y="29592"/>
                    <a:pt x="16910" y="29592"/>
                  </a:cubicBezTo>
                  <a:cubicBezTo>
                    <a:pt x="63413" y="26774"/>
                    <a:pt x="107097" y="15500"/>
                    <a:pt x="152191" y="2818"/>
                  </a:cubicBezTo>
                  <a:cubicBezTo>
                    <a:pt x="198694" y="2818"/>
                    <a:pt x="250833" y="0"/>
                    <a:pt x="287472" y="29592"/>
                  </a:cubicBezTo>
                  <a:cubicBezTo>
                    <a:pt x="293109" y="35229"/>
                    <a:pt x="301564" y="40866"/>
                    <a:pt x="300154" y="49321"/>
                  </a:cubicBezTo>
                  <a:cubicBezTo>
                    <a:pt x="294518" y="84550"/>
                    <a:pt x="297336" y="121189"/>
                    <a:pt x="300154" y="156418"/>
                  </a:cubicBezTo>
                  <a:cubicBezTo>
                    <a:pt x="284653" y="228286"/>
                    <a:pt x="239560" y="270562"/>
                    <a:pt x="184602" y="318474"/>
                  </a:cubicBezTo>
                  <a:cubicBezTo>
                    <a:pt x="180374" y="321292"/>
                    <a:pt x="174738" y="324110"/>
                    <a:pt x="169101" y="324110"/>
                  </a:cubicBezTo>
                  <a:cubicBezTo>
                    <a:pt x="157827" y="324110"/>
                    <a:pt x="146554" y="324110"/>
                    <a:pt x="135281" y="324110"/>
                  </a:cubicBezTo>
                  <a:cubicBezTo>
                    <a:pt x="129644" y="324110"/>
                    <a:pt x="125416" y="319883"/>
                    <a:pt x="119780" y="318474"/>
                  </a:cubicBezTo>
                  <a:cubicBezTo>
                    <a:pt x="49321" y="302973"/>
                    <a:pt x="0" y="229696"/>
                    <a:pt x="4227" y="156418"/>
                  </a:cubicBezTo>
                  <a:cubicBezTo>
                    <a:pt x="14091" y="122598"/>
                    <a:pt x="14091" y="83141"/>
                    <a:pt x="4227" y="49321"/>
                  </a:cubicBezTo>
                </a:path>
              </a:pathLst>
            </a:custGeom>
            <a:noFill/>
            <a:ln w="14091">
              <a:solidFill>
                <a:srgbClr val="FFFFFF"/>
              </a:solidFill>
            </a:ln>
          </p:spPr>
          <p:txBody>
            <a:bodyPr rtlCol="0" anchor="ctr"/>
            <a:lstStyle/>
            <a:p>
              <a:pPr algn="ctr"/>
              <a:endParaRPr/>
            </a:p>
          </p:txBody>
        </p:sp>
        <p:sp>
          <p:nvSpPr>
            <p:cNvPr id="44" name="Rounded Rectangle 40">
              <a:extLst>
                <a:ext uri="{FF2B5EF4-FFF2-40B4-BE49-F238E27FC236}">
                  <a16:creationId xmlns:a16="http://schemas.microsoft.com/office/drawing/2014/main" id="{C9438643-BD79-8B33-BFF4-D8D9153672CB}"/>
                </a:ext>
              </a:extLst>
            </p:cNvPr>
            <p:cNvSpPr/>
            <p:nvPr/>
          </p:nvSpPr>
          <p:spPr>
            <a:xfrm>
              <a:off x="5319647" y="1303050"/>
              <a:ext cx="295927" cy="325523"/>
            </a:xfrm>
            <a:custGeom>
              <a:avLst/>
              <a:gdLst/>
              <a:ahLst/>
              <a:cxnLst/>
              <a:rect l="0" t="0" r="0" b="0"/>
              <a:pathLst>
                <a:path w="295927" h="325523">
                  <a:moveTo>
                    <a:pt x="147963" y="70898"/>
                  </a:moveTo>
                  <a:cubicBezTo>
                    <a:pt x="109050" y="70898"/>
                    <a:pt x="77504" y="102444"/>
                    <a:pt x="77504" y="141357"/>
                  </a:cubicBezTo>
                  <a:cubicBezTo>
                    <a:pt x="77504" y="180270"/>
                    <a:pt x="109050" y="211816"/>
                    <a:pt x="147963" y="211816"/>
                  </a:cubicBezTo>
                  <a:cubicBezTo>
                    <a:pt x="186877" y="211816"/>
                    <a:pt x="218422" y="180270"/>
                    <a:pt x="218422" y="141357"/>
                  </a:cubicBezTo>
                  <a:moveTo>
                    <a:pt x="218422" y="70898"/>
                  </a:moveTo>
                  <a:lnTo>
                    <a:pt x="152247" y="150305"/>
                  </a:lnTo>
                  <a:cubicBezTo>
                    <a:pt x="149846" y="153186"/>
                    <a:pt x="145609" y="153682"/>
                    <a:pt x="142608" y="151433"/>
                  </a:cubicBezTo>
                  <a:lnTo>
                    <a:pt x="119780" y="134311"/>
                  </a:lnTo>
                  <a:moveTo>
                    <a:pt x="13161" y="26777"/>
                  </a:moveTo>
                  <a:cubicBezTo>
                    <a:pt x="55848" y="8960"/>
                    <a:pt x="101709" y="0"/>
                    <a:pt x="147963" y="439"/>
                  </a:cubicBezTo>
                  <a:cubicBezTo>
                    <a:pt x="194217" y="0"/>
                    <a:pt x="240078" y="8960"/>
                    <a:pt x="282765" y="26777"/>
                  </a:cubicBezTo>
                  <a:cubicBezTo>
                    <a:pt x="290721" y="30154"/>
                    <a:pt x="295898" y="37947"/>
                    <a:pt x="295927" y="46590"/>
                  </a:cubicBezTo>
                  <a:lnTo>
                    <a:pt x="295927" y="154209"/>
                  </a:lnTo>
                  <a:cubicBezTo>
                    <a:pt x="295079" y="227051"/>
                    <a:pt x="248814" y="291605"/>
                    <a:pt x="180107" y="315813"/>
                  </a:cubicBezTo>
                  <a:lnTo>
                    <a:pt x="164310" y="321647"/>
                  </a:lnTo>
                  <a:cubicBezTo>
                    <a:pt x="153757" y="325523"/>
                    <a:pt x="142170" y="325523"/>
                    <a:pt x="131617" y="321647"/>
                  </a:cubicBezTo>
                  <a:lnTo>
                    <a:pt x="115820" y="315813"/>
                  </a:lnTo>
                  <a:cubicBezTo>
                    <a:pt x="47113" y="291605"/>
                    <a:pt x="848" y="227051"/>
                    <a:pt x="0" y="154209"/>
                  </a:cubicBezTo>
                  <a:lnTo>
                    <a:pt x="0" y="46590"/>
                  </a:lnTo>
                  <a:cubicBezTo>
                    <a:pt x="28" y="37947"/>
                    <a:pt x="5206" y="30154"/>
                    <a:pt x="13161" y="26777"/>
                  </a:cubicBezTo>
                  <a:close/>
                </a:path>
              </a:pathLst>
            </a:custGeom>
            <a:noFill/>
            <a:ln w="14091">
              <a:solidFill>
                <a:srgbClr val="FFFFFF"/>
              </a:solidFill>
            </a:ln>
          </p:spPr>
          <p:txBody>
            <a:bodyPr rtlCol="0" anchor="ctr"/>
            <a:lstStyle/>
            <a:p>
              <a:pPr algn="ctr"/>
              <a:endParaRPr/>
            </a:p>
          </p:txBody>
        </p:sp>
      </p:grpSp>
      <p:grpSp>
        <p:nvGrpSpPr>
          <p:cNvPr id="45" name="Group 44">
            <a:extLst>
              <a:ext uri="{FF2B5EF4-FFF2-40B4-BE49-F238E27FC236}">
                <a16:creationId xmlns:a16="http://schemas.microsoft.com/office/drawing/2014/main" id="{C58914F3-9A17-DBE7-B1BA-7DF7CE9BF1DB}"/>
              </a:ext>
            </a:extLst>
          </p:cNvPr>
          <p:cNvGrpSpPr/>
          <p:nvPr/>
        </p:nvGrpSpPr>
        <p:grpSpPr>
          <a:xfrm>
            <a:off x="3611552" y="3898726"/>
            <a:ext cx="338202" cy="341021"/>
            <a:chOff x="3269293" y="2536520"/>
            <a:chExt cx="338202" cy="341021"/>
          </a:xfrm>
        </p:grpSpPr>
        <p:sp>
          <p:nvSpPr>
            <p:cNvPr id="46" name="Rounded Rectangle 42">
              <a:extLst>
                <a:ext uri="{FF2B5EF4-FFF2-40B4-BE49-F238E27FC236}">
                  <a16:creationId xmlns:a16="http://schemas.microsoft.com/office/drawing/2014/main" id="{A6D78AE8-A9D4-401C-C2E8-C4F3425339C3}"/>
                </a:ext>
              </a:extLst>
            </p:cNvPr>
            <p:cNvSpPr/>
            <p:nvPr/>
          </p:nvSpPr>
          <p:spPr>
            <a:xfrm>
              <a:off x="3269293" y="2536520"/>
              <a:ext cx="338202" cy="341021"/>
            </a:xfrm>
            <a:custGeom>
              <a:avLst/>
              <a:gdLst/>
              <a:ahLst/>
              <a:cxnLst/>
              <a:rect l="0" t="0" r="0" b="0"/>
              <a:pathLst>
                <a:path w="338202" h="341021">
                  <a:moveTo>
                    <a:pt x="190239" y="260697"/>
                  </a:moveTo>
                  <a:cubicBezTo>
                    <a:pt x="184602" y="222650"/>
                    <a:pt x="222650" y="180374"/>
                    <a:pt x="260697" y="190239"/>
                  </a:cubicBezTo>
                  <a:cubicBezTo>
                    <a:pt x="298745" y="200103"/>
                    <a:pt x="324110" y="222650"/>
                    <a:pt x="331156" y="260697"/>
                  </a:cubicBezTo>
                  <a:cubicBezTo>
                    <a:pt x="338202" y="298745"/>
                    <a:pt x="298745" y="341021"/>
                    <a:pt x="260697" y="331156"/>
                  </a:cubicBezTo>
                  <a:cubicBezTo>
                    <a:pt x="222650" y="321292"/>
                    <a:pt x="180374" y="298745"/>
                    <a:pt x="190239" y="260697"/>
                  </a:cubicBezTo>
                  <a:moveTo>
                    <a:pt x="0" y="0"/>
                  </a:moveTo>
                  <a:moveTo>
                    <a:pt x="211376" y="310019"/>
                  </a:moveTo>
                  <a:cubicBezTo>
                    <a:pt x="250833" y="286063"/>
                    <a:pt x="286063" y="250833"/>
                    <a:pt x="310019" y="211376"/>
                  </a:cubicBezTo>
                  <a:moveTo>
                    <a:pt x="7045" y="190239"/>
                  </a:moveTo>
                  <a:cubicBezTo>
                    <a:pt x="9864" y="177556"/>
                    <a:pt x="12682" y="164873"/>
                    <a:pt x="15500" y="152191"/>
                  </a:cubicBezTo>
                  <a:cubicBezTo>
                    <a:pt x="23956" y="143736"/>
                    <a:pt x="45093" y="135281"/>
                    <a:pt x="73277" y="122598"/>
                  </a:cubicBezTo>
                  <a:cubicBezTo>
                    <a:pt x="81732" y="118370"/>
                    <a:pt x="78913" y="98642"/>
                    <a:pt x="76095" y="94414"/>
                  </a:cubicBezTo>
                  <a:cubicBezTo>
                    <a:pt x="67640" y="80323"/>
                    <a:pt x="53548" y="64822"/>
                    <a:pt x="62003" y="49321"/>
                  </a:cubicBezTo>
                  <a:cubicBezTo>
                    <a:pt x="56367" y="39456"/>
                    <a:pt x="66231" y="29592"/>
                    <a:pt x="70458" y="19728"/>
                  </a:cubicBezTo>
                  <a:cubicBezTo>
                    <a:pt x="76095" y="9864"/>
                    <a:pt x="88778" y="4227"/>
                    <a:pt x="98642" y="7045"/>
                  </a:cubicBezTo>
                  <a:cubicBezTo>
                    <a:pt x="108506" y="4227"/>
                    <a:pt x="119780" y="11273"/>
                    <a:pt x="126826" y="19728"/>
                  </a:cubicBezTo>
                  <a:cubicBezTo>
                    <a:pt x="132462" y="28183"/>
                    <a:pt x="140917" y="39456"/>
                    <a:pt x="135281" y="49321"/>
                  </a:cubicBezTo>
                  <a:cubicBezTo>
                    <a:pt x="132462" y="66231"/>
                    <a:pt x="128235" y="78913"/>
                    <a:pt x="121189" y="94414"/>
                  </a:cubicBezTo>
                  <a:cubicBezTo>
                    <a:pt x="118370" y="100051"/>
                    <a:pt x="116961" y="118370"/>
                    <a:pt x="124007" y="122598"/>
                  </a:cubicBezTo>
                  <a:cubicBezTo>
                    <a:pt x="150782" y="138099"/>
                    <a:pt x="173328" y="143736"/>
                    <a:pt x="181783" y="152191"/>
                  </a:cubicBezTo>
                  <a:cubicBezTo>
                    <a:pt x="191648" y="162055"/>
                    <a:pt x="193057" y="177556"/>
                    <a:pt x="190239" y="190239"/>
                  </a:cubicBezTo>
                  <a:cubicBezTo>
                    <a:pt x="129644" y="195875"/>
                    <a:pt x="66231" y="177556"/>
                    <a:pt x="7045" y="190239"/>
                  </a:cubicBezTo>
                  <a:moveTo>
                    <a:pt x="153600" y="9864"/>
                  </a:moveTo>
                  <a:cubicBezTo>
                    <a:pt x="159237" y="9864"/>
                    <a:pt x="163464" y="5636"/>
                    <a:pt x="169101" y="7045"/>
                  </a:cubicBezTo>
                  <a:cubicBezTo>
                    <a:pt x="178965" y="11273"/>
                    <a:pt x="188829" y="12682"/>
                    <a:pt x="197284" y="19728"/>
                  </a:cubicBezTo>
                  <a:cubicBezTo>
                    <a:pt x="205739" y="26774"/>
                    <a:pt x="204330" y="39456"/>
                    <a:pt x="205739" y="49321"/>
                  </a:cubicBezTo>
                  <a:cubicBezTo>
                    <a:pt x="212785" y="64822"/>
                    <a:pt x="205739" y="85959"/>
                    <a:pt x="191648" y="94414"/>
                  </a:cubicBezTo>
                  <a:cubicBezTo>
                    <a:pt x="186011" y="97233"/>
                    <a:pt x="187420" y="116961"/>
                    <a:pt x="194466" y="122598"/>
                  </a:cubicBezTo>
                  <a:cubicBezTo>
                    <a:pt x="218422" y="142326"/>
                    <a:pt x="249424" y="139508"/>
                    <a:pt x="252242" y="152191"/>
                  </a:cubicBezTo>
                  <a:cubicBezTo>
                    <a:pt x="253652" y="153600"/>
                    <a:pt x="253652" y="153600"/>
                    <a:pt x="253652" y="155009"/>
                  </a:cubicBezTo>
                </a:path>
              </a:pathLst>
            </a:custGeom>
            <a:noFill/>
            <a:ln w="14091">
              <a:solidFill>
                <a:srgbClr val="FFFFFF"/>
              </a:solidFill>
            </a:ln>
          </p:spPr>
          <p:txBody>
            <a:bodyPr rtlCol="0" anchor="ctr"/>
            <a:lstStyle/>
            <a:p>
              <a:pPr algn="ctr"/>
              <a:endParaRPr/>
            </a:p>
          </p:txBody>
        </p:sp>
        <p:sp>
          <p:nvSpPr>
            <p:cNvPr id="47" name="Rounded Rectangle 43">
              <a:extLst>
                <a:ext uri="{FF2B5EF4-FFF2-40B4-BE49-F238E27FC236}">
                  <a16:creationId xmlns:a16="http://schemas.microsoft.com/office/drawing/2014/main" id="{3F9768DE-02DF-D056-093F-973AF271379A}"/>
                </a:ext>
              </a:extLst>
            </p:cNvPr>
            <p:cNvSpPr/>
            <p:nvPr/>
          </p:nvSpPr>
          <p:spPr>
            <a:xfrm>
              <a:off x="3269293" y="2536520"/>
              <a:ext cx="331156" cy="331156"/>
            </a:xfrm>
            <a:custGeom>
              <a:avLst/>
              <a:gdLst/>
              <a:ahLst/>
              <a:cxnLst/>
              <a:rect l="0" t="0" r="0" b="0"/>
              <a:pathLst>
                <a:path w="331156" h="331156">
                  <a:moveTo>
                    <a:pt x="260697" y="190239"/>
                  </a:moveTo>
                  <a:cubicBezTo>
                    <a:pt x="299611" y="190239"/>
                    <a:pt x="331156" y="221784"/>
                    <a:pt x="331156" y="260697"/>
                  </a:cubicBezTo>
                  <a:cubicBezTo>
                    <a:pt x="331156" y="299611"/>
                    <a:pt x="299611" y="331156"/>
                    <a:pt x="260697" y="331156"/>
                  </a:cubicBezTo>
                  <a:cubicBezTo>
                    <a:pt x="221784" y="331156"/>
                    <a:pt x="190239" y="299611"/>
                    <a:pt x="190239" y="260697"/>
                  </a:cubicBezTo>
                  <a:cubicBezTo>
                    <a:pt x="190239" y="221784"/>
                    <a:pt x="221784" y="190239"/>
                    <a:pt x="260697" y="190239"/>
                  </a:cubicBezTo>
                  <a:close/>
                  <a:moveTo>
                    <a:pt x="0" y="0"/>
                  </a:moveTo>
                  <a:moveTo>
                    <a:pt x="210869" y="310526"/>
                  </a:moveTo>
                  <a:lnTo>
                    <a:pt x="310512" y="210883"/>
                  </a:lnTo>
                  <a:moveTo>
                    <a:pt x="7045" y="190239"/>
                  </a:moveTo>
                  <a:cubicBezTo>
                    <a:pt x="7182" y="177157"/>
                    <a:pt x="9888" y="164230"/>
                    <a:pt x="15007" y="152191"/>
                  </a:cubicBezTo>
                  <a:cubicBezTo>
                    <a:pt x="20644" y="140917"/>
                    <a:pt x="44079" y="133167"/>
                    <a:pt x="73530" y="122260"/>
                  </a:cubicBezTo>
                  <a:cubicBezTo>
                    <a:pt x="81492" y="119315"/>
                    <a:pt x="80182" y="98529"/>
                    <a:pt x="76659" y="94640"/>
                  </a:cubicBezTo>
                  <a:cubicBezTo>
                    <a:pt x="65305" y="82337"/>
                    <a:pt x="59742" y="65772"/>
                    <a:pt x="61369" y="49109"/>
                  </a:cubicBezTo>
                  <a:cubicBezTo>
                    <a:pt x="60349" y="38500"/>
                    <a:pt x="63784" y="27944"/>
                    <a:pt x="70853" y="19967"/>
                  </a:cubicBezTo>
                  <a:cubicBezTo>
                    <a:pt x="77921" y="11990"/>
                    <a:pt x="87987" y="7309"/>
                    <a:pt x="98642" y="7045"/>
                  </a:cubicBezTo>
                  <a:cubicBezTo>
                    <a:pt x="109297" y="7309"/>
                    <a:pt x="119363" y="11990"/>
                    <a:pt x="126431" y="19967"/>
                  </a:cubicBezTo>
                  <a:cubicBezTo>
                    <a:pt x="133500" y="27944"/>
                    <a:pt x="136935" y="38500"/>
                    <a:pt x="135915" y="49109"/>
                  </a:cubicBezTo>
                  <a:cubicBezTo>
                    <a:pt x="137546" y="65777"/>
                    <a:pt x="131983" y="82347"/>
                    <a:pt x="120625" y="94654"/>
                  </a:cubicBezTo>
                  <a:cubicBezTo>
                    <a:pt x="117102" y="98543"/>
                    <a:pt x="115792" y="119329"/>
                    <a:pt x="123754" y="122274"/>
                  </a:cubicBezTo>
                  <a:cubicBezTo>
                    <a:pt x="153205" y="133181"/>
                    <a:pt x="176654" y="140974"/>
                    <a:pt x="182277" y="152205"/>
                  </a:cubicBezTo>
                  <a:cubicBezTo>
                    <a:pt x="187396" y="164244"/>
                    <a:pt x="190102" y="177171"/>
                    <a:pt x="190239" y="190253"/>
                  </a:cubicBezTo>
                  <a:close/>
                  <a:moveTo>
                    <a:pt x="153769" y="10385"/>
                  </a:moveTo>
                  <a:cubicBezTo>
                    <a:pt x="158575" y="8166"/>
                    <a:pt x="163808" y="7026"/>
                    <a:pt x="169101" y="7045"/>
                  </a:cubicBezTo>
                  <a:cubicBezTo>
                    <a:pt x="179756" y="7309"/>
                    <a:pt x="189822" y="11990"/>
                    <a:pt x="196890" y="19967"/>
                  </a:cubicBezTo>
                  <a:cubicBezTo>
                    <a:pt x="203959" y="27944"/>
                    <a:pt x="207394" y="38500"/>
                    <a:pt x="206374" y="49109"/>
                  </a:cubicBezTo>
                  <a:cubicBezTo>
                    <a:pt x="208005" y="65777"/>
                    <a:pt x="202442" y="82347"/>
                    <a:pt x="191084" y="94654"/>
                  </a:cubicBezTo>
                  <a:cubicBezTo>
                    <a:pt x="187561" y="98543"/>
                    <a:pt x="186251" y="119329"/>
                    <a:pt x="194212" y="122274"/>
                  </a:cubicBezTo>
                  <a:cubicBezTo>
                    <a:pt x="223664" y="133181"/>
                    <a:pt x="247113" y="140974"/>
                    <a:pt x="252736" y="152205"/>
                  </a:cubicBezTo>
                  <a:cubicBezTo>
                    <a:pt x="253172" y="153079"/>
                    <a:pt x="253581" y="153966"/>
                    <a:pt x="253976" y="154868"/>
                  </a:cubicBezTo>
                </a:path>
              </a:pathLst>
            </a:custGeom>
            <a:noFill/>
            <a:ln w="14091">
              <a:solidFill>
                <a:srgbClr val="FFFFFF"/>
              </a:solidFill>
            </a:ln>
          </p:spPr>
          <p:txBody>
            <a:bodyPr rtlCol="0" anchor="ctr"/>
            <a:lstStyle/>
            <a:p>
              <a:pPr algn="ctr"/>
              <a:endParaRPr/>
            </a:p>
          </p:txBody>
        </p:sp>
      </p:grpSp>
      <p:grpSp>
        <p:nvGrpSpPr>
          <p:cNvPr id="48" name="Group 47">
            <a:extLst>
              <a:ext uri="{FF2B5EF4-FFF2-40B4-BE49-F238E27FC236}">
                <a16:creationId xmlns:a16="http://schemas.microsoft.com/office/drawing/2014/main" id="{9A85F6A6-3433-9323-1926-3D43ED8543B7}"/>
              </a:ext>
            </a:extLst>
          </p:cNvPr>
          <p:cNvGrpSpPr/>
          <p:nvPr/>
        </p:nvGrpSpPr>
        <p:grpSpPr>
          <a:xfrm>
            <a:off x="5072869" y="3898726"/>
            <a:ext cx="329711" cy="335384"/>
            <a:chOff x="4730610" y="2536520"/>
            <a:chExt cx="329711" cy="335384"/>
          </a:xfrm>
        </p:grpSpPr>
        <p:sp>
          <p:nvSpPr>
            <p:cNvPr id="49" name="Rounded Rectangle 45">
              <a:extLst>
                <a:ext uri="{FF2B5EF4-FFF2-40B4-BE49-F238E27FC236}">
                  <a16:creationId xmlns:a16="http://schemas.microsoft.com/office/drawing/2014/main" id="{9FE66981-B320-EB0C-3D46-15FB11018A72}"/>
                </a:ext>
              </a:extLst>
            </p:cNvPr>
            <p:cNvSpPr/>
            <p:nvPr/>
          </p:nvSpPr>
          <p:spPr>
            <a:xfrm>
              <a:off x="4730610" y="2536520"/>
              <a:ext cx="328338" cy="335384"/>
            </a:xfrm>
            <a:custGeom>
              <a:avLst/>
              <a:gdLst/>
              <a:ahLst/>
              <a:cxnLst/>
              <a:rect l="0" t="0" r="0" b="0"/>
              <a:pathLst>
                <a:path w="328338" h="335384">
                  <a:moveTo>
                    <a:pt x="109915" y="298745"/>
                  </a:moveTo>
                  <a:cubicBezTo>
                    <a:pt x="108506" y="298745"/>
                    <a:pt x="107097" y="300154"/>
                    <a:pt x="107097" y="302973"/>
                  </a:cubicBezTo>
                  <a:cubicBezTo>
                    <a:pt x="107097" y="304382"/>
                    <a:pt x="108506" y="305791"/>
                    <a:pt x="109915" y="305791"/>
                  </a:cubicBezTo>
                  <a:cubicBezTo>
                    <a:pt x="111325" y="305791"/>
                    <a:pt x="114143" y="304382"/>
                    <a:pt x="114143" y="302973"/>
                  </a:cubicBezTo>
                  <a:cubicBezTo>
                    <a:pt x="112734" y="300154"/>
                    <a:pt x="111325" y="298745"/>
                    <a:pt x="109915" y="298745"/>
                  </a:cubicBezTo>
                  <a:moveTo>
                    <a:pt x="159237" y="331156"/>
                  </a:moveTo>
                  <a:cubicBezTo>
                    <a:pt x="121189" y="333975"/>
                    <a:pt x="83141" y="319883"/>
                    <a:pt x="46502" y="331156"/>
                  </a:cubicBezTo>
                  <a:cubicBezTo>
                    <a:pt x="31001" y="335384"/>
                    <a:pt x="21137" y="318474"/>
                    <a:pt x="18319" y="302973"/>
                  </a:cubicBezTo>
                  <a:cubicBezTo>
                    <a:pt x="0" y="215604"/>
                    <a:pt x="26774" y="124007"/>
                    <a:pt x="18319" y="35229"/>
                  </a:cubicBezTo>
                  <a:cubicBezTo>
                    <a:pt x="16910" y="19728"/>
                    <a:pt x="32411" y="1409"/>
                    <a:pt x="46502" y="7045"/>
                  </a:cubicBezTo>
                  <a:cubicBezTo>
                    <a:pt x="85959" y="22546"/>
                    <a:pt x="132462" y="0"/>
                    <a:pt x="173328" y="7045"/>
                  </a:cubicBezTo>
                  <a:cubicBezTo>
                    <a:pt x="188829" y="9864"/>
                    <a:pt x="198694" y="19728"/>
                    <a:pt x="201512" y="35229"/>
                  </a:cubicBezTo>
                  <a:cubicBezTo>
                    <a:pt x="207149" y="63413"/>
                    <a:pt x="211376" y="93005"/>
                    <a:pt x="201512" y="119780"/>
                  </a:cubicBezTo>
                  <a:moveTo>
                    <a:pt x="116961" y="274789"/>
                  </a:moveTo>
                  <a:cubicBezTo>
                    <a:pt x="84550" y="273380"/>
                    <a:pt x="50730" y="269153"/>
                    <a:pt x="18319" y="274789"/>
                  </a:cubicBezTo>
                  <a:moveTo>
                    <a:pt x="201512" y="63413"/>
                  </a:moveTo>
                  <a:cubicBezTo>
                    <a:pt x="140917" y="66231"/>
                    <a:pt x="78913" y="57776"/>
                    <a:pt x="18319" y="63413"/>
                  </a:cubicBezTo>
                  <a:moveTo>
                    <a:pt x="131053" y="35229"/>
                  </a:moveTo>
                  <a:cubicBezTo>
                    <a:pt x="116961" y="35229"/>
                    <a:pt x="102869" y="31001"/>
                    <a:pt x="88778" y="35229"/>
                  </a:cubicBezTo>
                  <a:moveTo>
                    <a:pt x="245196" y="287472"/>
                  </a:moveTo>
                  <a:cubicBezTo>
                    <a:pt x="246606" y="290290"/>
                    <a:pt x="250833" y="291699"/>
                    <a:pt x="253652" y="293109"/>
                  </a:cubicBezTo>
                  <a:cubicBezTo>
                    <a:pt x="256470" y="294518"/>
                    <a:pt x="257879" y="295927"/>
                    <a:pt x="257879" y="298745"/>
                  </a:cubicBezTo>
                  <a:cubicBezTo>
                    <a:pt x="259288" y="301564"/>
                    <a:pt x="257879" y="302973"/>
                    <a:pt x="256470" y="304382"/>
                  </a:cubicBezTo>
                  <a:cubicBezTo>
                    <a:pt x="249424" y="312837"/>
                    <a:pt x="239560" y="318474"/>
                    <a:pt x="233923" y="326929"/>
                  </a:cubicBezTo>
                  <a:cubicBezTo>
                    <a:pt x="229696" y="333975"/>
                    <a:pt x="218422" y="333975"/>
                    <a:pt x="214195" y="326929"/>
                  </a:cubicBezTo>
                  <a:cubicBezTo>
                    <a:pt x="193057" y="295927"/>
                    <a:pt x="155009" y="279017"/>
                    <a:pt x="135281" y="248015"/>
                  </a:cubicBezTo>
                  <a:cubicBezTo>
                    <a:pt x="131053" y="240969"/>
                    <a:pt x="128235" y="232514"/>
                    <a:pt x="135281" y="226877"/>
                  </a:cubicBezTo>
                  <a:cubicBezTo>
                    <a:pt x="142326" y="221241"/>
                    <a:pt x="149372" y="214195"/>
                    <a:pt x="155009" y="207149"/>
                  </a:cubicBezTo>
                  <a:cubicBezTo>
                    <a:pt x="156418" y="205740"/>
                    <a:pt x="159237" y="205740"/>
                    <a:pt x="160646" y="204330"/>
                  </a:cubicBezTo>
                  <a:cubicBezTo>
                    <a:pt x="163464" y="204330"/>
                    <a:pt x="164873" y="207149"/>
                    <a:pt x="166283" y="208558"/>
                  </a:cubicBezTo>
                  <a:cubicBezTo>
                    <a:pt x="167692" y="209967"/>
                    <a:pt x="167692" y="211376"/>
                    <a:pt x="170510" y="212785"/>
                  </a:cubicBezTo>
                  <a:cubicBezTo>
                    <a:pt x="181783" y="221241"/>
                    <a:pt x="200103" y="224059"/>
                    <a:pt x="209967" y="212785"/>
                  </a:cubicBezTo>
                  <a:cubicBezTo>
                    <a:pt x="218422" y="200103"/>
                    <a:pt x="217013" y="186011"/>
                    <a:pt x="209967" y="173328"/>
                  </a:cubicBezTo>
                  <a:cubicBezTo>
                    <a:pt x="208558" y="170510"/>
                    <a:pt x="207149" y="170510"/>
                    <a:pt x="205740" y="169101"/>
                  </a:cubicBezTo>
                  <a:cubicBezTo>
                    <a:pt x="202921" y="167692"/>
                    <a:pt x="202921" y="166283"/>
                    <a:pt x="201512" y="163464"/>
                  </a:cubicBezTo>
                  <a:cubicBezTo>
                    <a:pt x="201512" y="162055"/>
                    <a:pt x="202921" y="159237"/>
                    <a:pt x="204330" y="157828"/>
                  </a:cubicBezTo>
                  <a:cubicBezTo>
                    <a:pt x="212785" y="153600"/>
                    <a:pt x="219831" y="146554"/>
                    <a:pt x="224059" y="138099"/>
                  </a:cubicBezTo>
                  <a:cubicBezTo>
                    <a:pt x="228286" y="131053"/>
                    <a:pt x="240969" y="131053"/>
                    <a:pt x="245196" y="138099"/>
                  </a:cubicBezTo>
                  <a:cubicBezTo>
                    <a:pt x="250833" y="146554"/>
                    <a:pt x="257879" y="155009"/>
                    <a:pt x="267743" y="160646"/>
                  </a:cubicBezTo>
                  <a:cubicBezTo>
                    <a:pt x="267743" y="146554"/>
                    <a:pt x="283244" y="142327"/>
                    <a:pt x="297336" y="139508"/>
                  </a:cubicBezTo>
                  <a:cubicBezTo>
                    <a:pt x="310019" y="136690"/>
                    <a:pt x="318474" y="152191"/>
                    <a:pt x="322701" y="164873"/>
                  </a:cubicBezTo>
                  <a:cubicBezTo>
                    <a:pt x="326929" y="177556"/>
                    <a:pt x="314246" y="188829"/>
                    <a:pt x="301564" y="194466"/>
                  </a:cubicBezTo>
                  <a:cubicBezTo>
                    <a:pt x="310019" y="201512"/>
                    <a:pt x="319883" y="208558"/>
                    <a:pt x="324110" y="217013"/>
                  </a:cubicBezTo>
                  <a:cubicBezTo>
                    <a:pt x="328338" y="224059"/>
                    <a:pt x="328338" y="231105"/>
                    <a:pt x="324110" y="236742"/>
                  </a:cubicBezTo>
                  <a:cubicBezTo>
                    <a:pt x="318474" y="246606"/>
                    <a:pt x="311428" y="255061"/>
                    <a:pt x="301564" y="259288"/>
                  </a:cubicBezTo>
                  <a:cubicBezTo>
                    <a:pt x="300154" y="260698"/>
                    <a:pt x="297336" y="262107"/>
                    <a:pt x="295927" y="260698"/>
                  </a:cubicBezTo>
                  <a:cubicBezTo>
                    <a:pt x="293108" y="260698"/>
                    <a:pt x="291699" y="259288"/>
                    <a:pt x="290290" y="256470"/>
                  </a:cubicBezTo>
                  <a:cubicBezTo>
                    <a:pt x="288881" y="245197"/>
                    <a:pt x="276198" y="235332"/>
                    <a:pt x="264925" y="239560"/>
                  </a:cubicBezTo>
                  <a:cubicBezTo>
                    <a:pt x="253651" y="242378"/>
                    <a:pt x="239560" y="245197"/>
                    <a:pt x="238150" y="256470"/>
                  </a:cubicBezTo>
                  <a:cubicBezTo>
                    <a:pt x="238150" y="267743"/>
                    <a:pt x="239560" y="276198"/>
                    <a:pt x="245196" y="287472"/>
                  </a:cubicBezTo>
                </a:path>
              </a:pathLst>
            </a:custGeom>
            <a:noFill/>
            <a:ln w="14091">
              <a:solidFill>
                <a:srgbClr val="FFFFFF"/>
              </a:solidFill>
            </a:ln>
          </p:spPr>
          <p:txBody>
            <a:bodyPr rtlCol="0" anchor="ctr"/>
            <a:lstStyle/>
            <a:p>
              <a:pPr algn="ctr"/>
              <a:endParaRPr/>
            </a:p>
          </p:txBody>
        </p:sp>
        <p:sp>
          <p:nvSpPr>
            <p:cNvPr id="50" name="Rounded Rectangle 46">
              <a:extLst>
                <a:ext uri="{FF2B5EF4-FFF2-40B4-BE49-F238E27FC236}">
                  <a16:creationId xmlns:a16="http://schemas.microsoft.com/office/drawing/2014/main" id="{135C38AB-99C3-0BA8-A1BD-C5902B05AFF7}"/>
                </a:ext>
              </a:extLst>
            </p:cNvPr>
            <p:cNvSpPr/>
            <p:nvPr/>
          </p:nvSpPr>
          <p:spPr>
            <a:xfrm>
              <a:off x="4748930" y="2543566"/>
              <a:ext cx="311391" cy="325483"/>
            </a:xfrm>
            <a:custGeom>
              <a:avLst/>
              <a:gdLst/>
              <a:ahLst/>
              <a:cxnLst/>
              <a:rect l="0" t="0" r="0" b="0"/>
              <a:pathLst>
                <a:path w="311391" h="325483">
                  <a:moveTo>
                    <a:pt x="91596" y="292108"/>
                  </a:moveTo>
                  <a:cubicBezTo>
                    <a:pt x="89650" y="292108"/>
                    <a:pt x="88073" y="293685"/>
                    <a:pt x="88073" y="295631"/>
                  </a:cubicBezTo>
                  <a:lnTo>
                    <a:pt x="88073" y="295631"/>
                  </a:lnTo>
                  <a:cubicBezTo>
                    <a:pt x="88073" y="297577"/>
                    <a:pt x="89650" y="299154"/>
                    <a:pt x="91596" y="299154"/>
                  </a:cubicBezTo>
                  <a:lnTo>
                    <a:pt x="91596" y="299154"/>
                  </a:lnTo>
                  <a:cubicBezTo>
                    <a:pt x="93542" y="299154"/>
                    <a:pt x="95119" y="297577"/>
                    <a:pt x="95119" y="295631"/>
                  </a:cubicBezTo>
                  <a:lnTo>
                    <a:pt x="95119" y="295631"/>
                  </a:lnTo>
                  <a:cubicBezTo>
                    <a:pt x="95119" y="293685"/>
                    <a:pt x="93542" y="292108"/>
                    <a:pt x="91596" y="292108"/>
                  </a:cubicBezTo>
                  <a:lnTo>
                    <a:pt x="91596" y="292108"/>
                  </a:lnTo>
                  <a:moveTo>
                    <a:pt x="140917" y="323815"/>
                  </a:moveTo>
                  <a:lnTo>
                    <a:pt x="28183" y="323815"/>
                  </a:lnTo>
                  <a:cubicBezTo>
                    <a:pt x="12618" y="323815"/>
                    <a:pt x="0" y="311196"/>
                    <a:pt x="0" y="295631"/>
                  </a:cubicBezTo>
                  <a:lnTo>
                    <a:pt x="0" y="28183"/>
                  </a:lnTo>
                  <a:cubicBezTo>
                    <a:pt x="0" y="12618"/>
                    <a:pt x="12618" y="0"/>
                    <a:pt x="28183" y="0"/>
                  </a:cubicBezTo>
                  <a:lnTo>
                    <a:pt x="155009" y="0"/>
                  </a:lnTo>
                  <a:cubicBezTo>
                    <a:pt x="170574" y="0"/>
                    <a:pt x="183193" y="12618"/>
                    <a:pt x="183193" y="28183"/>
                  </a:cubicBezTo>
                  <a:lnTo>
                    <a:pt x="183193" y="112438"/>
                  </a:lnTo>
                  <a:moveTo>
                    <a:pt x="0" y="267447"/>
                  </a:moveTo>
                  <a:lnTo>
                    <a:pt x="98642" y="267447"/>
                  </a:lnTo>
                  <a:moveTo>
                    <a:pt x="0" y="56071"/>
                  </a:moveTo>
                  <a:lnTo>
                    <a:pt x="183193" y="56071"/>
                  </a:lnTo>
                  <a:moveTo>
                    <a:pt x="70458" y="27887"/>
                  </a:moveTo>
                  <a:lnTo>
                    <a:pt x="112734" y="27887"/>
                  </a:lnTo>
                  <a:moveTo>
                    <a:pt x="235811" y="286429"/>
                  </a:moveTo>
                  <a:cubicBezTo>
                    <a:pt x="238030" y="287295"/>
                    <a:pt x="239660" y="289223"/>
                    <a:pt x="240146" y="291554"/>
                  </a:cubicBezTo>
                  <a:cubicBezTo>
                    <a:pt x="240632" y="293885"/>
                    <a:pt x="239908" y="296304"/>
                    <a:pt x="238221" y="297984"/>
                  </a:cubicBezTo>
                  <a:lnTo>
                    <a:pt x="216210" y="319982"/>
                  </a:lnTo>
                  <a:cubicBezTo>
                    <a:pt x="210707" y="325483"/>
                    <a:pt x="201787" y="325483"/>
                    <a:pt x="196284" y="319982"/>
                  </a:cubicBezTo>
                  <a:lnTo>
                    <a:pt x="116567" y="240264"/>
                  </a:lnTo>
                  <a:cubicBezTo>
                    <a:pt x="111066" y="234762"/>
                    <a:pt x="111066" y="225841"/>
                    <a:pt x="116567" y="220339"/>
                  </a:cubicBezTo>
                  <a:lnTo>
                    <a:pt x="137099" y="200032"/>
                  </a:lnTo>
                  <a:cubicBezTo>
                    <a:pt x="138593" y="198528"/>
                    <a:pt x="140686" y="197777"/>
                    <a:pt x="142796" y="197987"/>
                  </a:cubicBezTo>
                  <a:cubicBezTo>
                    <a:pt x="144906" y="198198"/>
                    <a:pt x="146809" y="199347"/>
                    <a:pt x="147977" y="201117"/>
                  </a:cubicBezTo>
                  <a:cubicBezTo>
                    <a:pt x="149017" y="202697"/>
                    <a:pt x="150216" y="204166"/>
                    <a:pt x="151557" y="205500"/>
                  </a:cubicBezTo>
                  <a:cubicBezTo>
                    <a:pt x="162615" y="216181"/>
                    <a:pt x="180194" y="216028"/>
                    <a:pt x="191065" y="205157"/>
                  </a:cubicBezTo>
                  <a:cubicBezTo>
                    <a:pt x="201936" y="194285"/>
                    <a:pt x="202089" y="176707"/>
                    <a:pt x="191408" y="165648"/>
                  </a:cubicBezTo>
                  <a:cubicBezTo>
                    <a:pt x="190074" y="164308"/>
                    <a:pt x="188606" y="163108"/>
                    <a:pt x="187026" y="162069"/>
                  </a:cubicBezTo>
                  <a:cubicBezTo>
                    <a:pt x="185256" y="160901"/>
                    <a:pt x="184106" y="158998"/>
                    <a:pt x="183896" y="156888"/>
                  </a:cubicBezTo>
                  <a:cubicBezTo>
                    <a:pt x="183685" y="154778"/>
                    <a:pt x="184436" y="152685"/>
                    <a:pt x="185941" y="151190"/>
                  </a:cubicBezTo>
                  <a:lnTo>
                    <a:pt x="206360" y="130771"/>
                  </a:lnTo>
                  <a:cubicBezTo>
                    <a:pt x="211862" y="125270"/>
                    <a:pt x="220783" y="125270"/>
                    <a:pt x="226285" y="130771"/>
                  </a:cubicBezTo>
                  <a:lnTo>
                    <a:pt x="248832" y="153318"/>
                  </a:lnTo>
                  <a:cubicBezTo>
                    <a:pt x="252368" y="140103"/>
                    <a:pt x="264883" y="131336"/>
                    <a:pt x="278511" y="132526"/>
                  </a:cubicBezTo>
                  <a:cubicBezTo>
                    <a:pt x="292139" y="133717"/>
                    <a:pt x="302944" y="144522"/>
                    <a:pt x="304135" y="158150"/>
                  </a:cubicBezTo>
                  <a:cubicBezTo>
                    <a:pt x="305325" y="171778"/>
                    <a:pt x="296558" y="184293"/>
                    <a:pt x="283343" y="187829"/>
                  </a:cubicBezTo>
                  <a:lnTo>
                    <a:pt x="305890" y="210376"/>
                  </a:lnTo>
                  <a:cubicBezTo>
                    <a:pt x="311391" y="215878"/>
                    <a:pt x="311391" y="224799"/>
                    <a:pt x="305890" y="230301"/>
                  </a:cubicBezTo>
                  <a:lnTo>
                    <a:pt x="283893" y="252313"/>
                  </a:lnTo>
                  <a:cubicBezTo>
                    <a:pt x="282212" y="253993"/>
                    <a:pt x="279797" y="254713"/>
                    <a:pt x="277471" y="254227"/>
                  </a:cubicBezTo>
                  <a:cubicBezTo>
                    <a:pt x="275144" y="253742"/>
                    <a:pt x="273219" y="252116"/>
                    <a:pt x="272351" y="249903"/>
                  </a:cubicBezTo>
                  <a:cubicBezTo>
                    <a:pt x="268155" y="239244"/>
                    <a:pt x="257925" y="232185"/>
                    <a:pt x="246471" y="232045"/>
                  </a:cubicBezTo>
                  <a:cubicBezTo>
                    <a:pt x="235016" y="231905"/>
                    <a:pt x="224616" y="238712"/>
                    <a:pt x="220162" y="249266"/>
                  </a:cubicBezTo>
                  <a:cubicBezTo>
                    <a:pt x="215707" y="259819"/>
                    <a:pt x="218083" y="272020"/>
                    <a:pt x="226173" y="280130"/>
                  </a:cubicBezTo>
                  <a:cubicBezTo>
                    <a:pt x="228914" y="282875"/>
                    <a:pt x="232196" y="285020"/>
                    <a:pt x="235811" y="286429"/>
                  </a:cubicBezTo>
                  <a:close/>
                </a:path>
              </a:pathLst>
            </a:custGeom>
            <a:noFill/>
            <a:ln w="14091">
              <a:solidFill>
                <a:srgbClr val="FFFFFF"/>
              </a:solidFill>
            </a:ln>
          </p:spPr>
          <p:txBody>
            <a:bodyPr rtlCol="0" anchor="ctr"/>
            <a:lstStyle/>
            <a:p>
              <a:pPr algn="ct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649156" cy="1200329"/>
          </a:xfrm>
          <a:prstGeom prst="rect">
            <a:avLst/>
          </a:prstGeom>
          <a:noFill/>
        </p:spPr>
        <p:txBody>
          <a:bodyPr wrap="square">
            <a:spAutoFit/>
          </a:bodyPr>
          <a:lstStyle/>
          <a:p>
            <a:r>
              <a:rPr sz="3600" b="1">
                <a:solidFill>
                  <a:srgbClr val="FF0000"/>
                </a:solidFill>
              </a:rPr>
              <a:t>Configuration Complexity</a:t>
            </a:r>
          </a:p>
        </p:txBody>
      </p:sp>
      <p:sp>
        <p:nvSpPr>
          <p:cNvPr id="3" name="TextBox 2"/>
          <p:cNvSpPr txBox="1"/>
          <p:nvPr/>
        </p:nvSpPr>
        <p:spPr>
          <a:xfrm>
            <a:off x="457201" y="2171699"/>
            <a:ext cx="5543549" cy="2843214"/>
          </a:xfrm>
          <a:prstGeom prst="rect">
            <a:avLst/>
          </a:prstGeom>
          <a:noFill/>
        </p:spPr>
        <p:txBody>
          <a:bodyPr wrap="none">
            <a:normAutofit/>
          </a:bodyPr>
          <a:lstStyle/>
          <a:p>
            <a:r>
              <a:rPr>
                <a:solidFill>
                  <a:srgbClr val="FFFFFF"/>
                </a:solidFill>
              </a:rPr>
              <a:t>• Key Restriction Challenges:</a:t>
            </a:r>
          </a:p>
          <a:p>
            <a:pPr lvl="1"/>
            <a:r>
              <a:rPr>
                <a:solidFill>
                  <a:srgbClr val="FFFFFF"/>
                </a:solidFill>
              </a:rPr>
              <a:t>• Prior to Feb 2025: Mandatory key restrictions </a:t>
            </a:r>
            <a:br>
              <a:rPr lang="da-DK">
                <a:solidFill>
                  <a:srgbClr val="FFFFFF"/>
                </a:solidFill>
              </a:rPr>
            </a:br>
            <a:r>
              <a:rPr lang="da-DK">
                <a:solidFill>
                  <a:srgbClr val="FFFFFF"/>
                </a:solidFill>
              </a:rPr>
              <a:t>   </a:t>
            </a:r>
            <a:r>
              <a:rPr>
                <a:solidFill>
                  <a:srgbClr val="FFFFFF"/>
                </a:solidFill>
              </a:rPr>
              <a:t>for admins</a:t>
            </a:r>
          </a:p>
          <a:p>
            <a:pPr lvl="1"/>
            <a:r>
              <a:rPr>
                <a:solidFill>
                  <a:srgbClr val="FFFFFF"/>
                </a:solidFill>
              </a:rPr>
              <a:t>• Complex AAGUID management</a:t>
            </a:r>
          </a:p>
          <a:p>
            <a:pPr lvl="1"/>
            <a:r>
              <a:rPr>
                <a:solidFill>
                  <a:srgbClr val="FFFFFF"/>
                </a:solidFill>
              </a:rPr>
              <a:t>• Single configuration affects all </a:t>
            </a:r>
            <a:br>
              <a:rPr lang="da-DK">
                <a:solidFill>
                  <a:srgbClr val="FFFFFF"/>
                </a:solidFill>
              </a:rPr>
            </a:br>
            <a:r>
              <a:rPr lang="da-DK">
                <a:solidFill>
                  <a:srgbClr val="FFFFFF"/>
                </a:solidFill>
              </a:rPr>
              <a:t>   </a:t>
            </a:r>
            <a:r>
              <a:rPr>
                <a:solidFill>
                  <a:srgbClr val="FFFFFF"/>
                </a:solidFill>
              </a:rPr>
              <a:t>FIDO2 interactions</a:t>
            </a:r>
          </a:p>
          <a:p>
            <a:pPr lvl="1"/>
            <a:r>
              <a:rPr>
                <a:solidFill>
                  <a:srgbClr val="FFFFFF"/>
                </a:solidFill>
              </a:rPr>
              <a:t>• Tenant-wide impact increases risk of lockouts</a:t>
            </a:r>
          </a:p>
          <a:p>
            <a:pPr lvl="1"/>
            <a:r>
              <a:rPr>
                <a:solidFill>
                  <a:srgbClr val="FFFFFF"/>
                </a:solidFill>
              </a:rPr>
              <a:t>• Limited testing capabilities before deployment</a:t>
            </a:r>
            <a:endParaRPr lang="da-DK">
              <a:solidFill>
                <a:srgbClr val="FFFFFF"/>
              </a:solidFill>
            </a:endParaRPr>
          </a:p>
          <a:p>
            <a:pPr lvl="1"/>
            <a:r>
              <a:rPr lang="en-GB">
                <a:solidFill>
                  <a:srgbClr val="FFFFFF"/>
                </a:solidFill>
              </a:rPr>
              <a:t>• Passkey only mode is hard</a:t>
            </a:r>
            <a:endParaRPr lang="da-DK">
              <a:solidFill>
                <a:srgbClr val="FFFFFF"/>
              </a:solidFill>
            </a:endParaRPr>
          </a:p>
          <a:p>
            <a:pPr lvl="1"/>
            <a:endParaRPr>
              <a:solidFill>
                <a:srgbClr val="FFFFFF"/>
              </a:solidFill>
            </a:endParaRPr>
          </a:p>
        </p:txBody>
      </p:sp>
      <p:pic>
        <p:nvPicPr>
          <p:cNvPr id="4" name="Picture 3">
            <a:extLst>
              <a:ext uri="{FF2B5EF4-FFF2-40B4-BE49-F238E27FC236}">
                <a16:creationId xmlns:a16="http://schemas.microsoft.com/office/drawing/2014/main" id="{50DA4554-3FE1-23A6-AD5F-4B25570B0806}"/>
              </a:ext>
            </a:extLst>
          </p:cNvPr>
          <p:cNvPicPr>
            <a:picLocks noChangeAspect="1"/>
          </p:cNvPicPr>
          <p:nvPr/>
        </p:nvPicPr>
        <p:blipFill>
          <a:blip r:embed="rId3"/>
          <a:stretch>
            <a:fillRect/>
          </a:stretch>
        </p:blipFill>
        <p:spPr>
          <a:xfrm>
            <a:off x="6000750" y="0"/>
            <a:ext cx="3143250" cy="5115339"/>
          </a:xfrm>
          <a:prstGeom prst="rect">
            <a:avLst/>
          </a:prstGeom>
        </p:spPr>
      </p:pic>
      <p:grpSp>
        <p:nvGrpSpPr>
          <p:cNvPr id="12" name="Group 11">
            <a:extLst>
              <a:ext uri="{FF2B5EF4-FFF2-40B4-BE49-F238E27FC236}">
                <a16:creationId xmlns:a16="http://schemas.microsoft.com/office/drawing/2014/main" id="{31C38212-CA71-C014-A50F-5EB06F62F901}"/>
              </a:ext>
            </a:extLst>
          </p:cNvPr>
          <p:cNvGrpSpPr/>
          <p:nvPr/>
        </p:nvGrpSpPr>
        <p:grpSpPr>
          <a:xfrm>
            <a:off x="3694580" y="636049"/>
            <a:ext cx="877420" cy="904962"/>
            <a:chOff x="2718304" y="1303489"/>
            <a:chExt cx="314246" cy="324110"/>
          </a:xfrm>
        </p:grpSpPr>
        <p:sp>
          <p:nvSpPr>
            <p:cNvPr id="13" name="Rounded Rectangle 36">
              <a:extLst>
                <a:ext uri="{FF2B5EF4-FFF2-40B4-BE49-F238E27FC236}">
                  <a16:creationId xmlns:a16="http://schemas.microsoft.com/office/drawing/2014/main" id="{788568F7-32A9-6DFA-FDB9-9AAADF2F7E5F}"/>
                </a:ext>
              </a:extLst>
            </p:cNvPr>
            <p:cNvSpPr/>
            <p:nvPr/>
          </p:nvSpPr>
          <p:spPr>
            <a:xfrm>
              <a:off x="2718304" y="1303489"/>
              <a:ext cx="314246" cy="324110"/>
            </a:xfrm>
            <a:custGeom>
              <a:avLst/>
              <a:gdLst/>
              <a:ahLst/>
              <a:cxnLst/>
              <a:rect l="0" t="0" r="0" b="0"/>
              <a:pathLst>
                <a:path w="314246" h="324110">
                  <a:moveTo>
                    <a:pt x="1409" y="324110"/>
                  </a:moveTo>
                  <a:cubicBezTo>
                    <a:pt x="19728" y="302973"/>
                    <a:pt x="14091" y="267743"/>
                    <a:pt x="32411" y="246606"/>
                  </a:cubicBezTo>
                  <a:moveTo>
                    <a:pt x="43684" y="324110"/>
                  </a:moveTo>
                  <a:cubicBezTo>
                    <a:pt x="43684" y="300154"/>
                    <a:pt x="49321" y="276198"/>
                    <a:pt x="56367" y="253652"/>
                  </a:cubicBezTo>
                  <a:moveTo>
                    <a:pt x="311428" y="324110"/>
                  </a:moveTo>
                  <a:cubicBezTo>
                    <a:pt x="297336" y="300154"/>
                    <a:pt x="291699" y="271971"/>
                    <a:pt x="280426" y="246606"/>
                  </a:cubicBezTo>
                  <a:moveTo>
                    <a:pt x="269153" y="324110"/>
                  </a:moveTo>
                  <a:cubicBezTo>
                    <a:pt x="262107" y="301564"/>
                    <a:pt x="260697" y="277608"/>
                    <a:pt x="256470" y="253652"/>
                  </a:cubicBezTo>
                  <a:moveTo>
                    <a:pt x="188829" y="167692"/>
                  </a:moveTo>
                  <a:cubicBezTo>
                    <a:pt x="207149" y="180374"/>
                    <a:pt x="228286" y="188829"/>
                    <a:pt x="239560" y="208558"/>
                  </a:cubicBezTo>
                  <a:moveTo>
                    <a:pt x="124007" y="167692"/>
                  </a:moveTo>
                  <a:cubicBezTo>
                    <a:pt x="105688" y="180374"/>
                    <a:pt x="91596" y="197284"/>
                    <a:pt x="73277" y="208558"/>
                  </a:cubicBezTo>
                  <a:moveTo>
                    <a:pt x="40866" y="126826"/>
                  </a:moveTo>
                  <a:cubicBezTo>
                    <a:pt x="50730" y="147963"/>
                    <a:pt x="53548" y="174738"/>
                    <a:pt x="47912" y="197284"/>
                  </a:cubicBezTo>
                  <a:moveTo>
                    <a:pt x="129644" y="262107"/>
                  </a:moveTo>
                  <a:cubicBezTo>
                    <a:pt x="115552" y="248015"/>
                    <a:pt x="90187" y="250833"/>
                    <a:pt x="76095" y="236741"/>
                  </a:cubicBezTo>
                  <a:moveTo>
                    <a:pt x="236741" y="236741"/>
                  </a:moveTo>
                  <a:cubicBezTo>
                    <a:pt x="221240" y="249424"/>
                    <a:pt x="201512" y="253652"/>
                    <a:pt x="183193" y="262107"/>
                  </a:cubicBezTo>
                  <a:moveTo>
                    <a:pt x="271971" y="126826"/>
                  </a:moveTo>
                  <a:cubicBezTo>
                    <a:pt x="276198" y="149372"/>
                    <a:pt x="271971" y="174738"/>
                    <a:pt x="264925" y="197284"/>
                  </a:cubicBezTo>
                  <a:moveTo>
                    <a:pt x="181783" y="39456"/>
                  </a:moveTo>
                  <a:cubicBezTo>
                    <a:pt x="207149" y="42275"/>
                    <a:pt x="228286" y="57776"/>
                    <a:pt x="250833" y="67640"/>
                  </a:cubicBezTo>
                  <a:moveTo>
                    <a:pt x="62003" y="67640"/>
                  </a:moveTo>
                  <a:cubicBezTo>
                    <a:pt x="85959" y="64822"/>
                    <a:pt x="105688" y="42275"/>
                    <a:pt x="131053" y="39456"/>
                  </a:cubicBezTo>
                  <a:moveTo>
                    <a:pt x="22546" y="225468"/>
                  </a:moveTo>
                  <a:cubicBezTo>
                    <a:pt x="22546" y="209967"/>
                    <a:pt x="36638" y="191648"/>
                    <a:pt x="50730" y="197284"/>
                  </a:cubicBezTo>
                  <a:cubicBezTo>
                    <a:pt x="64822" y="202921"/>
                    <a:pt x="74686" y="211376"/>
                    <a:pt x="78913" y="225468"/>
                  </a:cubicBezTo>
                  <a:cubicBezTo>
                    <a:pt x="83141" y="239560"/>
                    <a:pt x="66231" y="250833"/>
                    <a:pt x="50730" y="253652"/>
                  </a:cubicBezTo>
                  <a:cubicBezTo>
                    <a:pt x="35229" y="256470"/>
                    <a:pt x="18319" y="240969"/>
                    <a:pt x="22546" y="225468"/>
                  </a:cubicBezTo>
                  <a:moveTo>
                    <a:pt x="128235" y="28183"/>
                  </a:moveTo>
                  <a:cubicBezTo>
                    <a:pt x="129644" y="12682"/>
                    <a:pt x="140917" y="0"/>
                    <a:pt x="156418" y="0"/>
                  </a:cubicBezTo>
                  <a:cubicBezTo>
                    <a:pt x="171919" y="0"/>
                    <a:pt x="181783" y="12682"/>
                    <a:pt x="184602" y="28183"/>
                  </a:cubicBezTo>
                  <a:cubicBezTo>
                    <a:pt x="187420" y="43684"/>
                    <a:pt x="171919" y="57776"/>
                    <a:pt x="156418" y="56367"/>
                  </a:cubicBezTo>
                  <a:cubicBezTo>
                    <a:pt x="140917" y="54957"/>
                    <a:pt x="126826" y="43684"/>
                    <a:pt x="128235" y="28183"/>
                  </a:cubicBezTo>
                  <a:moveTo>
                    <a:pt x="1409" y="91596"/>
                  </a:moveTo>
                  <a:cubicBezTo>
                    <a:pt x="8455" y="73277"/>
                    <a:pt x="18319" y="52139"/>
                    <a:pt x="36638" y="56367"/>
                  </a:cubicBezTo>
                  <a:cubicBezTo>
                    <a:pt x="54957" y="60594"/>
                    <a:pt x="73277" y="71868"/>
                    <a:pt x="71868" y="91596"/>
                  </a:cubicBezTo>
                  <a:cubicBezTo>
                    <a:pt x="70458" y="111325"/>
                    <a:pt x="56367" y="128235"/>
                    <a:pt x="36638" y="126826"/>
                  </a:cubicBezTo>
                  <a:cubicBezTo>
                    <a:pt x="16910" y="125416"/>
                    <a:pt x="0" y="111325"/>
                    <a:pt x="1409" y="91596"/>
                  </a:cubicBezTo>
                  <a:moveTo>
                    <a:pt x="233923" y="225468"/>
                  </a:moveTo>
                  <a:cubicBezTo>
                    <a:pt x="233923" y="209967"/>
                    <a:pt x="246606" y="195875"/>
                    <a:pt x="262107" y="197284"/>
                  </a:cubicBezTo>
                  <a:cubicBezTo>
                    <a:pt x="277608" y="198694"/>
                    <a:pt x="287472" y="209967"/>
                    <a:pt x="290290" y="225468"/>
                  </a:cubicBezTo>
                  <a:cubicBezTo>
                    <a:pt x="293109" y="240969"/>
                    <a:pt x="277608" y="252242"/>
                    <a:pt x="262107" y="253652"/>
                  </a:cubicBezTo>
                  <a:cubicBezTo>
                    <a:pt x="246606" y="255061"/>
                    <a:pt x="233923" y="240969"/>
                    <a:pt x="233923" y="225468"/>
                  </a:cubicBezTo>
                  <a:moveTo>
                    <a:pt x="240969" y="91596"/>
                  </a:moveTo>
                  <a:cubicBezTo>
                    <a:pt x="239560" y="71868"/>
                    <a:pt x="257879" y="62003"/>
                    <a:pt x="276198" y="56367"/>
                  </a:cubicBezTo>
                  <a:cubicBezTo>
                    <a:pt x="294518" y="50730"/>
                    <a:pt x="308609" y="71868"/>
                    <a:pt x="311428" y="91596"/>
                  </a:cubicBezTo>
                  <a:cubicBezTo>
                    <a:pt x="314246" y="111325"/>
                    <a:pt x="295927" y="129644"/>
                    <a:pt x="276198" y="126826"/>
                  </a:cubicBezTo>
                  <a:cubicBezTo>
                    <a:pt x="256470" y="124007"/>
                    <a:pt x="248015" y="109915"/>
                    <a:pt x="240969" y="91596"/>
                  </a:cubicBezTo>
                  <a:moveTo>
                    <a:pt x="116961" y="125416"/>
                  </a:moveTo>
                  <a:cubicBezTo>
                    <a:pt x="94414" y="119780"/>
                    <a:pt x="71868" y="109915"/>
                    <a:pt x="50730" y="98642"/>
                  </a:cubicBezTo>
                  <a:moveTo>
                    <a:pt x="262107" y="98642"/>
                  </a:moveTo>
                  <a:cubicBezTo>
                    <a:pt x="239560" y="107097"/>
                    <a:pt x="219831" y="124007"/>
                    <a:pt x="195875" y="125416"/>
                  </a:cubicBezTo>
                  <a:moveTo>
                    <a:pt x="156418" y="56367"/>
                  </a:moveTo>
                  <a:cubicBezTo>
                    <a:pt x="157827" y="70458"/>
                    <a:pt x="155009" y="84550"/>
                    <a:pt x="156418" y="98642"/>
                  </a:cubicBezTo>
                  <a:moveTo>
                    <a:pt x="171919" y="180374"/>
                  </a:moveTo>
                  <a:cubicBezTo>
                    <a:pt x="180374" y="228286"/>
                    <a:pt x="186011" y="276198"/>
                    <a:pt x="191648" y="324110"/>
                  </a:cubicBezTo>
                  <a:moveTo>
                    <a:pt x="121189" y="324110"/>
                  </a:moveTo>
                  <a:cubicBezTo>
                    <a:pt x="124007" y="276198"/>
                    <a:pt x="136690" y="228286"/>
                    <a:pt x="140917" y="180374"/>
                  </a:cubicBezTo>
                  <a:moveTo>
                    <a:pt x="114143" y="140917"/>
                  </a:moveTo>
                  <a:cubicBezTo>
                    <a:pt x="114143" y="116961"/>
                    <a:pt x="133871" y="95824"/>
                    <a:pt x="156418" y="98642"/>
                  </a:cubicBezTo>
                  <a:cubicBezTo>
                    <a:pt x="178965" y="101460"/>
                    <a:pt x="201512" y="118370"/>
                    <a:pt x="198694" y="140917"/>
                  </a:cubicBezTo>
                  <a:cubicBezTo>
                    <a:pt x="195875" y="163464"/>
                    <a:pt x="180374" y="184602"/>
                    <a:pt x="156418" y="183193"/>
                  </a:cubicBezTo>
                  <a:cubicBezTo>
                    <a:pt x="133871" y="181783"/>
                    <a:pt x="112734" y="163464"/>
                    <a:pt x="114143" y="140917"/>
                  </a:cubicBezTo>
                </a:path>
              </a:pathLst>
            </a:custGeom>
            <a:noFill/>
            <a:ln w="31750">
              <a:solidFill>
                <a:srgbClr val="FFFFFF"/>
              </a:solidFill>
            </a:ln>
          </p:spPr>
          <p:txBody>
            <a:bodyPr rtlCol="0" anchor="ctr"/>
            <a:lstStyle/>
            <a:p>
              <a:pPr algn="ctr"/>
              <a:endParaRPr/>
            </a:p>
          </p:txBody>
        </p:sp>
        <p:sp>
          <p:nvSpPr>
            <p:cNvPr id="14" name="Rounded Rectangle 37">
              <a:extLst>
                <a:ext uri="{FF2B5EF4-FFF2-40B4-BE49-F238E27FC236}">
                  <a16:creationId xmlns:a16="http://schemas.microsoft.com/office/drawing/2014/main" id="{181BD66C-52D4-8A7B-37D9-EA49B087272D}"/>
                </a:ext>
              </a:extLst>
            </p:cNvPr>
            <p:cNvSpPr/>
            <p:nvPr/>
          </p:nvSpPr>
          <p:spPr>
            <a:xfrm>
              <a:off x="2719713" y="1303489"/>
              <a:ext cx="310019" cy="324110"/>
            </a:xfrm>
            <a:custGeom>
              <a:avLst/>
              <a:gdLst/>
              <a:ahLst/>
              <a:cxnLst/>
              <a:rect l="0" t="0" r="0" b="0"/>
              <a:pathLst>
                <a:path w="310019" h="324110">
                  <a:moveTo>
                    <a:pt x="0" y="324110"/>
                  </a:moveTo>
                  <a:lnTo>
                    <a:pt x="30635" y="246127"/>
                  </a:lnTo>
                  <a:moveTo>
                    <a:pt x="54859" y="253652"/>
                  </a:moveTo>
                  <a:lnTo>
                    <a:pt x="42275" y="324110"/>
                  </a:lnTo>
                  <a:moveTo>
                    <a:pt x="279383" y="246127"/>
                  </a:moveTo>
                  <a:lnTo>
                    <a:pt x="310019" y="324110"/>
                  </a:lnTo>
                  <a:moveTo>
                    <a:pt x="267743" y="324110"/>
                  </a:moveTo>
                  <a:lnTo>
                    <a:pt x="255159" y="253652"/>
                  </a:lnTo>
                  <a:moveTo>
                    <a:pt x="187871" y="167213"/>
                  </a:moveTo>
                  <a:lnTo>
                    <a:pt x="238714" y="207881"/>
                  </a:lnTo>
                  <a:moveTo>
                    <a:pt x="71304" y="207881"/>
                  </a:moveTo>
                  <a:lnTo>
                    <a:pt x="122133" y="167213"/>
                  </a:lnTo>
                  <a:moveTo>
                    <a:pt x="39879" y="126389"/>
                  </a:moveTo>
                  <a:lnTo>
                    <a:pt x="46657" y="197538"/>
                  </a:lnTo>
                  <a:moveTo>
                    <a:pt x="128207" y="262276"/>
                  </a:moveTo>
                  <a:lnTo>
                    <a:pt x="74785" y="237347"/>
                  </a:lnTo>
                  <a:moveTo>
                    <a:pt x="181812" y="262276"/>
                  </a:moveTo>
                  <a:lnTo>
                    <a:pt x="235220" y="237361"/>
                  </a:lnTo>
                  <a:moveTo>
                    <a:pt x="270097" y="126826"/>
                  </a:moveTo>
                  <a:lnTo>
                    <a:pt x="263361" y="197468"/>
                  </a:lnTo>
                  <a:moveTo>
                    <a:pt x="181065" y="38921"/>
                  </a:moveTo>
                  <a:lnTo>
                    <a:pt x="249523" y="67105"/>
                  </a:lnTo>
                  <a:moveTo>
                    <a:pt x="60481" y="67105"/>
                  </a:moveTo>
                  <a:lnTo>
                    <a:pt x="128967" y="38907"/>
                  </a:lnTo>
                  <a:moveTo>
                    <a:pt x="49321" y="197284"/>
                  </a:moveTo>
                  <a:cubicBezTo>
                    <a:pt x="64886" y="197284"/>
                    <a:pt x="77504" y="209903"/>
                    <a:pt x="77504" y="225468"/>
                  </a:cubicBezTo>
                  <a:cubicBezTo>
                    <a:pt x="77504" y="241033"/>
                    <a:pt x="64886" y="253652"/>
                    <a:pt x="49321" y="253652"/>
                  </a:cubicBezTo>
                  <a:cubicBezTo>
                    <a:pt x="33755" y="253652"/>
                    <a:pt x="21137" y="241033"/>
                    <a:pt x="21137" y="225468"/>
                  </a:cubicBezTo>
                  <a:cubicBezTo>
                    <a:pt x="21137" y="209903"/>
                    <a:pt x="33755" y="197284"/>
                    <a:pt x="49321" y="197284"/>
                  </a:cubicBezTo>
                  <a:close/>
                  <a:moveTo>
                    <a:pt x="155009" y="0"/>
                  </a:moveTo>
                  <a:cubicBezTo>
                    <a:pt x="170574" y="0"/>
                    <a:pt x="183193" y="12618"/>
                    <a:pt x="183193" y="28183"/>
                  </a:cubicBezTo>
                  <a:cubicBezTo>
                    <a:pt x="183193" y="43748"/>
                    <a:pt x="170574" y="56367"/>
                    <a:pt x="155009" y="56367"/>
                  </a:cubicBezTo>
                  <a:cubicBezTo>
                    <a:pt x="139444" y="56367"/>
                    <a:pt x="126826" y="43748"/>
                    <a:pt x="126826" y="28183"/>
                  </a:cubicBezTo>
                  <a:cubicBezTo>
                    <a:pt x="126826" y="12618"/>
                    <a:pt x="139444" y="0"/>
                    <a:pt x="155009" y="0"/>
                  </a:cubicBezTo>
                  <a:close/>
                  <a:moveTo>
                    <a:pt x="35229" y="56367"/>
                  </a:moveTo>
                  <a:cubicBezTo>
                    <a:pt x="54686" y="56367"/>
                    <a:pt x="70458" y="72139"/>
                    <a:pt x="70458" y="91596"/>
                  </a:cubicBezTo>
                  <a:cubicBezTo>
                    <a:pt x="70458" y="111053"/>
                    <a:pt x="54686" y="126826"/>
                    <a:pt x="35229" y="126826"/>
                  </a:cubicBezTo>
                  <a:cubicBezTo>
                    <a:pt x="15772" y="126826"/>
                    <a:pt x="0" y="111053"/>
                    <a:pt x="0" y="91596"/>
                  </a:cubicBezTo>
                  <a:cubicBezTo>
                    <a:pt x="0" y="72139"/>
                    <a:pt x="15772" y="56367"/>
                    <a:pt x="35229" y="56367"/>
                  </a:cubicBezTo>
                  <a:close/>
                  <a:moveTo>
                    <a:pt x="260697" y="197284"/>
                  </a:moveTo>
                  <a:cubicBezTo>
                    <a:pt x="276263" y="197284"/>
                    <a:pt x="288881" y="209903"/>
                    <a:pt x="288881" y="225468"/>
                  </a:cubicBezTo>
                  <a:cubicBezTo>
                    <a:pt x="288881" y="241033"/>
                    <a:pt x="276263" y="253652"/>
                    <a:pt x="260697" y="253652"/>
                  </a:cubicBezTo>
                  <a:cubicBezTo>
                    <a:pt x="245132" y="253652"/>
                    <a:pt x="232514" y="241033"/>
                    <a:pt x="232514" y="225468"/>
                  </a:cubicBezTo>
                  <a:cubicBezTo>
                    <a:pt x="232514" y="209903"/>
                    <a:pt x="245132" y="197284"/>
                    <a:pt x="260697" y="197284"/>
                  </a:cubicBezTo>
                  <a:close/>
                  <a:moveTo>
                    <a:pt x="274789" y="56367"/>
                  </a:moveTo>
                  <a:cubicBezTo>
                    <a:pt x="294246" y="56367"/>
                    <a:pt x="310019" y="72139"/>
                    <a:pt x="310019" y="91596"/>
                  </a:cubicBezTo>
                  <a:cubicBezTo>
                    <a:pt x="310019" y="111053"/>
                    <a:pt x="294246" y="126826"/>
                    <a:pt x="274789" y="126826"/>
                  </a:cubicBezTo>
                  <a:cubicBezTo>
                    <a:pt x="255333" y="126826"/>
                    <a:pt x="239560" y="111053"/>
                    <a:pt x="239560" y="91596"/>
                  </a:cubicBezTo>
                  <a:cubicBezTo>
                    <a:pt x="239560" y="72139"/>
                    <a:pt x="255333" y="56367"/>
                    <a:pt x="274789" y="56367"/>
                  </a:cubicBezTo>
                  <a:close/>
                  <a:moveTo>
                    <a:pt x="115763" y="125219"/>
                  </a:moveTo>
                  <a:lnTo>
                    <a:pt x="49321" y="98642"/>
                  </a:lnTo>
                  <a:moveTo>
                    <a:pt x="194227" y="125233"/>
                  </a:moveTo>
                  <a:lnTo>
                    <a:pt x="260697" y="98642"/>
                  </a:lnTo>
                  <a:moveTo>
                    <a:pt x="155009" y="56367"/>
                  </a:moveTo>
                  <a:lnTo>
                    <a:pt x="155009" y="98642"/>
                  </a:lnTo>
                  <a:moveTo>
                    <a:pt x="170609" y="180205"/>
                  </a:moveTo>
                  <a:lnTo>
                    <a:pt x="190239" y="324110"/>
                  </a:lnTo>
                  <a:moveTo>
                    <a:pt x="119780" y="324110"/>
                  </a:moveTo>
                  <a:lnTo>
                    <a:pt x="139409" y="180205"/>
                  </a:lnTo>
                  <a:moveTo>
                    <a:pt x="155009" y="98642"/>
                  </a:moveTo>
                  <a:cubicBezTo>
                    <a:pt x="178357" y="98642"/>
                    <a:pt x="197284" y="117569"/>
                    <a:pt x="197284" y="140917"/>
                  </a:cubicBezTo>
                  <a:cubicBezTo>
                    <a:pt x="197284" y="164265"/>
                    <a:pt x="178357" y="183193"/>
                    <a:pt x="155009" y="183193"/>
                  </a:cubicBezTo>
                  <a:cubicBezTo>
                    <a:pt x="131661" y="183193"/>
                    <a:pt x="112734" y="164265"/>
                    <a:pt x="112734" y="140917"/>
                  </a:cubicBezTo>
                  <a:cubicBezTo>
                    <a:pt x="112734" y="117569"/>
                    <a:pt x="131661" y="98642"/>
                    <a:pt x="155009" y="98642"/>
                  </a:cubicBezTo>
                  <a:close/>
                </a:path>
              </a:pathLst>
            </a:custGeom>
            <a:noFill/>
            <a:ln w="31750">
              <a:solidFill>
                <a:srgbClr val="FFFFFF"/>
              </a:solidFill>
            </a:ln>
          </p:spPr>
          <p:txBody>
            <a:bodyPr rtlCol="0" anchor="ctr"/>
            <a:lstStyle/>
            <a:p>
              <a:pPr algn="ct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186035" cy="1200329"/>
          </a:xfrm>
          <a:prstGeom prst="rect">
            <a:avLst/>
          </a:prstGeom>
          <a:noFill/>
        </p:spPr>
        <p:txBody>
          <a:bodyPr wrap="none">
            <a:spAutoFit/>
          </a:bodyPr>
          <a:lstStyle/>
          <a:p>
            <a:r>
              <a:rPr sz="3600" b="1">
                <a:solidFill>
                  <a:srgbClr val="FF0000"/>
                </a:solidFill>
              </a:rPr>
              <a:t>Why </a:t>
            </a:r>
            <a:r>
              <a:rPr sz="3600" b="1" err="1">
                <a:solidFill>
                  <a:srgbClr val="FF0000"/>
                </a:solidFill>
              </a:rPr>
              <a:t>Passwordless</a:t>
            </a:r>
            <a:r>
              <a:rPr sz="3600" b="1">
                <a:solidFill>
                  <a:srgbClr val="FF0000"/>
                </a:solidFill>
              </a:rPr>
              <a:t> </a:t>
            </a:r>
            <a:endParaRPr lang="da-DK" sz="3600" b="1">
              <a:solidFill>
                <a:srgbClr val="FF0000"/>
              </a:solidFill>
            </a:endParaRPr>
          </a:p>
          <a:p>
            <a:r>
              <a:rPr sz="3600" b="1">
                <a:solidFill>
                  <a:srgbClr val="FF0000"/>
                </a:solidFill>
              </a:rPr>
              <a:t>Authentication Matters</a:t>
            </a:r>
          </a:p>
        </p:txBody>
      </p:sp>
      <p:sp>
        <p:nvSpPr>
          <p:cNvPr id="3" name="TextBox 2"/>
          <p:cNvSpPr txBox="1"/>
          <p:nvPr/>
        </p:nvSpPr>
        <p:spPr>
          <a:xfrm>
            <a:off x="457200" y="1828800"/>
            <a:ext cx="8229600" cy="526942"/>
          </a:xfrm>
          <a:prstGeom prst="rect">
            <a:avLst/>
          </a:prstGeom>
          <a:noFill/>
        </p:spPr>
        <p:txBody>
          <a:bodyPr wrap="none">
            <a:normAutofit/>
          </a:bodyPr>
          <a:lstStyle/>
          <a:p>
            <a:r>
              <a:rPr>
                <a:solidFill>
                  <a:srgbClr val="FFFFFF"/>
                </a:solidFill>
              </a:rPr>
              <a:t>• The Password Problem:</a:t>
            </a:r>
          </a:p>
        </p:txBody>
      </p:sp>
      <p:grpSp>
        <p:nvGrpSpPr>
          <p:cNvPr id="4" name="Group 3">
            <a:extLst>
              <a:ext uri="{FF2B5EF4-FFF2-40B4-BE49-F238E27FC236}">
                <a16:creationId xmlns:a16="http://schemas.microsoft.com/office/drawing/2014/main" id="{4110175F-0DFE-4FAF-C09E-B38097D6E539}"/>
              </a:ext>
            </a:extLst>
          </p:cNvPr>
          <p:cNvGrpSpPr/>
          <p:nvPr/>
        </p:nvGrpSpPr>
        <p:grpSpPr>
          <a:xfrm>
            <a:off x="938844" y="2355652"/>
            <a:ext cx="1014344" cy="476322"/>
            <a:chOff x="563375" y="1371600"/>
            <a:chExt cx="1703841" cy="800100"/>
          </a:xfrm>
        </p:grpSpPr>
        <p:sp>
          <p:nvSpPr>
            <p:cNvPr id="5" name="Rounded Rectangle 1">
              <a:extLst>
                <a:ext uri="{FF2B5EF4-FFF2-40B4-BE49-F238E27FC236}">
                  <a16:creationId xmlns:a16="http://schemas.microsoft.com/office/drawing/2014/main" id="{EDFE4D86-88C2-61EA-B961-51EA8554017F}"/>
                </a:ext>
              </a:extLst>
            </p:cNvPr>
            <p:cNvSpPr/>
            <p:nvPr/>
          </p:nvSpPr>
          <p:spPr>
            <a:xfrm>
              <a:off x="563375" y="1371600"/>
              <a:ext cx="1703841" cy="800100"/>
            </a:xfrm>
            <a:custGeom>
              <a:avLst/>
              <a:gdLst/>
              <a:ahLst/>
              <a:cxnLst/>
              <a:rect l="0" t="0" r="0" b="0"/>
              <a:pathLst>
                <a:path w="1703841" h="800100">
                  <a:moveTo>
                    <a:pt x="679415" y="800100"/>
                  </a:moveTo>
                  <a:lnTo>
                    <a:pt x="0" y="800100"/>
                  </a:lnTo>
                  <a:cubicBezTo>
                    <a:pt x="30769" y="717882"/>
                    <a:pt x="77866" y="643206"/>
                    <a:pt x="141293" y="576071"/>
                  </a:cubicBezTo>
                  <a:cubicBezTo>
                    <a:pt x="266679" y="445685"/>
                    <a:pt x="439358" y="365082"/>
                    <a:pt x="659332" y="334263"/>
                  </a:cubicBezTo>
                  <a:lnTo>
                    <a:pt x="659332" y="88899"/>
                  </a:lnTo>
                  <a:cubicBezTo>
                    <a:pt x="659332" y="62823"/>
                    <a:pt x="667031" y="41487"/>
                    <a:pt x="682430" y="24891"/>
                  </a:cubicBezTo>
                  <a:cubicBezTo>
                    <a:pt x="697828" y="8297"/>
                    <a:pt x="717625" y="0"/>
                    <a:pt x="741823" y="0"/>
                  </a:cubicBezTo>
                  <a:lnTo>
                    <a:pt x="976093" y="0"/>
                  </a:lnTo>
                  <a:cubicBezTo>
                    <a:pt x="998096" y="0"/>
                    <a:pt x="1016793" y="8297"/>
                    <a:pt x="1032186" y="24891"/>
                  </a:cubicBezTo>
                  <a:cubicBezTo>
                    <a:pt x="1047588" y="41487"/>
                    <a:pt x="1055284" y="62823"/>
                    <a:pt x="1055284" y="88899"/>
                  </a:cubicBezTo>
                  <a:lnTo>
                    <a:pt x="1055284" y="341376"/>
                  </a:lnTo>
                  <a:cubicBezTo>
                    <a:pt x="1207065" y="367453"/>
                    <a:pt x="1333557" y="417236"/>
                    <a:pt x="1434741" y="490728"/>
                  </a:cubicBezTo>
                  <a:cubicBezTo>
                    <a:pt x="1538135" y="561848"/>
                    <a:pt x="1616221" y="643635"/>
                    <a:pt x="1669018" y="736092"/>
                  </a:cubicBezTo>
                  <a:cubicBezTo>
                    <a:pt x="1682124" y="757562"/>
                    <a:pt x="1693725" y="778898"/>
                    <a:pt x="1703841" y="800100"/>
                  </a:cubicBezTo>
                  <a:lnTo>
                    <a:pt x="994543" y="800100"/>
                  </a:lnTo>
                  <a:cubicBezTo>
                    <a:pt x="949678" y="785876"/>
                    <a:pt x="899535" y="778763"/>
                    <a:pt x="844112" y="778763"/>
                  </a:cubicBezTo>
                  <a:cubicBezTo>
                    <a:pt x="781880" y="778763"/>
                    <a:pt x="726981" y="785876"/>
                    <a:pt x="679415" y="800100"/>
                  </a:cubicBez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6" name="Rounded Rectangle 2">
              <a:extLst>
                <a:ext uri="{FF2B5EF4-FFF2-40B4-BE49-F238E27FC236}">
                  <a16:creationId xmlns:a16="http://schemas.microsoft.com/office/drawing/2014/main" id="{DA188A3E-9ACE-4EB3-DD66-79369CF48854}"/>
                </a:ext>
              </a:extLst>
            </p:cNvPr>
            <p:cNvSpPr/>
            <p:nvPr/>
          </p:nvSpPr>
          <p:spPr>
            <a:xfrm>
              <a:off x="563375" y="1371600"/>
              <a:ext cx="1703838" cy="800100"/>
            </a:xfrm>
            <a:custGeom>
              <a:avLst/>
              <a:gdLst/>
              <a:ahLst/>
              <a:cxnLst/>
              <a:rect l="0" t="0" r="0" b="0"/>
              <a:pathLst>
                <a:path w="1703838" h="800100">
                  <a:moveTo>
                    <a:pt x="679415" y="800100"/>
                  </a:moveTo>
                  <a:lnTo>
                    <a:pt x="0" y="800100"/>
                  </a:lnTo>
                  <a:cubicBezTo>
                    <a:pt x="30768" y="717882"/>
                    <a:pt x="77866" y="643206"/>
                    <a:pt x="141293" y="576071"/>
                  </a:cubicBezTo>
                  <a:cubicBezTo>
                    <a:pt x="266679" y="445685"/>
                    <a:pt x="439358" y="365082"/>
                    <a:pt x="659332" y="334263"/>
                  </a:cubicBezTo>
                  <a:lnTo>
                    <a:pt x="659332" y="88899"/>
                  </a:lnTo>
                  <a:cubicBezTo>
                    <a:pt x="659332" y="62823"/>
                    <a:pt x="667031" y="41487"/>
                    <a:pt x="682430" y="24891"/>
                  </a:cubicBezTo>
                  <a:cubicBezTo>
                    <a:pt x="697828" y="8297"/>
                    <a:pt x="717625" y="0"/>
                    <a:pt x="741823" y="0"/>
                  </a:cubicBezTo>
                  <a:lnTo>
                    <a:pt x="976096" y="0"/>
                  </a:lnTo>
                  <a:cubicBezTo>
                    <a:pt x="998093" y="0"/>
                    <a:pt x="1016791" y="8297"/>
                    <a:pt x="1032189" y="24891"/>
                  </a:cubicBezTo>
                  <a:cubicBezTo>
                    <a:pt x="1047588" y="41487"/>
                    <a:pt x="1055287" y="62823"/>
                    <a:pt x="1055287" y="88899"/>
                  </a:cubicBezTo>
                  <a:lnTo>
                    <a:pt x="1055287" y="341376"/>
                  </a:lnTo>
                  <a:cubicBezTo>
                    <a:pt x="1207068" y="367453"/>
                    <a:pt x="1333555" y="417236"/>
                    <a:pt x="1434743" y="490728"/>
                  </a:cubicBezTo>
                  <a:cubicBezTo>
                    <a:pt x="1538131" y="561848"/>
                    <a:pt x="1616222" y="643635"/>
                    <a:pt x="1669016" y="736092"/>
                  </a:cubicBezTo>
                  <a:cubicBezTo>
                    <a:pt x="1682122" y="757562"/>
                    <a:pt x="1693730" y="778898"/>
                    <a:pt x="1703838" y="800100"/>
                  </a:cubicBezTo>
                  <a:lnTo>
                    <a:pt x="994543" y="800100"/>
                  </a:lnTo>
                  <a:cubicBezTo>
                    <a:pt x="949678" y="785876"/>
                    <a:pt x="899535" y="778763"/>
                    <a:pt x="844112" y="778763"/>
                  </a:cubicBezTo>
                  <a:cubicBezTo>
                    <a:pt x="781880" y="778763"/>
                    <a:pt x="726981" y="785876"/>
                    <a:pt x="679415" y="800100"/>
                  </a:cubicBezTo>
                  <a:close/>
                </a:path>
              </a:pathLst>
            </a:custGeom>
            <a:noFill/>
            <a:ln w="14287">
              <a:solidFill>
                <a:srgbClr val="F4F4F4"/>
              </a:solidFill>
            </a:ln>
          </p:spPr>
          <p:txBody>
            <a:bodyPr rtlCol="0" anchor="ctr"/>
            <a:lstStyle/>
            <a:p>
              <a:pPr algn="ctr"/>
              <a:endParaRPr/>
            </a:p>
          </p:txBody>
        </p:sp>
      </p:grpSp>
      <p:grpSp>
        <p:nvGrpSpPr>
          <p:cNvPr id="7" name="Group 6">
            <a:extLst>
              <a:ext uri="{FF2B5EF4-FFF2-40B4-BE49-F238E27FC236}">
                <a16:creationId xmlns:a16="http://schemas.microsoft.com/office/drawing/2014/main" id="{532D3CF3-00CD-1AEC-6387-6311F5B21614}"/>
              </a:ext>
            </a:extLst>
          </p:cNvPr>
          <p:cNvGrpSpPr/>
          <p:nvPr/>
        </p:nvGrpSpPr>
        <p:grpSpPr>
          <a:xfrm>
            <a:off x="905969" y="2851503"/>
            <a:ext cx="1084306" cy="482432"/>
            <a:chOff x="519893" y="2171699"/>
            <a:chExt cx="1798291" cy="800100"/>
          </a:xfrm>
        </p:grpSpPr>
        <p:sp>
          <p:nvSpPr>
            <p:cNvPr id="8" name="Rounded Rectangle 4">
              <a:extLst>
                <a:ext uri="{FF2B5EF4-FFF2-40B4-BE49-F238E27FC236}">
                  <a16:creationId xmlns:a16="http://schemas.microsoft.com/office/drawing/2014/main" id="{0558A528-5AA5-B84E-5E26-535EBF6A8720}"/>
                </a:ext>
              </a:extLst>
            </p:cNvPr>
            <p:cNvSpPr/>
            <p:nvPr/>
          </p:nvSpPr>
          <p:spPr>
            <a:xfrm>
              <a:off x="519893" y="2171699"/>
              <a:ext cx="1798291" cy="800100"/>
            </a:xfrm>
            <a:custGeom>
              <a:avLst/>
              <a:gdLst/>
              <a:ahLst/>
              <a:cxnLst/>
              <a:rect l="0" t="0" r="0" b="0"/>
              <a:pathLst>
                <a:path w="1798291" h="800100">
                  <a:moveTo>
                    <a:pt x="1629451" y="800100"/>
                  </a:moveTo>
                  <a:lnTo>
                    <a:pt x="270336" y="800100"/>
                  </a:lnTo>
                  <a:cubicBezTo>
                    <a:pt x="192734" y="746985"/>
                    <a:pt x="131218" y="684163"/>
                    <a:pt x="85789" y="611631"/>
                  </a:cubicBezTo>
                  <a:cubicBezTo>
                    <a:pt x="28596" y="514434"/>
                    <a:pt x="0" y="394716"/>
                    <a:pt x="0" y="252476"/>
                  </a:cubicBezTo>
                  <a:cubicBezTo>
                    <a:pt x="0" y="161622"/>
                    <a:pt x="14495" y="77463"/>
                    <a:pt x="43485" y="0"/>
                  </a:cubicBezTo>
                  <a:lnTo>
                    <a:pt x="722900" y="0"/>
                  </a:lnTo>
                  <a:cubicBezTo>
                    <a:pt x="688079" y="10412"/>
                    <a:pt x="657188" y="24636"/>
                    <a:pt x="630227" y="42672"/>
                  </a:cubicBezTo>
                  <a:cubicBezTo>
                    <a:pt x="566434" y="85344"/>
                    <a:pt x="534537" y="150536"/>
                    <a:pt x="534537" y="238251"/>
                  </a:cubicBezTo>
                  <a:cubicBezTo>
                    <a:pt x="534537" y="295148"/>
                    <a:pt x="551035" y="343746"/>
                    <a:pt x="584032" y="384048"/>
                  </a:cubicBezTo>
                  <a:cubicBezTo>
                    <a:pt x="617028" y="421978"/>
                    <a:pt x="670921" y="456353"/>
                    <a:pt x="745713" y="487172"/>
                  </a:cubicBezTo>
                  <a:cubicBezTo>
                    <a:pt x="820504" y="515619"/>
                    <a:pt x="921693" y="547623"/>
                    <a:pt x="1049274" y="583184"/>
                  </a:cubicBezTo>
                  <a:cubicBezTo>
                    <a:pt x="1242860" y="625856"/>
                    <a:pt x="1400136" y="676825"/>
                    <a:pt x="1521123" y="736092"/>
                  </a:cubicBezTo>
                  <a:cubicBezTo>
                    <a:pt x="1560776" y="755518"/>
                    <a:pt x="1596885" y="776854"/>
                    <a:pt x="1629451" y="800100"/>
                  </a:cubicBezTo>
                  <a:close/>
                  <a:moveTo>
                    <a:pt x="1798291" y="199135"/>
                  </a:moveTo>
                  <a:cubicBezTo>
                    <a:pt x="1798291" y="218101"/>
                    <a:pt x="1791690" y="235880"/>
                    <a:pt x="1778488" y="252476"/>
                  </a:cubicBezTo>
                  <a:cubicBezTo>
                    <a:pt x="1765296" y="266700"/>
                    <a:pt x="1748799" y="273812"/>
                    <a:pt x="1728997" y="273812"/>
                  </a:cubicBezTo>
                  <a:lnTo>
                    <a:pt x="1356140" y="273812"/>
                  </a:lnTo>
                  <a:cubicBezTo>
                    <a:pt x="1336347" y="273812"/>
                    <a:pt x="1310097" y="271388"/>
                    <a:pt x="1292494" y="261906"/>
                  </a:cubicBezTo>
                  <a:cubicBezTo>
                    <a:pt x="1274902" y="252422"/>
                    <a:pt x="1257461" y="229995"/>
                    <a:pt x="1253851" y="209804"/>
                  </a:cubicBezTo>
                  <a:cubicBezTo>
                    <a:pt x="1242860" y="148166"/>
                    <a:pt x="1204360" y="94826"/>
                    <a:pt x="1138370" y="49784"/>
                  </a:cubicBezTo>
                  <a:cubicBezTo>
                    <a:pt x="1108519" y="28339"/>
                    <a:pt x="1075077" y="11745"/>
                    <a:pt x="1038024" y="0"/>
                  </a:cubicBezTo>
                  <a:lnTo>
                    <a:pt x="1747323" y="0"/>
                  </a:lnTo>
                  <a:cubicBezTo>
                    <a:pt x="1779622" y="67754"/>
                    <a:pt x="1796615" y="134132"/>
                    <a:pt x="1798291" y="199135"/>
                  </a:cubicBez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9" name="Rounded Rectangle 5">
              <a:extLst>
                <a:ext uri="{FF2B5EF4-FFF2-40B4-BE49-F238E27FC236}">
                  <a16:creationId xmlns:a16="http://schemas.microsoft.com/office/drawing/2014/main" id="{CA8AFF54-78AA-A3F4-3294-002BCCA6291A}"/>
                </a:ext>
              </a:extLst>
            </p:cNvPr>
            <p:cNvSpPr/>
            <p:nvPr/>
          </p:nvSpPr>
          <p:spPr>
            <a:xfrm>
              <a:off x="519893" y="2171699"/>
              <a:ext cx="1798290" cy="800100"/>
            </a:xfrm>
            <a:custGeom>
              <a:avLst/>
              <a:gdLst/>
              <a:ahLst/>
              <a:cxnLst/>
              <a:rect l="0" t="0" r="0" b="0"/>
              <a:pathLst>
                <a:path w="1798290" h="800100">
                  <a:moveTo>
                    <a:pt x="1629455" y="800100"/>
                  </a:moveTo>
                  <a:lnTo>
                    <a:pt x="270336" y="800100"/>
                  </a:lnTo>
                  <a:cubicBezTo>
                    <a:pt x="192734" y="746985"/>
                    <a:pt x="131218" y="684163"/>
                    <a:pt x="85789" y="611631"/>
                  </a:cubicBezTo>
                  <a:cubicBezTo>
                    <a:pt x="28596" y="514434"/>
                    <a:pt x="0" y="394716"/>
                    <a:pt x="0" y="252476"/>
                  </a:cubicBezTo>
                  <a:cubicBezTo>
                    <a:pt x="0" y="161622"/>
                    <a:pt x="14495" y="77463"/>
                    <a:pt x="43485" y="0"/>
                  </a:cubicBezTo>
                  <a:lnTo>
                    <a:pt x="722900" y="0"/>
                  </a:lnTo>
                  <a:cubicBezTo>
                    <a:pt x="688079" y="10412"/>
                    <a:pt x="657188" y="24636"/>
                    <a:pt x="630227" y="42672"/>
                  </a:cubicBezTo>
                  <a:cubicBezTo>
                    <a:pt x="566434" y="85344"/>
                    <a:pt x="534537" y="150536"/>
                    <a:pt x="534537" y="238251"/>
                  </a:cubicBezTo>
                  <a:cubicBezTo>
                    <a:pt x="534537" y="295148"/>
                    <a:pt x="551035" y="343746"/>
                    <a:pt x="584032" y="384048"/>
                  </a:cubicBezTo>
                  <a:cubicBezTo>
                    <a:pt x="617028" y="421978"/>
                    <a:pt x="670921" y="456353"/>
                    <a:pt x="745713" y="487172"/>
                  </a:cubicBezTo>
                  <a:cubicBezTo>
                    <a:pt x="820504" y="515619"/>
                    <a:pt x="921693" y="547623"/>
                    <a:pt x="1049277" y="583184"/>
                  </a:cubicBezTo>
                  <a:cubicBezTo>
                    <a:pt x="1242855" y="625856"/>
                    <a:pt x="1400136" y="676825"/>
                    <a:pt x="1521123" y="736092"/>
                  </a:cubicBezTo>
                  <a:cubicBezTo>
                    <a:pt x="1560778" y="755518"/>
                    <a:pt x="1596889" y="776854"/>
                    <a:pt x="1629455" y="800100"/>
                  </a:cubicBezTo>
                  <a:close/>
                  <a:moveTo>
                    <a:pt x="1798290" y="199135"/>
                  </a:moveTo>
                  <a:cubicBezTo>
                    <a:pt x="1798290" y="218101"/>
                    <a:pt x="1791691" y="235880"/>
                    <a:pt x="1778492" y="252476"/>
                  </a:cubicBezTo>
                  <a:cubicBezTo>
                    <a:pt x="1765294" y="266700"/>
                    <a:pt x="1748796" y="273812"/>
                    <a:pt x="1728998" y="273812"/>
                  </a:cubicBezTo>
                  <a:lnTo>
                    <a:pt x="1356142" y="273812"/>
                  </a:lnTo>
                  <a:cubicBezTo>
                    <a:pt x="1336344" y="273812"/>
                    <a:pt x="1310095" y="271388"/>
                    <a:pt x="1292497" y="261906"/>
                  </a:cubicBezTo>
                  <a:cubicBezTo>
                    <a:pt x="1274899" y="252422"/>
                    <a:pt x="1257457" y="229995"/>
                    <a:pt x="1253853" y="209804"/>
                  </a:cubicBezTo>
                  <a:cubicBezTo>
                    <a:pt x="1242855" y="148166"/>
                    <a:pt x="1204360" y="94826"/>
                    <a:pt x="1138367" y="49783"/>
                  </a:cubicBezTo>
                  <a:cubicBezTo>
                    <a:pt x="1108521" y="28339"/>
                    <a:pt x="1075074" y="11745"/>
                    <a:pt x="1038027" y="0"/>
                  </a:cubicBezTo>
                  <a:lnTo>
                    <a:pt x="1747323" y="0"/>
                  </a:lnTo>
                  <a:cubicBezTo>
                    <a:pt x="1779626" y="67754"/>
                    <a:pt x="1796615" y="134132"/>
                    <a:pt x="1798290" y="199135"/>
                  </a:cubicBezTo>
                  <a:close/>
                </a:path>
              </a:pathLst>
            </a:custGeom>
            <a:noFill/>
            <a:ln w="14287">
              <a:solidFill>
                <a:srgbClr val="F4F4F4"/>
              </a:solidFill>
            </a:ln>
          </p:spPr>
          <p:txBody>
            <a:bodyPr rtlCol="0" anchor="ctr"/>
            <a:lstStyle/>
            <a:p>
              <a:pPr algn="ctr"/>
              <a:endParaRPr/>
            </a:p>
          </p:txBody>
        </p:sp>
      </p:grpSp>
      <p:grpSp>
        <p:nvGrpSpPr>
          <p:cNvPr id="10" name="Group 9">
            <a:extLst>
              <a:ext uri="{FF2B5EF4-FFF2-40B4-BE49-F238E27FC236}">
                <a16:creationId xmlns:a16="http://schemas.microsoft.com/office/drawing/2014/main" id="{F4A9D4EA-D6B8-273E-E484-8673B6DBDB0B}"/>
              </a:ext>
            </a:extLst>
          </p:cNvPr>
          <p:cNvGrpSpPr/>
          <p:nvPr/>
        </p:nvGrpSpPr>
        <p:grpSpPr>
          <a:xfrm>
            <a:off x="900377" y="3357967"/>
            <a:ext cx="1151111" cy="476322"/>
            <a:chOff x="457199" y="2971799"/>
            <a:chExt cx="1933575" cy="800100"/>
          </a:xfrm>
        </p:grpSpPr>
        <p:sp>
          <p:nvSpPr>
            <p:cNvPr id="11" name="Rounded Rectangle 7">
              <a:extLst>
                <a:ext uri="{FF2B5EF4-FFF2-40B4-BE49-F238E27FC236}">
                  <a16:creationId xmlns:a16="http://schemas.microsoft.com/office/drawing/2014/main" id="{7CE35DCF-77E5-4BF4-5A81-EC0DD1FE3717}"/>
                </a:ext>
              </a:extLst>
            </p:cNvPr>
            <p:cNvSpPr/>
            <p:nvPr/>
          </p:nvSpPr>
          <p:spPr>
            <a:xfrm>
              <a:off x="457199" y="2971799"/>
              <a:ext cx="1933575" cy="800100"/>
            </a:xfrm>
            <a:custGeom>
              <a:avLst/>
              <a:gdLst/>
              <a:ahLst/>
              <a:cxnLst/>
              <a:rect l="0" t="0" r="0" b="0"/>
              <a:pathLst>
                <a:path w="1933575" h="800100">
                  <a:moveTo>
                    <a:pt x="1692144" y="0"/>
                  </a:moveTo>
                  <a:cubicBezTo>
                    <a:pt x="1758934" y="47676"/>
                    <a:pt x="1810816" y="103386"/>
                    <a:pt x="1847783" y="167132"/>
                  </a:cubicBezTo>
                  <a:cubicBezTo>
                    <a:pt x="1904980" y="259587"/>
                    <a:pt x="1933575" y="376935"/>
                    <a:pt x="1933575" y="519176"/>
                  </a:cubicBezTo>
                  <a:cubicBezTo>
                    <a:pt x="1933575" y="621321"/>
                    <a:pt x="1915972" y="714962"/>
                    <a:pt x="1880768" y="800100"/>
                  </a:cubicBezTo>
                  <a:lnTo>
                    <a:pt x="1168260" y="800100"/>
                  </a:lnTo>
                  <a:cubicBezTo>
                    <a:pt x="1216752" y="787713"/>
                    <a:pt x="1257385" y="769933"/>
                    <a:pt x="1290151" y="746760"/>
                  </a:cubicBezTo>
                  <a:cubicBezTo>
                    <a:pt x="1362741" y="696975"/>
                    <a:pt x="1399041" y="629412"/>
                    <a:pt x="1399041" y="544068"/>
                  </a:cubicBezTo>
                  <a:cubicBezTo>
                    <a:pt x="1399041" y="482430"/>
                    <a:pt x="1379239" y="432646"/>
                    <a:pt x="1339643" y="394716"/>
                  </a:cubicBezTo>
                  <a:cubicBezTo>
                    <a:pt x="1302248" y="356785"/>
                    <a:pt x="1241755" y="322410"/>
                    <a:pt x="1158163" y="291591"/>
                  </a:cubicBezTo>
                  <a:cubicBezTo>
                    <a:pt x="1076772" y="260773"/>
                    <a:pt x="966787" y="227583"/>
                    <a:pt x="828203" y="192023"/>
                  </a:cubicBezTo>
                  <a:cubicBezTo>
                    <a:pt x="663222" y="154093"/>
                    <a:pt x="523538" y="105495"/>
                    <a:pt x="409152" y="46227"/>
                  </a:cubicBezTo>
                  <a:cubicBezTo>
                    <a:pt x="382258" y="31736"/>
                    <a:pt x="356883" y="16326"/>
                    <a:pt x="333029" y="0"/>
                  </a:cubicBezTo>
                  <a:close/>
                  <a:moveTo>
                    <a:pt x="0" y="579627"/>
                  </a:moveTo>
                  <a:cubicBezTo>
                    <a:pt x="0" y="560662"/>
                    <a:pt x="6598" y="544068"/>
                    <a:pt x="19797" y="529844"/>
                  </a:cubicBezTo>
                  <a:cubicBezTo>
                    <a:pt x="35195" y="513248"/>
                    <a:pt x="52794" y="504951"/>
                    <a:pt x="72591" y="504951"/>
                  </a:cubicBezTo>
                  <a:lnTo>
                    <a:pt x="425650" y="504951"/>
                  </a:lnTo>
                  <a:cubicBezTo>
                    <a:pt x="454247" y="504951"/>
                    <a:pt x="483759" y="511961"/>
                    <a:pt x="499157" y="526185"/>
                  </a:cubicBezTo>
                  <a:cubicBezTo>
                    <a:pt x="514555" y="538038"/>
                    <a:pt x="526106" y="550448"/>
                    <a:pt x="534538" y="572516"/>
                  </a:cubicBezTo>
                  <a:cubicBezTo>
                    <a:pt x="549936" y="612817"/>
                    <a:pt x="574133" y="651933"/>
                    <a:pt x="607129" y="689864"/>
                  </a:cubicBezTo>
                  <a:cubicBezTo>
                    <a:pt x="642325" y="727794"/>
                    <a:pt x="689619" y="759798"/>
                    <a:pt x="749012" y="785876"/>
                  </a:cubicBezTo>
                  <a:cubicBezTo>
                    <a:pt x="762401" y="791219"/>
                    <a:pt x="776514" y="795960"/>
                    <a:pt x="791355" y="800100"/>
                  </a:cubicBezTo>
                  <a:lnTo>
                    <a:pt x="49464" y="800100"/>
                  </a:lnTo>
                  <a:cubicBezTo>
                    <a:pt x="19617" y="729008"/>
                    <a:pt x="3129" y="655518"/>
                    <a:pt x="0" y="579627"/>
                  </a:cubicBezTo>
                  <a:close/>
                </a:path>
              </a:pathLst>
            </a:custGeom>
            <a:gradFill rotWithShape="1">
              <a:gsLst>
                <a:gs pos="0">
                  <a:srgbClr val="91BB39"/>
                </a:gs>
                <a:gs pos="100000">
                  <a:srgbClr val="7D9844"/>
                </a:gs>
              </a:gsLst>
              <a:lin ang="5400000" scaled="1"/>
            </a:gradFill>
            <a:ln>
              <a:noFill/>
            </a:ln>
          </p:spPr>
          <p:txBody>
            <a:bodyPr rtlCol="0" anchor="ctr"/>
            <a:lstStyle/>
            <a:p>
              <a:pPr algn="ctr"/>
              <a:endParaRPr/>
            </a:p>
          </p:txBody>
        </p:sp>
        <p:sp>
          <p:nvSpPr>
            <p:cNvPr id="12" name="Rounded Rectangle 8">
              <a:extLst>
                <a:ext uri="{FF2B5EF4-FFF2-40B4-BE49-F238E27FC236}">
                  <a16:creationId xmlns:a16="http://schemas.microsoft.com/office/drawing/2014/main" id="{1F405C23-2915-27EC-07DF-92846501EBF6}"/>
                </a:ext>
              </a:extLst>
            </p:cNvPr>
            <p:cNvSpPr/>
            <p:nvPr/>
          </p:nvSpPr>
          <p:spPr>
            <a:xfrm>
              <a:off x="457199" y="2971799"/>
              <a:ext cx="1933575" cy="800100"/>
            </a:xfrm>
            <a:custGeom>
              <a:avLst/>
              <a:gdLst/>
              <a:ahLst/>
              <a:cxnLst/>
              <a:rect l="0" t="0" r="0" b="0"/>
              <a:pathLst>
                <a:path w="1933575" h="800100">
                  <a:moveTo>
                    <a:pt x="1692147" y="0"/>
                  </a:moveTo>
                  <a:cubicBezTo>
                    <a:pt x="1758937" y="47676"/>
                    <a:pt x="1810816" y="103386"/>
                    <a:pt x="1847785" y="167132"/>
                  </a:cubicBezTo>
                  <a:cubicBezTo>
                    <a:pt x="1904978" y="259587"/>
                    <a:pt x="1933575" y="376935"/>
                    <a:pt x="1933575" y="519176"/>
                  </a:cubicBezTo>
                  <a:cubicBezTo>
                    <a:pt x="1933575" y="621321"/>
                    <a:pt x="1915971" y="714962"/>
                    <a:pt x="1880766" y="800100"/>
                  </a:cubicBezTo>
                  <a:lnTo>
                    <a:pt x="1168259" y="800100"/>
                  </a:lnTo>
                  <a:cubicBezTo>
                    <a:pt x="1216753" y="787713"/>
                    <a:pt x="1257384" y="769933"/>
                    <a:pt x="1290149" y="746760"/>
                  </a:cubicBezTo>
                  <a:cubicBezTo>
                    <a:pt x="1362741" y="696975"/>
                    <a:pt x="1399037" y="629412"/>
                    <a:pt x="1399037" y="544068"/>
                  </a:cubicBezTo>
                  <a:cubicBezTo>
                    <a:pt x="1399037" y="482430"/>
                    <a:pt x="1379240" y="432646"/>
                    <a:pt x="1339644" y="394716"/>
                  </a:cubicBezTo>
                  <a:cubicBezTo>
                    <a:pt x="1302248" y="356785"/>
                    <a:pt x="1241755" y="322410"/>
                    <a:pt x="1158165" y="291591"/>
                  </a:cubicBezTo>
                  <a:cubicBezTo>
                    <a:pt x="1076774" y="260773"/>
                    <a:pt x="966787" y="227583"/>
                    <a:pt x="828203" y="192023"/>
                  </a:cubicBezTo>
                  <a:cubicBezTo>
                    <a:pt x="663222" y="154093"/>
                    <a:pt x="523538" y="105495"/>
                    <a:pt x="409152" y="46227"/>
                  </a:cubicBezTo>
                  <a:cubicBezTo>
                    <a:pt x="382258" y="31736"/>
                    <a:pt x="356883" y="16326"/>
                    <a:pt x="333029" y="0"/>
                  </a:cubicBezTo>
                  <a:close/>
                  <a:moveTo>
                    <a:pt x="0" y="579627"/>
                  </a:moveTo>
                  <a:cubicBezTo>
                    <a:pt x="0" y="560662"/>
                    <a:pt x="6598" y="544068"/>
                    <a:pt x="19797" y="529844"/>
                  </a:cubicBezTo>
                  <a:cubicBezTo>
                    <a:pt x="35195" y="513248"/>
                    <a:pt x="52794" y="504951"/>
                    <a:pt x="72591" y="504951"/>
                  </a:cubicBezTo>
                  <a:lnTo>
                    <a:pt x="425650" y="504951"/>
                  </a:lnTo>
                  <a:cubicBezTo>
                    <a:pt x="454247" y="504951"/>
                    <a:pt x="483759" y="511961"/>
                    <a:pt x="499157" y="526185"/>
                  </a:cubicBezTo>
                  <a:cubicBezTo>
                    <a:pt x="514555" y="538038"/>
                    <a:pt x="526106" y="550448"/>
                    <a:pt x="534538" y="572516"/>
                  </a:cubicBezTo>
                  <a:cubicBezTo>
                    <a:pt x="549936" y="612817"/>
                    <a:pt x="574133" y="651933"/>
                    <a:pt x="607129" y="689864"/>
                  </a:cubicBezTo>
                  <a:cubicBezTo>
                    <a:pt x="642325" y="727794"/>
                    <a:pt x="689619" y="759798"/>
                    <a:pt x="749012" y="785876"/>
                  </a:cubicBezTo>
                  <a:cubicBezTo>
                    <a:pt x="762401" y="791219"/>
                    <a:pt x="776514" y="795960"/>
                    <a:pt x="791355" y="800100"/>
                  </a:cubicBezTo>
                  <a:lnTo>
                    <a:pt x="49464" y="800100"/>
                  </a:lnTo>
                  <a:cubicBezTo>
                    <a:pt x="19617" y="729008"/>
                    <a:pt x="3129" y="655518"/>
                    <a:pt x="0" y="579627"/>
                  </a:cubicBezTo>
                  <a:close/>
                </a:path>
              </a:pathLst>
            </a:custGeom>
            <a:noFill/>
            <a:ln w="14287">
              <a:solidFill>
                <a:srgbClr val="F4F4F4"/>
              </a:solidFill>
            </a:ln>
          </p:spPr>
          <p:txBody>
            <a:bodyPr rtlCol="0" anchor="ctr"/>
            <a:lstStyle/>
            <a:p>
              <a:pPr algn="ctr"/>
              <a:endParaRPr/>
            </a:p>
          </p:txBody>
        </p:sp>
      </p:grpSp>
      <p:grpSp>
        <p:nvGrpSpPr>
          <p:cNvPr id="13" name="Group 12">
            <a:extLst>
              <a:ext uri="{FF2B5EF4-FFF2-40B4-BE49-F238E27FC236}">
                <a16:creationId xmlns:a16="http://schemas.microsoft.com/office/drawing/2014/main" id="{1AC92A42-9797-1E46-AB74-12B4BDD6C47A}"/>
              </a:ext>
            </a:extLst>
          </p:cNvPr>
          <p:cNvGrpSpPr/>
          <p:nvPr/>
        </p:nvGrpSpPr>
        <p:grpSpPr>
          <a:xfrm>
            <a:off x="928625" y="3853819"/>
            <a:ext cx="1090227" cy="476322"/>
            <a:chOff x="506663" y="3771900"/>
            <a:chExt cx="1831305" cy="800100"/>
          </a:xfrm>
        </p:grpSpPr>
        <p:sp>
          <p:nvSpPr>
            <p:cNvPr id="14" name="Rounded Rectangle 10">
              <a:extLst>
                <a:ext uri="{FF2B5EF4-FFF2-40B4-BE49-F238E27FC236}">
                  <a16:creationId xmlns:a16="http://schemas.microsoft.com/office/drawing/2014/main" id="{90C38859-410A-1BD0-1FB9-C928B6FD0BC1}"/>
                </a:ext>
              </a:extLst>
            </p:cNvPr>
            <p:cNvSpPr/>
            <p:nvPr/>
          </p:nvSpPr>
          <p:spPr>
            <a:xfrm>
              <a:off x="506663" y="3771900"/>
              <a:ext cx="1831305" cy="800100"/>
            </a:xfrm>
            <a:custGeom>
              <a:avLst/>
              <a:gdLst/>
              <a:ahLst/>
              <a:cxnLst/>
              <a:rect l="0" t="0" r="0" b="0"/>
              <a:pathLst>
                <a:path w="1831305" h="800100">
                  <a:moveTo>
                    <a:pt x="716046" y="711200"/>
                  </a:moveTo>
                  <a:lnTo>
                    <a:pt x="716046" y="465836"/>
                  </a:lnTo>
                  <a:cubicBezTo>
                    <a:pt x="548865" y="444500"/>
                    <a:pt x="409182" y="400642"/>
                    <a:pt x="296995" y="334263"/>
                  </a:cubicBezTo>
                  <a:cubicBezTo>
                    <a:pt x="184808" y="265514"/>
                    <a:pt x="100118" y="182541"/>
                    <a:pt x="42924" y="85343"/>
                  </a:cubicBezTo>
                  <a:cubicBezTo>
                    <a:pt x="26417" y="57290"/>
                    <a:pt x="12109" y="28842"/>
                    <a:pt x="0" y="0"/>
                  </a:cubicBezTo>
                  <a:lnTo>
                    <a:pt x="741890" y="0"/>
                  </a:lnTo>
                  <a:cubicBezTo>
                    <a:pt x="792888" y="14223"/>
                    <a:pt x="852466" y="21336"/>
                    <a:pt x="920622" y="21336"/>
                  </a:cubicBezTo>
                  <a:cubicBezTo>
                    <a:pt x="997048" y="21336"/>
                    <a:pt x="1063104" y="14223"/>
                    <a:pt x="1118796" y="0"/>
                  </a:cubicBezTo>
                  <a:lnTo>
                    <a:pt x="1831305" y="0"/>
                  </a:lnTo>
                  <a:cubicBezTo>
                    <a:pt x="1819113" y="29466"/>
                    <a:pt x="1804825" y="57914"/>
                    <a:pt x="1788423" y="85343"/>
                  </a:cubicBezTo>
                  <a:cubicBezTo>
                    <a:pt x="1724625" y="189653"/>
                    <a:pt x="1634442" y="273812"/>
                    <a:pt x="1517856" y="337820"/>
                  </a:cubicBezTo>
                  <a:cubicBezTo>
                    <a:pt x="1403470" y="401828"/>
                    <a:pt x="1268187" y="444500"/>
                    <a:pt x="1111996" y="465836"/>
                  </a:cubicBezTo>
                  <a:lnTo>
                    <a:pt x="1111996" y="711200"/>
                  </a:lnTo>
                  <a:cubicBezTo>
                    <a:pt x="1111996" y="737276"/>
                    <a:pt x="1104299" y="758612"/>
                    <a:pt x="1088907" y="775208"/>
                  </a:cubicBezTo>
                  <a:cubicBezTo>
                    <a:pt x="1073505" y="791802"/>
                    <a:pt x="1054808" y="800100"/>
                    <a:pt x="1032805" y="800100"/>
                  </a:cubicBezTo>
                  <a:lnTo>
                    <a:pt x="798536" y="800100"/>
                  </a:lnTo>
                  <a:cubicBezTo>
                    <a:pt x="774339" y="800100"/>
                    <a:pt x="754541" y="791802"/>
                    <a:pt x="739143" y="775208"/>
                  </a:cubicBezTo>
                  <a:cubicBezTo>
                    <a:pt x="723745" y="758612"/>
                    <a:pt x="716046" y="737276"/>
                    <a:pt x="716046" y="711200"/>
                  </a:cubicBezTo>
                  <a:close/>
                </a:path>
              </a:pathLst>
            </a:custGeom>
            <a:gradFill rotWithShape="1">
              <a:gsLst>
                <a:gs pos="0">
                  <a:srgbClr val="3BC482"/>
                </a:gs>
                <a:gs pos="100000">
                  <a:srgbClr val="449870"/>
                </a:gs>
              </a:gsLst>
              <a:lin ang="5400000" scaled="1"/>
            </a:gradFill>
            <a:ln>
              <a:noFill/>
            </a:ln>
          </p:spPr>
          <p:txBody>
            <a:bodyPr rtlCol="0" anchor="ctr"/>
            <a:lstStyle/>
            <a:p>
              <a:pPr algn="ctr"/>
              <a:endParaRPr/>
            </a:p>
          </p:txBody>
        </p:sp>
        <p:sp>
          <p:nvSpPr>
            <p:cNvPr id="15" name="Rounded Rectangle 11">
              <a:extLst>
                <a:ext uri="{FF2B5EF4-FFF2-40B4-BE49-F238E27FC236}">
                  <a16:creationId xmlns:a16="http://schemas.microsoft.com/office/drawing/2014/main" id="{86EBEF45-CAF2-7A4B-A286-01E05CB24017}"/>
                </a:ext>
              </a:extLst>
            </p:cNvPr>
            <p:cNvSpPr/>
            <p:nvPr/>
          </p:nvSpPr>
          <p:spPr>
            <a:xfrm>
              <a:off x="506663" y="3771900"/>
              <a:ext cx="1831302" cy="800100"/>
            </a:xfrm>
            <a:custGeom>
              <a:avLst/>
              <a:gdLst/>
              <a:ahLst/>
              <a:cxnLst/>
              <a:rect l="0" t="0" r="0" b="0"/>
              <a:pathLst>
                <a:path w="1831302" h="800100">
                  <a:moveTo>
                    <a:pt x="716046" y="711200"/>
                  </a:moveTo>
                  <a:lnTo>
                    <a:pt x="716046" y="465836"/>
                  </a:lnTo>
                  <a:cubicBezTo>
                    <a:pt x="548865" y="444500"/>
                    <a:pt x="409182" y="400642"/>
                    <a:pt x="296995" y="334263"/>
                  </a:cubicBezTo>
                  <a:cubicBezTo>
                    <a:pt x="184808" y="265514"/>
                    <a:pt x="100118" y="182541"/>
                    <a:pt x="42924" y="85343"/>
                  </a:cubicBezTo>
                  <a:cubicBezTo>
                    <a:pt x="26417" y="57290"/>
                    <a:pt x="12109" y="28842"/>
                    <a:pt x="0" y="0"/>
                  </a:cubicBezTo>
                  <a:lnTo>
                    <a:pt x="741890" y="0"/>
                  </a:lnTo>
                  <a:cubicBezTo>
                    <a:pt x="792888" y="14223"/>
                    <a:pt x="852466" y="21336"/>
                    <a:pt x="920622" y="21336"/>
                  </a:cubicBezTo>
                  <a:cubicBezTo>
                    <a:pt x="997050" y="21336"/>
                    <a:pt x="1063108" y="14223"/>
                    <a:pt x="1118795" y="0"/>
                  </a:cubicBezTo>
                  <a:lnTo>
                    <a:pt x="1831302" y="0"/>
                  </a:lnTo>
                  <a:cubicBezTo>
                    <a:pt x="1819117" y="29466"/>
                    <a:pt x="1804823" y="57914"/>
                    <a:pt x="1788421" y="85343"/>
                  </a:cubicBezTo>
                  <a:cubicBezTo>
                    <a:pt x="1724628" y="189653"/>
                    <a:pt x="1634439" y="273812"/>
                    <a:pt x="1517853" y="337820"/>
                  </a:cubicBezTo>
                  <a:cubicBezTo>
                    <a:pt x="1403466" y="401828"/>
                    <a:pt x="1268182" y="444500"/>
                    <a:pt x="1112000" y="465836"/>
                  </a:cubicBezTo>
                  <a:lnTo>
                    <a:pt x="1112000" y="711200"/>
                  </a:lnTo>
                  <a:cubicBezTo>
                    <a:pt x="1112000" y="737276"/>
                    <a:pt x="1104301" y="758612"/>
                    <a:pt x="1088902" y="775208"/>
                  </a:cubicBezTo>
                  <a:cubicBezTo>
                    <a:pt x="1073504" y="791802"/>
                    <a:pt x="1054807" y="800100"/>
                    <a:pt x="1032810" y="800100"/>
                  </a:cubicBezTo>
                  <a:lnTo>
                    <a:pt x="798536" y="800100"/>
                  </a:lnTo>
                  <a:cubicBezTo>
                    <a:pt x="774339" y="800100"/>
                    <a:pt x="754541" y="791802"/>
                    <a:pt x="739143" y="775208"/>
                  </a:cubicBezTo>
                  <a:cubicBezTo>
                    <a:pt x="723745" y="758612"/>
                    <a:pt x="716046" y="737276"/>
                    <a:pt x="716046" y="711200"/>
                  </a:cubicBezTo>
                  <a:close/>
                </a:path>
              </a:pathLst>
            </a:custGeom>
            <a:noFill/>
            <a:ln w="14287">
              <a:solidFill>
                <a:srgbClr val="F4F4F4"/>
              </a:solidFill>
            </a:ln>
          </p:spPr>
          <p:txBody>
            <a:bodyPr rtlCol="0" anchor="ctr"/>
            <a:lstStyle/>
            <a:p>
              <a:pPr algn="ctr"/>
              <a:endParaRPr/>
            </a:p>
          </p:txBody>
        </p:sp>
      </p:grpSp>
      <p:sp>
        <p:nvSpPr>
          <p:cNvPr id="16" name="Rounded Rectangle 13">
            <a:extLst>
              <a:ext uri="{FF2B5EF4-FFF2-40B4-BE49-F238E27FC236}">
                <a16:creationId xmlns:a16="http://schemas.microsoft.com/office/drawing/2014/main" id="{7D2BF6E0-393E-C2E1-F18C-F2753E5CB2B8}"/>
              </a:ext>
            </a:extLst>
          </p:cNvPr>
          <p:cNvSpPr/>
          <p:nvPr/>
        </p:nvSpPr>
        <p:spPr>
          <a:xfrm>
            <a:off x="6539155" y="2479549"/>
            <a:ext cx="9525" cy="685800"/>
          </a:xfrm>
          <a:custGeom>
            <a:avLst/>
            <a:gdLst/>
            <a:ahLst/>
            <a:cxnLst/>
            <a:rect l="0" t="0" r="0" b="0"/>
            <a:pathLst>
              <a:path w="9525" h="685800">
                <a:moveTo>
                  <a:pt x="0" y="0"/>
                </a:moveTo>
                <a:lnTo>
                  <a:pt x="0" y="685800"/>
                </a:lnTo>
              </a:path>
            </a:pathLst>
          </a:custGeom>
          <a:noFill/>
          <a:ln w="14287">
            <a:solidFill>
              <a:srgbClr val="F4F4F4"/>
            </a:solidFill>
          </a:ln>
        </p:spPr>
        <p:txBody>
          <a:bodyPr rtlCol="0" anchor="ctr"/>
          <a:lstStyle/>
          <a:p>
            <a:pPr algn="ctr"/>
            <a:endParaRPr/>
          </a:p>
        </p:txBody>
      </p:sp>
      <p:sp>
        <p:nvSpPr>
          <p:cNvPr id="17" name="Rounded Rectangle 14">
            <a:extLst>
              <a:ext uri="{FF2B5EF4-FFF2-40B4-BE49-F238E27FC236}">
                <a16:creationId xmlns:a16="http://schemas.microsoft.com/office/drawing/2014/main" id="{98A58FEE-E0B8-9087-758F-A12BF6AE1722}"/>
              </a:ext>
            </a:extLst>
          </p:cNvPr>
          <p:cNvSpPr/>
          <p:nvPr/>
        </p:nvSpPr>
        <p:spPr>
          <a:xfrm>
            <a:off x="6539155" y="3393949"/>
            <a:ext cx="9525" cy="685800"/>
          </a:xfrm>
          <a:custGeom>
            <a:avLst/>
            <a:gdLst/>
            <a:ahLst/>
            <a:cxnLst/>
            <a:rect l="0" t="0" r="0" b="0"/>
            <a:pathLst>
              <a:path w="9525" h="685800">
                <a:moveTo>
                  <a:pt x="0" y="0"/>
                </a:moveTo>
                <a:lnTo>
                  <a:pt x="0" y="685800"/>
                </a:lnTo>
              </a:path>
            </a:pathLst>
          </a:custGeom>
          <a:noFill/>
          <a:ln w="14287">
            <a:solidFill>
              <a:srgbClr val="F4F4F4"/>
            </a:solidFill>
          </a:ln>
        </p:spPr>
        <p:txBody>
          <a:bodyPr rtlCol="0" anchor="ctr"/>
          <a:lstStyle/>
          <a:p>
            <a:pPr algn="ctr"/>
            <a:endParaRPr/>
          </a:p>
        </p:txBody>
      </p:sp>
      <p:sp>
        <p:nvSpPr>
          <p:cNvPr id="18" name="Rounded Rectangle 15">
            <a:extLst>
              <a:ext uri="{FF2B5EF4-FFF2-40B4-BE49-F238E27FC236}">
                <a16:creationId xmlns:a16="http://schemas.microsoft.com/office/drawing/2014/main" id="{1939491B-F97C-5CFC-35B1-42F3DF37D6D4}"/>
              </a:ext>
            </a:extLst>
          </p:cNvPr>
          <p:cNvSpPr/>
          <p:nvPr/>
        </p:nvSpPr>
        <p:spPr>
          <a:xfrm>
            <a:off x="3222234" y="2476823"/>
            <a:ext cx="9525" cy="914400"/>
          </a:xfrm>
          <a:custGeom>
            <a:avLst/>
            <a:gdLst/>
            <a:ahLst/>
            <a:cxnLst/>
            <a:rect l="0" t="0" r="0" b="0"/>
            <a:pathLst>
              <a:path w="9525" h="914400">
                <a:moveTo>
                  <a:pt x="0" y="0"/>
                </a:moveTo>
                <a:lnTo>
                  <a:pt x="0" y="914400"/>
                </a:lnTo>
              </a:path>
            </a:pathLst>
          </a:custGeom>
          <a:noFill/>
          <a:ln w="14287">
            <a:solidFill>
              <a:srgbClr val="F4F4F4"/>
            </a:solidFill>
          </a:ln>
        </p:spPr>
        <p:txBody>
          <a:bodyPr rtlCol="0" anchor="ctr"/>
          <a:lstStyle/>
          <a:p>
            <a:pPr algn="ctr"/>
            <a:endParaRPr/>
          </a:p>
        </p:txBody>
      </p:sp>
      <p:sp>
        <p:nvSpPr>
          <p:cNvPr id="19" name="Rounded Rectangle 16">
            <a:extLst>
              <a:ext uri="{FF2B5EF4-FFF2-40B4-BE49-F238E27FC236}">
                <a16:creationId xmlns:a16="http://schemas.microsoft.com/office/drawing/2014/main" id="{4182EDAD-FD2F-FDDE-2D35-A67513CBD4B4}"/>
              </a:ext>
            </a:extLst>
          </p:cNvPr>
          <p:cNvSpPr/>
          <p:nvPr/>
        </p:nvSpPr>
        <p:spPr>
          <a:xfrm>
            <a:off x="3222234" y="3619823"/>
            <a:ext cx="9525" cy="685800"/>
          </a:xfrm>
          <a:custGeom>
            <a:avLst/>
            <a:gdLst/>
            <a:ahLst/>
            <a:cxnLst/>
            <a:rect l="0" t="0" r="0" b="0"/>
            <a:pathLst>
              <a:path w="9525" h="685800">
                <a:moveTo>
                  <a:pt x="0" y="0"/>
                </a:moveTo>
                <a:lnTo>
                  <a:pt x="0" y="685800"/>
                </a:lnTo>
              </a:path>
            </a:pathLst>
          </a:custGeom>
          <a:noFill/>
          <a:ln w="14287">
            <a:solidFill>
              <a:srgbClr val="F4F4F4"/>
            </a:solidFill>
          </a:ln>
        </p:spPr>
        <p:txBody>
          <a:bodyPr rtlCol="0" anchor="ctr"/>
          <a:lstStyle/>
          <a:p>
            <a:pPr algn="ctr"/>
            <a:endParaRPr/>
          </a:p>
        </p:txBody>
      </p:sp>
      <p:sp>
        <p:nvSpPr>
          <p:cNvPr id="20" name="TextBox 19">
            <a:extLst>
              <a:ext uri="{FF2B5EF4-FFF2-40B4-BE49-F238E27FC236}">
                <a16:creationId xmlns:a16="http://schemas.microsoft.com/office/drawing/2014/main" id="{EFC9BCD9-FB4A-7984-4E3A-DF2F51117EFF}"/>
              </a:ext>
            </a:extLst>
          </p:cNvPr>
          <p:cNvSpPr txBox="1"/>
          <p:nvPr/>
        </p:nvSpPr>
        <p:spPr>
          <a:xfrm>
            <a:off x="6672505" y="2493836"/>
            <a:ext cx="1728787" cy="280035"/>
          </a:xfrm>
          <a:prstGeom prst="rect">
            <a:avLst/>
          </a:prstGeom>
          <a:noFill/>
          <a:ln>
            <a:noFill/>
          </a:ln>
        </p:spPr>
        <p:txBody>
          <a:bodyPr wrap="none" lIns="0" tIns="0" rIns="0" bIns="0" anchor="t">
            <a:spAutoFit/>
          </a:bodyPr>
          <a:lstStyle/>
          <a:p>
            <a:pPr algn="l"/>
            <a:r>
              <a:rPr sz="1500" b="1">
                <a:solidFill>
                  <a:srgbClr val="F79438"/>
                </a:solidFill>
                <a:latin typeface="Roboto"/>
              </a:rPr>
              <a:t>Password Attacks</a:t>
            </a:r>
          </a:p>
        </p:txBody>
      </p:sp>
      <p:sp>
        <p:nvSpPr>
          <p:cNvPr id="21" name="TextBox 20">
            <a:extLst>
              <a:ext uri="{FF2B5EF4-FFF2-40B4-BE49-F238E27FC236}">
                <a16:creationId xmlns:a16="http://schemas.microsoft.com/office/drawing/2014/main" id="{521B6F71-1699-191F-D43C-5B64D84EDC15}"/>
              </a:ext>
            </a:extLst>
          </p:cNvPr>
          <p:cNvSpPr txBox="1"/>
          <p:nvPr/>
        </p:nvSpPr>
        <p:spPr>
          <a:xfrm>
            <a:off x="6672505" y="2831974"/>
            <a:ext cx="2543175" cy="400050"/>
          </a:xfrm>
          <a:prstGeom prst="rect">
            <a:avLst/>
          </a:prstGeom>
          <a:noFill/>
          <a:ln>
            <a:noFill/>
          </a:ln>
        </p:spPr>
        <p:txBody>
          <a:bodyPr wrap="none" lIns="0" tIns="0" rIns="0" bIns="0" anchor="t">
            <a:spAutoFit/>
          </a:bodyPr>
          <a:lstStyle/>
          <a:p>
            <a:pPr algn="l"/>
            <a:r>
              <a:rPr sz="1100" b="0">
                <a:solidFill>
                  <a:srgbClr val="F4F4F4"/>
                </a:solidFill>
                <a:latin typeface="Roboto"/>
              </a:rPr>
              <a:t>7,000 attacks per second, doubled
from 2024</a:t>
            </a:r>
          </a:p>
        </p:txBody>
      </p:sp>
      <p:sp>
        <p:nvSpPr>
          <p:cNvPr id="22" name="TextBox 21">
            <a:extLst>
              <a:ext uri="{FF2B5EF4-FFF2-40B4-BE49-F238E27FC236}">
                <a16:creationId xmlns:a16="http://schemas.microsoft.com/office/drawing/2014/main" id="{85BB2E2D-4651-2E2B-8573-57EFD75D5E1C}"/>
              </a:ext>
            </a:extLst>
          </p:cNvPr>
          <p:cNvSpPr txBox="1"/>
          <p:nvPr/>
        </p:nvSpPr>
        <p:spPr>
          <a:xfrm>
            <a:off x="6672505" y="3408236"/>
            <a:ext cx="1571625" cy="280035"/>
          </a:xfrm>
          <a:prstGeom prst="rect">
            <a:avLst/>
          </a:prstGeom>
          <a:noFill/>
          <a:ln>
            <a:noFill/>
          </a:ln>
        </p:spPr>
        <p:txBody>
          <a:bodyPr wrap="none" lIns="0" tIns="0" rIns="0" bIns="0" anchor="t">
            <a:spAutoFit/>
          </a:bodyPr>
          <a:lstStyle/>
          <a:p>
            <a:pPr algn="l"/>
            <a:r>
              <a:rPr sz="1500" b="1">
                <a:solidFill>
                  <a:srgbClr val="FFE711"/>
                </a:solidFill>
                <a:latin typeface="Roboto"/>
              </a:rPr>
              <a:t>Phishing Attacks</a:t>
            </a:r>
          </a:p>
        </p:txBody>
      </p:sp>
      <p:sp>
        <p:nvSpPr>
          <p:cNvPr id="23" name="TextBox 22">
            <a:extLst>
              <a:ext uri="{FF2B5EF4-FFF2-40B4-BE49-F238E27FC236}">
                <a16:creationId xmlns:a16="http://schemas.microsoft.com/office/drawing/2014/main" id="{D0B7AD32-1DA7-16BA-8974-A9DDEEA6A96C}"/>
              </a:ext>
            </a:extLst>
          </p:cNvPr>
          <p:cNvSpPr txBox="1"/>
          <p:nvPr/>
        </p:nvSpPr>
        <p:spPr>
          <a:xfrm>
            <a:off x="6672505" y="3746374"/>
            <a:ext cx="2543175" cy="400050"/>
          </a:xfrm>
          <a:prstGeom prst="rect">
            <a:avLst/>
          </a:prstGeom>
          <a:noFill/>
          <a:ln>
            <a:noFill/>
          </a:ln>
        </p:spPr>
        <p:txBody>
          <a:bodyPr wrap="none" lIns="0" tIns="0" rIns="0" bIns="0" anchor="t">
            <a:spAutoFit/>
          </a:bodyPr>
          <a:lstStyle/>
          <a:p>
            <a:pPr algn="l"/>
            <a:r>
              <a:rPr sz="1100" b="0">
                <a:solidFill>
                  <a:srgbClr val="F4F4F4"/>
                </a:solidFill>
                <a:latin typeface="Roboto"/>
              </a:rPr>
              <a:t>146% increase in adversary-in-the-
middle attacks</a:t>
            </a:r>
          </a:p>
        </p:txBody>
      </p:sp>
      <p:sp>
        <p:nvSpPr>
          <p:cNvPr id="24" name="TextBox 23">
            <a:extLst>
              <a:ext uri="{FF2B5EF4-FFF2-40B4-BE49-F238E27FC236}">
                <a16:creationId xmlns:a16="http://schemas.microsoft.com/office/drawing/2014/main" id="{5FBC399A-0057-1365-4579-07D4699F5B62}"/>
              </a:ext>
            </a:extLst>
          </p:cNvPr>
          <p:cNvSpPr txBox="1"/>
          <p:nvPr/>
        </p:nvSpPr>
        <p:spPr>
          <a:xfrm>
            <a:off x="3355584" y="2491110"/>
            <a:ext cx="1785937" cy="560070"/>
          </a:xfrm>
          <a:prstGeom prst="rect">
            <a:avLst/>
          </a:prstGeom>
          <a:noFill/>
          <a:ln>
            <a:noFill/>
          </a:ln>
        </p:spPr>
        <p:txBody>
          <a:bodyPr wrap="none" lIns="0" tIns="0" rIns="0" bIns="0" anchor="t">
            <a:spAutoFit/>
          </a:bodyPr>
          <a:lstStyle/>
          <a:p>
            <a:pPr algn="l"/>
            <a:r>
              <a:rPr sz="1500" b="1">
                <a:solidFill>
                  <a:srgbClr val="A6DA37"/>
                </a:solidFill>
                <a:latin typeface="Roboto"/>
              </a:rPr>
              <a:t>Breaches Involving
Credentials</a:t>
            </a:r>
          </a:p>
        </p:txBody>
      </p:sp>
      <p:sp>
        <p:nvSpPr>
          <p:cNvPr id="25" name="TextBox 24">
            <a:extLst>
              <a:ext uri="{FF2B5EF4-FFF2-40B4-BE49-F238E27FC236}">
                <a16:creationId xmlns:a16="http://schemas.microsoft.com/office/drawing/2014/main" id="{9806B0BE-0FBF-37F4-A81E-6DF3F152C1D9}"/>
              </a:ext>
            </a:extLst>
          </p:cNvPr>
          <p:cNvSpPr txBox="1"/>
          <p:nvPr/>
        </p:nvSpPr>
        <p:spPr>
          <a:xfrm>
            <a:off x="3355584" y="3057848"/>
            <a:ext cx="1914525" cy="400050"/>
          </a:xfrm>
          <a:prstGeom prst="rect">
            <a:avLst/>
          </a:prstGeom>
          <a:noFill/>
          <a:ln>
            <a:noFill/>
          </a:ln>
        </p:spPr>
        <p:txBody>
          <a:bodyPr wrap="none" lIns="0" tIns="0" rIns="0" bIns="0" anchor="t">
            <a:spAutoFit/>
          </a:bodyPr>
          <a:lstStyle/>
          <a:p>
            <a:pPr algn="l"/>
            <a:r>
              <a:rPr sz="1100" b="0">
                <a:solidFill>
                  <a:srgbClr val="F4F4F4"/>
                </a:solidFill>
                <a:latin typeface="Roboto"/>
              </a:rPr>
              <a:t>80% of breaches due to
compromised credentials</a:t>
            </a:r>
          </a:p>
        </p:txBody>
      </p:sp>
      <p:sp>
        <p:nvSpPr>
          <p:cNvPr id="26" name="TextBox 25">
            <a:extLst>
              <a:ext uri="{FF2B5EF4-FFF2-40B4-BE49-F238E27FC236}">
                <a16:creationId xmlns:a16="http://schemas.microsoft.com/office/drawing/2014/main" id="{8D5943FD-FC95-46DB-1B3A-30FBE9F7AB4D}"/>
              </a:ext>
            </a:extLst>
          </p:cNvPr>
          <p:cNvSpPr txBox="1"/>
          <p:nvPr/>
        </p:nvSpPr>
        <p:spPr>
          <a:xfrm>
            <a:off x="3355584" y="3634110"/>
            <a:ext cx="2100262" cy="280035"/>
          </a:xfrm>
          <a:prstGeom prst="rect">
            <a:avLst/>
          </a:prstGeom>
          <a:noFill/>
          <a:ln>
            <a:noFill/>
          </a:ln>
        </p:spPr>
        <p:txBody>
          <a:bodyPr wrap="none" lIns="0" tIns="0" rIns="0" bIns="0" anchor="t">
            <a:spAutoFit/>
          </a:bodyPr>
          <a:lstStyle/>
          <a:p>
            <a:pPr algn="l"/>
            <a:r>
              <a:rPr sz="1500" b="1">
                <a:solidFill>
                  <a:srgbClr val="43DD93"/>
                </a:solidFill>
                <a:latin typeface="Roboto"/>
              </a:rPr>
              <a:t>Cost of Data Breaches</a:t>
            </a:r>
          </a:p>
        </p:txBody>
      </p:sp>
      <p:sp>
        <p:nvSpPr>
          <p:cNvPr id="27" name="TextBox 26">
            <a:extLst>
              <a:ext uri="{FF2B5EF4-FFF2-40B4-BE49-F238E27FC236}">
                <a16:creationId xmlns:a16="http://schemas.microsoft.com/office/drawing/2014/main" id="{15B77C60-C01B-C852-8E57-39F5EC0E106C}"/>
              </a:ext>
            </a:extLst>
          </p:cNvPr>
          <p:cNvSpPr txBox="1"/>
          <p:nvPr/>
        </p:nvSpPr>
        <p:spPr>
          <a:xfrm>
            <a:off x="3355584" y="3972248"/>
            <a:ext cx="2400300" cy="400050"/>
          </a:xfrm>
          <a:prstGeom prst="rect">
            <a:avLst/>
          </a:prstGeom>
          <a:noFill/>
          <a:ln>
            <a:noFill/>
          </a:ln>
        </p:spPr>
        <p:txBody>
          <a:bodyPr wrap="none" lIns="0" tIns="0" rIns="0" bIns="0" anchor="t">
            <a:spAutoFit/>
          </a:bodyPr>
          <a:lstStyle/>
          <a:p>
            <a:pPr algn="l"/>
            <a:r>
              <a:rPr sz="1100" b="0">
                <a:solidFill>
                  <a:srgbClr val="F4F4F4"/>
                </a:solidFill>
                <a:latin typeface="Roboto"/>
              </a:rPr>
              <a:t>Average cost of $4.45 million per
breach</a:t>
            </a:r>
          </a:p>
        </p:txBody>
      </p:sp>
      <p:sp>
        <p:nvSpPr>
          <p:cNvPr id="28" name="Rounded Rectangle 26">
            <a:extLst>
              <a:ext uri="{FF2B5EF4-FFF2-40B4-BE49-F238E27FC236}">
                <a16:creationId xmlns:a16="http://schemas.microsoft.com/office/drawing/2014/main" id="{B2A28C31-8A1B-3C02-8711-376B3F47B7CD}"/>
              </a:ext>
            </a:extLst>
          </p:cNvPr>
          <p:cNvSpPr/>
          <p:nvPr/>
        </p:nvSpPr>
        <p:spPr>
          <a:xfrm>
            <a:off x="5987672" y="2577998"/>
            <a:ext cx="419426" cy="374599"/>
          </a:xfrm>
          <a:custGeom>
            <a:avLst/>
            <a:gdLst/>
            <a:ahLst/>
            <a:cxnLst/>
            <a:rect l="0" t="0" r="0" b="0"/>
            <a:pathLst>
              <a:path w="419426" h="374599">
                <a:moveTo>
                  <a:pt x="303230" y="319385"/>
                </a:moveTo>
                <a:cubicBezTo>
                  <a:pt x="299420" y="319385"/>
                  <a:pt x="295610" y="323195"/>
                  <a:pt x="295610" y="327005"/>
                </a:cubicBezTo>
                <a:cubicBezTo>
                  <a:pt x="295610" y="330815"/>
                  <a:pt x="299420" y="334625"/>
                  <a:pt x="303230" y="334625"/>
                </a:cubicBezTo>
                <a:moveTo>
                  <a:pt x="303207" y="334625"/>
                </a:moveTo>
                <a:cubicBezTo>
                  <a:pt x="307017" y="334625"/>
                  <a:pt x="310827" y="330815"/>
                  <a:pt x="310827" y="327005"/>
                </a:cubicBezTo>
                <a:cubicBezTo>
                  <a:pt x="310827" y="323195"/>
                  <a:pt x="307017" y="319385"/>
                  <a:pt x="303207" y="319385"/>
                </a:cubicBezTo>
                <a:moveTo>
                  <a:pt x="303238" y="277416"/>
                </a:moveTo>
                <a:lnTo>
                  <a:pt x="303238" y="220266"/>
                </a:lnTo>
                <a:moveTo>
                  <a:pt x="413711" y="326974"/>
                </a:moveTo>
                <a:cubicBezTo>
                  <a:pt x="419426" y="336499"/>
                  <a:pt x="417521" y="349834"/>
                  <a:pt x="411806" y="359359"/>
                </a:cubicBezTo>
                <a:cubicBezTo>
                  <a:pt x="406091" y="368884"/>
                  <a:pt x="394661" y="374599"/>
                  <a:pt x="383231" y="374599"/>
                </a:cubicBezTo>
                <a:lnTo>
                  <a:pt x="221306" y="374599"/>
                </a:lnTo>
                <a:cubicBezTo>
                  <a:pt x="209876" y="374599"/>
                  <a:pt x="198446" y="368884"/>
                  <a:pt x="192731" y="359359"/>
                </a:cubicBezTo>
                <a:cubicBezTo>
                  <a:pt x="187016" y="349834"/>
                  <a:pt x="185111" y="336499"/>
                  <a:pt x="190826" y="326974"/>
                </a:cubicBezTo>
                <a:lnTo>
                  <a:pt x="270836" y="165049"/>
                </a:lnTo>
                <a:cubicBezTo>
                  <a:pt x="276551" y="153619"/>
                  <a:pt x="287981" y="146000"/>
                  <a:pt x="301316" y="146000"/>
                </a:cubicBezTo>
                <a:cubicBezTo>
                  <a:pt x="314651" y="146000"/>
                  <a:pt x="326081" y="153619"/>
                  <a:pt x="331796" y="165049"/>
                </a:cubicBezTo>
                <a:close/>
                <a:moveTo>
                  <a:pt x="231307" y="157841"/>
                </a:moveTo>
                <a:lnTo>
                  <a:pt x="19050" y="157841"/>
                </a:lnTo>
                <a:cubicBezTo>
                  <a:pt x="8529" y="157841"/>
                  <a:pt x="0" y="149312"/>
                  <a:pt x="0" y="138792"/>
                </a:cubicBezTo>
                <a:lnTo>
                  <a:pt x="0" y="19050"/>
                </a:lnTo>
                <a:cubicBezTo>
                  <a:pt x="0" y="8528"/>
                  <a:pt x="8529" y="0"/>
                  <a:pt x="19050" y="0"/>
                </a:cubicBezTo>
                <a:lnTo>
                  <a:pt x="380207" y="0"/>
                </a:lnTo>
                <a:cubicBezTo>
                  <a:pt x="390729" y="0"/>
                  <a:pt x="399257" y="8528"/>
                  <a:pt x="399257" y="19050"/>
                </a:cubicBezTo>
                <a:lnTo>
                  <a:pt x="399257" y="138792"/>
                </a:lnTo>
                <a:cubicBezTo>
                  <a:pt x="399257" y="149312"/>
                  <a:pt x="390729" y="157841"/>
                  <a:pt x="380207" y="157841"/>
                </a:cubicBezTo>
                <a:lnTo>
                  <a:pt x="374668" y="157841"/>
                </a:lnTo>
                <a:moveTo>
                  <a:pt x="76580" y="97945"/>
                </a:moveTo>
                <a:cubicBezTo>
                  <a:pt x="87106" y="97945"/>
                  <a:pt x="95638" y="89412"/>
                  <a:pt x="95638" y="78887"/>
                </a:cubicBezTo>
                <a:cubicBezTo>
                  <a:pt x="95638" y="68361"/>
                  <a:pt x="87106" y="59828"/>
                  <a:pt x="76580" y="59828"/>
                </a:cubicBezTo>
                <a:cubicBezTo>
                  <a:pt x="66054" y="59828"/>
                  <a:pt x="57522" y="68361"/>
                  <a:pt x="57522" y="78887"/>
                </a:cubicBezTo>
                <a:cubicBezTo>
                  <a:pt x="57522" y="89412"/>
                  <a:pt x="66054" y="97945"/>
                  <a:pt x="76580" y="97945"/>
                </a:cubicBezTo>
                <a:close/>
                <a:moveTo>
                  <a:pt x="152780" y="97945"/>
                </a:moveTo>
                <a:cubicBezTo>
                  <a:pt x="163306" y="97945"/>
                  <a:pt x="171839" y="89412"/>
                  <a:pt x="171839" y="78887"/>
                </a:cubicBezTo>
                <a:cubicBezTo>
                  <a:pt x="171839" y="68361"/>
                  <a:pt x="163306" y="59828"/>
                  <a:pt x="152780" y="59828"/>
                </a:cubicBezTo>
                <a:cubicBezTo>
                  <a:pt x="142254" y="59828"/>
                  <a:pt x="133722" y="68361"/>
                  <a:pt x="133722" y="78887"/>
                </a:cubicBezTo>
                <a:cubicBezTo>
                  <a:pt x="133722" y="89412"/>
                  <a:pt x="142254" y="97945"/>
                  <a:pt x="152780" y="97945"/>
                </a:cubicBezTo>
                <a:close/>
                <a:moveTo>
                  <a:pt x="228905" y="97945"/>
                </a:moveTo>
                <a:cubicBezTo>
                  <a:pt x="239432" y="97945"/>
                  <a:pt x="247964" y="89412"/>
                  <a:pt x="247964" y="78887"/>
                </a:cubicBezTo>
                <a:cubicBezTo>
                  <a:pt x="247964" y="68361"/>
                  <a:pt x="239432" y="59828"/>
                  <a:pt x="228905" y="59828"/>
                </a:cubicBezTo>
                <a:cubicBezTo>
                  <a:pt x="218380" y="59828"/>
                  <a:pt x="209847" y="68361"/>
                  <a:pt x="209847" y="78887"/>
                </a:cubicBezTo>
                <a:cubicBezTo>
                  <a:pt x="209847" y="89412"/>
                  <a:pt x="218380" y="97945"/>
                  <a:pt x="228905" y="97945"/>
                </a:cubicBezTo>
                <a:close/>
              </a:path>
            </a:pathLst>
          </a:custGeom>
          <a:noFill/>
          <a:ln w="14287">
            <a:solidFill>
              <a:srgbClr val="F4F4F4"/>
            </a:solidFill>
          </a:ln>
        </p:spPr>
        <p:txBody>
          <a:bodyPr rtlCol="0" anchor="ctr"/>
          <a:lstStyle/>
          <a:p>
            <a:pPr algn="ctr"/>
            <a:endParaRPr/>
          </a:p>
        </p:txBody>
      </p:sp>
      <p:sp>
        <p:nvSpPr>
          <p:cNvPr id="29" name="Rounded Rectangle 27">
            <a:extLst>
              <a:ext uri="{FF2B5EF4-FFF2-40B4-BE49-F238E27FC236}">
                <a16:creationId xmlns:a16="http://schemas.microsoft.com/office/drawing/2014/main" id="{B29871B7-EC51-3090-1448-7DF5453AB8DE}"/>
              </a:ext>
            </a:extLst>
          </p:cNvPr>
          <p:cNvSpPr/>
          <p:nvPr/>
        </p:nvSpPr>
        <p:spPr>
          <a:xfrm>
            <a:off x="5977180" y="3460624"/>
            <a:ext cx="438150" cy="438150"/>
          </a:xfrm>
          <a:custGeom>
            <a:avLst/>
            <a:gdLst/>
            <a:ahLst/>
            <a:cxnLst/>
            <a:rect l="0" t="0" r="0" b="0"/>
            <a:pathLst>
              <a:path w="438150" h="438150">
                <a:moveTo>
                  <a:pt x="400050" y="304800"/>
                </a:moveTo>
                <a:lnTo>
                  <a:pt x="0" y="304800"/>
                </a:lnTo>
                <a:moveTo>
                  <a:pt x="400050" y="266700"/>
                </a:moveTo>
                <a:lnTo>
                  <a:pt x="400050" y="342900"/>
                </a:lnTo>
                <a:cubicBezTo>
                  <a:pt x="400050" y="353421"/>
                  <a:pt x="391521" y="361950"/>
                  <a:pt x="381000" y="361950"/>
                </a:cubicBezTo>
                <a:lnTo>
                  <a:pt x="19050" y="361950"/>
                </a:lnTo>
                <a:cubicBezTo>
                  <a:pt x="8528" y="361950"/>
                  <a:pt x="0" y="353421"/>
                  <a:pt x="0" y="342900"/>
                </a:cubicBezTo>
                <a:lnTo>
                  <a:pt x="0" y="95250"/>
                </a:lnTo>
                <a:cubicBezTo>
                  <a:pt x="0" y="84728"/>
                  <a:pt x="8528" y="76200"/>
                  <a:pt x="19050" y="76200"/>
                </a:cubicBezTo>
                <a:lnTo>
                  <a:pt x="285750" y="76200"/>
                </a:lnTo>
                <a:moveTo>
                  <a:pt x="171450" y="361950"/>
                </a:moveTo>
                <a:cubicBezTo>
                  <a:pt x="170124" y="389712"/>
                  <a:pt x="160130" y="416361"/>
                  <a:pt x="142875" y="438150"/>
                </a:cubicBezTo>
                <a:moveTo>
                  <a:pt x="257175" y="438150"/>
                </a:moveTo>
                <a:cubicBezTo>
                  <a:pt x="239919" y="416361"/>
                  <a:pt x="229925" y="389712"/>
                  <a:pt x="228600" y="361950"/>
                </a:cubicBezTo>
                <a:moveTo>
                  <a:pt x="114300" y="438150"/>
                </a:moveTo>
                <a:lnTo>
                  <a:pt x="285750" y="438150"/>
                </a:lnTo>
                <a:moveTo>
                  <a:pt x="361950" y="95250"/>
                </a:moveTo>
                <a:cubicBezTo>
                  <a:pt x="361950" y="74207"/>
                  <a:pt x="379007" y="57150"/>
                  <a:pt x="400050" y="57150"/>
                </a:cubicBezTo>
                <a:cubicBezTo>
                  <a:pt x="421092" y="57150"/>
                  <a:pt x="438150" y="74207"/>
                  <a:pt x="438150" y="95250"/>
                </a:cubicBezTo>
                <a:cubicBezTo>
                  <a:pt x="438150" y="116292"/>
                  <a:pt x="421092" y="133350"/>
                  <a:pt x="400050" y="133350"/>
                </a:cubicBezTo>
                <a:cubicBezTo>
                  <a:pt x="379007" y="133350"/>
                  <a:pt x="361950" y="116292"/>
                  <a:pt x="361950" y="95250"/>
                </a:cubicBezTo>
                <a:moveTo>
                  <a:pt x="400050" y="0"/>
                </a:moveTo>
                <a:lnTo>
                  <a:pt x="400050" y="57150"/>
                </a:lnTo>
                <a:moveTo>
                  <a:pt x="400050" y="133350"/>
                </a:moveTo>
                <a:lnTo>
                  <a:pt x="400050" y="180975"/>
                </a:lnTo>
                <a:cubicBezTo>
                  <a:pt x="400028" y="201395"/>
                  <a:pt x="386991" y="219529"/>
                  <a:pt x="367640" y="226053"/>
                </a:cubicBezTo>
                <a:cubicBezTo>
                  <a:pt x="348290" y="232578"/>
                  <a:pt x="326934" y="226040"/>
                  <a:pt x="314552" y="209801"/>
                </a:cubicBezTo>
                <a:cubicBezTo>
                  <a:pt x="302171" y="193562"/>
                  <a:pt x="301520" y="171237"/>
                  <a:pt x="312934" y="154304"/>
                </a:cubicBezTo>
                <a:moveTo>
                  <a:pt x="166687" y="157162"/>
                </a:moveTo>
                <a:cubicBezTo>
                  <a:pt x="166687" y="175574"/>
                  <a:pt x="181613" y="190500"/>
                  <a:pt x="200025" y="190500"/>
                </a:cubicBezTo>
                <a:cubicBezTo>
                  <a:pt x="218436" y="190500"/>
                  <a:pt x="233362" y="175574"/>
                  <a:pt x="233362" y="157162"/>
                </a:cubicBezTo>
                <a:cubicBezTo>
                  <a:pt x="233362" y="138750"/>
                  <a:pt x="218436" y="123825"/>
                  <a:pt x="200025" y="123825"/>
                </a:cubicBezTo>
                <a:cubicBezTo>
                  <a:pt x="181613" y="123825"/>
                  <a:pt x="166687" y="138750"/>
                  <a:pt x="166687" y="157162"/>
                </a:cubicBezTo>
                <a:moveTo>
                  <a:pt x="266700" y="257175"/>
                </a:moveTo>
                <a:cubicBezTo>
                  <a:pt x="258928" y="226696"/>
                  <a:pt x="231478" y="205368"/>
                  <a:pt x="200025" y="205368"/>
                </a:cubicBezTo>
                <a:cubicBezTo>
                  <a:pt x="168571" y="205368"/>
                  <a:pt x="141121" y="226696"/>
                  <a:pt x="133350" y="257175"/>
                </a:cubicBezTo>
              </a:path>
            </a:pathLst>
          </a:custGeom>
          <a:noFill/>
          <a:ln w="14287">
            <a:solidFill>
              <a:srgbClr val="F4F4F4"/>
            </a:solidFill>
          </a:ln>
        </p:spPr>
        <p:txBody>
          <a:bodyPr rtlCol="0" anchor="ctr"/>
          <a:lstStyle/>
          <a:p>
            <a:pPr algn="ctr"/>
            <a:endParaRPr/>
          </a:p>
        </p:txBody>
      </p:sp>
      <p:sp>
        <p:nvSpPr>
          <p:cNvPr id="30" name="Rounded Rectangle 28">
            <a:extLst>
              <a:ext uri="{FF2B5EF4-FFF2-40B4-BE49-F238E27FC236}">
                <a16:creationId xmlns:a16="http://schemas.microsoft.com/office/drawing/2014/main" id="{07737A81-53EA-EBEB-B782-B914B2218E01}"/>
              </a:ext>
            </a:extLst>
          </p:cNvPr>
          <p:cNvSpPr/>
          <p:nvPr/>
        </p:nvSpPr>
        <p:spPr>
          <a:xfrm>
            <a:off x="2660847" y="2543287"/>
            <a:ext cx="432856" cy="442744"/>
          </a:xfrm>
          <a:custGeom>
            <a:avLst/>
            <a:gdLst/>
            <a:ahLst/>
            <a:cxnLst/>
            <a:rect l="0" t="0" r="0" b="0"/>
            <a:pathLst>
              <a:path w="432856" h="442744">
                <a:moveTo>
                  <a:pt x="192654" y="298952"/>
                </a:moveTo>
                <a:cubicBezTo>
                  <a:pt x="203611" y="315076"/>
                  <a:pt x="199423" y="337028"/>
                  <a:pt x="183301" y="347987"/>
                </a:cubicBezTo>
                <a:lnTo>
                  <a:pt x="59247" y="432264"/>
                </a:lnTo>
                <a:cubicBezTo>
                  <a:pt x="43135" y="442744"/>
                  <a:pt x="21600" y="438408"/>
                  <a:pt x="10800" y="422508"/>
                </a:cubicBezTo>
                <a:cubicBezTo>
                  <a:pt x="0" y="406609"/>
                  <a:pt x="3905" y="384991"/>
                  <a:pt x="19585" y="373876"/>
                </a:cubicBezTo>
                <a:lnTo>
                  <a:pt x="143638" y="289598"/>
                </a:lnTo>
                <a:cubicBezTo>
                  <a:pt x="159756" y="278644"/>
                  <a:pt x="181703" y="282832"/>
                  <a:pt x="192654" y="298952"/>
                </a:cubicBezTo>
                <a:close/>
                <a:moveTo>
                  <a:pt x="308935" y="219285"/>
                </a:moveTo>
                <a:lnTo>
                  <a:pt x="251785" y="219285"/>
                </a:lnTo>
                <a:lnTo>
                  <a:pt x="251785" y="257385"/>
                </a:lnTo>
                <a:lnTo>
                  <a:pt x="192654" y="298952"/>
                </a:lnTo>
                <a:moveTo>
                  <a:pt x="308821" y="181185"/>
                </a:moveTo>
                <a:cubicBezTo>
                  <a:pt x="307556" y="181185"/>
                  <a:pt x="306344" y="181690"/>
                  <a:pt x="305453" y="182588"/>
                </a:cubicBezTo>
                <a:cubicBezTo>
                  <a:pt x="304563" y="183485"/>
                  <a:pt x="304067" y="184702"/>
                  <a:pt x="304078" y="185966"/>
                </a:cubicBezTo>
                <a:cubicBezTo>
                  <a:pt x="304088" y="188597"/>
                  <a:pt x="306229" y="190720"/>
                  <a:pt x="308859" y="190710"/>
                </a:cubicBezTo>
                <a:cubicBezTo>
                  <a:pt x="311489" y="190699"/>
                  <a:pt x="313613" y="188558"/>
                  <a:pt x="313602" y="185928"/>
                </a:cubicBezTo>
                <a:cubicBezTo>
                  <a:pt x="313592" y="183298"/>
                  <a:pt x="311451" y="181174"/>
                  <a:pt x="308821" y="181185"/>
                </a:cubicBezTo>
                <a:moveTo>
                  <a:pt x="308935" y="238335"/>
                </a:moveTo>
                <a:lnTo>
                  <a:pt x="308840" y="190710"/>
                </a:lnTo>
                <a:moveTo>
                  <a:pt x="185110" y="210312"/>
                </a:moveTo>
                <a:lnTo>
                  <a:pt x="185110" y="152610"/>
                </a:lnTo>
                <a:cubicBezTo>
                  <a:pt x="185110" y="142089"/>
                  <a:pt x="193639" y="133560"/>
                  <a:pt x="204160" y="133560"/>
                </a:cubicBezTo>
                <a:lnTo>
                  <a:pt x="413806" y="133750"/>
                </a:lnTo>
                <a:cubicBezTo>
                  <a:pt x="424327" y="133750"/>
                  <a:pt x="432856" y="142279"/>
                  <a:pt x="432856" y="152800"/>
                </a:cubicBezTo>
                <a:lnTo>
                  <a:pt x="432684" y="304629"/>
                </a:lnTo>
                <a:cubicBezTo>
                  <a:pt x="432737" y="315150"/>
                  <a:pt x="424250" y="323722"/>
                  <a:pt x="413729" y="323774"/>
                </a:cubicBezTo>
                <a:lnTo>
                  <a:pt x="261329" y="323774"/>
                </a:lnTo>
                <a:moveTo>
                  <a:pt x="223420" y="133560"/>
                </a:moveTo>
                <a:lnTo>
                  <a:pt x="223210" y="86316"/>
                </a:lnTo>
                <a:cubicBezTo>
                  <a:pt x="223000" y="38971"/>
                  <a:pt x="261210" y="420"/>
                  <a:pt x="308554" y="210"/>
                </a:cubicBezTo>
                <a:cubicBezTo>
                  <a:pt x="355899" y="0"/>
                  <a:pt x="394450" y="38209"/>
                  <a:pt x="394660" y="85554"/>
                </a:cubicBezTo>
              </a:path>
            </a:pathLst>
          </a:custGeom>
          <a:noFill/>
          <a:ln w="14287">
            <a:solidFill>
              <a:srgbClr val="F4F4F4"/>
            </a:solidFill>
          </a:ln>
        </p:spPr>
        <p:txBody>
          <a:bodyPr rtlCol="0" anchor="ctr"/>
          <a:lstStyle/>
          <a:p>
            <a:pPr algn="ctr"/>
            <a:endParaRPr/>
          </a:p>
        </p:txBody>
      </p:sp>
      <p:sp>
        <p:nvSpPr>
          <p:cNvPr id="31" name="Rounded Rectangle 29">
            <a:extLst>
              <a:ext uri="{FF2B5EF4-FFF2-40B4-BE49-F238E27FC236}">
                <a16:creationId xmlns:a16="http://schemas.microsoft.com/office/drawing/2014/main" id="{886794C8-4147-EDC3-EF05-9BD7B1DBD7FF}"/>
              </a:ext>
            </a:extLst>
          </p:cNvPr>
          <p:cNvSpPr/>
          <p:nvPr/>
        </p:nvSpPr>
        <p:spPr>
          <a:xfrm>
            <a:off x="2661783" y="3699509"/>
            <a:ext cx="435082" cy="412108"/>
          </a:xfrm>
          <a:custGeom>
            <a:avLst/>
            <a:gdLst/>
            <a:ahLst/>
            <a:cxnLst/>
            <a:rect l="0" t="0" r="0" b="0"/>
            <a:pathLst>
              <a:path w="435082" h="412108">
                <a:moveTo>
                  <a:pt x="206730" y="78524"/>
                </a:moveTo>
                <a:cubicBezTo>
                  <a:pt x="198958" y="70760"/>
                  <a:pt x="186366" y="70760"/>
                  <a:pt x="178593" y="78524"/>
                </a:cubicBezTo>
                <a:lnTo>
                  <a:pt x="79762" y="176650"/>
                </a:lnTo>
                <a:cubicBezTo>
                  <a:pt x="71972" y="184396"/>
                  <a:pt x="71929" y="196988"/>
                  <a:pt x="79667" y="204787"/>
                </a:cubicBezTo>
                <a:moveTo>
                  <a:pt x="0" y="39795"/>
                </a:moveTo>
                <a:cubicBezTo>
                  <a:pt x="0" y="17816"/>
                  <a:pt x="17816" y="0"/>
                  <a:pt x="39795" y="0"/>
                </a:cubicBezTo>
                <a:cubicBezTo>
                  <a:pt x="61773" y="0"/>
                  <a:pt x="79590" y="17816"/>
                  <a:pt x="79590" y="39795"/>
                </a:cubicBezTo>
                <a:cubicBezTo>
                  <a:pt x="79590" y="61773"/>
                  <a:pt x="61773" y="79590"/>
                  <a:pt x="39795" y="79590"/>
                </a:cubicBezTo>
                <a:cubicBezTo>
                  <a:pt x="17817" y="79590"/>
                  <a:pt x="0" y="61773"/>
                  <a:pt x="0" y="39795"/>
                </a:cubicBezTo>
                <a:moveTo>
                  <a:pt x="79324" y="37261"/>
                </a:moveTo>
                <a:lnTo>
                  <a:pt x="150361" y="106565"/>
                </a:lnTo>
                <a:lnTo>
                  <a:pt x="108013" y="148609"/>
                </a:lnTo>
                <a:lnTo>
                  <a:pt x="36976" y="79305"/>
                </a:lnTo>
                <a:cubicBezTo>
                  <a:pt x="48407" y="80206"/>
                  <a:pt x="59664" y="76090"/>
                  <a:pt x="67817" y="68027"/>
                </a:cubicBezTo>
                <a:cubicBezTo>
                  <a:pt x="75943" y="59932"/>
                  <a:pt x="80143" y="48701"/>
                  <a:pt x="79324" y="37261"/>
                </a:cubicBezTo>
                <a:close/>
                <a:moveTo>
                  <a:pt x="200463" y="261575"/>
                </a:moveTo>
                <a:lnTo>
                  <a:pt x="100945" y="155619"/>
                </a:lnTo>
                <a:lnTo>
                  <a:pt x="157429" y="99555"/>
                </a:lnTo>
                <a:lnTo>
                  <a:pt x="255974" y="189356"/>
                </a:lnTo>
                <a:moveTo>
                  <a:pt x="285578" y="351567"/>
                </a:moveTo>
                <a:lnTo>
                  <a:pt x="325983" y="351567"/>
                </a:lnTo>
                <a:cubicBezTo>
                  <a:pt x="338778" y="351589"/>
                  <a:pt x="349785" y="342522"/>
                  <a:pt x="352214" y="329960"/>
                </a:cubicBezTo>
                <a:cubicBezTo>
                  <a:pt x="354642" y="317398"/>
                  <a:pt x="347808" y="304881"/>
                  <a:pt x="335927" y="300132"/>
                </a:cubicBezTo>
                <a:lnTo>
                  <a:pt x="294855" y="283730"/>
                </a:lnTo>
                <a:cubicBezTo>
                  <a:pt x="282971" y="278980"/>
                  <a:pt x="276137" y="266458"/>
                  <a:pt x="278571" y="253893"/>
                </a:cubicBezTo>
                <a:cubicBezTo>
                  <a:pt x="281004" y="241329"/>
                  <a:pt x="292020" y="232264"/>
                  <a:pt x="304819" y="232295"/>
                </a:cubicBezTo>
                <a:lnTo>
                  <a:pt x="345186" y="232295"/>
                </a:lnTo>
                <a:moveTo>
                  <a:pt x="315410" y="232295"/>
                </a:moveTo>
                <a:lnTo>
                  <a:pt x="315410" y="217379"/>
                </a:lnTo>
                <a:moveTo>
                  <a:pt x="315410" y="351663"/>
                </a:moveTo>
                <a:lnTo>
                  <a:pt x="315410" y="366579"/>
                </a:lnTo>
                <a:moveTo>
                  <a:pt x="196348" y="292741"/>
                </a:moveTo>
                <a:cubicBezTo>
                  <a:pt x="196348" y="226816"/>
                  <a:pt x="249790" y="173374"/>
                  <a:pt x="315715" y="173374"/>
                </a:cubicBezTo>
                <a:cubicBezTo>
                  <a:pt x="381640" y="173374"/>
                  <a:pt x="435082" y="226816"/>
                  <a:pt x="435082" y="292741"/>
                </a:cubicBezTo>
                <a:cubicBezTo>
                  <a:pt x="435082" y="358666"/>
                  <a:pt x="381640" y="412108"/>
                  <a:pt x="315715" y="412108"/>
                </a:cubicBezTo>
                <a:cubicBezTo>
                  <a:pt x="249790" y="412108"/>
                  <a:pt x="196348" y="358666"/>
                  <a:pt x="196348" y="292741"/>
                </a:cubicBezTo>
                <a:moveTo>
                  <a:pt x="348062" y="145846"/>
                </a:moveTo>
                <a:lnTo>
                  <a:pt x="378352" y="91954"/>
                </a:lnTo>
                <a:lnTo>
                  <a:pt x="326993" y="91059"/>
                </a:lnTo>
                <a:lnTo>
                  <a:pt x="362826" y="13315"/>
                </a:lnTo>
                <a:moveTo>
                  <a:pt x="23964" y="343395"/>
                </a:moveTo>
                <a:lnTo>
                  <a:pt x="106679" y="321297"/>
                </a:lnTo>
                <a:lnTo>
                  <a:pt x="98831" y="372065"/>
                </a:lnTo>
                <a:lnTo>
                  <a:pt x="157086" y="351377"/>
                </a:lnTo>
                <a:moveTo>
                  <a:pt x="128320" y="128454"/>
                </a:moveTo>
                <a:lnTo>
                  <a:pt x="192081" y="189185"/>
                </a:lnTo>
              </a:path>
            </a:pathLst>
          </a:custGeom>
          <a:noFill/>
          <a:ln w="14287">
            <a:solidFill>
              <a:srgbClr val="F4F4F4"/>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7"/>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0"/>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1000" fill="hold"/>
                                        <p:tgtEl>
                                          <p:spTgt spid="13"/>
                                        </p:tgtEl>
                                        <p:attrNameLst>
                                          <p:attrName>ppt_w</p:attrName>
                                        </p:attrNameLst>
                                      </p:cBhvr>
                                      <p:tavLst>
                                        <p:tav tm="0">
                                          <p:val>
                                            <p:fltVal val="0"/>
                                          </p:val>
                                        </p:tav>
                                        <p:tav tm="100000">
                                          <p:val>
                                            <p:strVal val="#ppt_w"/>
                                          </p:val>
                                        </p:tav>
                                      </p:tavLst>
                                    </p:anim>
                                    <p:anim calcmode="lin" valueType="num">
                                      <p:cBhvr>
                                        <p:cTn id="26" dur="1000" fill="hold"/>
                                        <p:tgtEl>
                                          <p:spTgt spid="13"/>
                                        </p:tgtEl>
                                        <p:attrNameLst>
                                          <p:attrName>ppt_h</p:attrName>
                                        </p:attrNameLst>
                                      </p:cBhvr>
                                      <p:tavLst>
                                        <p:tav tm="0">
                                          <p:val>
                                            <p:fltVal val="0"/>
                                          </p:val>
                                        </p:tav>
                                        <p:tav tm="100000">
                                          <p:val>
                                            <p:strVal val="#ppt_h"/>
                                          </p:val>
                                        </p:tav>
                                      </p:tavLst>
                                    </p:anim>
                                    <p:anim calcmode="lin" valueType="num">
                                      <p:cBhvr>
                                        <p:cTn id="27"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Attestation Enforcement Issues</a:t>
            </a:r>
          </a:p>
        </p:txBody>
      </p:sp>
      <p:sp>
        <p:nvSpPr>
          <p:cNvPr id="3" name="TextBox 2"/>
          <p:cNvSpPr txBox="1"/>
          <p:nvPr/>
        </p:nvSpPr>
        <p:spPr>
          <a:xfrm>
            <a:off x="457200" y="1828800"/>
            <a:ext cx="7974106" cy="1694329"/>
          </a:xfrm>
          <a:prstGeom prst="rect">
            <a:avLst/>
          </a:prstGeom>
          <a:noFill/>
        </p:spPr>
        <p:txBody>
          <a:bodyPr wrap="none">
            <a:normAutofit/>
          </a:bodyPr>
          <a:lstStyle/>
          <a:p>
            <a:r>
              <a:rPr>
                <a:solidFill>
                  <a:srgbClr val="FFFFFF"/>
                </a:solidFill>
              </a:rPr>
              <a:t>• Attestation Challenges:</a:t>
            </a:r>
          </a:p>
          <a:p>
            <a:pPr lvl="1"/>
            <a:r>
              <a:rPr>
                <a:solidFill>
                  <a:srgbClr val="FFFFFF"/>
                </a:solidFill>
              </a:rPr>
              <a:t>• Reliance on third-party attestation services (</a:t>
            </a:r>
            <a:r>
              <a:rPr lang="da-DK" err="1">
                <a:solidFill>
                  <a:srgbClr val="FFFFFF"/>
                </a:solidFill>
              </a:rPr>
              <a:t>Yubico</a:t>
            </a:r>
            <a:r>
              <a:rPr lang="da-DK">
                <a:solidFill>
                  <a:srgbClr val="FFFFFF"/>
                </a:solidFill>
              </a:rPr>
              <a:t>/</a:t>
            </a:r>
            <a:r>
              <a:rPr>
                <a:solidFill>
                  <a:srgbClr val="FFFFFF"/>
                </a:solidFill>
              </a:rPr>
              <a:t>Apple/Google)</a:t>
            </a:r>
          </a:p>
          <a:p>
            <a:pPr lvl="1"/>
            <a:r>
              <a:rPr>
                <a:solidFill>
                  <a:srgbClr val="FFFFFF"/>
                </a:solidFill>
              </a:rPr>
              <a:t>• Service outages can block passkey registration</a:t>
            </a:r>
          </a:p>
          <a:p>
            <a:pPr lvl="1"/>
            <a:r>
              <a:rPr>
                <a:solidFill>
                  <a:srgbClr val="FFFFFF"/>
                </a:solidFill>
              </a:rPr>
              <a:t>• Cross-device registration limitations with attestation</a:t>
            </a:r>
          </a:p>
          <a:p>
            <a:pPr lvl="1"/>
            <a:r>
              <a:rPr>
                <a:solidFill>
                  <a:srgbClr val="FFFFFF"/>
                </a:solidFill>
              </a:rPr>
              <a:t>• Balancing security requirements with user experience</a:t>
            </a:r>
          </a:p>
        </p:txBody>
      </p:sp>
      <p:sp>
        <p:nvSpPr>
          <p:cNvPr id="4" name="Rounded Rectangle 40">
            <a:extLst>
              <a:ext uri="{FF2B5EF4-FFF2-40B4-BE49-F238E27FC236}">
                <a16:creationId xmlns:a16="http://schemas.microsoft.com/office/drawing/2014/main" id="{E334CACC-E009-A884-F95A-2E5613456B2F}"/>
              </a:ext>
            </a:extLst>
          </p:cNvPr>
          <p:cNvSpPr/>
          <p:nvPr/>
        </p:nvSpPr>
        <p:spPr>
          <a:xfrm>
            <a:off x="6804166" y="1001102"/>
            <a:ext cx="688834" cy="757725"/>
          </a:xfrm>
          <a:custGeom>
            <a:avLst/>
            <a:gdLst/>
            <a:ahLst/>
            <a:cxnLst/>
            <a:rect l="0" t="0" r="0" b="0"/>
            <a:pathLst>
              <a:path w="295927" h="325523">
                <a:moveTo>
                  <a:pt x="147963" y="70898"/>
                </a:moveTo>
                <a:cubicBezTo>
                  <a:pt x="109050" y="70898"/>
                  <a:pt x="77504" y="102444"/>
                  <a:pt x="77504" y="141357"/>
                </a:cubicBezTo>
                <a:cubicBezTo>
                  <a:pt x="77504" y="180270"/>
                  <a:pt x="109050" y="211816"/>
                  <a:pt x="147963" y="211816"/>
                </a:cubicBezTo>
                <a:cubicBezTo>
                  <a:pt x="186877" y="211816"/>
                  <a:pt x="218422" y="180270"/>
                  <a:pt x="218422" y="141357"/>
                </a:cubicBezTo>
                <a:moveTo>
                  <a:pt x="218422" y="70898"/>
                </a:moveTo>
                <a:lnTo>
                  <a:pt x="152247" y="150305"/>
                </a:lnTo>
                <a:cubicBezTo>
                  <a:pt x="149846" y="153186"/>
                  <a:pt x="145609" y="153682"/>
                  <a:pt x="142608" y="151433"/>
                </a:cubicBezTo>
                <a:lnTo>
                  <a:pt x="119780" y="134311"/>
                </a:lnTo>
                <a:moveTo>
                  <a:pt x="13161" y="26777"/>
                </a:moveTo>
                <a:cubicBezTo>
                  <a:pt x="55848" y="8960"/>
                  <a:pt x="101709" y="0"/>
                  <a:pt x="147963" y="439"/>
                </a:cubicBezTo>
                <a:cubicBezTo>
                  <a:pt x="194217" y="0"/>
                  <a:pt x="240078" y="8960"/>
                  <a:pt x="282765" y="26777"/>
                </a:cubicBezTo>
                <a:cubicBezTo>
                  <a:pt x="290721" y="30154"/>
                  <a:pt x="295898" y="37947"/>
                  <a:pt x="295927" y="46590"/>
                </a:cubicBezTo>
                <a:lnTo>
                  <a:pt x="295927" y="154209"/>
                </a:lnTo>
                <a:cubicBezTo>
                  <a:pt x="295079" y="227051"/>
                  <a:pt x="248814" y="291605"/>
                  <a:pt x="180107" y="315813"/>
                </a:cubicBezTo>
                <a:lnTo>
                  <a:pt x="164310" y="321647"/>
                </a:lnTo>
                <a:cubicBezTo>
                  <a:pt x="153757" y="325523"/>
                  <a:pt x="142170" y="325523"/>
                  <a:pt x="131617" y="321647"/>
                </a:cubicBezTo>
                <a:lnTo>
                  <a:pt x="115820" y="315813"/>
                </a:lnTo>
                <a:cubicBezTo>
                  <a:pt x="47113" y="291605"/>
                  <a:pt x="848" y="227051"/>
                  <a:pt x="0" y="154209"/>
                </a:cubicBezTo>
                <a:lnTo>
                  <a:pt x="0" y="46590"/>
                </a:lnTo>
                <a:cubicBezTo>
                  <a:pt x="28" y="37947"/>
                  <a:pt x="5206" y="30154"/>
                  <a:pt x="13161" y="26777"/>
                </a:cubicBezTo>
                <a:close/>
              </a:path>
            </a:pathLst>
          </a:custGeom>
          <a:noFill/>
          <a:ln w="31750">
            <a:solidFill>
              <a:srgbClr val="FFFFFF"/>
            </a:solidFill>
          </a:ln>
        </p:spPr>
        <p:txBody>
          <a:bodyPr rtlCol="0" anchor="ctr"/>
          <a:lstStyle/>
          <a:p>
            <a:pPr algn="ctr"/>
            <a:endParaRPr>
              <a:solidFill>
                <a:schemeClr val="accent2"/>
              </a:solidFill>
              <a:highlight>
                <a:srgbClr val="FFFF00"/>
              </a:highligh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Conditional Access Conflicts</a:t>
            </a:r>
          </a:p>
        </p:txBody>
      </p:sp>
      <p:sp>
        <p:nvSpPr>
          <p:cNvPr id="3" name="TextBox 2"/>
          <p:cNvSpPr txBox="1"/>
          <p:nvPr/>
        </p:nvSpPr>
        <p:spPr>
          <a:xfrm>
            <a:off x="457200" y="1828800"/>
            <a:ext cx="8572500" cy="2667000"/>
          </a:xfrm>
          <a:prstGeom prst="rect">
            <a:avLst/>
          </a:prstGeom>
          <a:noFill/>
        </p:spPr>
        <p:txBody>
          <a:bodyPr wrap="none">
            <a:normAutofit/>
          </a:bodyPr>
          <a:lstStyle/>
          <a:p>
            <a:r>
              <a:rPr>
                <a:solidFill>
                  <a:srgbClr val="FFFFFF"/>
                </a:solidFill>
              </a:rPr>
              <a:t>• Common Conflicts:</a:t>
            </a:r>
          </a:p>
          <a:p>
            <a:pPr lvl="1"/>
            <a:r>
              <a:rPr>
                <a:solidFill>
                  <a:srgbClr val="FFFFFF"/>
                </a:solidFill>
              </a:rPr>
              <a:t>• Device compliance barriers for unmanaged devices</a:t>
            </a:r>
          </a:p>
          <a:p>
            <a:pPr lvl="1"/>
            <a:r>
              <a:rPr>
                <a:solidFill>
                  <a:srgbClr val="FFFFFF"/>
                </a:solidFill>
              </a:rPr>
              <a:t>• Enrollment requirements for mobile devices</a:t>
            </a:r>
          </a:p>
          <a:p>
            <a:pPr lvl="1"/>
            <a:r>
              <a:rPr>
                <a:solidFill>
                  <a:srgbClr val="FFFFFF"/>
                </a:solidFill>
              </a:rPr>
              <a:t>• Authentication Strength policy conflicts</a:t>
            </a:r>
          </a:p>
          <a:p>
            <a:pPr lvl="1"/>
            <a:r>
              <a:rPr>
                <a:solidFill>
                  <a:srgbClr val="FFFFFF"/>
                </a:solidFill>
              </a:rPr>
              <a:t>• Break-glass account complications</a:t>
            </a:r>
            <a:endParaRPr lang="da-DK">
              <a:solidFill>
                <a:srgbClr val="FFFFFF"/>
              </a:solidFill>
            </a:endParaRPr>
          </a:p>
          <a:p>
            <a:pPr lvl="1"/>
            <a:r>
              <a:rPr lang="en-GB">
                <a:solidFill>
                  <a:srgbClr val="FFFFFF"/>
                </a:solidFill>
              </a:rPr>
              <a:t>• Risk-based CA remediations still not “</a:t>
            </a:r>
            <a:r>
              <a:rPr lang="en-GB" err="1">
                <a:solidFill>
                  <a:srgbClr val="FFFFFF"/>
                </a:solidFill>
              </a:rPr>
              <a:t>passwordless</a:t>
            </a:r>
            <a:r>
              <a:rPr lang="en-GB">
                <a:solidFill>
                  <a:srgbClr val="FFFFFF"/>
                </a:solidFill>
              </a:rPr>
              <a:t>” compatible.</a:t>
            </a:r>
            <a:endParaRPr lang="da-DK">
              <a:solidFill>
                <a:srgbClr val="FFFFFF"/>
              </a:solidFill>
            </a:endParaRPr>
          </a:p>
        </p:txBody>
      </p:sp>
      <p:sp>
        <p:nvSpPr>
          <p:cNvPr id="4" name="Rounded Rectangle 43">
            <a:extLst>
              <a:ext uri="{FF2B5EF4-FFF2-40B4-BE49-F238E27FC236}">
                <a16:creationId xmlns:a16="http://schemas.microsoft.com/office/drawing/2014/main" id="{B75F795B-BE46-4192-B67B-E72CC7B44C30}"/>
              </a:ext>
            </a:extLst>
          </p:cNvPr>
          <p:cNvSpPr/>
          <p:nvPr/>
        </p:nvSpPr>
        <p:spPr>
          <a:xfrm>
            <a:off x="6934200" y="457199"/>
            <a:ext cx="1016001" cy="1016001"/>
          </a:xfrm>
          <a:custGeom>
            <a:avLst/>
            <a:gdLst/>
            <a:ahLst/>
            <a:cxnLst/>
            <a:rect l="0" t="0" r="0" b="0"/>
            <a:pathLst>
              <a:path w="331156" h="331156">
                <a:moveTo>
                  <a:pt x="260697" y="190239"/>
                </a:moveTo>
                <a:cubicBezTo>
                  <a:pt x="299611" y="190239"/>
                  <a:pt x="331156" y="221784"/>
                  <a:pt x="331156" y="260697"/>
                </a:cubicBezTo>
                <a:cubicBezTo>
                  <a:pt x="331156" y="299611"/>
                  <a:pt x="299611" y="331156"/>
                  <a:pt x="260697" y="331156"/>
                </a:cubicBezTo>
                <a:cubicBezTo>
                  <a:pt x="221784" y="331156"/>
                  <a:pt x="190239" y="299611"/>
                  <a:pt x="190239" y="260697"/>
                </a:cubicBezTo>
                <a:cubicBezTo>
                  <a:pt x="190239" y="221784"/>
                  <a:pt x="221784" y="190239"/>
                  <a:pt x="260697" y="190239"/>
                </a:cubicBezTo>
                <a:close/>
                <a:moveTo>
                  <a:pt x="0" y="0"/>
                </a:moveTo>
                <a:moveTo>
                  <a:pt x="210869" y="310526"/>
                </a:moveTo>
                <a:lnTo>
                  <a:pt x="310512" y="210883"/>
                </a:lnTo>
                <a:moveTo>
                  <a:pt x="7045" y="190239"/>
                </a:moveTo>
                <a:cubicBezTo>
                  <a:pt x="7182" y="177157"/>
                  <a:pt x="9888" y="164230"/>
                  <a:pt x="15007" y="152191"/>
                </a:cubicBezTo>
                <a:cubicBezTo>
                  <a:pt x="20644" y="140917"/>
                  <a:pt x="44079" y="133167"/>
                  <a:pt x="73530" y="122260"/>
                </a:cubicBezTo>
                <a:cubicBezTo>
                  <a:pt x="81492" y="119315"/>
                  <a:pt x="80182" y="98529"/>
                  <a:pt x="76659" y="94640"/>
                </a:cubicBezTo>
                <a:cubicBezTo>
                  <a:pt x="65305" y="82337"/>
                  <a:pt x="59742" y="65772"/>
                  <a:pt x="61369" y="49109"/>
                </a:cubicBezTo>
                <a:cubicBezTo>
                  <a:pt x="60349" y="38500"/>
                  <a:pt x="63784" y="27944"/>
                  <a:pt x="70853" y="19967"/>
                </a:cubicBezTo>
                <a:cubicBezTo>
                  <a:pt x="77921" y="11990"/>
                  <a:pt x="87987" y="7309"/>
                  <a:pt x="98642" y="7045"/>
                </a:cubicBezTo>
                <a:cubicBezTo>
                  <a:pt x="109297" y="7309"/>
                  <a:pt x="119363" y="11990"/>
                  <a:pt x="126431" y="19967"/>
                </a:cubicBezTo>
                <a:cubicBezTo>
                  <a:pt x="133500" y="27944"/>
                  <a:pt x="136935" y="38500"/>
                  <a:pt x="135915" y="49109"/>
                </a:cubicBezTo>
                <a:cubicBezTo>
                  <a:pt x="137546" y="65777"/>
                  <a:pt x="131983" y="82347"/>
                  <a:pt x="120625" y="94654"/>
                </a:cubicBezTo>
                <a:cubicBezTo>
                  <a:pt x="117102" y="98543"/>
                  <a:pt x="115792" y="119329"/>
                  <a:pt x="123754" y="122274"/>
                </a:cubicBezTo>
                <a:cubicBezTo>
                  <a:pt x="153205" y="133181"/>
                  <a:pt x="176654" y="140974"/>
                  <a:pt x="182277" y="152205"/>
                </a:cubicBezTo>
                <a:cubicBezTo>
                  <a:pt x="187396" y="164244"/>
                  <a:pt x="190102" y="177171"/>
                  <a:pt x="190239" y="190253"/>
                </a:cubicBezTo>
                <a:close/>
                <a:moveTo>
                  <a:pt x="153769" y="10385"/>
                </a:moveTo>
                <a:cubicBezTo>
                  <a:pt x="158575" y="8166"/>
                  <a:pt x="163808" y="7026"/>
                  <a:pt x="169101" y="7045"/>
                </a:cubicBezTo>
                <a:cubicBezTo>
                  <a:pt x="179756" y="7309"/>
                  <a:pt x="189822" y="11990"/>
                  <a:pt x="196890" y="19967"/>
                </a:cubicBezTo>
                <a:cubicBezTo>
                  <a:pt x="203959" y="27944"/>
                  <a:pt x="207394" y="38500"/>
                  <a:pt x="206374" y="49109"/>
                </a:cubicBezTo>
                <a:cubicBezTo>
                  <a:pt x="208005" y="65777"/>
                  <a:pt x="202442" y="82347"/>
                  <a:pt x="191084" y="94654"/>
                </a:cubicBezTo>
                <a:cubicBezTo>
                  <a:pt x="187561" y="98543"/>
                  <a:pt x="186251" y="119329"/>
                  <a:pt x="194212" y="122274"/>
                </a:cubicBezTo>
                <a:cubicBezTo>
                  <a:pt x="223664" y="133181"/>
                  <a:pt x="247113" y="140974"/>
                  <a:pt x="252736" y="152205"/>
                </a:cubicBezTo>
                <a:cubicBezTo>
                  <a:pt x="253172" y="153079"/>
                  <a:pt x="253581" y="153966"/>
                  <a:pt x="253976" y="154868"/>
                </a:cubicBezTo>
              </a:path>
            </a:pathLst>
          </a:custGeom>
          <a:noFill/>
          <a:ln w="31750">
            <a:solidFill>
              <a:srgbClr val="FFFFFF"/>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Platform and Device Limitations</a:t>
            </a:r>
          </a:p>
        </p:txBody>
      </p:sp>
      <p:sp>
        <p:nvSpPr>
          <p:cNvPr id="3" name="TextBox 2"/>
          <p:cNvSpPr txBox="1"/>
          <p:nvPr/>
        </p:nvSpPr>
        <p:spPr>
          <a:xfrm>
            <a:off x="457200" y="1243584"/>
            <a:ext cx="7388352" cy="3785616"/>
          </a:xfrm>
          <a:prstGeom prst="rect">
            <a:avLst/>
          </a:prstGeom>
          <a:noFill/>
        </p:spPr>
        <p:txBody>
          <a:bodyPr wrap="none">
            <a:normAutofit/>
          </a:bodyPr>
          <a:lstStyle/>
          <a:p>
            <a:r>
              <a:rPr>
                <a:solidFill>
                  <a:srgbClr val="FFFFFF"/>
                </a:solidFill>
              </a:rPr>
              <a:t>• Android-Specific Issues:</a:t>
            </a:r>
          </a:p>
          <a:p>
            <a:pPr lvl="1"/>
            <a:r>
              <a:rPr>
                <a:solidFill>
                  <a:srgbClr val="FFFFFF"/>
                </a:solidFill>
              </a:rPr>
              <a:t>• Ecosystem diversity creates inconsistent implementation</a:t>
            </a:r>
          </a:p>
          <a:p>
            <a:pPr lvl="1"/>
            <a:r>
              <a:rPr>
                <a:solidFill>
                  <a:srgbClr val="FFFFFF"/>
                </a:solidFill>
              </a:rPr>
              <a:t>• Work profile complications require multiple registrations</a:t>
            </a:r>
          </a:p>
          <a:p>
            <a:pPr lvl="1"/>
            <a:r>
              <a:rPr>
                <a:solidFill>
                  <a:srgbClr val="FFFFFF"/>
                </a:solidFill>
              </a:rPr>
              <a:t>• Provider settings confusion for Authenticator App autofill</a:t>
            </a:r>
          </a:p>
          <a:p>
            <a:r>
              <a:rPr>
                <a:solidFill>
                  <a:srgbClr val="FFFFFF"/>
                </a:solidFill>
              </a:rPr>
              <a:t>• iOS Limitations:</a:t>
            </a:r>
          </a:p>
          <a:p>
            <a:pPr lvl="1"/>
            <a:r>
              <a:rPr>
                <a:solidFill>
                  <a:srgbClr val="FFFFFF"/>
                </a:solidFill>
              </a:rPr>
              <a:t>• Requires iOS 17 or later</a:t>
            </a:r>
          </a:p>
          <a:p>
            <a:r>
              <a:rPr lang="da-DK">
                <a:solidFill>
                  <a:srgbClr val="FFFFFF"/>
                </a:solidFill>
              </a:rPr>
              <a:t>	</a:t>
            </a:r>
            <a:r>
              <a:rPr>
                <a:solidFill>
                  <a:srgbClr val="FFFFFF"/>
                </a:solidFill>
              </a:rPr>
              <a:t>• Multiple passkeys in Safari can cause sign-in problems</a:t>
            </a:r>
          </a:p>
          <a:p>
            <a:r>
              <a:rPr>
                <a:solidFill>
                  <a:srgbClr val="FFFFFF"/>
                </a:solidFill>
              </a:rPr>
              <a:t>• Cross-Platform Challenges:</a:t>
            </a:r>
          </a:p>
          <a:p>
            <a:pPr lvl="1"/>
            <a:r>
              <a:rPr>
                <a:solidFill>
                  <a:srgbClr val="FFFFFF"/>
                </a:solidFill>
              </a:rPr>
              <a:t>• Inconsistent experience across platforms</a:t>
            </a:r>
          </a:p>
          <a:p>
            <a:pPr lvl="1"/>
            <a:r>
              <a:rPr>
                <a:solidFill>
                  <a:srgbClr val="FFFFFF"/>
                </a:solidFill>
              </a:rPr>
              <a:t>• QR code scanning issues</a:t>
            </a:r>
          </a:p>
          <a:p>
            <a:pPr lvl="1"/>
            <a:r>
              <a:rPr>
                <a:solidFill>
                  <a:srgbClr val="FFFFFF"/>
                </a:solidFill>
              </a:rPr>
              <a:t>• Bluetooth requirements for cross-device authentication</a:t>
            </a:r>
            <a:endParaRPr lang="da-DK">
              <a:solidFill>
                <a:srgbClr val="FFFFFF"/>
              </a:solidFill>
            </a:endParaRPr>
          </a:p>
          <a:p>
            <a:pPr lvl="1"/>
            <a:r>
              <a:rPr lang="en-GB">
                <a:solidFill>
                  <a:srgbClr val="FFFFFF"/>
                </a:solidFill>
              </a:rPr>
              <a:t>• VDI / Remote environments</a:t>
            </a:r>
            <a:endParaRPr lang="da-DK">
              <a:solidFill>
                <a:srgbClr val="FFFFFF"/>
              </a:solidFill>
            </a:endParaRPr>
          </a:p>
          <a:p>
            <a:pPr lvl="1"/>
            <a:endParaRPr>
              <a:solidFill>
                <a:srgbClr val="FFFFFF"/>
              </a:solidFill>
            </a:endParaRPr>
          </a:p>
        </p:txBody>
      </p:sp>
      <p:sp>
        <p:nvSpPr>
          <p:cNvPr id="4" name="Rounded Rectangle 46">
            <a:extLst>
              <a:ext uri="{FF2B5EF4-FFF2-40B4-BE49-F238E27FC236}">
                <a16:creationId xmlns:a16="http://schemas.microsoft.com/office/drawing/2014/main" id="{1E764260-9346-080D-A554-E457FFD48AD7}"/>
              </a:ext>
            </a:extLst>
          </p:cNvPr>
          <p:cNvSpPr/>
          <p:nvPr/>
        </p:nvSpPr>
        <p:spPr>
          <a:xfrm>
            <a:off x="6968681" y="1143000"/>
            <a:ext cx="876871" cy="916554"/>
          </a:xfrm>
          <a:custGeom>
            <a:avLst/>
            <a:gdLst/>
            <a:ahLst/>
            <a:cxnLst/>
            <a:rect l="0" t="0" r="0" b="0"/>
            <a:pathLst>
              <a:path w="311391" h="325483">
                <a:moveTo>
                  <a:pt x="91596" y="292108"/>
                </a:moveTo>
                <a:cubicBezTo>
                  <a:pt x="89650" y="292108"/>
                  <a:pt x="88073" y="293685"/>
                  <a:pt x="88073" y="295631"/>
                </a:cubicBezTo>
                <a:lnTo>
                  <a:pt x="88073" y="295631"/>
                </a:lnTo>
                <a:cubicBezTo>
                  <a:pt x="88073" y="297577"/>
                  <a:pt x="89650" y="299154"/>
                  <a:pt x="91596" y="299154"/>
                </a:cubicBezTo>
                <a:lnTo>
                  <a:pt x="91596" y="299154"/>
                </a:lnTo>
                <a:cubicBezTo>
                  <a:pt x="93542" y="299154"/>
                  <a:pt x="95119" y="297577"/>
                  <a:pt x="95119" y="295631"/>
                </a:cubicBezTo>
                <a:lnTo>
                  <a:pt x="95119" y="295631"/>
                </a:lnTo>
                <a:cubicBezTo>
                  <a:pt x="95119" y="293685"/>
                  <a:pt x="93542" y="292108"/>
                  <a:pt x="91596" y="292108"/>
                </a:cubicBezTo>
                <a:lnTo>
                  <a:pt x="91596" y="292108"/>
                </a:lnTo>
                <a:moveTo>
                  <a:pt x="140917" y="323815"/>
                </a:moveTo>
                <a:lnTo>
                  <a:pt x="28183" y="323815"/>
                </a:lnTo>
                <a:cubicBezTo>
                  <a:pt x="12618" y="323815"/>
                  <a:pt x="0" y="311196"/>
                  <a:pt x="0" y="295631"/>
                </a:cubicBezTo>
                <a:lnTo>
                  <a:pt x="0" y="28183"/>
                </a:lnTo>
                <a:cubicBezTo>
                  <a:pt x="0" y="12618"/>
                  <a:pt x="12618" y="0"/>
                  <a:pt x="28183" y="0"/>
                </a:cubicBezTo>
                <a:lnTo>
                  <a:pt x="155009" y="0"/>
                </a:lnTo>
                <a:cubicBezTo>
                  <a:pt x="170574" y="0"/>
                  <a:pt x="183193" y="12618"/>
                  <a:pt x="183193" y="28183"/>
                </a:cubicBezTo>
                <a:lnTo>
                  <a:pt x="183193" y="112438"/>
                </a:lnTo>
                <a:moveTo>
                  <a:pt x="0" y="267447"/>
                </a:moveTo>
                <a:lnTo>
                  <a:pt x="98642" y="267447"/>
                </a:lnTo>
                <a:moveTo>
                  <a:pt x="0" y="56071"/>
                </a:moveTo>
                <a:lnTo>
                  <a:pt x="183193" y="56071"/>
                </a:lnTo>
                <a:moveTo>
                  <a:pt x="70458" y="27887"/>
                </a:moveTo>
                <a:lnTo>
                  <a:pt x="112734" y="27887"/>
                </a:lnTo>
                <a:moveTo>
                  <a:pt x="235811" y="286429"/>
                </a:moveTo>
                <a:cubicBezTo>
                  <a:pt x="238030" y="287295"/>
                  <a:pt x="239660" y="289223"/>
                  <a:pt x="240146" y="291554"/>
                </a:cubicBezTo>
                <a:cubicBezTo>
                  <a:pt x="240632" y="293885"/>
                  <a:pt x="239908" y="296304"/>
                  <a:pt x="238221" y="297984"/>
                </a:cubicBezTo>
                <a:lnTo>
                  <a:pt x="216210" y="319982"/>
                </a:lnTo>
                <a:cubicBezTo>
                  <a:pt x="210707" y="325483"/>
                  <a:pt x="201787" y="325483"/>
                  <a:pt x="196284" y="319982"/>
                </a:cubicBezTo>
                <a:lnTo>
                  <a:pt x="116567" y="240264"/>
                </a:lnTo>
                <a:cubicBezTo>
                  <a:pt x="111066" y="234762"/>
                  <a:pt x="111066" y="225841"/>
                  <a:pt x="116567" y="220339"/>
                </a:cubicBezTo>
                <a:lnTo>
                  <a:pt x="137099" y="200032"/>
                </a:lnTo>
                <a:cubicBezTo>
                  <a:pt x="138593" y="198528"/>
                  <a:pt x="140686" y="197777"/>
                  <a:pt x="142796" y="197987"/>
                </a:cubicBezTo>
                <a:cubicBezTo>
                  <a:pt x="144906" y="198198"/>
                  <a:pt x="146809" y="199347"/>
                  <a:pt x="147977" y="201117"/>
                </a:cubicBezTo>
                <a:cubicBezTo>
                  <a:pt x="149017" y="202697"/>
                  <a:pt x="150216" y="204166"/>
                  <a:pt x="151557" y="205500"/>
                </a:cubicBezTo>
                <a:cubicBezTo>
                  <a:pt x="162615" y="216181"/>
                  <a:pt x="180194" y="216028"/>
                  <a:pt x="191065" y="205157"/>
                </a:cubicBezTo>
                <a:cubicBezTo>
                  <a:pt x="201936" y="194285"/>
                  <a:pt x="202089" y="176707"/>
                  <a:pt x="191408" y="165648"/>
                </a:cubicBezTo>
                <a:cubicBezTo>
                  <a:pt x="190074" y="164308"/>
                  <a:pt x="188606" y="163108"/>
                  <a:pt x="187026" y="162069"/>
                </a:cubicBezTo>
                <a:cubicBezTo>
                  <a:pt x="185256" y="160901"/>
                  <a:pt x="184106" y="158998"/>
                  <a:pt x="183896" y="156888"/>
                </a:cubicBezTo>
                <a:cubicBezTo>
                  <a:pt x="183685" y="154778"/>
                  <a:pt x="184436" y="152685"/>
                  <a:pt x="185941" y="151190"/>
                </a:cubicBezTo>
                <a:lnTo>
                  <a:pt x="206360" y="130771"/>
                </a:lnTo>
                <a:cubicBezTo>
                  <a:pt x="211862" y="125270"/>
                  <a:pt x="220783" y="125270"/>
                  <a:pt x="226285" y="130771"/>
                </a:cubicBezTo>
                <a:lnTo>
                  <a:pt x="248832" y="153318"/>
                </a:lnTo>
                <a:cubicBezTo>
                  <a:pt x="252368" y="140103"/>
                  <a:pt x="264883" y="131336"/>
                  <a:pt x="278511" y="132526"/>
                </a:cubicBezTo>
                <a:cubicBezTo>
                  <a:pt x="292139" y="133717"/>
                  <a:pt x="302944" y="144522"/>
                  <a:pt x="304135" y="158150"/>
                </a:cubicBezTo>
                <a:cubicBezTo>
                  <a:pt x="305325" y="171778"/>
                  <a:pt x="296558" y="184293"/>
                  <a:pt x="283343" y="187829"/>
                </a:cubicBezTo>
                <a:lnTo>
                  <a:pt x="305890" y="210376"/>
                </a:lnTo>
                <a:cubicBezTo>
                  <a:pt x="311391" y="215878"/>
                  <a:pt x="311391" y="224799"/>
                  <a:pt x="305890" y="230301"/>
                </a:cubicBezTo>
                <a:lnTo>
                  <a:pt x="283893" y="252313"/>
                </a:lnTo>
                <a:cubicBezTo>
                  <a:pt x="282212" y="253993"/>
                  <a:pt x="279797" y="254713"/>
                  <a:pt x="277471" y="254227"/>
                </a:cubicBezTo>
                <a:cubicBezTo>
                  <a:pt x="275144" y="253742"/>
                  <a:pt x="273219" y="252116"/>
                  <a:pt x="272351" y="249903"/>
                </a:cubicBezTo>
                <a:cubicBezTo>
                  <a:pt x="268155" y="239244"/>
                  <a:pt x="257925" y="232185"/>
                  <a:pt x="246471" y="232045"/>
                </a:cubicBezTo>
                <a:cubicBezTo>
                  <a:pt x="235016" y="231905"/>
                  <a:pt x="224616" y="238712"/>
                  <a:pt x="220162" y="249266"/>
                </a:cubicBezTo>
                <a:cubicBezTo>
                  <a:pt x="215707" y="259819"/>
                  <a:pt x="218083" y="272020"/>
                  <a:pt x="226173" y="280130"/>
                </a:cubicBezTo>
                <a:cubicBezTo>
                  <a:pt x="228914" y="282875"/>
                  <a:pt x="232196" y="285020"/>
                  <a:pt x="235811" y="286429"/>
                </a:cubicBezTo>
                <a:close/>
              </a:path>
            </a:pathLst>
          </a:custGeom>
          <a:noFill/>
          <a:ln w="31750">
            <a:solidFill>
              <a:srgbClr val="FFFFFF"/>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57200" y="457200"/>
            <a:ext cx="5630580" cy="1200329"/>
          </a:xfrm>
          <a:prstGeom prst="rect">
            <a:avLst/>
          </a:prstGeom>
          <a:noFill/>
        </p:spPr>
        <p:txBody>
          <a:bodyPr wrap="none">
            <a:spAutoFit/>
          </a:bodyPr>
          <a:lstStyle/>
          <a:p>
            <a:r>
              <a:rPr lang="da-DK" sz="3600" b="1" err="1">
                <a:solidFill>
                  <a:srgbClr val="FF0000"/>
                </a:solidFill>
              </a:rPr>
              <a:t>Also</a:t>
            </a:r>
            <a:r>
              <a:rPr lang="da-DK" sz="3600" b="1">
                <a:solidFill>
                  <a:srgbClr val="FF0000"/>
                </a:solidFill>
              </a:rPr>
              <a:t> </a:t>
            </a:r>
            <a:r>
              <a:rPr lang="da-DK" sz="3600" b="1" err="1">
                <a:solidFill>
                  <a:srgbClr val="FF0000"/>
                </a:solidFill>
              </a:rPr>
              <a:t>very</a:t>
            </a:r>
            <a:r>
              <a:rPr lang="da-DK" sz="3600" b="1">
                <a:solidFill>
                  <a:srgbClr val="FF0000"/>
                </a:solidFill>
              </a:rPr>
              <a:t> ”</a:t>
            </a:r>
            <a:r>
              <a:rPr lang="da-DK" sz="3600" b="1" err="1">
                <a:solidFill>
                  <a:srgbClr val="FF0000"/>
                </a:solidFill>
              </a:rPr>
              <a:t>Meh</a:t>
            </a:r>
            <a:r>
              <a:rPr lang="da-DK" sz="3600" b="1">
                <a:solidFill>
                  <a:srgbClr val="FF0000"/>
                </a:solidFill>
              </a:rPr>
              <a:t>”</a:t>
            </a:r>
            <a:br>
              <a:rPr lang="da-DK" sz="3600" b="1">
                <a:solidFill>
                  <a:srgbClr val="FF0000"/>
                </a:solidFill>
              </a:rPr>
            </a:br>
            <a:r>
              <a:rPr sz="3600" b="1">
                <a:solidFill>
                  <a:srgbClr val="FF0000"/>
                </a:solidFill>
              </a:rPr>
              <a:t>Password Vulnerabilities</a:t>
            </a:r>
          </a:p>
        </p:txBody>
      </p:sp>
      <p:sp>
        <p:nvSpPr>
          <p:cNvPr id="3" name="TextBox 2"/>
          <p:cNvSpPr txBox="1"/>
          <p:nvPr/>
        </p:nvSpPr>
        <p:spPr>
          <a:xfrm>
            <a:off x="457200" y="1828800"/>
            <a:ext cx="7043738" cy="2097741"/>
          </a:xfrm>
          <a:prstGeom prst="rect">
            <a:avLst/>
          </a:prstGeom>
          <a:noFill/>
        </p:spPr>
        <p:txBody>
          <a:bodyPr wrap="none">
            <a:normAutofit/>
          </a:bodyPr>
          <a:lstStyle/>
          <a:p>
            <a:r>
              <a:rPr>
                <a:solidFill>
                  <a:srgbClr val="FFFFFF"/>
                </a:solidFill>
              </a:rPr>
              <a:t>• Password</a:t>
            </a:r>
            <a:r>
              <a:rPr lang="da-DK">
                <a:solidFill>
                  <a:srgbClr val="FFFFFF"/>
                </a:solidFill>
              </a:rPr>
              <a:t>s </a:t>
            </a:r>
            <a:r>
              <a:rPr lang="da-DK" err="1">
                <a:solidFill>
                  <a:srgbClr val="FFFFFF"/>
                </a:solidFill>
              </a:rPr>
              <a:t>are</a:t>
            </a:r>
            <a:r>
              <a:rPr lang="da-DK">
                <a:solidFill>
                  <a:srgbClr val="FFFFFF"/>
                </a:solidFill>
              </a:rPr>
              <a:t> not </a:t>
            </a:r>
            <a:r>
              <a:rPr lang="da-DK" err="1">
                <a:solidFill>
                  <a:srgbClr val="FFFFFF"/>
                </a:solidFill>
              </a:rPr>
              <a:t>gone</a:t>
            </a:r>
            <a:r>
              <a:rPr lang="da-DK">
                <a:solidFill>
                  <a:srgbClr val="FFFFFF"/>
                </a:solidFill>
              </a:rPr>
              <a:t> </a:t>
            </a:r>
            <a:r>
              <a:rPr lang="da-DK" err="1">
                <a:solidFill>
                  <a:srgbClr val="FFFFFF"/>
                </a:solidFill>
              </a:rPr>
              <a:t>yet</a:t>
            </a:r>
            <a:r>
              <a:rPr lang="da-DK">
                <a:solidFill>
                  <a:srgbClr val="FFFFFF"/>
                </a:solidFill>
              </a:rPr>
              <a:t>! – </a:t>
            </a:r>
            <a:r>
              <a:rPr lang="da-DK" err="1">
                <a:solidFill>
                  <a:srgbClr val="FFFFFF"/>
                </a:solidFill>
              </a:rPr>
              <a:t>you</a:t>
            </a:r>
            <a:r>
              <a:rPr lang="da-DK">
                <a:solidFill>
                  <a:srgbClr val="FFFFFF"/>
                </a:solidFill>
              </a:rPr>
              <a:t> must </a:t>
            </a:r>
            <a:r>
              <a:rPr lang="da-DK" err="1">
                <a:solidFill>
                  <a:srgbClr val="FFFFFF"/>
                </a:solidFill>
              </a:rPr>
              <a:t>remember</a:t>
            </a:r>
            <a:r>
              <a:rPr lang="da-DK">
                <a:solidFill>
                  <a:srgbClr val="FFFFFF"/>
                </a:solidFill>
              </a:rPr>
              <a:t> still:</a:t>
            </a:r>
            <a:endParaRPr>
              <a:solidFill>
                <a:srgbClr val="FFFFFF"/>
              </a:solidFill>
            </a:endParaRPr>
          </a:p>
          <a:p>
            <a:pPr lvl="1"/>
            <a:r>
              <a:rPr>
                <a:solidFill>
                  <a:srgbClr val="FFFFFF"/>
                </a:solidFill>
              </a:rPr>
              <a:t>• Why traditional credentials are vulnerable</a:t>
            </a:r>
          </a:p>
          <a:p>
            <a:pPr lvl="1"/>
            <a:r>
              <a:rPr>
                <a:solidFill>
                  <a:srgbClr val="FFFFFF"/>
                </a:solidFill>
              </a:rPr>
              <a:t>• How they can be copied, remembered, and used in attacks</a:t>
            </a:r>
          </a:p>
          <a:p>
            <a:pPr lvl="1"/>
            <a:r>
              <a:rPr>
                <a:solidFill>
                  <a:srgbClr val="FFFFFF"/>
                </a:solidFill>
              </a:rPr>
              <a:t>• Why MFA phone is not safe from resourceful hackers</a:t>
            </a:r>
            <a:endParaRPr lang="da-DK">
              <a:solidFill>
                <a:srgbClr val="FFFFFF"/>
              </a:solidFill>
            </a:endParaRPr>
          </a:p>
          <a:p>
            <a:pPr lvl="1"/>
            <a:br>
              <a:rPr lang="en-DK">
                <a:solidFill>
                  <a:srgbClr val="FFFFFF"/>
                </a:solidFill>
              </a:rPr>
            </a:br>
            <a:r>
              <a:rPr lang="en-DK">
                <a:solidFill>
                  <a:srgbClr val="FFFFFF"/>
                </a:solidFill>
              </a:rPr>
              <a:t>You probably already know these things.</a:t>
            </a:r>
            <a:br>
              <a:rPr lang="en-DK">
                <a:solidFill>
                  <a:srgbClr val="FFFFFF"/>
                </a:solidFill>
              </a:rPr>
            </a:br>
            <a:r>
              <a:rPr lang="en-DK">
                <a:solidFill>
                  <a:srgbClr val="FFFFFF"/>
                </a:solidFill>
              </a:rPr>
              <a:t>But so does hackers and weaponized AI!</a:t>
            </a:r>
            <a:endParaRPr>
              <a:solidFill>
                <a:srgbClr val="FFFFFF"/>
              </a:solidFill>
            </a:endParaRPr>
          </a:p>
        </p:txBody>
      </p:sp>
      <p:pic>
        <p:nvPicPr>
          <p:cNvPr id="4" name="Picture 3">
            <a:extLst>
              <a:ext uri="{FF2B5EF4-FFF2-40B4-BE49-F238E27FC236}">
                <a16:creationId xmlns:a16="http://schemas.microsoft.com/office/drawing/2014/main" id="{EA2FDA87-D373-AC28-A8AA-A31647211DA9}"/>
              </a:ext>
            </a:extLst>
          </p:cNvPr>
          <p:cNvPicPr>
            <a:picLocks noChangeAspect="1"/>
          </p:cNvPicPr>
          <p:nvPr/>
        </p:nvPicPr>
        <p:blipFill>
          <a:blip r:embed="rId3"/>
          <a:stretch>
            <a:fillRect/>
          </a:stretch>
        </p:blipFill>
        <p:spPr>
          <a:xfrm>
            <a:off x="6463973" y="2877670"/>
            <a:ext cx="2552700" cy="21870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User Experience Challenges</a:t>
            </a:r>
          </a:p>
        </p:txBody>
      </p:sp>
      <p:sp>
        <p:nvSpPr>
          <p:cNvPr id="3" name="TextBox 2"/>
          <p:cNvSpPr txBox="1"/>
          <p:nvPr/>
        </p:nvSpPr>
        <p:spPr>
          <a:xfrm>
            <a:off x="457200" y="1327897"/>
            <a:ext cx="8229600" cy="2487706"/>
          </a:xfrm>
          <a:prstGeom prst="rect">
            <a:avLst/>
          </a:prstGeom>
          <a:noFill/>
        </p:spPr>
        <p:txBody>
          <a:bodyPr wrap="none">
            <a:normAutofit lnSpcReduction="10000"/>
          </a:bodyPr>
          <a:lstStyle/>
          <a:p>
            <a:r>
              <a:rPr>
                <a:solidFill>
                  <a:srgbClr val="FFFFFF"/>
                </a:solidFill>
              </a:rPr>
              <a:t>• Registration Difficulties:</a:t>
            </a:r>
          </a:p>
          <a:p>
            <a:pPr lvl="1"/>
            <a:r>
              <a:rPr>
                <a:solidFill>
                  <a:srgbClr val="FFFFFF"/>
                </a:solidFill>
              </a:rPr>
              <a:t>• MFA prerequisite within five minutes</a:t>
            </a:r>
          </a:p>
          <a:p>
            <a:pPr lvl="1"/>
            <a:r>
              <a:rPr>
                <a:solidFill>
                  <a:srgbClr val="FFFFFF"/>
                </a:solidFill>
              </a:rPr>
              <a:t>• "Passkey not registered" errors</a:t>
            </a:r>
          </a:p>
          <a:p>
            <a:pPr lvl="1"/>
            <a:r>
              <a:rPr>
                <a:solidFill>
                  <a:srgbClr val="FFFFFF"/>
                </a:solidFill>
              </a:rPr>
              <a:t>• Stuck in registration screens</a:t>
            </a:r>
            <a:endParaRPr lang="da-DK">
              <a:solidFill>
                <a:srgbClr val="FFFFFF"/>
              </a:solidFill>
            </a:endParaRPr>
          </a:p>
          <a:p>
            <a:pPr lvl="1"/>
            <a:r>
              <a:rPr lang="en-GB">
                <a:solidFill>
                  <a:srgbClr val="FFFFFF"/>
                </a:solidFill>
              </a:rPr>
              <a:t>• No support for Passkey in B2B invite scenario</a:t>
            </a:r>
            <a:endParaRPr>
              <a:solidFill>
                <a:srgbClr val="FFFFFF"/>
              </a:solidFill>
            </a:endParaRPr>
          </a:p>
          <a:p>
            <a:r>
              <a:rPr>
                <a:solidFill>
                  <a:srgbClr val="FFFFFF"/>
                </a:solidFill>
              </a:rPr>
              <a:t>• Authentication Issues:</a:t>
            </a:r>
          </a:p>
          <a:p>
            <a:pPr lvl="1"/>
            <a:r>
              <a:rPr>
                <a:solidFill>
                  <a:srgbClr val="FFFFFF"/>
                </a:solidFill>
              </a:rPr>
              <a:t>• Login loops</a:t>
            </a:r>
          </a:p>
          <a:p>
            <a:pPr lvl="1"/>
            <a:r>
              <a:rPr>
                <a:solidFill>
                  <a:srgbClr val="FFFFFF"/>
                </a:solidFill>
              </a:rPr>
              <a:t>• "Connecting to Your Device" hangs</a:t>
            </a:r>
          </a:p>
          <a:p>
            <a:pPr lvl="1"/>
            <a:r>
              <a:rPr>
                <a:solidFill>
                  <a:srgbClr val="FFFFFF"/>
                </a:solidFill>
              </a:rPr>
              <a:t>• Inconsistent prompts across browsers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4673074" cy="1200329"/>
          </a:xfrm>
          <a:prstGeom prst="rect">
            <a:avLst/>
          </a:prstGeom>
          <a:noFill/>
        </p:spPr>
        <p:txBody>
          <a:bodyPr wrap="none">
            <a:spAutoFit/>
          </a:bodyPr>
          <a:lstStyle/>
          <a:p>
            <a:r>
              <a:rPr sz="3600" b="1">
                <a:solidFill>
                  <a:srgbClr val="FF0000"/>
                </a:solidFill>
              </a:rPr>
              <a:t>Integration and </a:t>
            </a:r>
            <a:endParaRPr lang="da-DK" sz="3600" b="1">
              <a:solidFill>
                <a:srgbClr val="FF0000"/>
              </a:solidFill>
            </a:endParaRPr>
          </a:p>
          <a:p>
            <a:r>
              <a:rPr sz="3600" b="1">
                <a:solidFill>
                  <a:srgbClr val="FF0000"/>
                </a:solidFill>
              </a:rPr>
              <a:t>Compatibility Issues</a:t>
            </a:r>
          </a:p>
        </p:txBody>
      </p:sp>
      <p:sp>
        <p:nvSpPr>
          <p:cNvPr id="3" name="TextBox 2"/>
          <p:cNvSpPr txBox="1"/>
          <p:nvPr/>
        </p:nvSpPr>
        <p:spPr>
          <a:xfrm>
            <a:off x="457200" y="1828800"/>
            <a:ext cx="8229600" cy="2528047"/>
          </a:xfrm>
          <a:prstGeom prst="rect">
            <a:avLst/>
          </a:prstGeom>
          <a:noFill/>
        </p:spPr>
        <p:txBody>
          <a:bodyPr wrap="none">
            <a:normAutofit/>
          </a:bodyPr>
          <a:lstStyle/>
          <a:p>
            <a:r>
              <a:rPr>
                <a:solidFill>
                  <a:srgbClr val="FFFFFF"/>
                </a:solidFill>
              </a:rPr>
              <a:t>• Application Support Limitations:</a:t>
            </a:r>
          </a:p>
          <a:p>
            <a:pPr lvl="1"/>
            <a:r>
              <a:rPr>
                <a:solidFill>
                  <a:srgbClr val="FFFFFF"/>
                </a:solidFill>
              </a:rPr>
              <a:t>• Inconsistent support across applications</a:t>
            </a:r>
          </a:p>
          <a:p>
            <a:pPr lvl="1"/>
            <a:r>
              <a:rPr>
                <a:solidFill>
                  <a:srgbClr val="FFFFFF"/>
                </a:solidFill>
              </a:rPr>
              <a:t>• Legacy application compatibility challenges</a:t>
            </a:r>
          </a:p>
          <a:p>
            <a:pPr lvl="1"/>
            <a:r>
              <a:rPr>
                <a:solidFill>
                  <a:srgbClr val="FFFFFF"/>
                </a:solidFill>
              </a:rPr>
              <a:t>• Windows update interference</a:t>
            </a:r>
          </a:p>
          <a:p>
            <a:r>
              <a:rPr>
                <a:solidFill>
                  <a:srgbClr val="FFFFFF"/>
                </a:solidFill>
              </a:rPr>
              <a:t>• Identity Management Challenges:</a:t>
            </a:r>
          </a:p>
          <a:p>
            <a:pPr lvl="1"/>
            <a:r>
              <a:rPr>
                <a:solidFill>
                  <a:srgbClr val="FFFFFF"/>
                </a:solidFill>
              </a:rPr>
              <a:t>• Entra ID still requires initial passwords</a:t>
            </a:r>
          </a:p>
          <a:p>
            <a:pPr lvl="1"/>
            <a:r>
              <a:rPr>
                <a:solidFill>
                  <a:srgbClr val="FFFFFF"/>
                </a:solidFill>
              </a:rPr>
              <a:t>• Password management post-setup complexity</a:t>
            </a:r>
          </a:p>
          <a:p>
            <a:pPr lvl="1"/>
            <a:r>
              <a:rPr>
                <a:solidFill>
                  <a:srgbClr val="FFFFFF"/>
                </a:solidFill>
              </a:rPr>
              <a:t>• System and admin account challenges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6186309" cy="1200329"/>
          </a:xfrm>
          <a:prstGeom prst="rect">
            <a:avLst/>
          </a:prstGeom>
          <a:noFill/>
        </p:spPr>
        <p:txBody>
          <a:bodyPr wrap="none">
            <a:spAutoFit/>
          </a:bodyPr>
          <a:lstStyle/>
          <a:p>
            <a:r>
              <a:rPr sz="3600" b="1">
                <a:solidFill>
                  <a:srgbClr val="FF0000"/>
                </a:solidFill>
              </a:rPr>
              <a:t>Real-World </a:t>
            </a:r>
            <a:endParaRPr lang="da-DK" sz="3600" b="1">
              <a:solidFill>
                <a:srgbClr val="FF0000"/>
              </a:solidFill>
            </a:endParaRPr>
          </a:p>
          <a:p>
            <a:r>
              <a:rPr sz="3600" b="1">
                <a:solidFill>
                  <a:srgbClr val="FF0000"/>
                </a:solidFill>
              </a:rPr>
              <a:t>Implementation Challenges</a:t>
            </a:r>
          </a:p>
        </p:txBody>
      </p:sp>
      <p:sp>
        <p:nvSpPr>
          <p:cNvPr id="3" name="TextBox 2"/>
          <p:cNvSpPr txBox="1"/>
          <p:nvPr/>
        </p:nvSpPr>
        <p:spPr>
          <a:xfrm>
            <a:off x="457200" y="1828800"/>
            <a:ext cx="8229600" cy="3098800"/>
          </a:xfrm>
          <a:prstGeom prst="rect">
            <a:avLst/>
          </a:prstGeom>
          <a:noFill/>
        </p:spPr>
        <p:txBody>
          <a:bodyPr wrap="none">
            <a:normAutofit lnSpcReduction="10000"/>
          </a:bodyPr>
          <a:lstStyle/>
          <a:p>
            <a:r>
              <a:rPr>
                <a:solidFill>
                  <a:srgbClr val="FFFFFF"/>
                </a:solidFill>
              </a:rPr>
              <a:t>• Common</a:t>
            </a:r>
            <a:r>
              <a:rPr lang="da-DK">
                <a:solidFill>
                  <a:srgbClr val="FFFFFF"/>
                </a:solidFill>
              </a:rPr>
              <a:t> </a:t>
            </a:r>
            <a:r>
              <a:rPr lang="da-DK" err="1">
                <a:solidFill>
                  <a:srgbClr val="FFFFFF"/>
                </a:solidFill>
              </a:rPr>
              <a:t>registration</a:t>
            </a:r>
            <a:r>
              <a:rPr>
                <a:solidFill>
                  <a:srgbClr val="FFFFFF"/>
                </a:solidFill>
              </a:rPr>
              <a:t> </a:t>
            </a:r>
            <a:r>
              <a:rPr lang="da-DK">
                <a:solidFill>
                  <a:srgbClr val="FFFFFF"/>
                </a:solidFill>
              </a:rPr>
              <a:t>i</a:t>
            </a:r>
            <a:r>
              <a:rPr err="1">
                <a:solidFill>
                  <a:srgbClr val="FFFFFF"/>
                </a:solidFill>
              </a:rPr>
              <a:t>ssues</a:t>
            </a:r>
            <a:r>
              <a:rPr>
                <a:solidFill>
                  <a:srgbClr val="FFFFFF"/>
                </a:solidFill>
              </a:rPr>
              <a:t> </a:t>
            </a:r>
            <a:r>
              <a:rPr lang="da-DK" err="1">
                <a:solidFill>
                  <a:srgbClr val="FFFFFF"/>
                </a:solidFill>
              </a:rPr>
              <a:t>seen</a:t>
            </a:r>
            <a:r>
              <a:rPr lang="da-DK">
                <a:solidFill>
                  <a:srgbClr val="FFFFFF"/>
                </a:solidFill>
              </a:rPr>
              <a:t>. And </a:t>
            </a:r>
            <a:r>
              <a:rPr lang="da-DK" err="1">
                <a:solidFill>
                  <a:srgbClr val="FFFFFF"/>
                </a:solidFill>
              </a:rPr>
              <a:t>some</a:t>
            </a:r>
            <a:r>
              <a:rPr lang="da-DK">
                <a:solidFill>
                  <a:srgbClr val="FFFFFF"/>
                </a:solidFill>
              </a:rPr>
              <a:t> </a:t>
            </a:r>
            <a:r>
              <a:rPr lang="da-DK" err="1">
                <a:solidFill>
                  <a:srgbClr val="FFFFFF"/>
                </a:solidFill>
              </a:rPr>
              <a:t>suggested</a:t>
            </a:r>
            <a:r>
              <a:rPr lang="da-DK">
                <a:solidFill>
                  <a:srgbClr val="FFFFFF"/>
                </a:solidFill>
              </a:rPr>
              <a:t> solutions</a:t>
            </a:r>
            <a:r>
              <a:rPr>
                <a:solidFill>
                  <a:srgbClr val="FFFFFF"/>
                </a:solidFill>
              </a:rPr>
              <a:t>:</a:t>
            </a:r>
          </a:p>
          <a:p>
            <a:pPr lvl="1"/>
            <a:r>
              <a:rPr>
                <a:solidFill>
                  <a:srgbClr val="FFFFFF"/>
                </a:solidFill>
              </a:rPr>
              <a:t>• "Can't get there from here" </a:t>
            </a:r>
            <a:r>
              <a:rPr lang="en-DK">
                <a:solidFill>
                  <a:srgbClr val="FFFFFF"/>
                </a:solidFill>
              </a:rPr>
              <a:t>–</a:t>
            </a:r>
            <a:r>
              <a:rPr>
                <a:solidFill>
                  <a:srgbClr val="FFFFFF"/>
                </a:solidFill>
              </a:rPr>
              <a:t> </a:t>
            </a:r>
            <a:r>
              <a:rPr lang="da-DK" err="1">
                <a:solidFill>
                  <a:srgbClr val="FFFFFF"/>
                </a:solidFill>
              </a:rPr>
              <a:t>Error</a:t>
            </a:r>
            <a:r>
              <a:rPr lang="da-DK">
                <a:solidFill>
                  <a:srgbClr val="FFFFFF"/>
                </a:solidFill>
              </a:rPr>
              <a:t> </a:t>
            </a:r>
            <a:r>
              <a:rPr lang="da-DK" err="1">
                <a:solidFill>
                  <a:srgbClr val="FFFFFF"/>
                </a:solidFill>
              </a:rPr>
              <a:t>when</a:t>
            </a:r>
            <a:r>
              <a:rPr lang="da-DK">
                <a:solidFill>
                  <a:srgbClr val="FFFFFF"/>
                </a:solidFill>
              </a:rPr>
              <a:t> </a:t>
            </a:r>
            <a:r>
              <a:rPr lang="da-DK" err="1">
                <a:solidFill>
                  <a:srgbClr val="FFFFFF"/>
                </a:solidFill>
              </a:rPr>
              <a:t>registering</a:t>
            </a:r>
            <a:endParaRPr>
              <a:solidFill>
                <a:srgbClr val="FFFFFF"/>
              </a:solidFill>
            </a:endParaRPr>
          </a:p>
          <a:p>
            <a:pPr lvl="1"/>
            <a:r>
              <a:rPr lang="en-GB">
                <a:solidFill>
                  <a:srgbClr val="B7CAD4"/>
                </a:solidFill>
                <a:latin typeface="-apple-system"/>
              </a:rPr>
              <a:t>	</a:t>
            </a:r>
            <a:r>
              <a:rPr lang="en-GB" sz="1600">
                <a:solidFill>
                  <a:srgbClr val="B7CAD4"/>
                </a:solidFill>
                <a:latin typeface="-apple-system"/>
              </a:rPr>
              <a:t>Try to e</a:t>
            </a:r>
            <a:r>
              <a:rPr lang="en-GB" sz="1600" b="0" i="0">
                <a:solidFill>
                  <a:srgbClr val="B7CAD4"/>
                </a:solidFill>
                <a:effectLst/>
                <a:latin typeface="-apple-system"/>
              </a:rPr>
              <a:t>xclude ‘Azure Credential Configuration Endpoint Service’ in CA</a:t>
            </a:r>
            <a:endParaRPr lang="da-DK" sz="1600">
              <a:solidFill>
                <a:srgbClr val="FFFFFF"/>
              </a:solidFill>
            </a:endParaRPr>
          </a:p>
          <a:p>
            <a:pPr lvl="1"/>
            <a:r>
              <a:rPr>
                <a:solidFill>
                  <a:srgbClr val="FFFFFF"/>
                </a:solidFill>
              </a:rPr>
              <a:t>• Unmanaged device restrictions with compliance policies</a:t>
            </a:r>
            <a:endParaRPr lang="da-DK">
              <a:solidFill>
                <a:srgbClr val="FFFFFF"/>
              </a:solidFill>
            </a:endParaRPr>
          </a:p>
          <a:p>
            <a:pPr lvl="1"/>
            <a:r>
              <a:rPr lang="en-GB" sz="1800" b="0" i="0">
                <a:solidFill>
                  <a:srgbClr val="B7CAD4"/>
                </a:solidFill>
                <a:effectLst/>
                <a:latin typeface="-apple-system"/>
              </a:rPr>
              <a:t>	Microsoft is working on this, but you have invent CA workarounds for now</a:t>
            </a:r>
            <a:br>
              <a:rPr lang="en-GB" sz="1800" b="0" i="0">
                <a:solidFill>
                  <a:srgbClr val="B7CAD4"/>
                </a:solidFill>
                <a:effectLst/>
                <a:latin typeface="-apple-system"/>
              </a:rPr>
            </a:br>
            <a:r>
              <a:rPr lang="en-GB" sz="1800" b="0" i="0">
                <a:solidFill>
                  <a:srgbClr val="B7CAD4"/>
                </a:solidFill>
                <a:effectLst/>
                <a:latin typeface="-apple-system"/>
              </a:rPr>
              <a:t>	Acces</a:t>
            </a:r>
            <a:r>
              <a:rPr lang="en-GB">
                <a:solidFill>
                  <a:srgbClr val="B7CAD4"/>
                </a:solidFill>
                <a:latin typeface="-apple-system"/>
              </a:rPr>
              <a:t>s Packages can be one way to allow BYOD.</a:t>
            </a:r>
            <a:endParaRPr>
              <a:solidFill>
                <a:srgbClr val="FFFFFF"/>
              </a:solidFill>
            </a:endParaRPr>
          </a:p>
          <a:p>
            <a:pPr lvl="1"/>
            <a:r>
              <a:rPr>
                <a:solidFill>
                  <a:srgbClr val="FFFFFF"/>
                </a:solidFill>
              </a:rPr>
              <a:t>• Registration failures despite following documentation</a:t>
            </a:r>
            <a:endParaRPr lang="da-DK">
              <a:solidFill>
                <a:srgbClr val="FFFFFF"/>
              </a:solidFill>
            </a:endParaRPr>
          </a:p>
          <a:p>
            <a:pPr lvl="1"/>
            <a:r>
              <a:rPr lang="en-GB" sz="1800" b="0" i="0">
                <a:solidFill>
                  <a:srgbClr val="B7CAD4"/>
                </a:solidFill>
                <a:effectLst/>
                <a:latin typeface="-apple-system"/>
              </a:rPr>
              <a:t>	Authentication policy settings and CA conflicts are common</a:t>
            </a:r>
            <a:endParaRPr>
              <a:solidFill>
                <a:srgbClr val="FFFFFF"/>
              </a:solidFill>
            </a:endParaRPr>
          </a:p>
          <a:p>
            <a:pPr lvl="1"/>
            <a:r>
              <a:rPr>
                <a:solidFill>
                  <a:srgbClr val="FFFFFF"/>
                </a:solidFill>
              </a:rPr>
              <a:t>• Confusion between passkey types and capabilities</a:t>
            </a:r>
            <a:endParaRPr lang="da-DK">
              <a:solidFill>
                <a:srgbClr val="FFFFFF"/>
              </a:solidFill>
            </a:endParaRPr>
          </a:p>
          <a:p>
            <a:pPr lvl="1"/>
            <a:r>
              <a:rPr lang="en-DK">
                <a:solidFill>
                  <a:srgbClr val="FFFFFF"/>
                </a:solidFill>
              </a:rPr>
              <a:t>	</a:t>
            </a:r>
            <a:r>
              <a:rPr lang="en-GB" sz="1800" b="0" i="0">
                <a:solidFill>
                  <a:srgbClr val="B7CAD4"/>
                </a:solidFill>
                <a:effectLst/>
                <a:latin typeface="-apple-system"/>
              </a:rPr>
              <a:t> Device-Bound and Synced passkeys are not the same, but you can initiate </a:t>
            </a:r>
            <a:br>
              <a:rPr lang="en-GB" sz="1800" b="0" i="0">
                <a:solidFill>
                  <a:srgbClr val="B7CAD4"/>
                </a:solidFill>
                <a:effectLst/>
                <a:latin typeface="-apple-system"/>
              </a:rPr>
            </a:br>
            <a:r>
              <a:rPr lang="en-GB" sz="1800" b="0" i="0">
                <a:solidFill>
                  <a:srgbClr val="B7CAD4"/>
                </a:solidFill>
                <a:effectLst/>
                <a:latin typeface="-apple-system"/>
              </a:rPr>
              <a:t>	registration for both, even if the </a:t>
            </a:r>
            <a:r>
              <a:rPr lang="en-GB" sz="1800" b="0" i="0" err="1">
                <a:solidFill>
                  <a:srgbClr val="B7CAD4"/>
                </a:solidFill>
                <a:effectLst/>
                <a:latin typeface="-apple-system"/>
              </a:rPr>
              <a:t>idP</a:t>
            </a:r>
            <a:r>
              <a:rPr lang="en-GB" sz="1800" b="0" i="0">
                <a:solidFill>
                  <a:srgbClr val="B7CAD4"/>
                </a:solidFill>
                <a:effectLst/>
                <a:latin typeface="-apple-system"/>
              </a:rPr>
              <a:t> only supports one type.</a:t>
            </a:r>
            <a:endParaRPr>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3701847" cy="646331"/>
          </a:xfrm>
          <a:prstGeom prst="rect">
            <a:avLst/>
          </a:prstGeom>
          <a:noFill/>
        </p:spPr>
        <p:txBody>
          <a:bodyPr wrap="none">
            <a:spAutoFit/>
          </a:bodyPr>
          <a:lstStyle/>
          <a:p>
            <a:r>
              <a:rPr sz="3600" b="1">
                <a:solidFill>
                  <a:srgbClr val="FF0000"/>
                </a:solidFill>
              </a:rPr>
              <a:t>"The Awesome</a:t>
            </a:r>
            <a:r>
              <a:rPr lang="da-DK" sz="3600" b="1">
                <a:solidFill>
                  <a:srgbClr val="FF0000"/>
                </a:solidFill>
              </a:rPr>
              <a:t>"</a:t>
            </a:r>
            <a:endParaRPr sz="3600" b="1">
              <a:solidFill>
                <a:srgbClr val="FF0000"/>
              </a:solidFill>
            </a:endParaRPr>
          </a:p>
        </p:txBody>
      </p:sp>
      <p:sp>
        <p:nvSpPr>
          <p:cNvPr id="3" name="TextBox 2"/>
          <p:cNvSpPr txBox="1"/>
          <p:nvPr/>
        </p:nvSpPr>
        <p:spPr>
          <a:xfrm>
            <a:off x="457200" y="1282700"/>
            <a:ext cx="8229600" cy="3314700"/>
          </a:xfrm>
          <a:prstGeom prst="rect">
            <a:avLst/>
          </a:prstGeom>
          <a:noFill/>
        </p:spPr>
        <p:txBody>
          <a:bodyPr wrap="none">
            <a:noAutofit/>
          </a:bodyPr>
          <a:lstStyle/>
          <a:p>
            <a:r>
              <a:rPr sz="1700">
                <a:solidFill>
                  <a:srgbClr val="FFFFFF"/>
                </a:solidFill>
              </a:rPr>
              <a:t>• Despite the Challenges:</a:t>
            </a:r>
          </a:p>
          <a:p>
            <a:pPr lvl="1"/>
            <a:r>
              <a:rPr sz="1700">
                <a:solidFill>
                  <a:srgbClr val="FFFFFF"/>
                </a:solidFill>
              </a:rPr>
              <a:t>• Benefits outweigh limitations for most organizations</a:t>
            </a:r>
          </a:p>
          <a:p>
            <a:pPr lvl="1"/>
            <a:r>
              <a:rPr sz="1700">
                <a:solidFill>
                  <a:srgbClr val="FFFFFF"/>
                </a:solidFill>
              </a:rPr>
              <a:t>• Workarounds exist for common issues</a:t>
            </a:r>
          </a:p>
          <a:p>
            <a:pPr lvl="1"/>
            <a:r>
              <a:rPr sz="1700">
                <a:solidFill>
                  <a:srgbClr val="FFFFFF"/>
                </a:solidFill>
              </a:rPr>
              <a:t>• Microsoft is actively addressing feedback</a:t>
            </a:r>
          </a:p>
          <a:p>
            <a:pPr lvl="1"/>
            <a:r>
              <a:rPr sz="1700">
                <a:solidFill>
                  <a:srgbClr val="FFFFFF"/>
                </a:solidFill>
              </a:rPr>
              <a:t>• The future roadmap addresses many current limitations</a:t>
            </a:r>
          </a:p>
          <a:p>
            <a:endParaRPr sz="1700">
              <a:solidFill>
                <a:srgbClr val="FFFFFF"/>
              </a:solidFill>
            </a:endParaRPr>
          </a:p>
        </p:txBody>
      </p:sp>
      <p:grpSp>
        <p:nvGrpSpPr>
          <p:cNvPr id="10" name="Group 9">
            <a:extLst>
              <a:ext uri="{FF2B5EF4-FFF2-40B4-BE49-F238E27FC236}">
                <a16:creationId xmlns:a16="http://schemas.microsoft.com/office/drawing/2014/main" id="{1A9765BA-BB0B-D735-3F9B-6AD13D495905}"/>
              </a:ext>
            </a:extLst>
          </p:cNvPr>
          <p:cNvGrpSpPr/>
          <p:nvPr/>
        </p:nvGrpSpPr>
        <p:grpSpPr>
          <a:xfrm>
            <a:off x="6776137" y="2932323"/>
            <a:ext cx="778475" cy="667264"/>
            <a:chOff x="5504935" y="2446637"/>
            <a:chExt cx="778475" cy="667264"/>
          </a:xfrm>
        </p:grpSpPr>
        <p:sp>
          <p:nvSpPr>
            <p:cNvPr id="11" name="Rounded Rectangle 43">
              <a:extLst>
                <a:ext uri="{FF2B5EF4-FFF2-40B4-BE49-F238E27FC236}">
                  <a16:creationId xmlns:a16="http://schemas.microsoft.com/office/drawing/2014/main" id="{B5BFFE43-B348-BE51-4708-B042D23C31B8}"/>
                </a:ext>
              </a:extLst>
            </p:cNvPr>
            <p:cNvSpPr/>
            <p:nvPr/>
          </p:nvSpPr>
          <p:spPr>
            <a:xfrm>
              <a:off x="5504935"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12" name="Rounded Rectangle 44">
              <a:extLst>
                <a:ext uri="{FF2B5EF4-FFF2-40B4-BE49-F238E27FC236}">
                  <a16:creationId xmlns:a16="http://schemas.microsoft.com/office/drawing/2014/main" id="{964DEAD5-E038-0CFE-E5A3-3B7EA2E348E4}"/>
                </a:ext>
              </a:extLst>
            </p:cNvPr>
            <p:cNvSpPr/>
            <p:nvPr/>
          </p:nvSpPr>
          <p:spPr>
            <a:xfrm>
              <a:off x="5504935"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noFill/>
            <a:ln w="13901">
              <a:solidFill>
                <a:srgbClr val="F4F4F4"/>
              </a:solidFill>
            </a:ln>
          </p:spPr>
          <p:txBody>
            <a:bodyPr rtlCol="0" anchor="ctr"/>
            <a:lstStyle/>
            <a:p>
              <a:pPr algn="ctr"/>
              <a:endParaRPr/>
            </a:p>
          </p:txBody>
        </p:sp>
      </p:grpSp>
      <p:grpSp>
        <p:nvGrpSpPr>
          <p:cNvPr id="13" name="Group 12">
            <a:extLst>
              <a:ext uri="{FF2B5EF4-FFF2-40B4-BE49-F238E27FC236}">
                <a16:creationId xmlns:a16="http://schemas.microsoft.com/office/drawing/2014/main" id="{2681CC0E-4692-0FA0-8EC2-083DEB4BD012}"/>
              </a:ext>
            </a:extLst>
          </p:cNvPr>
          <p:cNvGrpSpPr/>
          <p:nvPr/>
        </p:nvGrpSpPr>
        <p:grpSpPr>
          <a:xfrm>
            <a:off x="7610218" y="2932323"/>
            <a:ext cx="778475" cy="667264"/>
            <a:chOff x="6339016" y="2446637"/>
            <a:chExt cx="778475" cy="667264"/>
          </a:xfrm>
        </p:grpSpPr>
        <p:sp>
          <p:nvSpPr>
            <p:cNvPr id="14" name="Rounded Rectangle 46">
              <a:extLst>
                <a:ext uri="{FF2B5EF4-FFF2-40B4-BE49-F238E27FC236}">
                  <a16:creationId xmlns:a16="http://schemas.microsoft.com/office/drawing/2014/main" id="{76580E59-6C8F-74AA-E9B2-EC1FF68332F3}"/>
                </a:ext>
              </a:extLst>
            </p:cNvPr>
            <p:cNvSpPr/>
            <p:nvPr/>
          </p:nvSpPr>
          <p:spPr>
            <a:xfrm>
              <a:off x="6339016"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15" name="Rounded Rectangle 47">
              <a:extLst>
                <a:ext uri="{FF2B5EF4-FFF2-40B4-BE49-F238E27FC236}">
                  <a16:creationId xmlns:a16="http://schemas.microsoft.com/office/drawing/2014/main" id="{7258B00C-F9ED-8E42-A227-CCEC76ABE7F4}"/>
                </a:ext>
              </a:extLst>
            </p:cNvPr>
            <p:cNvSpPr/>
            <p:nvPr/>
          </p:nvSpPr>
          <p:spPr>
            <a:xfrm>
              <a:off x="6339016"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noFill/>
            <a:ln w="13901">
              <a:solidFill>
                <a:srgbClr val="F4F4F4"/>
              </a:solidFill>
            </a:ln>
          </p:spPr>
          <p:txBody>
            <a:bodyPr rtlCol="0" anchor="ctr"/>
            <a:lstStyle/>
            <a:p>
              <a:pPr algn="ctr"/>
              <a:endParaRPr/>
            </a:p>
          </p:txBody>
        </p:sp>
      </p:grpSp>
      <p:grpSp>
        <p:nvGrpSpPr>
          <p:cNvPr id="16" name="Group 15">
            <a:extLst>
              <a:ext uri="{FF2B5EF4-FFF2-40B4-BE49-F238E27FC236}">
                <a16:creationId xmlns:a16="http://schemas.microsoft.com/office/drawing/2014/main" id="{37C39B00-CA61-5E7B-76BA-9A7C6C5D4780}"/>
              </a:ext>
            </a:extLst>
          </p:cNvPr>
          <p:cNvGrpSpPr/>
          <p:nvPr/>
        </p:nvGrpSpPr>
        <p:grpSpPr>
          <a:xfrm>
            <a:off x="7582415" y="3682996"/>
            <a:ext cx="55605" cy="1056503"/>
            <a:chOff x="6311213" y="3197310"/>
            <a:chExt cx="55605" cy="1056503"/>
          </a:xfrm>
        </p:grpSpPr>
        <p:sp>
          <p:nvSpPr>
            <p:cNvPr id="17" name="Rounded Rectangle 67">
              <a:extLst>
                <a:ext uri="{FF2B5EF4-FFF2-40B4-BE49-F238E27FC236}">
                  <a16:creationId xmlns:a16="http://schemas.microsoft.com/office/drawing/2014/main" id="{97C891E0-5F7F-562A-6AB5-23818204C787}"/>
                </a:ext>
              </a:extLst>
            </p:cNvPr>
            <p:cNvSpPr/>
            <p:nvPr/>
          </p:nvSpPr>
          <p:spPr>
            <a:xfrm>
              <a:off x="6311213" y="319731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18" name="Rounded Rectangle 68">
              <a:extLst>
                <a:ext uri="{FF2B5EF4-FFF2-40B4-BE49-F238E27FC236}">
                  <a16:creationId xmlns:a16="http://schemas.microsoft.com/office/drawing/2014/main" id="{E033930E-8D09-B721-BF8D-B890AB72A050}"/>
                </a:ext>
              </a:extLst>
            </p:cNvPr>
            <p:cNvSpPr/>
            <p:nvPr/>
          </p:nvSpPr>
          <p:spPr>
            <a:xfrm>
              <a:off x="6311213" y="4198208"/>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19" name="Rounded Rectangle 69">
              <a:extLst>
                <a:ext uri="{FF2B5EF4-FFF2-40B4-BE49-F238E27FC236}">
                  <a16:creationId xmlns:a16="http://schemas.microsoft.com/office/drawing/2014/main" id="{91BFAEF3-A18A-E5F2-C0D6-D8DC6829AAA6}"/>
                </a:ext>
              </a:extLst>
            </p:cNvPr>
            <p:cNvSpPr/>
            <p:nvPr/>
          </p:nvSpPr>
          <p:spPr>
            <a:xfrm>
              <a:off x="6311213" y="319731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sp>
          <p:nvSpPr>
            <p:cNvPr id="20" name="Rounded Rectangle 70">
              <a:extLst>
                <a:ext uri="{FF2B5EF4-FFF2-40B4-BE49-F238E27FC236}">
                  <a16:creationId xmlns:a16="http://schemas.microsoft.com/office/drawing/2014/main" id="{7D85C081-15EB-DC29-2F5A-529A5EBF784A}"/>
                </a:ext>
              </a:extLst>
            </p:cNvPr>
            <p:cNvSpPr/>
            <p:nvPr/>
          </p:nvSpPr>
          <p:spPr>
            <a:xfrm>
              <a:off x="6339016" y="3252916"/>
              <a:ext cx="9267" cy="945291"/>
            </a:xfrm>
            <a:custGeom>
              <a:avLst/>
              <a:gdLst/>
              <a:ahLst/>
              <a:cxnLst/>
              <a:rect l="0" t="0" r="0" b="0"/>
              <a:pathLst>
                <a:path w="9267" h="945291">
                  <a:moveTo>
                    <a:pt x="0" y="0"/>
                  </a:moveTo>
                  <a:lnTo>
                    <a:pt x="0" y="945291"/>
                  </a:lnTo>
                </a:path>
              </a:pathLst>
            </a:custGeom>
            <a:noFill/>
            <a:ln w="13901">
              <a:solidFill>
                <a:srgbClr val="F4F4F4"/>
              </a:solidFill>
            </a:ln>
          </p:spPr>
          <p:txBody>
            <a:bodyPr rtlCol="0" anchor="ctr"/>
            <a:lstStyle/>
            <a:p>
              <a:pPr algn="ctr"/>
              <a:endParaRPr/>
            </a:p>
          </p:txBody>
        </p:sp>
        <p:sp>
          <p:nvSpPr>
            <p:cNvPr id="21" name="Rounded Rectangle 71">
              <a:extLst>
                <a:ext uri="{FF2B5EF4-FFF2-40B4-BE49-F238E27FC236}">
                  <a16:creationId xmlns:a16="http://schemas.microsoft.com/office/drawing/2014/main" id="{334991A8-526A-31F5-A91F-0D3FF1026F7D}"/>
                </a:ext>
              </a:extLst>
            </p:cNvPr>
            <p:cNvSpPr/>
            <p:nvPr/>
          </p:nvSpPr>
          <p:spPr>
            <a:xfrm>
              <a:off x="6311213" y="4198208"/>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grpSp>
      <p:sp>
        <p:nvSpPr>
          <p:cNvPr id="24" name="TextBox 23">
            <a:extLst>
              <a:ext uri="{FF2B5EF4-FFF2-40B4-BE49-F238E27FC236}">
                <a16:creationId xmlns:a16="http://schemas.microsoft.com/office/drawing/2014/main" id="{7590630A-5F03-D619-CF2B-6407B1F696D0}"/>
              </a:ext>
            </a:extLst>
          </p:cNvPr>
          <p:cNvSpPr txBox="1"/>
          <p:nvPr/>
        </p:nvSpPr>
        <p:spPr>
          <a:xfrm>
            <a:off x="7739964" y="4192713"/>
            <a:ext cx="1404036" cy="583856"/>
          </a:xfrm>
          <a:prstGeom prst="rect">
            <a:avLst/>
          </a:prstGeom>
          <a:noFill/>
          <a:ln>
            <a:noFill/>
          </a:ln>
        </p:spPr>
        <p:txBody>
          <a:bodyPr wrap="none" lIns="0" tIns="0" rIns="0" bIns="0" anchor="t">
            <a:spAutoFit/>
          </a:bodyPr>
          <a:lstStyle/>
          <a:p>
            <a:pPr algn="l"/>
            <a:r>
              <a:rPr sz="1000" b="0">
                <a:solidFill>
                  <a:srgbClr val="F4F4F4"/>
                </a:solidFill>
                <a:latin typeface="Roboto"/>
              </a:rPr>
              <a:t>Full support for
synced passkeys in
Entra ID</a:t>
            </a:r>
          </a:p>
        </p:txBody>
      </p:sp>
      <p:sp>
        <p:nvSpPr>
          <p:cNvPr id="25" name="TextBox 24">
            <a:extLst>
              <a:ext uri="{FF2B5EF4-FFF2-40B4-BE49-F238E27FC236}">
                <a16:creationId xmlns:a16="http://schemas.microsoft.com/office/drawing/2014/main" id="{20B7BEF6-164C-AB17-FEDE-0FCA8B233B15}"/>
              </a:ext>
            </a:extLst>
          </p:cNvPr>
          <p:cNvSpPr txBox="1"/>
          <p:nvPr/>
        </p:nvSpPr>
        <p:spPr>
          <a:xfrm>
            <a:off x="7739964" y="3835911"/>
            <a:ext cx="597758" cy="272466"/>
          </a:xfrm>
          <a:prstGeom prst="rect">
            <a:avLst/>
          </a:prstGeom>
          <a:noFill/>
          <a:ln>
            <a:noFill/>
          </a:ln>
        </p:spPr>
        <p:txBody>
          <a:bodyPr wrap="none" lIns="0" tIns="0" rIns="0" bIns="0" anchor="t">
            <a:spAutoFit/>
          </a:bodyPr>
          <a:lstStyle/>
          <a:p>
            <a:pPr algn="l"/>
            <a:r>
              <a:rPr sz="1400" b="1">
                <a:solidFill>
                  <a:srgbClr val="FB6762"/>
                </a:solidFill>
                <a:latin typeface="Roboto"/>
              </a:rPr>
              <a:t>Future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493812" cy="1200329"/>
          </a:xfrm>
          <a:prstGeom prst="rect">
            <a:avLst/>
          </a:prstGeom>
          <a:noFill/>
        </p:spPr>
        <p:txBody>
          <a:bodyPr wrap="none">
            <a:spAutoFit/>
          </a:bodyPr>
          <a:lstStyle/>
          <a:p>
            <a:r>
              <a:rPr sz="3600" b="1">
                <a:solidFill>
                  <a:srgbClr val="FF0000"/>
                </a:solidFill>
              </a:rPr>
              <a:t>The Future of Passkeys </a:t>
            </a:r>
            <a:endParaRPr lang="da-DK" sz="3600" b="1">
              <a:solidFill>
                <a:srgbClr val="FF0000"/>
              </a:solidFill>
            </a:endParaRPr>
          </a:p>
          <a:p>
            <a:r>
              <a:rPr sz="3600" b="1">
                <a:solidFill>
                  <a:srgbClr val="FF0000"/>
                </a:solidFill>
              </a:rPr>
              <a:t>in Entra ID</a:t>
            </a:r>
          </a:p>
        </p:txBody>
      </p:sp>
      <p:sp>
        <p:nvSpPr>
          <p:cNvPr id="3" name="TextBox 2"/>
          <p:cNvSpPr txBox="1"/>
          <p:nvPr/>
        </p:nvSpPr>
        <p:spPr>
          <a:xfrm>
            <a:off x="457200" y="1828800"/>
            <a:ext cx="8229600" cy="1657172"/>
          </a:xfrm>
          <a:prstGeom prst="rect">
            <a:avLst/>
          </a:prstGeom>
          <a:noFill/>
        </p:spPr>
        <p:txBody>
          <a:bodyPr wrap="none">
            <a:normAutofit/>
          </a:bodyPr>
          <a:lstStyle/>
          <a:p>
            <a:r>
              <a:rPr>
                <a:solidFill>
                  <a:srgbClr val="FFFFFF"/>
                </a:solidFill>
              </a:rPr>
              <a:t>• Exciting Developments on the Horizon:</a:t>
            </a:r>
          </a:p>
          <a:p>
            <a:pPr lvl="1"/>
            <a:r>
              <a:rPr>
                <a:solidFill>
                  <a:srgbClr val="FFFFFF"/>
                </a:solidFill>
              </a:rPr>
              <a:t>• Synced passkeys via cloud accounts</a:t>
            </a:r>
          </a:p>
          <a:p>
            <a:pPr lvl="1"/>
            <a:r>
              <a:rPr>
                <a:solidFill>
                  <a:srgbClr val="FFFFFF"/>
                </a:solidFill>
              </a:rPr>
              <a:t>• Enhanced cross-platform authentication</a:t>
            </a:r>
          </a:p>
          <a:p>
            <a:pPr lvl="1"/>
            <a:r>
              <a:rPr>
                <a:solidFill>
                  <a:srgbClr val="FFFFFF"/>
                </a:solidFill>
              </a:rPr>
              <a:t>• Expanded support for native applications</a:t>
            </a:r>
          </a:p>
          <a:p>
            <a:pPr lvl="1"/>
            <a:r>
              <a:rPr>
                <a:solidFill>
                  <a:srgbClr val="FFFFFF"/>
                </a:solidFill>
              </a:rPr>
              <a:t>• Improved management and reporting capabilities</a:t>
            </a:r>
          </a:p>
        </p:txBody>
      </p:sp>
      <p:sp>
        <p:nvSpPr>
          <p:cNvPr id="4" name="TextBox 3">
            <a:extLst>
              <a:ext uri="{FF2B5EF4-FFF2-40B4-BE49-F238E27FC236}">
                <a16:creationId xmlns:a16="http://schemas.microsoft.com/office/drawing/2014/main" id="{258058F8-267E-95D4-199C-8C73E1301375}"/>
              </a:ext>
            </a:extLst>
          </p:cNvPr>
          <p:cNvSpPr txBox="1"/>
          <p:nvPr/>
        </p:nvSpPr>
        <p:spPr>
          <a:xfrm>
            <a:off x="457200" y="4039969"/>
            <a:ext cx="6015301" cy="646331"/>
          </a:xfrm>
          <a:prstGeom prst="rect">
            <a:avLst/>
          </a:prstGeom>
          <a:noFill/>
        </p:spPr>
        <p:txBody>
          <a:bodyPr wrap="none" rtlCol="0">
            <a:spAutoFit/>
          </a:bodyPr>
          <a:lstStyle/>
          <a:p>
            <a:r>
              <a:rPr lang="en-DK">
                <a:highlight>
                  <a:srgbClr val="FFFF00"/>
                </a:highlight>
              </a:rPr>
              <a:t>Many other vendors have great Passkey support already.</a:t>
            </a:r>
            <a:br>
              <a:rPr lang="en-DK">
                <a:highlight>
                  <a:srgbClr val="FFFF00"/>
                </a:highlight>
              </a:rPr>
            </a:br>
            <a:r>
              <a:rPr lang="en-DK">
                <a:highlight>
                  <a:srgbClr val="FFFF00"/>
                </a:highlight>
              </a:rPr>
              <a:t>Microsoft knows they have to catch up!</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4416594" cy="1200329"/>
          </a:xfrm>
          <a:prstGeom prst="rect">
            <a:avLst/>
          </a:prstGeom>
          <a:noFill/>
        </p:spPr>
        <p:txBody>
          <a:bodyPr wrap="none">
            <a:spAutoFit/>
          </a:bodyPr>
          <a:lstStyle/>
          <a:p>
            <a:r>
              <a:rPr sz="3600" b="1">
                <a:solidFill>
                  <a:srgbClr val="FF0000"/>
                </a:solidFill>
              </a:rPr>
              <a:t>Synced Passkeys: </a:t>
            </a:r>
            <a:endParaRPr lang="da-DK" sz="3600" b="1">
              <a:solidFill>
                <a:srgbClr val="FF0000"/>
              </a:solidFill>
            </a:endParaRPr>
          </a:p>
          <a:p>
            <a:r>
              <a:rPr sz="3600" b="1">
                <a:solidFill>
                  <a:srgbClr val="FF0000"/>
                </a:solidFill>
              </a:rPr>
              <a:t>The Game Changer</a:t>
            </a:r>
          </a:p>
        </p:txBody>
      </p:sp>
      <p:sp>
        <p:nvSpPr>
          <p:cNvPr id="3" name="TextBox 2"/>
          <p:cNvSpPr txBox="1"/>
          <p:nvPr/>
        </p:nvSpPr>
        <p:spPr>
          <a:xfrm>
            <a:off x="457200" y="1828800"/>
            <a:ext cx="8407400" cy="1657172"/>
          </a:xfrm>
          <a:prstGeom prst="rect">
            <a:avLst/>
          </a:prstGeom>
          <a:noFill/>
        </p:spPr>
        <p:txBody>
          <a:bodyPr wrap="none">
            <a:normAutofit lnSpcReduction="10000"/>
          </a:bodyPr>
          <a:lstStyle/>
          <a:p>
            <a:r>
              <a:rPr>
                <a:solidFill>
                  <a:srgbClr val="FFFFFF"/>
                </a:solidFill>
              </a:rPr>
              <a:t>• How Synced Passkeys Transform Authentication:</a:t>
            </a:r>
          </a:p>
          <a:p>
            <a:pPr lvl="1"/>
            <a:r>
              <a:rPr>
                <a:solidFill>
                  <a:srgbClr val="FFFFFF"/>
                </a:solidFill>
              </a:rPr>
              <a:t>• Passkeys follow users across devices</a:t>
            </a:r>
          </a:p>
          <a:p>
            <a:pPr lvl="1"/>
            <a:r>
              <a:rPr>
                <a:solidFill>
                  <a:srgbClr val="FFFFFF"/>
                </a:solidFill>
              </a:rPr>
              <a:t>• Seamless device migration and replacement</a:t>
            </a:r>
          </a:p>
          <a:p>
            <a:pPr lvl="1"/>
            <a:r>
              <a:rPr>
                <a:solidFill>
                  <a:srgbClr val="FFFFFF"/>
                </a:solidFill>
              </a:rPr>
              <a:t>• Automatic backup and recovery</a:t>
            </a:r>
            <a:br>
              <a:rPr lang="da-DK">
                <a:solidFill>
                  <a:srgbClr val="FFFFFF"/>
                </a:solidFill>
              </a:rPr>
            </a:br>
            <a:r>
              <a:rPr lang="da-DK">
                <a:solidFill>
                  <a:srgbClr val="FFFFFF"/>
                </a:solidFill>
              </a:rPr>
              <a:t>  </a:t>
            </a:r>
            <a:r>
              <a:rPr lang="da-DK" sz="1600" err="1">
                <a:solidFill>
                  <a:schemeClr val="tx2"/>
                </a:solidFill>
              </a:rPr>
              <a:t>Solving</a:t>
            </a:r>
            <a:r>
              <a:rPr lang="da-DK" sz="1600">
                <a:solidFill>
                  <a:schemeClr val="tx2"/>
                </a:solidFill>
              </a:rPr>
              <a:t> the </a:t>
            </a:r>
            <a:r>
              <a:rPr lang="da-DK" sz="1600" err="1">
                <a:solidFill>
                  <a:schemeClr val="tx2"/>
                </a:solidFill>
              </a:rPr>
              <a:t>headache</a:t>
            </a:r>
            <a:r>
              <a:rPr lang="da-DK" sz="1600">
                <a:solidFill>
                  <a:schemeClr val="tx2"/>
                </a:solidFill>
              </a:rPr>
              <a:t> of </a:t>
            </a:r>
            <a:r>
              <a:rPr lang="da-DK" sz="1600" err="1">
                <a:solidFill>
                  <a:schemeClr val="tx2"/>
                </a:solidFill>
              </a:rPr>
              <a:t>switching</a:t>
            </a:r>
            <a:r>
              <a:rPr lang="da-DK" sz="1600">
                <a:solidFill>
                  <a:schemeClr val="tx2"/>
                </a:solidFill>
              </a:rPr>
              <a:t> to a new Smart Phone</a:t>
            </a:r>
            <a:endParaRPr>
              <a:solidFill>
                <a:schemeClr val="tx2"/>
              </a:solidFill>
            </a:endParaRPr>
          </a:p>
          <a:p>
            <a:pPr lvl="1"/>
            <a:r>
              <a:rPr>
                <a:solidFill>
                  <a:srgbClr val="FFFFFF"/>
                </a:solidFill>
              </a:rPr>
              <a:t>• Consistent experience across personal and work accounts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What Are Passkeys?</a:t>
            </a:r>
          </a:p>
        </p:txBody>
      </p:sp>
      <p:sp>
        <p:nvSpPr>
          <p:cNvPr id="3" name="TextBox 2"/>
          <p:cNvSpPr txBox="1"/>
          <p:nvPr/>
        </p:nvSpPr>
        <p:spPr>
          <a:xfrm>
            <a:off x="457200" y="1179576"/>
            <a:ext cx="8229600" cy="431800"/>
          </a:xfrm>
          <a:prstGeom prst="rect">
            <a:avLst/>
          </a:prstGeom>
          <a:noFill/>
        </p:spPr>
        <p:txBody>
          <a:bodyPr wrap="none">
            <a:normAutofit/>
          </a:bodyPr>
          <a:lstStyle/>
          <a:p>
            <a:r>
              <a:rPr>
                <a:solidFill>
                  <a:srgbClr val="FFFFFF"/>
                </a:solidFill>
              </a:rPr>
              <a:t>• Passkeys Defined:</a:t>
            </a:r>
          </a:p>
        </p:txBody>
      </p:sp>
      <p:grpSp>
        <p:nvGrpSpPr>
          <p:cNvPr id="34" name="Group 33">
            <a:extLst>
              <a:ext uri="{FF2B5EF4-FFF2-40B4-BE49-F238E27FC236}">
                <a16:creationId xmlns:a16="http://schemas.microsoft.com/office/drawing/2014/main" id="{3E6607E7-1821-DAE4-E788-1682785877E3}"/>
              </a:ext>
            </a:extLst>
          </p:cNvPr>
          <p:cNvGrpSpPr/>
          <p:nvPr/>
        </p:nvGrpSpPr>
        <p:grpSpPr>
          <a:xfrm>
            <a:off x="744279" y="1865589"/>
            <a:ext cx="2607634" cy="2488018"/>
            <a:chOff x="287079" y="861237"/>
            <a:chExt cx="2607634" cy="2488018"/>
          </a:xfrm>
        </p:grpSpPr>
        <p:sp>
          <p:nvSpPr>
            <p:cNvPr id="35" name="Rounded Rectangle 1">
              <a:extLst>
                <a:ext uri="{FF2B5EF4-FFF2-40B4-BE49-F238E27FC236}">
                  <a16:creationId xmlns:a16="http://schemas.microsoft.com/office/drawing/2014/main" id="{0FD98CD8-BA0B-D964-ADC2-B6441BCC5EE8}"/>
                </a:ext>
              </a:extLst>
            </p:cNvPr>
            <p:cNvSpPr/>
            <p:nvPr/>
          </p:nvSpPr>
          <p:spPr>
            <a:xfrm>
              <a:off x="287079" y="861237"/>
              <a:ext cx="2607634" cy="2488018"/>
            </a:xfrm>
            <a:custGeom>
              <a:avLst/>
              <a:gdLst/>
              <a:ahLst/>
              <a:cxnLst/>
              <a:rect l="0" t="0" r="0" b="0"/>
              <a:pathLst>
                <a:path w="2607634" h="2488018">
                  <a:moveTo>
                    <a:pt x="1531088" y="382772"/>
                  </a:moveTo>
                  <a:lnTo>
                    <a:pt x="0" y="382772"/>
                  </a:lnTo>
                  <a:cubicBezTo>
                    <a:pt x="0" y="329922"/>
                    <a:pt x="0" y="287079"/>
                    <a:pt x="0" y="287079"/>
                  </a:cubicBezTo>
                  <a:lnTo>
                    <a:pt x="1531088" y="287079"/>
                  </a:lnTo>
                  <a:close/>
                  <a:moveTo>
                    <a:pt x="0" y="2105246"/>
                  </a:moveTo>
                  <a:lnTo>
                    <a:pt x="0" y="382772"/>
                  </a:lnTo>
                  <a:lnTo>
                    <a:pt x="1531088" y="382772"/>
                  </a:lnTo>
                  <a:lnTo>
                    <a:pt x="1531088" y="2105246"/>
                  </a:lnTo>
                  <a:close/>
                  <a:moveTo>
                    <a:pt x="765544" y="2488018"/>
                  </a:moveTo>
                  <a:lnTo>
                    <a:pt x="0" y="2200939"/>
                  </a:lnTo>
                  <a:lnTo>
                    <a:pt x="0" y="2105246"/>
                  </a:lnTo>
                  <a:lnTo>
                    <a:pt x="1531088" y="2105246"/>
                  </a:lnTo>
                  <a:lnTo>
                    <a:pt x="1531088" y="2200939"/>
                  </a:lnTo>
                  <a:close/>
                  <a:moveTo>
                    <a:pt x="1531088" y="287079"/>
                  </a:moveTo>
                  <a:lnTo>
                    <a:pt x="0" y="287079"/>
                  </a:lnTo>
                  <a:lnTo>
                    <a:pt x="1794244" y="0"/>
                  </a:lnTo>
                  <a:lnTo>
                    <a:pt x="2607634" y="0"/>
                  </a:ln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36" name="Rounded Rectangle 2">
              <a:extLst>
                <a:ext uri="{FF2B5EF4-FFF2-40B4-BE49-F238E27FC236}">
                  <a16:creationId xmlns:a16="http://schemas.microsoft.com/office/drawing/2014/main" id="{EA41663E-7F85-E467-B5B2-FD461AEA81BF}"/>
                </a:ext>
              </a:extLst>
            </p:cNvPr>
            <p:cNvSpPr/>
            <p:nvPr/>
          </p:nvSpPr>
          <p:spPr>
            <a:xfrm>
              <a:off x="287079" y="861237"/>
              <a:ext cx="2607634" cy="2488018"/>
            </a:xfrm>
            <a:custGeom>
              <a:avLst/>
              <a:gdLst/>
              <a:ahLst/>
              <a:cxnLst/>
              <a:rect l="0" t="0" r="0" b="0"/>
              <a:pathLst>
                <a:path w="2607634" h="2488018">
                  <a:moveTo>
                    <a:pt x="0" y="382772"/>
                  </a:moveTo>
                  <a:lnTo>
                    <a:pt x="0" y="287079"/>
                  </a:lnTo>
                  <a:lnTo>
                    <a:pt x="1531088" y="287079"/>
                  </a:lnTo>
                  <a:lnTo>
                    <a:pt x="1531088" y="382772"/>
                  </a:lnTo>
                  <a:moveTo>
                    <a:pt x="0" y="287079"/>
                  </a:moveTo>
                  <a:lnTo>
                    <a:pt x="1794244" y="0"/>
                  </a:lnTo>
                  <a:lnTo>
                    <a:pt x="2607634" y="0"/>
                  </a:lnTo>
                  <a:lnTo>
                    <a:pt x="1531088" y="287079"/>
                  </a:lnTo>
                  <a:moveTo>
                    <a:pt x="1531088" y="2105244"/>
                  </a:moveTo>
                  <a:lnTo>
                    <a:pt x="1531088" y="382772"/>
                  </a:lnTo>
                  <a:moveTo>
                    <a:pt x="0" y="2105244"/>
                  </a:moveTo>
                  <a:lnTo>
                    <a:pt x="0" y="382772"/>
                  </a:lnTo>
                  <a:moveTo>
                    <a:pt x="1531088" y="2105246"/>
                  </a:moveTo>
                  <a:lnTo>
                    <a:pt x="1531088" y="2200939"/>
                  </a:lnTo>
                  <a:lnTo>
                    <a:pt x="765544" y="2488018"/>
                  </a:lnTo>
                  <a:lnTo>
                    <a:pt x="0" y="2200939"/>
                  </a:lnTo>
                  <a:lnTo>
                    <a:pt x="0" y="2105246"/>
                  </a:lnTo>
                </a:path>
              </a:pathLst>
            </a:custGeom>
            <a:noFill/>
            <a:ln w="11961">
              <a:solidFill>
                <a:srgbClr val="F4F4F4"/>
              </a:solidFill>
            </a:ln>
          </p:spPr>
          <p:txBody>
            <a:bodyPr rtlCol="0" anchor="ctr"/>
            <a:lstStyle/>
            <a:p>
              <a:pPr algn="ctr"/>
              <a:endParaRPr/>
            </a:p>
          </p:txBody>
        </p:sp>
      </p:grpSp>
      <p:grpSp>
        <p:nvGrpSpPr>
          <p:cNvPr id="37" name="Group 36">
            <a:extLst>
              <a:ext uri="{FF2B5EF4-FFF2-40B4-BE49-F238E27FC236}">
                <a16:creationId xmlns:a16="http://schemas.microsoft.com/office/drawing/2014/main" id="{931626AD-280C-D15F-76E2-CD02D77D2647}"/>
              </a:ext>
            </a:extLst>
          </p:cNvPr>
          <p:cNvGrpSpPr/>
          <p:nvPr/>
        </p:nvGrpSpPr>
        <p:grpSpPr>
          <a:xfrm>
            <a:off x="2275367" y="1865589"/>
            <a:ext cx="1889937" cy="2679404"/>
            <a:chOff x="1818167" y="861237"/>
            <a:chExt cx="1889937" cy="2679404"/>
          </a:xfrm>
        </p:grpSpPr>
        <p:sp>
          <p:nvSpPr>
            <p:cNvPr id="38" name="Rounded Rectangle 4">
              <a:extLst>
                <a:ext uri="{FF2B5EF4-FFF2-40B4-BE49-F238E27FC236}">
                  <a16:creationId xmlns:a16="http://schemas.microsoft.com/office/drawing/2014/main" id="{2E415354-7F58-7A82-D99A-418AE1F92DD1}"/>
                </a:ext>
              </a:extLst>
            </p:cNvPr>
            <p:cNvSpPr/>
            <p:nvPr/>
          </p:nvSpPr>
          <p:spPr>
            <a:xfrm>
              <a:off x="1818167" y="861237"/>
              <a:ext cx="1889937" cy="2679404"/>
            </a:xfrm>
            <a:custGeom>
              <a:avLst/>
              <a:gdLst/>
              <a:ahLst/>
              <a:cxnLst/>
              <a:rect l="0" t="0" r="0" b="0"/>
              <a:pathLst>
                <a:path w="1889937" h="2679404">
                  <a:moveTo>
                    <a:pt x="1531088" y="382772"/>
                  </a:moveTo>
                  <a:lnTo>
                    <a:pt x="0" y="382772"/>
                  </a:lnTo>
                  <a:cubicBezTo>
                    <a:pt x="0" y="329922"/>
                    <a:pt x="0" y="287079"/>
                    <a:pt x="0" y="287079"/>
                  </a:cubicBezTo>
                  <a:lnTo>
                    <a:pt x="1531088" y="287079"/>
                  </a:lnTo>
                  <a:close/>
                  <a:moveTo>
                    <a:pt x="0" y="2105246"/>
                  </a:moveTo>
                  <a:lnTo>
                    <a:pt x="0" y="382772"/>
                  </a:lnTo>
                  <a:lnTo>
                    <a:pt x="1531088" y="382772"/>
                  </a:lnTo>
                  <a:lnTo>
                    <a:pt x="1531088" y="2105246"/>
                  </a:lnTo>
                  <a:close/>
                  <a:moveTo>
                    <a:pt x="765544" y="2679404"/>
                  </a:moveTo>
                  <a:lnTo>
                    <a:pt x="0" y="2392325"/>
                  </a:lnTo>
                  <a:lnTo>
                    <a:pt x="0" y="2105246"/>
                  </a:lnTo>
                  <a:lnTo>
                    <a:pt x="1531088" y="2105246"/>
                  </a:lnTo>
                  <a:lnTo>
                    <a:pt x="1531088" y="2392325"/>
                  </a:lnTo>
                  <a:close/>
                  <a:moveTo>
                    <a:pt x="1531088" y="287079"/>
                  </a:moveTo>
                  <a:lnTo>
                    <a:pt x="0" y="287079"/>
                  </a:lnTo>
                  <a:lnTo>
                    <a:pt x="1076546" y="0"/>
                  </a:lnTo>
                  <a:lnTo>
                    <a:pt x="1889937" y="0"/>
                  </a:lnTo>
                  <a:close/>
                </a:path>
              </a:pathLst>
            </a:custGeom>
            <a:gradFill rotWithShape="1">
              <a:gsLst>
                <a:gs pos="0">
                  <a:srgbClr val="91BB39"/>
                </a:gs>
                <a:gs pos="100000">
                  <a:srgbClr val="7D9844"/>
                </a:gs>
              </a:gsLst>
              <a:lin ang="5400000" scaled="1"/>
            </a:gradFill>
            <a:ln>
              <a:noFill/>
            </a:ln>
          </p:spPr>
          <p:txBody>
            <a:bodyPr rtlCol="0" anchor="ctr"/>
            <a:lstStyle/>
            <a:p>
              <a:pPr algn="ctr"/>
              <a:endParaRPr/>
            </a:p>
          </p:txBody>
        </p:sp>
        <p:sp>
          <p:nvSpPr>
            <p:cNvPr id="39" name="Rounded Rectangle 5">
              <a:extLst>
                <a:ext uri="{FF2B5EF4-FFF2-40B4-BE49-F238E27FC236}">
                  <a16:creationId xmlns:a16="http://schemas.microsoft.com/office/drawing/2014/main" id="{55CC308C-DF7F-FF05-3E61-6E0E1AAB49C0}"/>
                </a:ext>
              </a:extLst>
            </p:cNvPr>
            <p:cNvSpPr/>
            <p:nvPr/>
          </p:nvSpPr>
          <p:spPr>
            <a:xfrm>
              <a:off x="1818167" y="861237"/>
              <a:ext cx="1889937" cy="2679404"/>
            </a:xfrm>
            <a:custGeom>
              <a:avLst/>
              <a:gdLst/>
              <a:ahLst/>
              <a:cxnLst/>
              <a:rect l="0" t="0" r="0" b="0"/>
              <a:pathLst>
                <a:path w="1889937" h="2679404">
                  <a:moveTo>
                    <a:pt x="0" y="382772"/>
                  </a:moveTo>
                  <a:lnTo>
                    <a:pt x="0" y="287079"/>
                  </a:lnTo>
                  <a:lnTo>
                    <a:pt x="1531088" y="287079"/>
                  </a:lnTo>
                  <a:lnTo>
                    <a:pt x="1531088" y="382772"/>
                  </a:lnTo>
                  <a:moveTo>
                    <a:pt x="0" y="287079"/>
                  </a:moveTo>
                  <a:lnTo>
                    <a:pt x="1076546" y="0"/>
                  </a:lnTo>
                  <a:lnTo>
                    <a:pt x="1889937" y="0"/>
                  </a:lnTo>
                  <a:lnTo>
                    <a:pt x="1531088" y="287079"/>
                  </a:lnTo>
                  <a:moveTo>
                    <a:pt x="1531088" y="2105244"/>
                  </a:moveTo>
                  <a:lnTo>
                    <a:pt x="1531088" y="382772"/>
                  </a:lnTo>
                  <a:moveTo>
                    <a:pt x="0" y="2105244"/>
                  </a:moveTo>
                  <a:lnTo>
                    <a:pt x="0" y="382772"/>
                  </a:lnTo>
                  <a:moveTo>
                    <a:pt x="1531088" y="2105246"/>
                  </a:moveTo>
                  <a:lnTo>
                    <a:pt x="1531088" y="2392325"/>
                  </a:lnTo>
                  <a:lnTo>
                    <a:pt x="765544" y="2679404"/>
                  </a:lnTo>
                  <a:lnTo>
                    <a:pt x="0" y="2392325"/>
                  </a:lnTo>
                  <a:lnTo>
                    <a:pt x="0" y="2105246"/>
                  </a:lnTo>
                </a:path>
              </a:pathLst>
            </a:custGeom>
            <a:noFill/>
            <a:ln w="11961">
              <a:solidFill>
                <a:srgbClr val="F4F4F4"/>
              </a:solidFill>
            </a:ln>
          </p:spPr>
          <p:txBody>
            <a:bodyPr rtlCol="0" anchor="ctr"/>
            <a:lstStyle/>
            <a:p>
              <a:pPr algn="ctr"/>
              <a:endParaRPr/>
            </a:p>
          </p:txBody>
        </p:sp>
      </p:grpSp>
      <p:grpSp>
        <p:nvGrpSpPr>
          <p:cNvPr id="40" name="Group 39">
            <a:extLst>
              <a:ext uri="{FF2B5EF4-FFF2-40B4-BE49-F238E27FC236}">
                <a16:creationId xmlns:a16="http://schemas.microsoft.com/office/drawing/2014/main" id="{5B80F16F-470B-B91A-0665-8887966224ED}"/>
              </a:ext>
            </a:extLst>
          </p:cNvPr>
          <p:cNvGrpSpPr/>
          <p:nvPr/>
        </p:nvGrpSpPr>
        <p:grpSpPr>
          <a:xfrm>
            <a:off x="3806455" y="1865589"/>
            <a:ext cx="1531088" cy="2870790"/>
            <a:chOff x="3349255" y="861237"/>
            <a:chExt cx="1531088" cy="2870790"/>
          </a:xfrm>
        </p:grpSpPr>
        <p:sp>
          <p:nvSpPr>
            <p:cNvPr id="41" name="Rounded Rectangle 7">
              <a:extLst>
                <a:ext uri="{FF2B5EF4-FFF2-40B4-BE49-F238E27FC236}">
                  <a16:creationId xmlns:a16="http://schemas.microsoft.com/office/drawing/2014/main" id="{87514A72-A157-AF9F-E022-6B63EEB917B6}"/>
                </a:ext>
              </a:extLst>
            </p:cNvPr>
            <p:cNvSpPr/>
            <p:nvPr/>
          </p:nvSpPr>
          <p:spPr>
            <a:xfrm>
              <a:off x="3349255" y="861237"/>
              <a:ext cx="1531088" cy="2870790"/>
            </a:xfrm>
            <a:custGeom>
              <a:avLst/>
              <a:gdLst/>
              <a:ahLst/>
              <a:cxnLst/>
              <a:rect l="0" t="0" r="0" b="0"/>
              <a:pathLst>
                <a:path w="1531088" h="2870790">
                  <a:moveTo>
                    <a:pt x="1531088" y="382772"/>
                  </a:moveTo>
                  <a:lnTo>
                    <a:pt x="0" y="382772"/>
                  </a:lnTo>
                  <a:cubicBezTo>
                    <a:pt x="0" y="329922"/>
                    <a:pt x="0" y="287079"/>
                    <a:pt x="0" y="287079"/>
                  </a:cubicBezTo>
                  <a:lnTo>
                    <a:pt x="1531088" y="287079"/>
                  </a:lnTo>
                  <a:close/>
                  <a:moveTo>
                    <a:pt x="0" y="2105246"/>
                  </a:moveTo>
                  <a:lnTo>
                    <a:pt x="0" y="382772"/>
                  </a:lnTo>
                  <a:lnTo>
                    <a:pt x="1531088" y="382772"/>
                  </a:lnTo>
                  <a:lnTo>
                    <a:pt x="1531088" y="2105246"/>
                  </a:lnTo>
                  <a:close/>
                  <a:moveTo>
                    <a:pt x="765544" y="2870790"/>
                  </a:moveTo>
                  <a:lnTo>
                    <a:pt x="0" y="2583711"/>
                  </a:lnTo>
                  <a:lnTo>
                    <a:pt x="0" y="2105246"/>
                  </a:lnTo>
                  <a:lnTo>
                    <a:pt x="1531088" y="2105246"/>
                  </a:lnTo>
                  <a:lnTo>
                    <a:pt x="1531088" y="2583711"/>
                  </a:lnTo>
                  <a:close/>
                  <a:moveTo>
                    <a:pt x="1531088" y="287079"/>
                  </a:moveTo>
                  <a:lnTo>
                    <a:pt x="0" y="287079"/>
                  </a:lnTo>
                  <a:lnTo>
                    <a:pt x="358848" y="0"/>
                  </a:lnTo>
                  <a:lnTo>
                    <a:pt x="1172239" y="0"/>
                  </a:lnTo>
                  <a:close/>
                </a:path>
              </a:pathLst>
            </a:custGeom>
            <a:gradFill rotWithShape="1">
              <a:gsLst>
                <a:gs pos="0">
                  <a:srgbClr val="3BC482"/>
                </a:gs>
                <a:gs pos="100000">
                  <a:srgbClr val="449870"/>
                </a:gs>
              </a:gsLst>
              <a:lin ang="5400000" scaled="1"/>
            </a:gradFill>
            <a:ln>
              <a:noFill/>
            </a:ln>
          </p:spPr>
          <p:txBody>
            <a:bodyPr rtlCol="0" anchor="ctr"/>
            <a:lstStyle/>
            <a:p>
              <a:pPr algn="ctr"/>
              <a:endParaRPr/>
            </a:p>
          </p:txBody>
        </p:sp>
        <p:sp>
          <p:nvSpPr>
            <p:cNvPr id="42" name="Rounded Rectangle 8">
              <a:extLst>
                <a:ext uri="{FF2B5EF4-FFF2-40B4-BE49-F238E27FC236}">
                  <a16:creationId xmlns:a16="http://schemas.microsoft.com/office/drawing/2014/main" id="{009BBE7E-ACFD-20DF-EE78-DDA1A0AD0FFE}"/>
                </a:ext>
              </a:extLst>
            </p:cNvPr>
            <p:cNvSpPr/>
            <p:nvPr/>
          </p:nvSpPr>
          <p:spPr>
            <a:xfrm>
              <a:off x="3349255" y="861237"/>
              <a:ext cx="1531088" cy="2870790"/>
            </a:xfrm>
            <a:custGeom>
              <a:avLst/>
              <a:gdLst/>
              <a:ahLst/>
              <a:cxnLst/>
              <a:rect l="0" t="0" r="0" b="0"/>
              <a:pathLst>
                <a:path w="1531088" h="2870790">
                  <a:moveTo>
                    <a:pt x="0" y="382772"/>
                  </a:moveTo>
                  <a:lnTo>
                    <a:pt x="0" y="287079"/>
                  </a:lnTo>
                  <a:lnTo>
                    <a:pt x="1531088" y="287079"/>
                  </a:lnTo>
                  <a:lnTo>
                    <a:pt x="1531088" y="382772"/>
                  </a:lnTo>
                  <a:moveTo>
                    <a:pt x="0" y="287079"/>
                  </a:moveTo>
                  <a:lnTo>
                    <a:pt x="358848" y="0"/>
                  </a:lnTo>
                  <a:lnTo>
                    <a:pt x="1172239" y="0"/>
                  </a:lnTo>
                  <a:lnTo>
                    <a:pt x="1531088" y="287079"/>
                  </a:lnTo>
                  <a:moveTo>
                    <a:pt x="1531088" y="2105244"/>
                  </a:moveTo>
                  <a:lnTo>
                    <a:pt x="1531088" y="382772"/>
                  </a:lnTo>
                  <a:moveTo>
                    <a:pt x="0" y="2105244"/>
                  </a:moveTo>
                  <a:lnTo>
                    <a:pt x="0" y="382772"/>
                  </a:lnTo>
                  <a:moveTo>
                    <a:pt x="1531088" y="2105246"/>
                  </a:moveTo>
                  <a:lnTo>
                    <a:pt x="1531088" y="2583711"/>
                  </a:lnTo>
                  <a:lnTo>
                    <a:pt x="765544" y="2870790"/>
                  </a:lnTo>
                  <a:lnTo>
                    <a:pt x="0" y="2583711"/>
                  </a:lnTo>
                  <a:lnTo>
                    <a:pt x="0" y="2105246"/>
                  </a:lnTo>
                </a:path>
              </a:pathLst>
            </a:custGeom>
            <a:noFill/>
            <a:ln w="11961">
              <a:solidFill>
                <a:srgbClr val="F4F4F4"/>
              </a:solidFill>
            </a:ln>
          </p:spPr>
          <p:txBody>
            <a:bodyPr rtlCol="0" anchor="ctr"/>
            <a:lstStyle/>
            <a:p>
              <a:pPr algn="ctr"/>
              <a:endParaRPr/>
            </a:p>
          </p:txBody>
        </p:sp>
      </p:grpSp>
      <p:grpSp>
        <p:nvGrpSpPr>
          <p:cNvPr id="43" name="Group 42">
            <a:extLst>
              <a:ext uri="{FF2B5EF4-FFF2-40B4-BE49-F238E27FC236}">
                <a16:creationId xmlns:a16="http://schemas.microsoft.com/office/drawing/2014/main" id="{A538830F-7908-55CA-A049-2E106BF89332}"/>
              </a:ext>
            </a:extLst>
          </p:cNvPr>
          <p:cNvGrpSpPr/>
          <p:nvPr/>
        </p:nvGrpSpPr>
        <p:grpSpPr>
          <a:xfrm>
            <a:off x="4978695" y="1865589"/>
            <a:ext cx="1889937" cy="2679404"/>
            <a:chOff x="4521495" y="861237"/>
            <a:chExt cx="1889937" cy="2679404"/>
          </a:xfrm>
        </p:grpSpPr>
        <p:sp>
          <p:nvSpPr>
            <p:cNvPr id="44" name="Rounded Rectangle 10">
              <a:extLst>
                <a:ext uri="{FF2B5EF4-FFF2-40B4-BE49-F238E27FC236}">
                  <a16:creationId xmlns:a16="http://schemas.microsoft.com/office/drawing/2014/main" id="{A7D8F6B9-101D-7A80-AA6B-CC0B3447AA2E}"/>
                </a:ext>
              </a:extLst>
            </p:cNvPr>
            <p:cNvSpPr/>
            <p:nvPr/>
          </p:nvSpPr>
          <p:spPr>
            <a:xfrm>
              <a:off x="4521495" y="861237"/>
              <a:ext cx="1889937" cy="2679404"/>
            </a:xfrm>
            <a:custGeom>
              <a:avLst/>
              <a:gdLst/>
              <a:ahLst/>
              <a:cxnLst/>
              <a:rect l="0" t="0" r="0" b="0"/>
              <a:pathLst>
                <a:path w="1889937" h="2679404">
                  <a:moveTo>
                    <a:pt x="1889937" y="382772"/>
                  </a:moveTo>
                  <a:lnTo>
                    <a:pt x="358848" y="382772"/>
                  </a:lnTo>
                  <a:cubicBezTo>
                    <a:pt x="358848" y="329922"/>
                    <a:pt x="358848" y="287079"/>
                    <a:pt x="358848" y="287079"/>
                  </a:cubicBezTo>
                  <a:lnTo>
                    <a:pt x="1889937" y="287079"/>
                  </a:lnTo>
                  <a:close/>
                  <a:moveTo>
                    <a:pt x="358848" y="2105246"/>
                  </a:moveTo>
                  <a:lnTo>
                    <a:pt x="358848" y="382772"/>
                  </a:lnTo>
                  <a:lnTo>
                    <a:pt x="1889937" y="382772"/>
                  </a:lnTo>
                  <a:lnTo>
                    <a:pt x="1889937" y="2105246"/>
                  </a:lnTo>
                  <a:close/>
                  <a:moveTo>
                    <a:pt x="1124393" y="2679404"/>
                  </a:moveTo>
                  <a:lnTo>
                    <a:pt x="358848" y="2392325"/>
                  </a:lnTo>
                  <a:lnTo>
                    <a:pt x="358848" y="2105246"/>
                  </a:lnTo>
                  <a:lnTo>
                    <a:pt x="1889937" y="2105246"/>
                  </a:lnTo>
                  <a:lnTo>
                    <a:pt x="1889937" y="2392325"/>
                  </a:lnTo>
                  <a:close/>
                  <a:moveTo>
                    <a:pt x="1889937" y="287079"/>
                  </a:moveTo>
                  <a:lnTo>
                    <a:pt x="358848" y="287079"/>
                  </a:lnTo>
                  <a:lnTo>
                    <a:pt x="0" y="0"/>
                  </a:lnTo>
                  <a:lnTo>
                    <a:pt x="813390" y="0"/>
                  </a:lnTo>
                  <a:close/>
                </a:path>
              </a:pathLst>
            </a:custGeom>
            <a:gradFill rotWithShape="1">
              <a:gsLst>
                <a:gs pos="0">
                  <a:srgbClr val="1FA9D7"/>
                </a:gs>
                <a:gs pos="100000">
                  <a:srgbClr val="3187A3"/>
                </a:gs>
              </a:gsLst>
              <a:lin ang="5400000" scaled="1"/>
            </a:gradFill>
            <a:ln>
              <a:noFill/>
            </a:ln>
          </p:spPr>
          <p:txBody>
            <a:bodyPr rtlCol="0" anchor="ctr"/>
            <a:lstStyle/>
            <a:p>
              <a:pPr algn="ctr"/>
              <a:endParaRPr/>
            </a:p>
          </p:txBody>
        </p:sp>
        <p:sp>
          <p:nvSpPr>
            <p:cNvPr id="45" name="Rounded Rectangle 11">
              <a:extLst>
                <a:ext uri="{FF2B5EF4-FFF2-40B4-BE49-F238E27FC236}">
                  <a16:creationId xmlns:a16="http://schemas.microsoft.com/office/drawing/2014/main" id="{CF23AEC5-B7E5-8268-B0E9-B7106FE33240}"/>
                </a:ext>
              </a:extLst>
            </p:cNvPr>
            <p:cNvSpPr/>
            <p:nvPr/>
          </p:nvSpPr>
          <p:spPr>
            <a:xfrm>
              <a:off x="4521495" y="861237"/>
              <a:ext cx="1889937" cy="2679404"/>
            </a:xfrm>
            <a:custGeom>
              <a:avLst/>
              <a:gdLst/>
              <a:ahLst/>
              <a:cxnLst/>
              <a:rect l="0" t="0" r="0" b="0"/>
              <a:pathLst>
                <a:path w="1889937" h="2679404">
                  <a:moveTo>
                    <a:pt x="358848" y="382772"/>
                  </a:moveTo>
                  <a:lnTo>
                    <a:pt x="358849" y="287079"/>
                  </a:lnTo>
                  <a:lnTo>
                    <a:pt x="1889937" y="287079"/>
                  </a:lnTo>
                  <a:lnTo>
                    <a:pt x="1889937" y="382772"/>
                  </a:lnTo>
                  <a:moveTo>
                    <a:pt x="358848" y="287079"/>
                  </a:moveTo>
                  <a:lnTo>
                    <a:pt x="0" y="0"/>
                  </a:lnTo>
                  <a:lnTo>
                    <a:pt x="813390" y="0"/>
                  </a:lnTo>
                  <a:lnTo>
                    <a:pt x="1889937" y="287079"/>
                  </a:lnTo>
                  <a:moveTo>
                    <a:pt x="1889937" y="2105244"/>
                  </a:moveTo>
                  <a:lnTo>
                    <a:pt x="1889937" y="382772"/>
                  </a:lnTo>
                  <a:moveTo>
                    <a:pt x="358848" y="382772"/>
                  </a:moveTo>
                  <a:lnTo>
                    <a:pt x="358848" y="2105244"/>
                  </a:lnTo>
                  <a:moveTo>
                    <a:pt x="1889937" y="2105246"/>
                  </a:moveTo>
                  <a:lnTo>
                    <a:pt x="1889937" y="2392325"/>
                  </a:lnTo>
                  <a:lnTo>
                    <a:pt x="1124393" y="2679404"/>
                  </a:lnTo>
                  <a:lnTo>
                    <a:pt x="358848" y="2392325"/>
                  </a:lnTo>
                  <a:lnTo>
                    <a:pt x="358848" y="2105246"/>
                  </a:lnTo>
                </a:path>
              </a:pathLst>
            </a:custGeom>
            <a:noFill/>
            <a:ln w="11961">
              <a:solidFill>
                <a:srgbClr val="F4F4F4"/>
              </a:solidFill>
            </a:ln>
          </p:spPr>
          <p:txBody>
            <a:bodyPr rtlCol="0" anchor="ctr"/>
            <a:lstStyle/>
            <a:p>
              <a:pPr algn="ctr"/>
              <a:endParaRPr/>
            </a:p>
          </p:txBody>
        </p:sp>
      </p:grpSp>
      <p:grpSp>
        <p:nvGrpSpPr>
          <p:cNvPr id="46" name="Group 45">
            <a:extLst>
              <a:ext uri="{FF2B5EF4-FFF2-40B4-BE49-F238E27FC236}">
                <a16:creationId xmlns:a16="http://schemas.microsoft.com/office/drawing/2014/main" id="{3576F929-B03C-1DB0-31F3-3C1BD32AB788}"/>
              </a:ext>
            </a:extLst>
          </p:cNvPr>
          <p:cNvGrpSpPr/>
          <p:nvPr/>
        </p:nvGrpSpPr>
        <p:grpSpPr>
          <a:xfrm>
            <a:off x="5792086" y="1865589"/>
            <a:ext cx="2607634" cy="2488018"/>
            <a:chOff x="5334886" y="861237"/>
            <a:chExt cx="2607634" cy="2488018"/>
          </a:xfrm>
        </p:grpSpPr>
        <p:sp>
          <p:nvSpPr>
            <p:cNvPr id="47" name="Rounded Rectangle 13">
              <a:extLst>
                <a:ext uri="{FF2B5EF4-FFF2-40B4-BE49-F238E27FC236}">
                  <a16:creationId xmlns:a16="http://schemas.microsoft.com/office/drawing/2014/main" id="{2FB5A6B3-5276-D75D-DF07-C2781A768F1F}"/>
                </a:ext>
              </a:extLst>
            </p:cNvPr>
            <p:cNvSpPr/>
            <p:nvPr/>
          </p:nvSpPr>
          <p:spPr>
            <a:xfrm>
              <a:off x="5334886" y="861237"/>
              <a:ext cx="2607634" cy="2488018"/>
            </a:xfrm>
            <a:custGeom>
              <a:avLst/>
              <a:gdLst/>
              <a:ahLst/>
              <a:cxnLst/>
              <a:rect l="0" t="0" r="0" b="0"/>
              <a:pathLst>
                <a:path w="2607634" h="2488018">
                  <a:moveTo>
                    <a:pt x="2607634" y="382772"/>
                  </a:moveTo>
                  <a:lnTo>
                    <a:pt x="1076546" y="382772"/>
                  </a:lnTo>
                  <a:cubicBezTo>
                    <a:pt x="1076546" y="329922"/>
                    <a:pt x="1076546" y="287079"/>
                    <a:pt x="1076546" y="287079"/>
                  </a:cubicBezTo>
                  <a:lnTo>
                    <a:pt x="2607634" y="287079"/>
                  </a:lnTo>
                  <a:close/>
                  <a:moveTo>
                    <a:pt x="1076546" y="2105246"/>
                  </a:moveTo>
                  <a:lnTo>
                    <a:pt x="1076546" y="382772"/>
                  </a:lnTo>
                  <a:lnTo>
                    <a:pt x="2607634" y="382772"/>
                  </a:lnTo>
                  <a:lnTo>
                    <a:pt x="2607634" y="2105246"/>
                  </a:lnTo>
                  <a:close/>
                  <a:moveTo>
                    <a:pt x="1842090" y="2488018"/>
                  </a:moveTo>
                  <a:lnTo>
                    <a:pt x="1076546" y="2200939"/>
                  </a:lnTo>
                  <a:lnTo>
                    <a:pt x="1076546" y="2105246"/>
                  </a:lnTo>
                  <a:lnTo>
                    <a:pt x="2607634" y="2105246"/>
                  </a:lnTo>
                  <a:lnTo>
                    <a:pt x="2607634" y="2200939"/>
                  </a:lnTo>
                  <a:close/>
                  <a:moveTo>
                    <a:pt x="2607634" y="287079"/>
                  </a:moveTo>
                  <a:lnTo>
                    <a:pt x="1076546" y="287079"/>
                  </a:lnTo>
                  <a:lnTo>
                    <a:pt x="0" y="0"/>
                  </a:lnTo>
                  <a:lnTo>
                    <a:pt x="813390" y="0"/>
                  </a:lnTo>
                  <a:close/>
                </a:path>
              </a:pathLst>
            </a:custGeom>
            <a:gradFill rotWithShape="1">
              <a:gsLst>
                <a:gs pos="0">
                  <a:srgbClr val="4E88E6"/>
                </a:gs>
                <a:gs pos="100000">
                  <a:srgbClr val="4F7ECA"/>
                </a:gs>
              </a:gsLst>
              <a:lin ang="5400000" scaled="1"/>
            </a:gradFill>
            <a:ln>
              <a:noFill/>
            </a:ln>
          </p:spPr>
          <p:txBody>
            <a:bodyPr rtlCol="0" anchor="ctr"/>
            <a:lstStyle/>
            <a:p>
              <a:pPr algn="ctr"/>
              <a:endParaRPr/>
            </a:p>
          </p:txBody>
        </p:sp>
        <p:sp>
          <p:nvSpPr>
            <p:cNvPr id="48" name="Rounded Rectangle 14">
              <a:extLst>
                <a:ext uri="{FF2B5EF4-FFF2-40B4-BE49-F238E27FC236}">
                  <a16:creationId xmlns:a16="http://schemas.microsoft.com/office/drawing/2014/main" id="{03DBAD28-54C8-0C4E-57A6-5B3167DFA7F4}"/>
                </a:ext>
              </a:extLst>
            </p:cNvPr>
            <p:cNvSpPr/>
            <p:nvPr/>
          </p:nvSpPr>
          <p:spPr>
            <a:xfrm>
              <a:off x="5334886" y="861237"/>
              <a:ext cx="2607634" cy="2488018"/>
            </a:xfrm>
            <a:custGeom>
              <a:avLst/>
              <a:gdLst/>
              <a:ahLst/>
              <a:cxnLst/>
              <a:rect l="0" t="0" r="0" b="0"/>
              <a:pathLst>
                <a:path w="2607634" h="2488018">
                  <a:moveTo>
                    <a:pt x="1076546" y="382772"/>
                  </a:moveTo>
                  <a:lnTo>
                    <a:pt x="1076547" y="287079"/>
                  </a:lnTo>
                  <a:lnTo>
                    <a:pt x="2607634" y="287079"/>
                  </a:lnTo>
                  <a:lnTo>
                    <a:pt x="2607634" y="382772"/>
                  </a:lnTo>
                  <a:moveTo>
                    <a:pt x="1076546" y="287079"/>
                  </a:moveTo>
                  <a:lnTo>
                    <a:pt x="0" y="0"/>
                  </a:lnTo>
                  <a:lnTo>
                    <a:pt x="813390" y="0"/>
                  </a:lnTo>
                  <a:lnTo>
                    <a:pt x="2607634" y="287079"/>
                  </a:lnTo>
                  <a:moveTo>
                    <a:pt x="2607634" y="2105244"/>
                  </a:moveTo>
                  <a:lnTo>
                    <a:pt x="2607634" y="382772"/>
                  </a:lnTo>
                  <a:moveTo>
                    <a:pt x="1076546" y="2105244"/>
                  </a:moveTo>
                  <a:lnTo>
                    <a:pt x="1076546" y="382772"/>
                  </a:lnTo>
                  <a:moveTo>
                    <a:pt x="2607634" y="2105246"/>
                  </a:moveTo>
                  <a:lnTo>
                    <a:pt x="2607634" y="2200939"/>
                  </a:lnTo>
                  <a:lnTo>
                    <a:pt x="1842090" y="2488018"/>
                  </a:lnTo>
                  <a:lnTo>
                    <a:pt x="1076546" y="2200939"/>
                  </a:lnTo>
                  <a:lnTo>
                    <a:pt x="1076546" y="2105246"/>
                  </a:lnTo>
                </a:path>
              </a:pathLst>
            </a:custGeom>
            <a:noFill/>
            <a:ln w="11961">
              <a:solidFill>
                <a:srgbClr val="F4F4F4"/>
              </a:solidFill>
            </a:ln>
          </p:spPr>
          <p:txBody>
            <a:bodyPr rtlCol="0" anchor="ctr"/>
            <a:lstStyle/>
            <a:p>
              <a:pPr algn="ctr"/>
              <a:endParaRPr/>
            </a:p>
          </p:txBody>
        </p:sp>
      </p:grpSp>
      <p:sp>
        <p:nvSpPr>
          <p:cNvPr id="49" name="TextBox 48">
            <a:extLst>
              <a:ext uri="{FF2B5EF4-FFF2-40B4-BE49-F238E27FC236}">
                <a16:creationId xmlns:a16="http://schemas.microsoft.com/office/drawing/2014/main" id="{B32F9CC7-B38E-CF7B-FFCD-62EF0191ACE6}"/>
              </a:ext>
            </a:extLst>
          </p:cNvPr>
          <p:cNvSpPr txBox="1"/>
          <p:nvPr/>
        </p:nvSpPr>
        <p:spPr>
          <a:xfrm>
            <a:off x="1100576" y="2930174"/>
            <a:ext cx="885160" cy="468895"/>
          </a:xfrm>
          <a:prstGeom prst="rect">
            <a:avLst/>
          </a:prstGeom>
          <a:noFill/>
          <a:ln>
            <a:noFill/>
          </a:ln>
        </p:spPr>
        <p:txBody>
          <a:bodyPr wrap="none" lIns="0" tIns="0" rIns="0" bIns="0" anchor="t">
            <a:spAutoFit/>
          </a:bodyPr>
          <a:lstStyle/>
          <a:p>
            <a:pPr algn="ctr"/>
            <a:r>
              <a:rPr sz="1200" b="1">
                <a:solidFill>
                  <a:srgbClr val="F4F4F4"/>
                </a:solidFill>
                <a:latin typeface="Roboto"/>
              </a:rPr>
              <a:t>FIDO2
Credentials</a:t>
            </a:r>
          </a:p>
        </p:txBody>
      </p:sp>
      <p:sp>
        <p:nvSpPr>
          <p:cNvPr id="50" name="TextBox 49">
            <a:extLst>
              <a:ext uri="{FF2B5EF4-FFF2-40B4-BE49-F238E27FC236}">
                <a16:creationId xmlns:a16="http://schemas.microsoft.com/office/drawing/2014/main" id="{39E2AA44-9BBA-1880-BE68-7E340EB49E5D}"/>
              </a:ext>
            </a:extLst>
          </p:cNvPr>
          <p:cNvSpPr txBox="1"/>
          <p:nvPr/>
        </p:nvSpPr>
        <p:spPr>
          <a:xfrm>
            <a:off x="2510692" y="2930174"/>
            <a:ext cx="1100469" cy="468895"/>
          </a:xfrm>
          <a:prstGeom prst="rect">
            <a:avLst/>
          </a:prstGeom>
          <a:noFill/>
          <a:ln>
            <a:noFill/>
          </a:ln>
        </p:spPr>
        <p:txBody>
          <a:bodyPr wrap="none" lIns="0" tIns="0" rIns="0" bIns="0" anchor="t">
            <a:spAutoFit/>
          </a:bodyPr>
          <a:lstStyle/>
          <a:p>
            <a:pPr algn="ctr"/>
            <a:r>
              <a:rPr sz="1200" b="1">
                <a:solidFill>
                  <a:srgbClr val="F4F4F4"/>
                </a:solidFill>
                <a:latin typeface="Roboto"/>
              </a:rPr>
              <a:t>Public-Private
Key</a:t>
            </a:r>
          </a:p>
        </p:txBody>
      </p:sp>
      <p:sp>
        <p:nvSpPr>
          <p:cNvPr id="51" name="TextBox 50">
            <a:extLst>
              <a:ext uri="{FF2B5EF4-FFF2-40B4-BE49-F238E27FC236}">
                <a16:creationId xmlns:a16="http://schemas.microsoft.com/office/drawing/2014/main" id="{F7EFF07A-CAF4-0760-1C64-53BE9DAF951D}"/>
              </a:ext>
            </a:extLst>
          </p:cNvPr>
          <p:cNvSpPr txBox="1"/>
          <p:nvPr/>
        </p:nvSpPr>
        <p:spPr>
          <a:xfrm>
            <a:off x="4044571" y="2930174"/>
            <a:ext cx="1148316" cy="468895"/>
          </a:xfrm>
          <a:prstGeom prst="rect">
            <a:avLst/>
          </a:prstGeom>
          <a:noFill/>
          <a:ln>
            <a:noFill/>
          </a:ln>
        </p:spPr>
        <p:txBody>
          <a:bodyPr wrap="none" lIns="0" tIns="0" rIns="0" bIns="0" anchor="t">
            <a:spAutoFit/>
          </a:bodyPr>
          <a:lstStyle/>
          <a:p>
            <a:pPr algn="ctr"/>
            <a:r>
              <a:rPr sz="1200" b="1">
                <a:solidFill>
                  <a:srgbClr val="F4F4F4"/>
                </a:solidFill>
                <a:latin typeface="Roboto"/>
              </a:rPr>
              <a:t>Biometric
Authentication</a:t>
            </a:r>
          </a:p>
        </p:txBody>
      </p:sp>
      <p:sp>
        <p:nvSpPr>
          <p:cNvPr id="52" name="TextBox 51">
            <a:extLst>
              <a:ext uri="{FF2B5EF4-FFF2-40B4-BE49-F238E27FC236}">
                <a16:creationId xmlns:a16="http://schemas.microsoft.com/office/drawing/2014/main" id="{3F3EFBC2-AD7B-AA24-E7E9-6A059C1F650E}"/>
              </a:ext>
            </a:extLst>
          </p:cNvPr>
          <p:cNvSpPr txBox="1"/>
          <p:nvPr/>
        </p:nvSpPr>
        <p:spPr>
          <a:xfrm>
            <a:off x="5709231" y="2930174"/>
            <a:ext cx="849275" cy="468895"/>
          </a:xfrm>
          <a:prstGeom prst="rect">
            <a:avLst/>
          </a:prstGeom>
          <a:noFill/>
          <a:ln>
            <a:noFill/>
          </a:ln>
        </p:spPr>
        <p:txBody>
          <a:bodyPr wrap="none" lIns="0" tIns="0" rIns="0" bIns="0" anchor="t">
            <a:spAutoFit/>
          </a:bodyPr>
          <a:lstStyle/>
          <a:p>
            <a:pPr algn="ctr"/>
            <a:r>
              <a:rPr sz="1200" b="1">
                <a:solidFill>
                  <a:srgbClr val="F4F4F4"/>
                </a:solidFill>
                <a:latin typeface="Roboto"/>
              </a:rPr>
              <a:t>No Shared
Secrets</a:t>
            </a:r>
          </a:p>
        </p:txBody>
      </p:sp>
      <p:sp>
        <p:nvSpPr>
          <p:cNvPr id="53" name="TextBox 52">
            <a:extLst>
              <a:ext uri="{FF2B5EF4-FFF2-40B4-BE49-F238E27FC236}">
                <a16:creationId xmlns:a16="http://schemas.microsoft.com/office/drawing/2014/main" id="{A5698BBF-377C-95B3-F190-B204BCA52FD7}"/>
              </a:ext>
            </a:extLst>
          </p:cNvPr>
          <p:cNvSpPr txBox="1"/>
          <p:nvPr/>
        </p:nvSpPr>
        <p:spPr>
          <a:xfrm>
            <a:off x="7300287" y="2930174"/>
            <a:ext cx="681812" cy="468895"/>
          </a:xfrm>
          <a:prstGeom prst="rect">
            <a:avLst/>
          </a:prstGeom>
          <a:noFill/>
          <a:ln>
            <a:noFill/>
          </a:ln>
        </p:spPr>
        <p:txBody>
          <a:bodyPr wrap="none" lIns="0" tIns="0" rIns="0" bIns="0" anchor="t">
            <a:spAutoFit/>
          </a:bodyPr>
          <a:lstStyle/>
          <a:p>
            <a:pPr algn="ctr"/>
            <a:r>
              <a:rPr sz="1200" b="1">
                <a:solidFill>
                  <a:srgbClr val="F4F4F4"/>
                </a:solidFill>
                <a:latin typeface="Roboto"/>
              </a:rPr>
              <a:t>Platform
Support</a:t>
            </a:r>
          </a:p>
        </p:txBody>
      </p:sp>
      <p:sp>
        <p:nvSpPr>
          <p:cNvPr id="54" name="TextBox 53">
            <a:extLst>
              <a:ext uri="{FF2B5EF4-FFF2-40B4-BE49-F238E27FC236}">
                <a16:creationId xmlns:a16="http://schemas.microsoft.com/office/drawing/2014/main" id="{C34857EB-D733-8D87-0B73-E3C87C808B52}"/>
              </a:ext>
            </a:extLst>
          </p:cNvPr>
          <p:cNvSpPr txBox="1"/>
          <p:nvPr/>
        </p:nvSpPr>
        <p:spPr>
          <a:xfrm>
            <a:off x="842922" y="3428575"/>
            <a:ext cx="1375587" cy="502388"/>
          </a:xfrm>
          <a:prstGeom prst="rect">
            <a:avLst/>
          </a:prstGeom>
          <a:noFill/>
          <a:ln>
            <a:noFill/>
          </a:ln>
        </p:spPr>
        <p:txBody>
          <a:bodyPr wrap="none" lIns="0" tIns="0" rIns="0" bIns="0" anchor="t">
            <a:spAutoFit/>
          </a:bodyPr>
          <a:lstStyle/>
          <a:p>
            <a:pPr algn="ctr"/>
            <a:r>
              <a:rPr sz="900" b="0">
                <a:solidFill>
                  <a:srgbClr val="F4F4F4"/>
                </a:solidFill>
                <a:latin typeface="Roboto"/>
              </a:rPr>
              <a:t>Credentials adhering
to phishing-resistant
FIDO2 standards.</a:t>
            </a:r>
          </a:p>
        </p:txBody>
      </p:sp>
      <p:sp>
        <p:nvSpPr>
          <p:cNvPr id="55" name="TextBox 54">
            <a:extLst>
              <a:ext uri="{FF2B5EF4-FFF2-40B4-BE49-F238E27FC236}">
                <a16:creationId xmlns:a16="http://schemas.microsoft.com/office/drawing/2014/main" id="{46FEFD63-4293-9A2D-0F9F-CABC6B1B6EEF}"/>
              </a:ext>
            </a:extLst>
          </p:cNvPr>
          <p:cNvSpPr txBox="1"/>
          <p:nvPr/>
        </p:nvSpPr>
        <p:spPr>
          <a:xfrm>
            <a:off x="2552345" y="3404652"/>
            <a:ext cx="1052623" cy="669851"/>
          </a:xfrm>
          <a:prstGeom prst="rect">
            <a:avLst/>
          </a:prstGeom>
          <a:noFill/>
          <a:ln>
            <a:noFill/>
          </a:ln>
        </p:spPr>
        <p:txBody>
          <a:bodyPr wrap="none" lIns="0" tIns="0" rIns="0" bIns="0" anchor="t">
            <a:spAutoFit/>
          </a:bodyPr>
          <a:lstStyle/>
          <a:p>
            <a:pPr algn="ctr"/>
            <a:r>
              <a:rPr sz="900" b="0">
                <a:solidFill>
                  <a:srgbClr val="F4F4F4"/>
                </a:solidFill>
                <a:latin typeface="Roboto"/>
              </a:rPr>
              <a:t>Utilizes public-
private key
cryptography for
authentication.</a:t>
            </a:r>
          </a:p>
        </p:txBody>
      </p:sp>
      <p:sp>
        <p:nvSpPr>
          <p:cNvPr id="56" name="TextBox 55">
            <a:extLst>
              <a:ext uri="{FF2B5EF4-FFF2-40B4-BE49-F238E27FC236}">
                <a16:creationId xmlns:a16="http://schemas.microsoft.com/office/drawing/2014/main" id="{A4F292BE-0C09-161B-5658-E78B1119E3BB}"/>
              </a:ext>
            </a:extLst>
          </p:cNvPr>
          <p:cNvSpPr txBox="1"/>
          <p:nvPr/>
        </p:nvSpPr>
        <p:spPr>
          <a:xfrm>
            <a:off x="3988928" y="3428575"/>
            <a:ext cx="1279894" cy="502388"/>
          </a:xfrm>
          <a:prstGeom prst="rect">
            <a:avLst/>
          </a:prstGeom>
          <a:noFill/>
          <a:ln>
            <a:noFill/>
          </a:ln>
        </p:spPr>
        <p:txBody>
          <a:bodyPr wrap="none" lIns="0" tIns="0" rIns="0" bIns="0" anchor="t">
            <a:spAutoFit/>
          </a:bodyPr>
          <a:lstStyle/>
          <a:p>
            <a:pPr algn="ctr"/>
            <a:r>
              <a:rPr sz="900" b="0">
                <a:solidFill>
                  <a:srgbClr val="F4F4F4"/>
                </a:solidFill>
                <a:latin typeface="Roboto"/>
              </a:rPr>
              <a:t>Authenticated using
biometrics or a
device PIN.</a:t>
            </a:r>
          </a:p>
        </p:txBody>
      </p:sp>
      <p:sp>
        <p:nvSpPr>
          <p:cNvPr id="57" name="TextBox 56">
            <a:extLst>
              <a:ext uri="{FF2B5EF4-FFF2-40B4-BE49-F238E27FC236}">
                <a16:creationId xmlns:a16="http://schemas.microsoft.com/office/drawing/2014/main" id="{52E33837-C287-3396-0BCF-81367CAC264A}"/>
              </a:ext>
            </a:extLst>
          </p:cNvPr>
          <p:cNvSpPr txBox="1"/>
          <p:nvPr/>
        </p:nvSpPr>
        <p:spPr>
          <a:xfrm>
            <a:off x="5491060" y="3428575"/>
            <a:ext cx="1303817" cy="502388"/>
          </a:xfrm>
          <a:prstGeom prst="rect">
            <a:avLst/>
          </a:prstGeom>
          <a:noFill/>
          <a:ln>
            <a:noFill/>
          </a:ln>
        </p:spPr>
        <p:txBody>
          <a:bodyPr wrap="none" lIns="0" tIns="0" rIns="0" bIns="0" anchor="t">
            <a:spAutoFit/>
          </a:bodyPr>
          <a:lstStyle/>
          <a:p>
            <a:pPr algn="ctr"/>
            <a:r>
              <a:rPr sz="900" b="0">
                <a:solidFill>
                  <a:srgbClr val="F4F4F4"/>
                </a:solidFill>
                <a:latin typeface="Roboto"/>
              </a:rPr>
              <a:t>Eliminates shared
secrets vulnerable to
theft.</a:t>
            </a:r>
          </a:p>
        </p:txBody>
      </p:sp>
      <p:sp>
        <p:nvSpPr>
          <p:cNvPr id="58" name="TextBox 57">
            <a:extLst>
              <a:ext uri="{FF2B5EF4-FFF2-40B4-BE49-F238E27FC236}">
                <a16:creationId xmlns:a16="http://schemas.microsoft.com/office/drawing/2014/main" id="{2792B796-487C-832F-0577-1DAF2D436A3D}"/>
              </a:ext>
            </a:extLst>
          </p:cNvPr>
          <p:cNvSpPr txBox="1"/>
          <p:nvPr/>
        </p:nvSpPr>
        <p:spPr>
          <a:xfrm>
            <a:off x="7049324" y="3428575"/>
            <a:ext cx="1196162" cy="502388"/>
          </a:xfrm>
          <a:prstGeom prst="rect">
            <a:avLst/>
          </a:prstGeom>
          <a:noFill/>
          <a:ln>
            <a:noFill/>
          </a:ln>
        </p:spPr>
        <p:txBody>
          <a:bodyPr wrap="none" lIns="0" tIns="0" rIns="0" bIns="0" anchor="t">
            <a:spAutoFit/>
          </a:bodyPr>
          <a:lstStyle/>
          <a:p>
            <a:pPr algn="ctr"/>
            <a:r>
              <a:rPr sz="900" b="0">
                <a:solidFill>
                  <a:srgbClr val="F4F4F4"/>
                </a:solidFill>
                <a:latin typeface="Roboto"/>
              </a:rPr>
              <a:t>Supported across
various platforms
and web browsers.</a:t>
            </a:r>
          </a:p>
        </p:txBody>
      </p:sp>
      <p:sp>
        <p:nvSpPr>
          <p:cNvPr id="59" name="Rounded Rectangle 26">
            <a:extLst>
              <a:ext uri="{FF2B5EF4-FFF2-40B4-BE49-F238E27FC236}">
                <a16:creationId xmlns:a16="http://schemas.microsoft.com/office/drawing/2014/main" id="{012DAAA1-3EE4-E9CB-0E0C-AB90E510A3FA}"/>
              </a:ext>
            </a:extLst>
          </p:cNvPr>
          <p:cNvSpPr/>
          <p:nvPr/>
        </p:nvSpPr>
        <p:spPr>
          <a:xfrm>
            <a:off x="1280558" y="2354022"/>
            <a:ext cx="458529" cy="458529"/>
          </a:xfrm>
          <a:custGeom>
            <a:avLst/>
            <a:gdLst/>
            <a:ahLst/>
            <a:cxnLst/>
            <a:rect l="0" t="0" r="0" b="0"/>
            <a:pathLst>
              <a:path w="458529" h="458529">
                <a:moveTo>
                  <a:pt x="0" y="229264"/>
                </a:moveTo>
                <a:cubicBezTo>
                  <a:pt x="0" y="102645"/>
                  <a:pt x="102645" y="0"/>
                  <a:pt x="229264" y="0"/>
                </a:cubicBezTo>
                <a:cubicBezTo>
                  <a:pt x="355883" y="0"/>
                  <a:pt x="458529" y="102645"/>
                  <a:pt x="458529" y="229264"/>
                </a:cubicBezTo>
                <a:cubicBezTo>
                  <a:pt x="458529" y="355883"/>
                  <a:pt x="355883" y="458529"/>
                  <a:pt x="229264" y="458529"/>
                </a:cubicBezTo>
                <a:cubicBezTo>
                  <a:pt x="102645" y="458529"/>
                  <a:pt x="0" y="355883"/>
                  <a:pt x="0" y="229264"/>
                </a:cubicBezTo>
                <a:moveTo>
                  <a:pt x="108472" y="140907"/>
                </a:moveTo>
                <a:cubicBezTo>
                  <a:pt x="108551" y="229947"/>
                  <a:pt x="154109" y="312776"/>
                  <a:pt x="229264" y="360523"/>
                </a:cubicBezTo>
                <a:cubicBezTo>
                  <a:pt x="304419" y="312776"/>
                  <a:pt x="349977" y="229947"/>
                  <a:pt x="350057" y="140907"/>
                </a:cubicBezTo>
                <a:cubicBezTo>
                  <a:pt x="317102" y="96988"/>
                  <a:pt x="141426" y="96988"/>
                  <a:pt x="108472" y="140907"/>
                </a:cubicBezTo>
                <a:close/>
                <a:moveTo>
                  <a:pt x="228586" y="207414"/>
                </a:moveTo>
                <a:cubicBezTo>
                  <a:pt x="233506" y="218788"/>
                  <a:pt x="240076" y="229375"/>
                  <a:pt x="248084" y="238833"/>
                </a:cubicBezTo>
                <a:cubicBezTo>
                  <a:pt x="235772" y="237416"/>
                  <a:pt x="223319" y="237812"/>
                  <a:pt x="211122" y="240010"/>
                </a:cubicBezTo>
                <a:cubicBezTo>
                  <a:pt x="218510" y="230059"/>
                  <a:pt x="224394" y="219077"/>
                  <a:pt x="228586" y="207414"/>
                </a:cubicBezTo>
                <a:close/>
                <a:moveTo>
                  <a:pt x="248084" y="238833"/>
                </a:moveTo>
                <a:cubicBezTo>
                  <a:pt x="273311" y="241833"/>
                  <a:pt x="297060" y="252326"/>
                  <a:pt x="316265" y="268957"/>
                </a:cubicBezTo>
                <a:moveTo>
                  <a:pt x="228586" y="207334"/>
                </a:moveTo>
                <a:cubicBezTo>
                  <a:pt x="214977" y="175701"/>
                  <a:pt x="214841" y="139889"/>
                  <a:pt x="228207" y="108153"/>
                </a:cubicBezTo>
                <a:moveTo>
                  <a:pt x="211122" y="240029"/>
                </a:moveTo>
                <a:cubicBezTo>
                  <a:pt x="196002" y="260283"/>
                  <a:pt x="175175" y="275556"/>
                  <a:pt x="151314" y="283889"/>
                </a:cubicBezTo>
              </a:path>
            </a:pathLst>
          </a:custGeom>
          <a:noFill/>
          <a:ln w="11961">
            <a:solidFill>
              <a:srgbClr val="F4F4F4"/>
            </a:solidFill>
          </a:ln>
        </p:spPr>
        <p:txBody>
          <a:bodyPr rtlCol="0" anchor="ctr"/>
          <a:lstStyle/>
          <a:p>
            <a:pPr algn="ctr"/>
            <a:endParaRPr/>
          </a:p>
        </p:txBody>
      </p:sp>
      <p:sp>
        <p:nvSpPr>
          <p:cNvPr id="60" name="Rounded Rectangle 27">
            <a:extLst>
              <a:ext uri="{FF2B5EF4-FFF2-40B4-BE49-F238E27FC236}">
                <a16:creationId xmlns:a16="http://schemas.microsoft.com/office/drawing/2014/main" id="{2D026BB7-33CB-2D5E-6058-FFF31B5DA0DE}"/>
              </a:ext>
            </a:extLst>
          </p:cNvPr>
          <p:cNvSpPr/>
          <p:nvPr/>
        </p:nvSpPr>
        <p:spPr>
          <a:xfrm>
            <a:off x="2911327" y="2359006"/>
            <a:ext cx="259168" cy="448561"/>
          </a:xfrm>
          <a:custGeom>
            <a:avLst/>
            <a:gdLst/>
            <a:ahLst/>
            <a:cxnLst/>
            <a:rect l="0" t="0" r="0" b="0"/>
            <a:pathLst>
              <a:path w="259168" h="448561">
                <a:moveTo>
                  <a:pt x="0" y="318976"/>
                </a:moveTo>
                <a:cubicBezTo>
                  <a:pt x="0" y="247409"/>
                  <a:pt x="58016" y="189392"/>
                  <a:pt x="129584" y="189392"/>
                </a:cubicBezTo>
                <a:cubicBezTo>
                  <a:pt x="201151" y="189392"/>
                  <a:pt x="259168" y="247409"/>
                  <a:pt x="259168" y="318976"/>
                </a:cubicBezTo>
                <a:cubicBezTo>
                  <a:pt x="259168" y="390544"/>
                  <a:pt x="201151" y="448561"/>
                  <a:pt x="129584" y="448561"/>
                </a:cubicBezTo>
                <a:cubicBezTo>
                  <a:pt x="58016" y="448561"/>
                  <a:pt x="0" y="390544"/>
                  <a:pt x="0" y="318976"/>
                </a:cubicBezTo>
                <a:moveTo>
                  <a:pt x="89712" y="318976"/>
                </a:moveTo>
                <a:cubicBezTo>
                  <a:pt x="89712" y="340997"/>
                  <a:pt x="107563" y="358848"/>
                  <a:pt x="129584" y="358848"/>
                </a:cubicBezTo>
                <a:cubicBezTo>
                  <a:pt x="151605" y="358848"/>
                  <a:pt x="169456" y="340997"/>
                  <a:pt x="169456" y="318976"/>
                </a:cubicBezTo>
                <a:cubicBezTo>
                  <a:pt x="169456" y="296955"/>
                  <a:pt x="151605" y="279104"/>
                  <a:pt x="129584" y="279104"/>
                </a:cubicBezTo>
                <a:cubicBezTo>
                  <a:pt x="107563" y="279104"/>
                  <a:pt x="89712" y="296955"/>
                  <a:pt x="89712" y="318976"/>
                </a:cubicBezTo>
                <a:moveTo>
                  <a:pt x="29904" y="129584"/>
                </a:moveTo>
                <a:lnTo>
                  <a:pt x="29904" y="99680"/>
                </a:lnTo>
                <a:cubicBezTo>
                  <a:pt x="29904" y="44628"/>
                  <a:pt x="74532" y="0"/>
                  <a:pt x="129584" y="0"/>
                </a:cubicBezTo>
                <a:cubicBezTo>
                  <a:pt x="184636" y="0"/>
                  <a:pt x="229264" y="44628"/>
                  <a:pt x="229264" y="99680"/>
                </a:cubicBezTo>
                <a:lnTo>
                  <a:pt x="229264" y="236242"/>
                </a:lnTo>
              </a:path>
            </a:pathLst>
          </a:custGeom>
          <a:noFill/>
          <a:ln w="11961">
            <a:solidFill>
              <a:srgbClr val="F4F4F4"/>
            </a:solidFill>
          </a:ln>
        </p:spPr>
        <p:txBody>
          <a:bodyPr rtlCol="0" anchor="ctr"/>
          <a:lstStyle/>
          <a:p>
            <a:pPr algn="ctr"/>
            <a:endParaRPr/>
          </a:p>
        </p:txBody>
      </p:sp>
      <p:sp>
        <p:nvSpPr>
          <p:cNvPr id="61" name="Rounded Rectangle 28">
            <a:extLst>
              <a:ext uri="{FF2B5EF4-FFF2-40B4-BE49-F238E27FC236}">
                <a16:creationId xmlns:a16="http://schemas.microsoft.com/office/drawing/2014/main" id="{77C18CD0-E891-3983-E993-2A94AD691184}"/>
              </a:ext>
            </a:extLst>
          </p:cNvPr>
          <p:cNvSpPr/>
          <p:nvPr/>
        </p:nvSpPr>
        <p:spPr>
          <a:xfrm>
            <a:off x="4342735" y="2354022"/>
            <a:ext cx="458529" cy="458529"/>
          </a:xfrm>
          <a:custGeom>
            <a:avLst/>
            <a:gdLst/>
            <a:ahLst/>
            <a:cxnLst/>
            <a:rect l="0" t="0" r="0" b="0"/>
            <a:pathLst>
              <a:path w="458529" h="458529">
                <a:moveTo>
                  <a:pt x="159488" y="458529"/>
                </a:moveTo>
                <a:lnTo>
                  <a:pt x="19936" y="458529"/>
                </a:lnTo>
                <a:cubicBezTo>
                  <a:pt x="8925" y="458529"/>
                  <a:pt x="0" y="449603"/>
                  <a:pt x="0" y="438593"/>
                </a:cubicBezTo>
                <a:lnTo>
                  <a:pt x="0" y="299040"/>
                </a:lnTo>
                <a:moveTo>
                  <a:pt x="0" y="159488"/>
                </a:moveTo>
                <a:lnTo>
                  <a:pt x="0" y="19936"/>
                </a:lnTo>
                <a:cubicBezTo>
                  <a:pt x="0" y="8925"/>
                  <a:pt x="8925" y="0"/>
                  <a:pt x="19936" y="0"/>
                </a:cubicBezTo>
                <a:lnTo>
                  <a:pt x="159488" y="0"/>
                </a:lnTo>
                <a:moveTo>
                  <a:pt x="458529" y="299040"/>
                </a:moveTo>
                <a:lnTo>
                  <a:pt x="458529" y="438593"/>
                </a:lnTo>
                <a:cubicBezTo>
                  <a:pt x="458529" y="449603"/>
                  <a:pt x="449603" y="458529"/>
                  <a:pt x="438593" y="458529"/>
                </a:cubicBezTo>
                <a:lnTo>
                  <a:pt x="299040" y="458529"/>
                </a:lnTo>
                <a:moveTo>
                  <a:pt x="299040" y="0"/>
                </a:moveTo>
                <a:lnTo>
                  <a:pt x="438593" y="0"/>
                </a:lnTo>
                <a:cubicBezTo>
                  <a:pt x="449603" y="0"/>
                  <a:pt x="458529" y="8925"/>
                  <a:pt x="458529" y="19936"/>
                </a:cubicBezTo>
                <a:lnTo>
                  <a:pt x="458529" y="159488"/>
                </a:lnTo>
                <a:moveTo>
                  <a:pt x="116506" y="139432"/>
                </a:moveTo>
                <a:cubicBezTo>
                  <a:pt x="128360" y="106005"/>
                  <a:pt x="154436" y="79562"/>
                  <a:pt x="187695" y="67242"/>
                </a:cubicBezTo>
                <a:cubicBezTo>
                  <a:pt x="220953" y="54923"/>
                  <a:pt x="257964" y="57998"/>
                  <a:pt x="288733" y="75637"/>
                </a:cubicBezTo>
                <a:moveTo>
                  <a:pt x="149520" y="368258"/>
                </a:moveTo>
                <a:cubicBezTo>
                  <a:pt x="124121" y="345588"/>
                  <a:pt x="109613" y="313149"/>
                  <a:pt x="109648" y="279104"/>
                </a:cubicBezTo>
                <a:lnTo>
                  <a:pt x="109648" y="179424"/>
                </a:lnTo>
                <a:moveTo>
                  <a:pt x="318418" y="358848"/>
                </a:moveTo>
                <a:cubicBezTo>
                  <a:pt x="286113" y="394918"/>
                  <a:pt x="235270" y="407993"/>
                  <a:pt x="189571" y="391982"/>
                </a:cubicBezTo>
                <a:moveTo>
                  <a:pt x="318458" y="99680"/>
                </a:moveTo>
                <a:cubicBezTo>
                  <a:pt x="338099" y="121592"/>
                  <a:pt x="348936" y="149998"/>
                  <a:pt x="348880" y="179424"/>
                </a:cubicBezTo>
                <a:lnTo>
                  <a:pt x="348880" y="279104"/>
                </a:lnTo>
                <a:cubicBezTo>
                  <a:pt x="348896" y="292614"/>
                  <a:pt x="346618" y="306029"/>
                  <a:pt x="342142" y="318777"/>
                </a:cubicBezTo>
                <a:moveTo>
                  <a:pt x="189910" y="110046"/>
                </a:moveTo>
                <a:cubicBezTo>
                  <a:pt x="214600" y="96038"/>
                  <a:pt x="244875" y="96210"/>
                  <a:pt x="269403" y="110498"/>
                </a:cubicBezTo>
                <a:cubicBezTo>
                  <a:pt x="293932" y="124787"/>
                  <a:pt x="309015" y="151037"/>
                  <a:pt x="309008" y="179424"/>
                </a:cubicBezTo>
                <a:lnTo>
                  <a:pt x="309008" y="209328"/>
                </a:lnTo>
                <a:moveTo>
                  <a:pt x="189392" y="279104"/>
                </a:moveTo>
                <a:cubicBezTo>
                  <a:pt x="189392" y="301125"/>
                  <a:pt x="207243" y="318976"/>
                  <a:pt x="229264" y="318976"/>
                </a:cubicBezTo>
                <a:cubicBezTo>
                  <a:pt x="251285" y="318976"/>
                  <a:pt x="269136" y="301125"/>
                  <a:pt x="269136" y="279104"/>
                </a:cubicBezTo>
                <a:lnTo>
                  <a:pt x="269136" y="179424"/>
                </a:lnTo>
                <a:cubicBezTo>
                  <a:pt x="269136" y="157403"/>
                  <a:pt x="251285" y="139552"/>
                  <a:pt x="229264" y="139552"/>
                </a:cubicBezTo>
                <a:cubicBezTo>
                  <a:pt x="207243" y="139552"/>
                  <a:pt x="189392" y="157403"/>
                  <a:pt x="189392" y="179424"/>
                </a:cubicBezTo>
                <a:lnTo>
                  <a:pt x="189392" y="239093"/>
                </a:lnTo>
                <a:moveTo>
                  <a:pt x="229264" y="179424"/>
                </a:moveTo>
                <a:lnTo>
                  <a:pt x="229264" y="219296"/>
                </a:lnTo>
                <a:moveTo>
                  <a:pt x="309008" y="249200"/>
                </a:moveTo>
                <a:lnTo>
                  <a:pt x="309008" y="279104"/>
                </a:lnTo>
                <a:cubicBezTo>
                  <a:pt x="309008" y="323146"/>
                  <a:pt x="273306" y="358848"/>
                  <a:pt x="229264" y="358848"/>
                </a:cubicBezTo>
                <a:cubicBezTo>
                  <a:pt x="185223" y="358848"/>
                  <a:pt x="149520" y="323146"/>
                  <a:pt x="149520" y="279104"/>
                </a:cubicBezTo>
                <a:lnTo>
                  <a:pt x="149520" y="179424"/>
                </a:lnTo>
                <a:cubicBezTo>
                  <a:pt x="149495" y="165804"/>
                  <a:pt x="152983" y="152407"/>
                  <a:pt x="159647" y="140529"/>
                </a:cubicBezTo>
                <a:moveTo>
                  <a:pt x="229264" y="259168"/>
                </a:moveTo>
                <a:lnTo>
                  <a:pt x="229264" y="279104"/>
                </a:lnTo>
              </a:path>
            </a:pathLst>
          </a:custGeom>
          <a:noFill/>
          <a:ln w="11961">
            <a:solidFill>
              <a:srgbClr val="F4F4F4"/>
            </a:solidFill>
          </a:ln>
        </p:spPr>
        <p:txBody>
          <a:bodyPr rtlCol="0" anchor="ctr"/>
          <a:lstStyle/>
          <a:p>
            <a:pPr algn="ctr"/>
            <a:endParaRPr/>
          </a:p>
        </p:txBody>
      </p:sp>
      <p:sp>
        <p:nvSpPr>
          <p:cNvPr id="62" name="Rounded Rectangle 29">
            <a:extLst>
              <a:ext uri="{FF2B5EF4-FFF2-40B4-BE49-F238E27FC236}">
                <a16:creationId xmlns:a16="http://schemas.microsoft.com/office/drawing/2014/main" id="{5A8C5863-4CD2-AE43-9401-866756EC8C82}"/>
              </a:ext>
            </a:extLst>
          </p:cNvPr>
          <p:cNvSpPr/>
          <p:nvPr/>
        </p:nvSpPr>
        <p:spPr>
          <a:xfrm>
            <a:off x="5881784" y="2359996"/>
            <a:ext cx="442606" cy="446577"/>
          </a:xfrm>
          <a:custGeom>
            <a:avLst/>
            <a:gdLst/>
            <a:ahLst/>
            <a:cxnLst/>
            <a:rect l="0" t="0" r="0" b="0"/>
            <a:pathLst>
              <a:path w="442606" h="446577">
                <a:moveTo>
                  <a:pt x="102834" y="160026"/>
                </a:moveTo>
                <a:cubicBezTo>
                  <a:pt x="105809" y="158784"/>
                  <a:pt x="107752" y="158784"/>
                  <a:pt x="111146" y="158784"/>
                </a:cubicBezTo>
                <a:lnTo>
                  <a:pt x="349321" y="158784"/>
                </a:lnTo>
                <a:cubicBezTo>
                  <a:pt x="363214" y="158784"/>
                  <a:pt x="375122" y="170694"/>
                  <a:pt x="375122" y="184588"/>
                </a:cubicBezTo>
                <a:lnTo>
                  <a:pt x="375122" y="369171"/>
                </a:lnTo>
                <a:cubicBezTo>
                  <a:pt x="375122" y="375126"/>
                  <a:pt x="373139" y="381081"/>
                  <a:pt x="369169" y="385051"/>
                </a:cubicBezTo>
                <a:moveTo>
                  <a:pt x="283823" y="394975"/>
                </a:moveTo>
                <a:lnTo>
                  <a:pt x="111148" y="394975"/>
                </a:lnTo>
                <a:cubicBezTo>
                  <a:pt x="97254" y="394975"/>
                  <a:pt x="85345" y="383065"/>
                  <a:pt x="85345" y="369171"/>
                </a:cubicBezTo>
                <a:lnTo>
                  <a:pt x="85345" y="222299"/>
                </a:lnTo>
                <a:moveTo>
                  <a:pt x="136950" y="158782"/>
                </a:moveTo>
                <a:lnTo>
                  <a:pt x="136950" y="93283"/>
                </a:lnTo>
                <a:cubicBezTo>
                  <a:pt x="136950" y="41679"/>
                  <a:pt x="178630" y="0"/>
                  <a:pt x="230235" y="0"/>
                </a:cubicBezTo>
                <a:cubicBezTo>
                  <a:pt x="281839" y="0"/>
                  <a:pt x="323520" y="41679"/>
                  <a:pt x="323520" y="93283"/>
                </a:cubicBezTo>
                <a:lnTo>
                  <a:pt x="323520" y="158782"/>
                </a:lnTo>
                <a:moveTo>
                  <a:pt x="0" y="73438"/>
                </a:moveTo>
                <a:lnTo>
                  <a:pt x="442606" y="446577"/>
                </a:lnTo>
              </a:path>
            </a:pathLst>
          </a:custGeom>
          <a:noFill/>
          <a:ln w="11961">
            <a:solidFill>
              <a:srgbClr val="F4F4F4"/>
            </a:solidFill>
          </a:ln>
        </p:spPr>
        <p:txBody>
          <a:bodyPr rtlCol="0" anchor="ctr"/>
          <a:lstStyle/>
          <a:p>
            <a:pPr algn="ctr"/>
            <a:endParaRPr/>
          </a:p>
        </p:txBody>
      </p:sp>
      <p:sp>
        <p:nvSpPr>
          <p:cNvPr id="63" name="Rounded Rectangle 30">
            <a:extLst>
              <a:ext uri="{FF2B5EF4-FFF2-40B4-BE49-F238E27FC236}">
                <a16:creationId xmlns:a16="http://schemas.microsoft.com/office/drawing/2014/main" id="{E0C55C13-3245-154C-2221-B06EE261136E}"/>
              </a:ext>
            </a:extLst>
          </p:cNvPr>
          <p:cNvSpPr/>
          <p:nvPr/>
        </p:nvSpPr>
        <p:spPr>
          <a:xfrm>
            <a:off x="7394944" y="2344054"/>
            <a:ext cx="463513" cy="461483"/>
          </a:xfrm>
          <a:custGeom>
            <a:avLst/>
            <a:gdLst/>
            <a:ahLst/>
            <a:cxnLst/>
            <a:rect l="0" t="0" r="0" b="0"/>
            <a:pathLst>
              <a:path w="463513" h="461483">
                <a:moveTo>
                  <a:pt x="95471" y="239232"/>
                </a:moveTo>
                <a:cubicBezTo>
                  <a:pt x="95471" y="159835"/>
                  <a:pt x="159835" y="95471"/>
                  <a:pt x="239232" y="95471"/>
                </a:cubicBezTo>
                <a:cubicBezTo>
                  <a:pt x="318629" y="95471"/>
                  <a:pt x="382993" y="159835"/>
                  <a:pt x="382993" y="239232"/>
                </a:cubicBezTo>
                <a:cubicBezTo>
                  <a:pt x="382993" y="318629"/>
                  <a:pt x="318629" y="382993"/>
                  <a:pt x="239232" y="382993"/>
                </a:cubicBezTo>
                <a:cubicBezTo>
                  <a:pt x="159835" y="382993"/>
                  <a:pt x="95471" y="318629"/>
                  <a:pt x="95471" y="239232"/>
                </a:cubicBezTo>
                <a:close/>
                <a:moveTo>
                  <a:pt x="103687" y="288522"/>
                </a:moveTo>
                <a:lnTo>
                  <a:pt x="374779" y="288522"/>
                </a:lnTo>
                <a:moveTo>
                  <a:pt x="374779" y="191996"/>
                </a:moveTo>
                <a:lnTo>
                  <a:pt x="103687" y="191996"/>
                </a:lnTo>
                <a:moveTo>
                  <a:pt x="208425" y="98856"/>
                </a:moveTo>
                <a:cubicBezTo>
                  <a:pt x="198157" y="137811"/>
                  <a:pt x="191996" y="180866"/>
                  <a:pt x="191996" y="223921"/>
                </a:cubicBezTo>
                <a:cubicBezTo>
                  <a:pt x="191996" y="279278"/>
                  <a:pt x="202265" y="332585"/>
                  <a:pt x="220747" y="381789"/>
                </a:cubicBezTo>
                <a:moveTo>
                  <a:pt x="257717" y="381789"/>
                </a:moveTo>
                <a:cubicBezTo>
                  <a:pt x="276199" y="332585"/>
                  <a:pt x="286469" y="279278"/>
                  <a:pt x="286469" y="223921"/>
                </a:cubicBezTo>
                <a:cubicBezTo>
                  <a:pt x="286469" y="180866"/>
                  <a:pt x="280308" y="137811"/>
                  <a:pt x="270039" y="98856"/>
                </a:cubicBezTo>
                <a:moveTo>
                  <a:pt x="0" y="0"/>
                </a:moveTo>
                <a:moveTo>
                  <a:pt x="443214" y="79903"/>
                </a:moveTo>
                <a:lnTo>
                  <a:pt x="433066" y="130645"/>
                </a:lnTo>
                <a:lnTo>
                  <a:pt x="384355" y="120497"/>
                </a:lnTo>
                <a:moveTo>
                  <a:pt x="433068" y="130644"/>
                </a:moveTo>
                <a:cubicBezTo>
                  <a:pt x="394504" y="63664"/>
                  <a:pt x="321434" y="16981"/>
                  <a:pt x="238217" y="16981"/>
                </a:cubicBezTo>
                <a:cubicBezTo>
                  <a:pt x="114406" y="16981"/>
                  <a:pt x="14952" y="116436"/>
                  <a:pt x="14952" y="240247"/>
                </a:cubicBezTo>
                <a:moveTo>
                  <a:pt x="94109" y="408710"/>
                </a:moveTo>
                <a:cubicBezTo>
                  <a:pt x="61634" y="380296"/>
                  <a:pt x="37278" y="343761"/>
                  <a:pt x="25100" y="301137"/>
                </a:cubicBezTo>
                <a:moveTo>
                  <a:pt x="203710" y="461483"/>
                </a:moveTo>
                <a:cubicBezTo>
                  <a:pt x="183414" y="457424"/>
                  <a:pt x="163117" y="451336"/>
                  <a:pt x="144850" y="443216"/>
                </a:cubicBezTo>
                <a:moveTo>
                  <a:pt x="309257" y="451338"/>
                </a:moveTo>
                <a:cubicBezTo>
                  <a:pt x="297078" y="455397"/>
                  <a:pt x="284900" y="457426"/>
                  <a:pt x="270693" y="459456"/>
                </a:cubicBezTo>
                <a:moveTo>
                  <a:pt x="362028" y="426978"/>
                </a:moveTo>
                <a:cubicBezTo>
                  <a:pt x="372176" y="418860"/>
                  <a:pt x="382325" y="410740"/>
                  <a:pt x="392472" y="402622"/>
                </a:cubicBezTo>
                <a:moveTo>
                  <a:pt x="443216" y="329556"/>
                </a:moveTo>
                <a:cubicBezTo>
                  <a:pt x="439157" y="337674"/>
                  <a:pt x="435098" y="345794"/>
                  <a:pt x="431037" y="353912"/>
                </a:cubicBezTo>
                <a:moveTo>
                  <a:pt x="463513" y="248369"/>
                </a:moveTo>
                <a:cubicBezTo>
                  <a:pt x="463513" y="256489"/>
                  <a:pt x="463513" y="262577"/>
                  <a:pt x="461483" y="268666"/>
                </a:cubicBezTo>
              </a:path>
            </a:pathLst>
          </a:custGeom>
          <a:noFill/>
          <a:ln w="11961">
            <a:solidFill>
              <a:srgbClr val="F4F4F4"/>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57200" y="457200"/>
            <a:ext cx="5186035" cy="1200329"/>
          </a:xfrm>
          <a:prstGeom prst="rect">
            <a:avLst/>
          </a:prstGeom>
          <a:noFill/>
        </p:spPr>
        <p:txBody>
          <a:bodyPr wrap="none">
            <a:spAutoFit/>
          </a:bodyPr>
          <a:lstStyle/>
          <a:p>
            <a:r>
              <a:rPr sz="3600" b="1">
                <a:solidFill>
                  <a:srgbClr val="FF0000"/>
                </a:solidFill>
              </a:rPr>
              <a:t>Windows Support </a:t>
            </a:r>
            <a:endParaRPr lang="da-DK" sz="3600" b="1">
              <a:solidFill>
                <a:srgbClr val="FF0000"/>
              </a:solidFill>
            </a:endParaRPr>
          </a:p>
          <a:p>
            <a:r>
              <a:rPr sz="3600" b="1">
                <a:solidFill>
                  <a:srgbClr val="FF0000"/>
                </a:solidFill>
              </a:rPr>
              <a:t>for </a:t>
            </a:r>
            <a:r>
              <a:rPr sz="3600" b="1" err="1">
                <a:solidFill>
                  <a:srgbClr val="FF0000"/>
                </a:solidFill>
              </a:rPr>
              <a:t>Syncable</a:t>
            </a:r>
            <a:r>
              <a:rPr sz="3600" b="1">
                <a:solidFill>
                  <a:srgbClr val="FF0000"/>
                </a:solidFill>
              </a:rPr>
              <a:t> Passkeys</a:t>
            </a:r>
          </a:p>
        </p:txBody>
      </p:sp>
      <p:sp>
        <p:nvSpPr>
          <p:cNvPr id="3" name="TextBox 2"/>
          <p:cNvSpPr txBox="1"/>
          <p:nvPr/>
        </p:nvSpPr>
        <p:spPr>
          <a:xfrm>
            <a:off x="457200" y="1828800"/>
            <a:ext cx="8229600" cy="2552700"/>
          </a:xfrm>
          <a:prstGeom prst="rect">
            <a:avLst/>
          </a:prstGeom>
          <a:noFill/>
        </p:spPr>
        <p:txBody>
          <a:bodyPr wrap="none">
            <a:normAutofit/>
          </a:bodyPr>
          <a:lstStyle/>
          <a:p>
            <a:r>
              <a:rPr>
                <a:solidFill>
                  <a:srgbClr val="FFFFFF"/>
                </a:solidFill>
              </a:rPr>
              <a:t>• </a:t>
            </a:r>
            <a:r>
              <a:rPr lang="da-DK" err="1">
                <a:solidFill>
                  <a:srgbClr val="FFFFFF"/>
                </a:solidFill>
              </a:rPr>
              <a:t>Announced</a:t>
            </a:r>
            <a:r>
              <a:rPr>
                <a:solidFill>
                  <a:srgbClr val="FFFFFF"/>
                </a:solidFill>
              </a:rPr>
              <a:t> in Fall 202</a:t>
            </a:r>
            <a:r>
              <a:rPr lang="da-DK">
                <a:solidFill>
                  <a:srgbClr val="FFFFFF"/>
                </a:solidFill>
              </a:rPr>
              <a:t>4</a:t>
            </a:r>
            <a:r>
              <a:rPr>
                <a:solidFill>
                  <a:srgbClr val="FFFFFF"/>
                </a:solidFill>
              </a:rPr>
              <a:t>:</a:t>
            </a:r>
          </a:p>
          <a:p>
            <a:pPr lvl="1"/>
            <a:r>
              <a:rPr>
                <a:solidFill>
                  <a:srgbClr val="FFFFFF"/>
                </a:solidFill>
              </a:rPr>
              <a:t>• Native Windows support for </a:t>
            </a:r>
            <a:r>
              <a:rPr err="1">
                <a:solidFill>
                  <a:srgbClr val="FFFFFF"/>
                </a:solidFill>
              </a:rPr>
              <a:t>syncable</a:t>
            </a:r>
            <a:r>
              <a:rPr>
                <a:solidFill>
                  <a:srgbClr val="FFFFFF"/>
                </a:solidFill>
              </a:rPr>
              <a:t> passkeys</a:t>
            </a:r>
          </a:p>
          <a:p>
            <a:pPr lvl="1"/>
            <a:r>
              <a:rPr>
                <a:solidFill>
                  <a:srgbClr val="FFFFFF"/>
                </a:solidFill>
              </a:rPr>
              <a:t>• Integration with Microsoft account ecosystem</a:t>
            </a:r>
          </a:p>
          <a:p>
            <a:pPr lvl="1"/>
            <a:r>
              <a:rPr>
                <a:solidFill>
                  <a:srgbClr val="FFFFFF"/>
                </a:solidFill>
              </a:rPr>
              <a:t>• Seamless experience across Windows devices</a:t>
            </a:r>
          </a:p>
          <a:p>
            <a:pPr lvl="1"/>
            <a:r>
              <a:rPr>
                <a:solidFill>
                  <a:srgbClr val="FFFFFF"/>
                </a:solidFill>
              </a:rPr>
              <a:t>• Consistent management for IT administrators</a:t>
            </a:r>
            <a:endParaRPr lang="da-DK">
              <a:solidFill>
                <a:srgbClr val="FFFFFF"/>
              </a:solidFill>
            </a:endParaRPr>
          </a:p>
          <a:p>
            <a:pPr lvl="1"/>
            <a:r>
              <a:rPr lang="en-GB">
                <a:solidFill>
                  <a:srgbClr val="FFFFFF"/>
                </a:solidFill>
              </a:rPr>
              <a:t>• Cost-savings (Might no longer need 3</a:t>
            </a:r>
            <a:r>
              <a:rPr lang="en-GB" baseline="30000">
                <a:solidFill>
                  <a:srgbClr val="FFFFFF"/>
                </a:solidFill>
              </a:rPr>
              <a:t>rd</a:t>
            </a:r>
            <a:r>
              <a:rPr lang="en-GB">
                <a:solidFill>
                  <a:srgbClr val="FFFFFF"/>
                </a:solidFill>
              </a:rPr>
              <a:t> party like 1Password.)</a:t>
            </a:r>
          </a:p>
          <a:p>
            <a:pPr lvl="1"/>
            <a:r>
              <a:rPr lang="en-GB">
                <a:solidFill>
                  <a:srgbClr val="FFFFFF"/>
                </a:solidFill>
              </a:rPr>
              <a:t>• Aligning with what MacOS users have in iCloud </a:t>
            </a:r>
            <a:r>
              <a:rPr lang="en-GB" err="1">
                <a:solidFill>
                  <a:srgbClr val="FFFFFF"/>
                </a:solidFill>
              </a:rPr>
              <a:t>KeyChain</a:t>
            </a:r>
            <a:r>
              <a:rPr lang="en-GB">
                <a:solidFill>
                  <a:srgbClr val="FFFFFF"/>
                </a:solidFill>
              </a:rPr>
              <a:t>.</a:t>
            </a:r>
            <a:endParaRPr lang="da-DK">
              <a:solidFill>
                <a:srgbClr val="FFFFFF"/>
              </a:solidFill>
            </a:endParaRPr>
          </a:p>
          <a:p>
            <a:pPr lvl="1"/>
            <a:endParaRPr>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4570482" cy="1200329"/>
          </a:xfrm>
          <a:prstGeom prst="rect">
            <a:avLst/>
          </a:prstGeom>
          <a:noFill/>
        </p:spPr>
        <p:txBody>
          <a:bodyPr wrap="none">
            <a:spAutoFit/>
          </a:bodyPr>
          <a:lstStyle/>
          <a:p>
            <a:r>
              <a:rPr sz="3600" b="1">
                <a:solidFill>
                  <a:srgbClr val="FF0000"/>
                </a:solidFill>
              </a:rPr>
              <a:t>Enhanced User </a:t>
            </a:r>
            <a:endParaRPr lang="da-DK" sz="3600" b="1">
              <a:solidFill>
                <a:srgbClr val="FF0000"/>
              </a:solidFill>
            </a:endParaRPr>
          </a:p>
          <a:p>
            <a:r>
              <a:rPr sz="3600" b="1">
                <a:solidFill>
                  <a:srgbClr val="FF0000"/>
                </a:solidFill>
              </a:rPr>
              <a:t>Adoption Strategies</a:t>
            </a:r>
          </a:p>
        </p:txBody>
      </p:sp>
      <p:sp>
        <p:nvSpPr>
          <p:cNvPr id="3" name="TextBox 2"/>
          <p:cNvSpPr txBox="1"/>
          <p:nvPr/>
        </p:nvSpPr>
        <p:spPr>
          <a:xfrm>
            <a:off x="457200" y="1828800"/>
            <a:ext cx="8229600" cy="1815353"/>
          </a:xfrm>
          <a:prstGeom prst="rect">
            <a:avLst/>
          </a:prstGeom>
          <a:noFill/>
        </p:spPr>
        <p:txBody>
          <a:bodyPr wrap="none">
            <a:normAutofit/>
          </a:bodyPr>
          <a:lstStyle/>
          <a:p>
            <a:r>
              <a:rPr>
                <a:solidFill>
                  <a:srgbClr val="FFFFFF"/>
                </a:solidFill>
              </a:rPr>
              <a:t>• Lessons from Microsoft's Consumer Implementation:</a:t>
            </a:r>
          </a:p>
          <a:p>
            <a:pPr lvl="1"/>
            <a:r>
              <a:rPr>
                <a:solidFill>
                  <a:srgbClr val="FFFFFF"/>
                </a:solidFill>
              </a:rPr>
              <a:t>• Proactive nudges at key authentication points</a:t>
            </a:r>
          </a:p>
          <a:p>
            <a:pPr lvl="1"/>
            <a:r>
              <a:rPr>
                <a:solidFill>
                  <a:srgbClr val="FFFFFF"/>
                </a:solidFill>
              </a:rPr>
              <a:t>• Messaging focused on security and speed benefits</a:t>
            </a:r>
          </a:p>
          <a:p>
            <a:pPr lvl="1"/>
            <a:r>
              <a:rPr>
                <a:solidFill>
                  <a:srgbClr val="FFFFFF"/>
                </a:solidFill>
              </a:rPr>
              <a:t>• Default to passkeys when available</a:t>
            </a:r>
          </a:p>
          <a:p>
            <a:pPr lvl="1"/>
            <a:r>
              <a:rPr>
                <a:solidFill>
                  <a:srgbClr val="FFFFFF"/>
                </a:solidFill>
              </a:rPr>
              <a:t>• Gradual, persistent encouragement rather than forced adoption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852884" cy="1200329"/>
          </a:xfrm>
          <a:prstGeom prst="rect">
            <a:avLst/>
          </a:prstGeom>
          <a:noFill/>
        </p:spPr>
        <p:txBody>
          <a:bodyPr wrap="none">
            <a:spAutoFit/>
          </a:bodyPr>
          <a:lstStyle/>
          <a:p>
            <a:r>
              <a:rPr sz="3600" b="1">
                <a:solidFill>
                  <a:srgbClr val="FF0000"/>
                </a:solidFill>
              </a:rPr>
              <a:t>Implementation Strategy: </a:t>
            </a:r>
            <a:endParaRPr lang="da-DK" sz="3600" b="1">
              <a:solidFill>
                <a:srgbClr val="FF0000"/>
              </a:solidFill>
            </a:endParaRPr>
          </a:p>
          <a:p>
            <a:r>
              <a:rPr sz="3600" b="1">
                <a:solidFill>
                  <a:srgbClr val="FF0000"/>
                </a:solidFill>
              </a:rPr>
              <a:t>Phased Approach</a:t>
            </a:r>
          </a:p>
        </p:txBody>
      </p:sp>
      <p:sp>
        <p:nvSpPr>
          <p:cNvPr id="3" name="TextBox 2"/>
          <p:cNvSpPr txBox="1"/>
          <p:nvPr/>
        </p:nvSpPr>
        <p:spPr>
          <a:xfrm>
            <a:off x="457200" y="1828799"/>
            <a:ext cx="8229600" cy="1657173"/>
          </a:xfrm>
          <a:prstGeom prst="rect">
            <a:avLst/>
          </a:prstGeom>
          <a:noFill/>
        </p:spPr>
        <p:txBody>
          <a:bodyPr wrap="none">
            <a:normAutofit/>
          </a:bodyPr>
          <a:lstStyle/>
          <a:p>
            <a:r>
              <a:rPr lang="en-GB">
                <a:solidFill>
                  <a:srgbClr val="FFFFFF"/>
                </a:solidFill>
              </a:rPr>
              <a:t>• Recommended Implementation Phases:</a:t>
            </a:r>
          </a:p>
          <a:p>
            <a:pPr marL="800100" lvl="1" indent="-342900">
              <a:buFont typeface="+mj-lt"/>
              <a:buAutoNum type="arabicPeriod"/>
            </a:pPr>
            <a:r>
              <a:rPr lang="en-GB">
                <a:solidFill>
                  <a:srgbClr val="FFFFFF"/>
                </a:solidFill>
              </a:rPr>
              <a:t>Pilot Phase: IT department and security-conscious users</a:t>
            </a:r>
          </a:p>
          <a:p>
            <a:pPr marL="800100" lvl="1" indent="-342900">
              <a:buFont typeface="+mj-lt"/>
              <a:buAutoNum type="arabicPeriod"/>
            </a:pPr>
            <a:r>
              <a:rPr lang="en-GB">
                <a:solidFill>
                  <a:srgbClr val="FFFFFF"/>
                </a:solidFill>
              </a:rPr>
              <a:t>High-Value Phase: Privileged accounts and sensitive data access</a:t>
            </a:r>
          </a:p>
          <a:p>
            <a:pPr marL="800100" lvl="1" indent="-342900">
              <a:buFont typeface="+mj-lt"/>
              <a:buAutoNum type="arabicPeriod"/>
            </a:pPr>
            <a:r>
              <a:rPr lang="en-GB">
                <a:solidFill>
                  <a:srgbClr val="FFFFFF"/>
                </a:solidFill>
              </a:rPr>
              <a:t>General Availability: Broader rollout with opt-in period</a:t>
            </a:r>
          </a:p>
          <a:p>
            <a:pPr marL="800100" lvl="1" indent="-342900">
              <a:buFont typeface="+mj-lt"/>
              <a:buAutoNum type="arabicPeriod"/>
            </a:pPr>
            <a:r>
              <a:rPr lang="en-GB">
                <a:solidFill>
                  <a:srgbClr val="FFFFFF"/>
                </a:solidFill>
              </a:rPr>
              <a:t>Standard Method: Default method with traditional fallbacks</a:t>
            </a:r>
          </a:p>
          <a:p>
            <a:endParaRPr lang="en-GB">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852884" cy="1200329"/>
          </a:xfrm>
          <a:prstGeom prst="rect">
            <a:avLst/>
          </a:prstGeom>
          <a:noFill/>
        </p:spPr>
        <p:txBody>
          <a:bodyPr wrap="none">
            <a:spAutoFit/>
          </a:bodyPr>
          <a:lstStyle/>
          <a:p>
            <a:r>
              <a:rPr sz="3600" b="1">
                <a:solidFill>
                  <a:srgbClr val="FF0000"/>
                </a:solidFill>
              </a:rPr>
              <a:t>Implementation Strategy: </a:t>
            </a:r>
            <a:endParaRPr lang="da-DK" sz="3600" b="1">
              <a:solidFill>
                <a:srgbClr val="FF0000"/>
              </a:solidFill>
            </a:endParaRPr>
          </a:p>
          <a:p>
            <a:r>
              <a:rPr sz="3600" b="1">
                <a:solidFill>
                  <a:srgbClr val="FF0000"/>
                </a:solidFill>
              </a:rPr>
              <a:t>Technical Preparation</a:t>
            </a:r>
          </a:p>
        </p:txBody>
      </p:sp>
      <p:sp>
        <p:nvSpPr>
          <p:cNvPr id="3" name="TextBox 2"/>
          <p:cNvSpPr txBox="1"/>
          <p:nvPr/>
        </p:nvSpPr>
        <p:spPr>
          <a:xfrm>
            <a:off x="457200" y="1828800"/>
            <a:ext cx="8229600" cy="2178424"/>
          </a:xfrm>
          <a:prstGeom prst="rect">
            <a:avLst/>
          </a:prstGeom>
          <a:noFill/>
        </p:spPr>
        <p:txBody>
          <a:bodyPr wrap="none">
            <a:normAutofit/>
          </a:bodyPr>
          <a:lstStyle/>
          <a:p>
            <a:r>
              <a:rPr>
                <a:solidFill>
                  <a:srgbClr val="FFFFFF"/>
                </a:solidFill>
              </a:rPr>
              <a:t>• Key Technical Considerations:</a:t>
            </a:r>
          </a:p>
          <a:p>
            <a:pPr lvl="1"/>
            <a:r>
              <a:rPr>
                <a:solidFill>
                  <a:srgbClr val="FFFFFF"/>
                </a:solidFill>
              </a:rPr>
              <a:t>• Ensure Conditional Access policies are compatible</a:t>
            </a:r>
          </a:p>
          <a:p>
            <a:pPr lvl="1"/>
            <a:r>
              <a:rPr>
                <a:solidFill>
                  <a:srgbClr val="FFFFFF"/>
                </a:solidFill>
              </a:rPr>
              <a:t>• Test with all common browsers and devices in your environment</a:t>
            </a:r>
          </a:p>
          <a:p>
            <a:pPr lvl="1"/>
            <a:r>
              <a:rPr>
                <a:solidFill>
                  <a:srgbClr val="FFFFFF"/>
                </a:solidFill>
              </a:rPr>
              <a:t>• Prepare support documentation and training materials</a:t>
            </a:r>
          </a:p>
          <a:p>
            <a:pPr lvl="1"/>
            <a:r>
              <a:rPr>
                <a:solidFill>
                  <a:srgbClr val="FFFFFF"/>
                </a:solidFill>
              </a:rPr>
              <a:t>• Configure monitoring and reporting for adoption metrics</a:t>
            </a:r>
          </a:p>
          <a:p>
            <a:pPr lvl="1"/>
            <a:r>
              <a:rPr>
                <a:solidFill>
                  <a:srgbClr val="FFFFFF"/>
                </a:solidFill>
              </a:rPr>
              <a:t>• Establish clear fallback procedures for edge cases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852884" cy="1200329"/>
          </a:xfrm>
          <a:prstGeom prst="rect">
            <a:avLst/>
          </a:prstGeom>
          <a:noFill/>
        </p:spPr>
        <p:txBody>
          <a:bodyPr wrap="none">
            <a:spAutoFit/>
          </a:bodyPr>
          <a:lstStyle/>
          <a:p>
            <a:r>
              <a:rPr sz="3600" b="1">
                <a:solidFill>
                  <a:srgbClr val="FF0000"/>
                </a:solidFill>
              </a:rPr>
              <a:t>Implementation Strategy: </a:t>
            </a:r>
            <a:endParaRPr lang="da-DK" sz="3600" b="1">
              <a:solidFill>
                <a:srgbClr val="FF0000"/>
              </a:solidFill>
            </a:endParaRPr>
          </a:p>
          <a:p>
            <a:r>
              <a:rPr sz="3600" b="1">
                <a:solidFill>
                  <a:srgbClr val="FF0000"/>
                </a:solidFill>
              </a:rPr>
              <a:t>User Communication</a:t>
            </a:r>
          </a:p>
        </p:txBody>
      </p:sp>
      <p:sp>
        <p:nvSpPr>
          <p:cNvPr id="3" name="TextBox 2"/>
          <p:cNvSpPr txBox="1"/>
          <p:nvPr/>
        </p:nvSpPr>
        <p:spPr>
          <a:xfrm>
            <a:off x="457200" y="1828800"/>
            <a:ext cx="8229600" cy="2137719"/>
          </a:xfrm>
          <a:prstGeom prst="rect">
            <a:avLst/>
          </a:prstGeom>
          <a:noFill/>
        </p:spPr>
        <p:txBody>
          <a:bodyPr wrap="none">
            <a:normAutofit/>
          </a:bodyPr>
          <a:lstStyle/>
          <a:p>
            <a:r>
              <a:rPr>
                <a:solidFill>
                  <a:srgbClr val="FFFFFF"/>
                </a:solidFill>
              </a:rPr>
              <a:t>• Effective Communication Approaches:</a:t>
            </a:r>
          </a:p>
          <a:p>
            <a:pPr lvl="1"/>
            <a:r>
              <a:rPr>
                <a:solidFill>
                  <a:srgbClr val="FFFFFF"/>
                </a:solidFill>
              </a:rPr>
              <a:t>• Focus on benefits: Security AND convenience</a:t>
            </a:r>
          </a:p>
          <a:p>
            <a:pPr lvl="1"/>
            <a:r>
              <a:rPr>
                <a:solidFill>
                  <a:srgbClr val="FFFFFF"/>
                </a:solidFill>
              </a:rPr>
              <a:t>• Provide clear, concise instructions with visual guides</a:t>
            </a:r>
          </a:p>
          <a:p>
            <a:pPr lvl="1"/>
            <a:r>
              <a:rPr>
                <a:solidFill>
                  <a:srgbClr val="FFFFFF"/>
                </a:solidFill>
              </a:rPr>
              <a:t>• Offer multiple support channels during transition</a:t>
            </a:r>
          </a:p>
          <a:p>
            <a:pPr lvl="1"/>
            <a:r>
              <a:rPr>
                <a:solidFill>
                  <a:srgbClr val="FFFFFF"/>
                </a:solidFill>
              </a:rPr>
              <a:t>• Share success metrics to build momentum</a:t>
            </a:r>
          </a:p>
          <a:p>
            <a:pPr lvl="1"/>
            <a:r>
              <a:rPr>
                <a:solidFill>
                  <a:srgbClr val="FFFFFF"/>
                </a:solidFill>
              </a:rPr>
              <a:t>• Address concerns proactively with FAQ resources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57200" y="457200"/>
            <a:ext cx="7160935" cy="1200329"/>
          </a:xfrm>
          <a:prstGeom prst="rect">
            <a:avLst/>
          </a:prstGeom>
          <a:noFill/>
        </p:spPr>
        <p:txBody>
          <a:bodyPr wrap="none">
            <a:spAutoFit/>
          </a:bodyPr>
          <a:lstStyle/>
          <a:p>
            <a:r>
              <a:rPr sz="3600" b="1">
                <a:solidFill>
                  <a:srgbClr val="FF0000"/>
                </a:solidFill>
              </a:rPr>
              <a:t>Case Study: </a:t>
            </a:r>
            <a:endParaRPr lang="da-DK" sz="3600" b="1">
              <a:solidFill>
                <a:srgbClr val="FF0000"/>
              </a:solidFill>
            </a:endParaRPr>
          </a:p>
          <a:p>
            <a:r>
              <a:rPr sz="3600" b="1">
                <a:solidFill>
                  <a:srgbClr val="FF0000"/>
                </a:solidFill>
              </a:rPr>
              <a:t>Financial Services Organization</a:t>
            </a:r>
          </a:p>
        </p:txBody>
      </p:sp>
      <p:sp>
        <p:nvSpPr>
          <p:cNvPr id="3" name="TextBox 2"/>
          <p:cNvSpPr txBox="1"/>
          <p:nvPr/>
        </p:nvSpPr>
        <p:spPr>
          <a:xfrm>
            <a:off x="457200" y="1828800"/>
            <a:ext cx="8229600" cy="3314700"/>
          </a:xfrm>
          <a:prstGeom prst="rect">
            <a:avLst/>
          </a:prstGeom>
          <a:noFill/>
        </p:spPr>
        <p:txBody>
          <a:bodyPr wrap="none">
            <a:normAutofit/>
          </a:bodyPr>
          <a:lstStyle/>
          <a:p>
            <a:r>
              <a:rPr sz="1700">
                <a:solidFill>
                  <a:srgbClr val="FFFFFF"/>
                </a:solidFill>
              </a:rPr>
              <a:t>• Implementation Approach:</a:t>
            </a:r>
          </a:p>
          <a:p>
            <a:pPr lvl="1"/>
            <a:r>
              <a:rPr sz="1700">
                <a:solidFill>
                  <a:srgbClr val="FFFFFF"/>
                </a:solidFill>
              </a:rPr>
              <a:t>• Piloted with IT and high-risk users first</a:t>
            </a:r>
          </a:p>
          <a:p>
            <a:pPr lvl="1"/>
            <a:r>
              <a:rPr sz="1700">
                <a:solidFill>
                  <a:srgbClr val="FFFFFF"/>
                </a:solidFill>
              </a:rPr>
              <a:t>• Created detailed training and support resources</a:t>
            </a:r>
          </a:p>
          <a:p>
            <a:pPr lvl="1"/>
            <a:r>
              <a:rPr sz="1700">
                <a:solidFill>
                  <a:srgbClr val="FFFFFF"/>
                </a:solidFill>
              </a:rPr>
              <a:t>• Implemented gradual rollout with opt-in period</a:t>
            </a:r>
          </a:p>
          <a:p>
            <a:pPr lvl="1"/>
            <a:r>
              <a:rPr sz="1700">
                <a:solidFill>
                  <a:srgbClr val="FFFFFF"/>
                </a:solidFill>
              </a:rPr>
              <a:t>• Used device-bound passkeys for privileged accounts</a:t>
            </a:r>
          </a:p>
          <a:p>
            <a:pPr lvl="1"/>
            <a:r>
              <a:rPr sz="1700">
                <a:solidFill>
                  <a:srgbClr val="FFFFFF"/>
                </a:solidFill>
              </a:rPr>
              <a:t>• Integrated with security monitoring</a:t>
            </a:r>
          </a:p>
          <a:p>
            <a:r>
              <a:rPr sz="1700">
                <a:solidFill>
                  <a:srgbClr val="FFFFFF"/>
                </a:solidFill>
              </a:rPr>
              <a:t>• Results:</a:t>
            </a:r>
          </a:p>
          <a:p>
            <a:pPr lvl="1"/>
            <a:r>
              <a:rPr sz="1700">
                <a:solidFill>
                  <a:srgbClr val="FFFFFF"/>
                </a:solidFill>
              </a:rPr>
              <a:t>• 92% reduction in successful phishing attacks</a:t>
            </a:r>
          </a:p>
          <a:p>
            <a:pPr lvl="1"/>
            <a:r>
              <a:rPr sz="1700">
                <a:solidFill>
                  <a:srgbClr val="FFFFFF"/>
                </a:solidFill>
              </a:rPr>
              <a:t>• 78% decrease in password reset requests</a:t>
            </a:r>
          </a:p>
          <a:p>
            <a:pPr lvl="1"/>
            <a:r>
              <a:rPr sz="1700">
                <a:solidFill>
                  <a:srgbClr val="FFFFFF"/>
                </a:solidFill>
              </a:rPr>
              <a:t>• 64% reduction in authentication-related support tickets</a:t>
            </a:r>
          </a:p>
          <a:p>
            <a:pPr lvl="1"/>
            <a:r>
              <a:rPr sz="1700">
                <a:solidFill>
                  <a:srgbClr val="FFFFFF"/>
                </a:solidFill>
              </a:rPr>
              <a:t>• Improved compliance posture</a:t>
            </a:r>
          </a:p>
          <a:p>
            <a:pPr lvl="1"/>
            <a:r>
              <a:rPr sz="1700">
                <a:solidFill>
                  <a:srgbClr val="FFFFFF"/>
                </a:solidFill>
              </a:rPr>
              <a:t>• Enhanced user satisfaction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57200" y="457200"/>
            <a:ext cx="6494085" cy="1200329"/>
          </a:xfrm>
          <a:prstGeom prst="rect">
            <a:avLst/>
          </a:prstGeom>
          <a:noFill/>
        </p:spPr>
        <p:txBody>
          <a:bodyPr wrap="none">
            <a:spAutoFit/>
          </a:bodyPr>
          <a:lstStyle/>
          <a:p>
            <a:r>
              <a:rPr sz="3600" b="1">
                <a:solidFill>
                  <a:srgbClr val="FF0000"/>
                </a:solidFill>
              </a:rPr>
              <a:t>Case Study: </a:t>
            </a:r>
            <a:endParaRPr lang="da-DK" sz="3600" b="1">
              <a:solidFill>
                <a:srgbClr val="FF0000"/>
              </a:solidFill>
            </a:endParaRPr>
          </a:p>
          <a:p>
            <a:r>
              <a:rPr sz="3600" b="1">
                <a:solidFill>
                  <a:srgbClr val="FF0000"/>
                </a:solidFill>
              </a:rPr>
              <a:t>Healthcare Provider Network</a:t>
            </a:r>
          </a:p>
        </p:txBody>
      </p:sp>
      <p:sp>
        <p:nvSpPr>
          <p:cNvPr id="3" name="TextBox 2"/>
          <p:cNvSpPr txBox="1"/>
          <p:nvPr/>
        </p:nvSpPr>
        <p:spPr>
          <a:xfrm>
            <a:off x="457200" y="1828800"/>
            <a:ext cx="8229600" cy="3314700"/>
          </a:xfrm>
          <a:prstGeom prst="rect">
            <a:avLst/>
          </a:prstGeom>
          <a:noFill/>
        </p:spPr>
        <p:txBody>
          <a:bodyPr wrap="none">
            <a:normAutofit/>
          </a:bodyPr>
          <a:lstStyle/>
          <a:p>
            <a:r>
              <a:rPr sz="1700">
                <a:solidFill>
                  <a:srgbClr val="FFFFFF"/>
                </a:solidFill>
              </a:rPr>
              <a:t>• Implementation Approach:</a:t>
            </a:r>
          </a:p>
          <a:p>
            <a:pPr lvl="1"/>
            <a:r>
              <a:rPr sz="1700">
                <a:solidFill>
                  <a:srgbClr val="FFFFFF"/>
                </a:solidFill>
              </a:rPr>
              <a:t>• Implemented alongside existing authentication methods</a:t>
            </a:r>
          </a:p>
          <a:p>
            <a:pPr lvl="1"/>
            <a:r>
              <a:rPr sz="1700">
                <a:solidFill>
                  <a:srgbClr val="FFFFFF"/>
                </a:solidFill>
              </a:rPr>
              <a:t>• Created specialized workflows for clinical vs. administrative staff</a:t>
            </a:r>
          </a:p>
          <a:p>
            <a:pPr lvl="1"/>
            <a:r>
              <a:rPr sz="1700">
                <a:solidFill>
                  <a:srgbClr val="FFFFFF"/>
                </a:solidFill>
              </a:rPr>
              <a:t>• Used conditional access policies to enforce passkey use for sensitive data</a:t>
            </a:r>
          </a:p>
          <a:p>
            <a:pPr lvl="1"/>
            <a:r>
              <a:rPr sz="1700">
                <a:solidFill>
                  <a:srgbClr val="FFFFFF"/>
                </a:solidFill>
              </a:rPr>
              <a:t>• Provided dedicated support during transition</a:t>
            </a:r>
          </a:p>
          <a:p>
            <a:pPr lvl="1"/>
            <a:r>
              <a:rPr sz="1700">
                <a:solidFill>
                  <a:srgbClr val="FFFFFF"/>
                </a:solidFill>
              </a:rPr>
              <a:t>• Integrated with clinical workflows</a:t>
            </a:r>
          </a:p>
          <a:p>
            <a:r>
              <a:rPr sz="1700">
                <a:solidFill>
                  <a:srgbClr val="FFFFFF"/>
                </a:solidFill>
              </a:rPr>
              <a:t>• Results:</a:t>
            </a:r>
          </a:p>
          <a:p>
            <a:pPr lvl="1"/>
            <a:r>
              <a:rPr sz="1700">
                <a:solidFill>
                  <a:srgbClr val="FFFFFF"/>
                </a:solidFill>
              </a:rPr>
              <a:t>• Reduced authentication time by 76% for clinical staff</a:t>
            </a:r>
          </a:p>
          <a:p>
            <a:pPr lvl="1"/>
            <a:r>
              <a:rPr sz="1700">
                <a:solidFill>
                  <a:srgbClr val="FFFFFF"/>
                </a:solidFill>
              </a:rPr>
              <a:t>• Improved compliance with regulatory requirements</a:t>
            </a:r>
          </a:p>
          <a:p>
            <a:pPr lvl="1"/>
            <a:r>
              <a:rPr sz="1700">
                <a:solidFill>
                  <a:srgbClr val="FFFFFF"/>
                </a:solidFill>
              </a:rPr>
              <a:t>• Decreased security incidents related to credential theft by 89%</a:t>
            </a:r>
          </a:p>
          <a:p>
            <a:pPr lvl="1"/>
            <a:r>
              <a:rPr sz="1700">
                <a:solidFill>
                  <a:srgbClr val="FFFFFF"/>
                </a:solidFill>
              </a:rPr>
              <a:t>• Enhanced user satisfaction scores</a:t>
            </a:r>
          </a:p>
          <a:p>
            <a:pPr lvl="1"/>
            <a:r>
              <a:rPr sz="1700">
                <a:solidFill>
                  <a:srgbClr val="FFFFFF"/>
                </a:solidFill>
              </a:rPr>
              <a:t>• Maintained emergency access capabilities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7A78-D61E-A965-EA7C-1C3B18E99824}"/>
              </a:ext>
            </a:extLst>
          </p:cNvPr>
          <p:cNvSpPr>
            <a:spLocks noGrp="1"/>
          </p:cNvSpPr>
          <p:nvPr>
            <p:ph type="title"/>
          </p:nvPr>
        </p:nvSpPr>
        <p:spPr>
          <a:xfrm>
            <a:off x="757380" y="2793320"/>
            <a:ext cx="7629240" cy="1613580"/>
          </a:xfrm>
        </p:spPr>
        <p:txBody>
          <a:bodyPr/>
          <a:lstStyle/>
          <a:p>
            <a:r>
              <a:rPr lang="en-GB" sz="4400" b="1">
                <a:solidFill>
                  <a:srgbClr val="FF0000"/>
                </a:solidFill>
              </a:rPr>
              <a:t>How does Entra ID support gradual roll-out? (DEMO)</a:t>
            </a:r>
            <a:endParaRPr lang="en-DK">
              <a:solidFill>
                <a:schemeClr val="accent2"/>
              </a:solidFill>
            </a:endParaRPr>
          </a:p>
        </p:txBody>
      </p:sp>
    </p:spTree>
    <p:extLst>
      <p:ext uri="{BB962C8B-B14F-4D97-AF65-F5344CB8AC3E}">
        <p14:creationId xmlns:p14="http://schemas.microsoft.com/office/powerpoint/2010/main" val="2098463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Common Success Patterns</a:t>
            </a:r>
          </a:p>
        </p:txBody>
      </p:sp>
      <p:sp>
        <p:nvSpPr>
          <p:cNvPr id="3" name="TextBox 2"/>
          <p:cNvSpPr txBox="1"/>
          <p:nvPr/>
        </p:nvSpPr>
        <p:spPr>
          <a:xfrm>
            <a:off x="457200" y="1828800"/>
            <a:ext cx="8229600" cy="2372497"/>
          </a:xfrm>
          <a:prstGeom prst="rect">
            <a:avLst/>
          </a:prstGeom>
          <a:noFill/>
        </p:spPr>
        <p:txBody>
          <a:bodyPr wrap="none">
            <a:normAutofit/>
          </a:bodyPr>
          <a:lstStyle/>
          <a:p>
            <a:r>
              <a:rPr>
                <a:solidFill>
                  <a:srgbClr val="FFFFFF"/>
                </a:solidFill>
              </a:rPr>
              <a:t>• Implementation Strategy Success Factors:</a:t>
            </a:r>
          </a:p>
          <a:p>
            <a:pPr lvl="1"/>
            <a:r>
              <a:rPr>
                <a:solidFill>
                  <a:srgbClr val="FFFFFF"/>
                </a:solidFill>
              </a:rPr>
              <a:t>• Phased Approach: Start small, expand strategically</a:t>
            </a:r>
          </a:p>
          <a:p>
            <a:pPr lvl="1"/>
            <a:r>
              <a:rPr>
                <a:solidFill>
                  <a:srgbClr val="FFFFFF"/>
                </a:solidFill>
              </a:rPr>
              <a:t>• Executive Support: Secure leadership buy-in and advocacy</a:t>
            </a:r>
          </a:p>
          <a:p>
            <a:pPr lvl="1"/>
            <a:r>
              <a:rPr>
                <a:solidFill>
                  <a:srgbClr val="FFFFFF"/>
                </a:solidFill>
              </a:rPr>
              <a:t>• Clear Communication: Set expectations and explain benefits</a:t>
            </a:r>
          </a:p>
          <a:p>
            <a:pPr lvl="1"/>
            <a:r>
              <a:rPr>
                <a:solidFill>
                  <a:srgbClr val="FFFFFF"/>
                </a:solidFill>
              </a:rPr>
              <a:t>• Comprehensive Testing: Verify compatibility across all systems</a:t>
            </a:r>
          </a:p>
          <a:p>
            <a:pPr lvl="1"/>
            <a:r>
              <a:rPr>
                <a:solidFill>
                  <a:srgbClr val="FFFFFF"/>
                </a:solidFill>
              </a:rPr>
              <a:t>• Dedicated Support: Provide resources during transition</a:t>
            </a:r>
          </a:p>
          <a:p>
            <a:pPr lvl="1"/>
            <a:r>
              <a:rPr>
                <a:solidFill>
                  <a:srgbClr val="FFFFFF"/>
                </a:solidFill>
              </a:rPr>
              <a:t>• Monitoring and Feedback: Continuously improve based on data</a:t>
            </a:r>
            <a:endParaRPr lang="da-DK">
              <a:solidFill>
                <a:srgbClr val="FFFFFF"/>
              </a:solidFill>
            </a:endParaRPr>
          </a:p>
          <a:p>
            <a:pPr lvl="1"/>
            <a:r>
              <a:rPr lang="en-GB">
                <a:solidFill>
                  <a:srgbClr val="FFFFFF"/>
                </a:solidFill>
              </a:rPr>
              <a:t>• Let the users OWN their </a:t>
            </a:r>
            <a:r>
              <a:rPr lang="en-GB" u="sng">
                <a:solidFill>
                  <a:srgbClr val="FFFFFF"/>
                </a:solidFill>
              </a:rPr>
              <a:t>security key</a:t>
            </a:r>
            <a:r>
              <a:rPr lang="en-GB">
                <a:solidFill>
                  <a:srgbClr val="FFFFFF"/>
                </a:solidFill>
              </a:rPr>
              <a:t>. And encourage personal usage!</a:t>
            </a:r>
            <a:endParaRPr>
              <a:solidFill>
                <a:srgbClr val="FFFFFF"/>
              </a:solidFill>
            </a:endParaRPr>
          </a:p>
        </p:txBody>
      </p:sp>
      <p:sp>
        <p:nvSpPr>
          <p:cNvPr id="4" name="TextBox 3">
            <a:extLst>
              <a:ext uri="{FF2B5EF4-FFF2-40B4-BE49-F238E27FC236}">
                <a16:creationId xmlns:a16="http://schemas.microsoft.com/office/drawing/2014/main" id="{0BB06A03-1B68-76BB-215C-813A2D7231FC}"/>
              </a:ext>
            </a:extLst>
          </p:cNvPr>
          <p:cNvSpPr txBox="1"/>
          <p:nvPr/>
        </p:nvSpPr>
        <p:spPr>
          <a:xfrm>
            <a:off x="1028700" y="4597400"/>
            <a:ext cx="7455887" cy="369332"/>
          </a:xfrm>
          <a:prstGeom prst="rect">
            <a:avLst/>
          </a:prstGeom>
          <a:noFill/>
        </p:spPr>
        <p:txBody>
          <a:bodyPr wrap="none" rtlCol="0">
            <a:spAutoFit/>
          </a:bodyPr>
          <a:lstStyle/>
          <a:p>
            <a:r>
              <a:rPr lang="en-DK">
                <a:highlight>
                  <a:srgbClr val="FFFF00"/>
                </a:highlight>
              </a:rPr>
              <a:t>Don’t let a few unsupported scenarios block the ones you can support!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57200" y="457200"/>
            <a:ext cx="5220212" cy="1200329"/>
          </a:xfrm>
          <a:prstGeom prst="rect">
            <a:avLst/>
          </a:prstGeom>
          <a:noFill/>
        </p:spPr>
        <p:txBody>
          <a:bodyPr wrap="none">
            <a:spAutoFit/>
          </a:bodyPr>
          <a:lstStyle/>
          <a:p>
            <a:r>
              <a:rPr sz="3600" b="1">
                <a:solidFill>
                  <a:srgbClr val="FF0000"/>
                </a:solidFill>
              </a:rPr>
              <a:t>The Awesome Future: </a:t>
            </a:r>
            <a:endParaRPr lang="da-DK" sz="3600" b="1">
              <a:solidFill>
                <a:srgbClr val="FF0000"/>
              </a:solidFill>
            </a:endParaRPr>
          </a:p>
          <a:p>
            <a:r>
              <a:rPr sz="3600" b="1">
                <a:solidFill>
                  <a:srgbClr val="FF0000"/>
                </a:solidFill>
              </a:rPr>
              <a:t>Beyond Authentication</a:t>
            </a:r>
          </a:p>
        </p:txBody>
      </p:sp>
      <p:sp>
        <p:nvSpPr>
          <p:cNvPr id="3" name="TextBox 2"/>
          <p:cNvSpPr txBox="1"/>
          <p:nvPr/>
        </p:nvSpPr>
        <p:spPr>
          <a:xfrm>
            <a:off x="457200" y="1828800"/>
            <a:ext cx="8229600" cy="2125362"/>
          </a:xfrm>
          <a:prstGeom prst="rect">
            <a:avLst/>
          </a:prstGeom>
          <a:noFill/>
        </p:spPr>
        <p:txBody>
          <a:bodyPr wrap="none">
            <a:normAutofit/>
          </a:bodyPr>
          <a:lstStyle/>
          <a:p>
            <a:r>
              <a:rPr>
                <a:solidFill>
                  <a:srgbClr val="FFFFFF"/>
                </a:solidFill>
              </a:rPr>
              <a:t>• Strategic Opportunities:</a:t>
            </a:r>
          </a:p>
          <a:p>
            <a:pPr lvl="1"/>
            <a:r>
              <a:rPr>
                <a:solidFill>
                  <a:srgbClr val="FFFFFF"/>
                </a:solidFill>
              </a:rPr>
              <a:t>• Elimination of passwords from the entire ecosystem</a:t>
            </a:r>
            <a:r>
              <a:rPr lang="da-DK">
                <a:solidFill>
                  <a:srgbClr val="FFFFFF"/>
                </a:solidFill>
              </a:rPr>
              <a:t> #</a:t>
            </a:r>
            <a:r>
              <a:rPr lang="da-DK" err="1">
                <a:solidFill>
                  <a:srgbClr val="FFFFFF"/>
                </a:solidFill>
              </a:rPr>
              <a:t>Winning</a:t>
            </a:r>
            <a:endParaRPr>
              <a:solidFill>
                <a:srgbClr val="FFFFFF"/>
              </a:solidFill>
            </a:endParaRPr>
          </a:p>
          <a:p>
            <a:pPr lvl="1"/>
            <a:r>
              <a:rPr>
                <a:solidFill>
                  <a:srgbClr val="FFFFFF"/>
                </a:solidFill>
              </a:rPr>
              <a:t>• Integration with decentralized identity systems</a:t>
            </a:r>
          </a:p>
          <a:p>
            <a:pPr lvl="1"/>
            <a:r>
              <a:rPr>
                <a:solidFill>
                  <a:srgbClr val="FFFFFF"/>
                </a:solidFill>
              </a:rPr>
              <a:t>• Expansion to physical access and other use cases</a:t>
            </a:r>
          </a:p>
          <a:p>
            <a:pPr lvl="1"/>
            <a:r>
              <a:rPr>
                <a:solidFill>
                  <a:srgbClr val="FFFFFF"/>
                </a:solidFill>
              </a:rPr>
              <a:t>• Unified authentication across work and personal contexts</a:t>
            </a:r>
          </a:p>
          <a:p>
            <a:pPr lvl="1"/>
            <a:r>
              <a:rPr>
                <a:solidFill>
                  <a:srgbClr val="FFFFFF"/>
                </a:solidFill>
              </a:rPr>
              <a:t>• Potential for true Zero Trust 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Types of Passkeys</a:t>
            </a:r>
          </a:p>
        </p:txBody>
      </p:sp>
      <p:grpSp>
        <p:nvGrpSpPr>
          <p:cNvPr id="4" name="Group 3">
            <a:extLst>
              <a:ext uri="{FF2B5EF4-FFF2-40B4-BE49-F238E27FC236}">
                <a16:creationId xmlns:a16="http://schemas.microsoft.com/office/drawing/2014/main" id="{1439343D-3C03-5BCB-C3C8-351174399244}"/>
              </a:ext>
            </a:extLst>
          </p:cNvPr>
          <p:cNvGrpSpPr/>
          <p:nvPr/>
        </p:nvGrpSpPr>
        <p:grpSpPr>
          <a:xfrm>
            <a:off x="2165128" y="1394460"/>
            <a:ext cx="1645920" cy="454046"/>
            <a:chOff x="1664838" y="1021605"/>
            <a:chExt cx="1645920" cy="454046"/>
          </a:xfrm>
        </p:grpSpPr>
        <p:sp>
          <p:nvSpPr>
            <p:cNvPr id="5" name="Rounded Rectangle 1">
              <a:extLst>
                <a:ext uri="{FF2B5EF4-FFF2-40B4-BE49-F238E27FC236}">
                  <a16:creationId xmlns:a16="http://schemas.microsoft.com/office/drawing/2014/main" id="{5A269729-7E5C-BA37-DEAC-7451284FBCE2}"/>
                </a:ext>
              </a:extLst>
            </p:cNvPr>
            <p:cNvSpPr/>
            <p:nvPr/>
          </p:nvSpPr>
          <p:spPr>
            <a:xfrm>
              <a:off x="1664838" y="1021605"/>
              <a:ext cx="1645920" cy="454046"/>
            </a:xfrm>
            <a:custGeom>
              <a:avLst/>
              <a:gdLst/>
              <a:ahLst/>
              <a:cxnLst/>
              <a:rect l="0" t="0" r="0" b="0"/>
              <a:pathLst>
                <a:path w="1645920" h="454046">
                  <a:moveTo>
                    <a:pt x="0" y="56755"/>
                  </a:moveTo>
                  <a:cubicBezTo>
                    <a:pt x="0" y="25410"/>
                    <a:pt x="25410" y="0"/>
                    <a:pt x="56755" y="0"/>
                  </a:cubicBezTo>
                  <a:lnTo>
                    <a:pt x="113511" y="0"/>
                  </a:lnTo>
                  <a:lnTo>
                    <a:pt x="113511" y="113511"/>
                  </a:lnTo>
                  <a:lnTo>
                    <a:pt x="0" y="113511"/>
                  </a:lnTo>
                  <a:close/>
                  <a:moveTo>
                    <a:pt x="1532408" y="0"/>
                  </a:moveTo>
                  <a:lnTo>
                    <a:pt x="1532408" y="113511"/>
                  </a:lnTo>
                  <a:lnTo>
                    <a:pt x="113511" y="113511"/>
                  </a:lnTo>
                  <a:lnTo>
                    <a:pt x="113511" y="0"/>
                  </a:lnTo>
                  <a:close/>
                  <a:moveTo>
                    <a:pt x="1645920" y="113511"/>
                  </a:moveTo>
                  <a:lnTo>
                    <a:pt x="1532408" y="113511"/>
                  </a:lnTo>
                  <a:lnTo>
                    <a:pt x="1532408" y="0"/>
                  </a:lnTo>
                  <a:lnTo>
                    <a:pt x="1589164" y="0"/>
                  </a:lnTo>
                  <a:cubicBezTo>
                    <a:pt x="1620509" y="0"/>
                    <a:pt x="1645920" y="25410"/>
                    <a:pt x="1645920" y="56755"/>
                  </a:cubicBezTo>
                  <a:close/>
                  <a:moveTo>
                    <a:pt x="1645920" y="340535"/>
                  </a:moveTo>
                  <a:lnTo>
                    <a:pt x="0" y="340535"/>
                  </a:lnTo>
                  <a:lnTo>
                    <a:pt x="0" y="113511"/>
                  </a:lnTo>
                  <a:lnTo>
                    <a:pt x="1645920" y="113511"/>
                  </a:lnTo>
                  <a:close/>
                  <a:moveTo>
                    <a:pt x="0" y="340535"/>
                  </a:moveTo>
                  <a:lnTo>
                    <a:pt x="113511" y="340535"/>
                  </a:lnTo>
                  <a:lnTo>
                    <a:pt x="113511" y="454046"/>
                  </a:lnTo>
                  <a:lnTo>
                    <a:pt x="56755" y="454046"/>
                  </a:lnTo>
                  <a:cubicBezTo>
                    <a:pt x="25410" y="454046"/>
                    <a:pt x="0" y="428636"/>
                    <a:pt x="0" y="397291"/>
                  </a:cubicBezTo>
                  <a:close/>
                  <a:moveTo>
                    <a:pt x="113511" y="454046"/>
                  </a:moveTo>
                  <a:lnTo>
                    <a:pt x="113511" y="340535"/>
                  </a:lnTo>
                  <a:lnTo>
                    <a:pt x="1532408" y="340535"/>
                  </a:lnTo>
                  <a:lnTo>
                    <a:pt x="1532408" y="454046"/>
                  </a:lnTo>
                  <a:close/>
                  <a:moveTo>
                    <a:pt x="1532408" y="454046"/>
                  </a:moveTo>
                  <a:lnTo>
                    <a:pt x="1532408" y="340535"/>
                  </a:lnTo>
                  <a:lnTo>
                    <a:pt x="1645920" y="340535"/>
                  </a:lnTo>
                  <a:lnTo>
                    <a:pt x="1645920" y="397291"/>
                  </a:lnTo>
                  <a:cubicBezTo>
                    <a:pt x="1645920" y="428636"/>
                    <a:pt x="1620509" y="454046"/>
                    <a:pt x="1589164" y="454046"/>
                  </a:cubicBezTo>
                  <a:close/>
                </a:path>
              </a:pathLst>
            </a:custGeom>
            <a:gradFill rotWithShape="1">
              <a:gsLst>
                <a:gs pos="0">
                  <a:srgbClr val="959595"/>
                </a:gs>
                <a:gs pos="100000">
                  <a:srgbClr val="7F7F7F"/>
                </a:gs>
              </a:gsLst>
              <a:lin ang="5400000" scaled="1"/>
            </a:gradFill>
            <a:ln>
              <a:noFill/>
            </a:ln>
          </p:spPr>
          <p:txBody>
            <a:bodyPr rtlCol="0" anchor="ctr"/>
            <a:lstStyle/>
            <a:p>
              <a:pPr algn="ctr"/>
              <a:endParaRPr/>
            </a:p>
          </p:txBody>
        </p:sp>
        <p:sp>
          <p:nvSpPr>
            <p:cNvPr id="6" name="Rounded Rectangle 2">
              <a:extLst>
                <a:ext uri="{FF2B5EF4-FFF2-40B4-BE49-F238E27FC236}">
                  <a16:creationId xmlns:a16="http://schemas.microsoft.com/office/drawing/2014/main" id="{04872887-7917-1D7A-0AE2-BD1A4B045CB7}"/>
                </a:ext>
              </a:extLst>
            </p:cNvPr>
            <p:cNvSpPr/>
            <p:nvPr/>
          </p:nvSpPr>
          <p:spPr>
            <a:xfrm>
              <a:off x="1664838" y="1021605"/>
              <a:ext cx="1645920" cy="454046"/>
            </a:xfrm>
            <a:custGeom>
              <a:avLst/>
              <a:gdLst/>
              <a:ahLst/>
              <a:cxnLst/>
              <a:rect l="0" t="0" r="0" b="0"/>
              <a:pathLst>
                <a:path w="1645920" h="454046">
                  <a:moveTo>
                    <a:pt x="0" y="113511"/>
                  </a:moveTo>
                  <a:lnTo>
                    <a:pt x="0" y="56755"/>
                  </a:lnTo>
                  <a:cubicBezTo>
                    <a:pt x="0" y="25410"/>
                    <a:pt x="25410" y="0"/>
                    <a:pt x="56755" y="0"/>
                  </a:cubicBezTo>
                  <a:lnTo>
                    <a:pt x="113511" y="0"/>
                  </a:lnTo>
                  <a:moveTo>
                    <a:pt x="1645920" y="113511"/>
                  </a:moveTo>
                  <a:lnTo>
                    <a:pt x="1645920" y="340535"/>
                  </a:lnTo>
                  <a:moveTo>
                    <a:pt x="0" y="340535"/>
                  </a:moveTo>
                  <a:lnTo>
                    <a:pt x="0" y="113511"/>
                  </a:lnTo>
                  <a:moveTo>
                    <a:pt x="113511" y="0"/>
                  </a:moveTo>
                  <a:lnTo>
                    <a:pt x="1532408" y="0"/>
                  </a:lnTo>
                  <a:moveTo>
                    <a:pt x="113511" y="454046"/>
                  </a:moveTo>
                  <a:lnTo>
                    <a:pt x="56755" y="454046"/>
                  </a:lnTo>
                  <a:cubicBezTo>
                    <a:pt x="25410" y="454046"/>
                    <a:pt x="0" y="428636"/>
                    <a:pt x="0" y="397291"/>
                  </a:cubicBezTo>
                  <a:lnTo>
                    <a:pt x="0" y="340535"/>
                  </a:lnTo>
                  <a:moveTo>
                    <a:pt x="1532408" y="0"/>
                  </a:moveTo>
                  <a:lnTo>
                    <a:pt x="1589164" y="0"/>
                  </a:lnTo>
                  <a:cubicBezTo>
                    <a:pt x="1620509" y="0"/>
                    <a:pt x="1645920" y="25410"/>
                    <a:pt x="1645920" y="56755"/>
                  </a:cubicBezTo>
                  <a:lnTo>
                    <a:pt x="1645920" y="113511"/>
                  </a:lnTo>
                  <a:moveTo>
                    <a:pt x="1532408" y="454046"/>
                  </a:moveTo>
                  <a:lnTo>
                    <a:pt x="113511" y="454046"/>
                  </a:lnTo>
                  <a:moveTo>
                    <a:pt x="1645920" y="340535"/>
                  </a:moveTo>
                  <a:lnTo>
                    <a:pt x="1645920" y="397291"/>
                  </a:lnTo>
                  <a:cubicBezTo>
                    <a:pt x="1645920" y="428636"/>
                    <a:pt x="1620509" y="454046"/>
                    <a:pt x="1589164" y="454046"/>
                  </a:cubicBezTo>
                  <a:lnTo>
                    <a:pt x="1532408" y="454046"/>
                  </a:lnTo>
                </a:path>
              </a:pathLst>
            </a:custGeom>
            <a:noFill/>
            <a:ln w="14188">
              <a:solidFill>
                <a:srgbClr val="F4F4F4"/>
              </a:solidFill>
            </a:ln>
          </p:spPr>
          <p:txBody>
            <a:bodyPr rtlCol="0" anchor="ctr"/>
            <a:lstStyle/>
            <a:p>
              <a:pPr algn="ctr"/>
              <a:endParaRPr/>
            </a:p>
          </p:txBody>
        </p:sp>
      </p:grpSp>
      <p:sp>
        <p:nvSpPr>
          <p:cNvPr id="7" name="Rounded Rectangle 4">
            <a:extLst>
              <a:ext uri="{FF2B5EF4-FFF2-40B4-BE49-F238E27FC236}">
                <a16:creationId xmlns:a16="http://schemas.microsoft.com/office/drawing/2014/main" id="{919AF5E0-CF56-1493-33C4-7A0EABD1F5DD}"/>
              </a:ext>
            </a:extLst>
          </p:cNvPr>
          <p:cNvSpPr/>
          <p:nvPr/>
        </p:nvSpPr>
        <p:spPr>
          <a:xfrm>
            <a:off x="2165128" y="1962019"/>
            <a:ext cx="1645920" cy="567558"/>
          </a:xfrm>
          <a:custGeom>
            <a:avLst/>
            <a:gdLst/>
            <a:ahLst/>
            <a:cxnLst/>
            <a:rect l="0" t="0" r="0" b="0"/>
            <a:pathLst>
              <a:path w="1645920" h="567558">
                <a:moveTo>
                  <a:pt x="0" y="56755"/>
                </a:moveTo>
                <a:cubicBezTo>
                  <a:pt x="0" y="25410"/>
                  <a:pt x="25410" y="0"/>
                  <a:pt x="56755" y="0"/>
                </a:cubicBezTo>
                <a:lnTo>
                  <a:pt x="113511" y="0"/>
                </a:lnTo>
                <a:lnTo>
                  <a:pt x="113511" y="113511"/>
                </a:lnTo>
                <a:lnTo>
                  <a:pt x="0" y="113511"/>
                </a:lnTo>
                <a:close/>
                <a:moveTo>
                  <a:pt x="1532408" y="0"/>
                </a:moveTo>
                <a:lnTo>
                  <a:pt x="1532408" y="113511"/>
                </a:lnTo>
                <a:lnTo>
                  <a:pt x="113511" y="113511"/>
                </a:lnTo>
                <a:lnTo>
                  <a:pt x="113511" y="0"/>
                </a:lnTo>
                <a:close/>
                <a:moveTo>
                  <a:pt x="1645920" y="113511"/>
                </a:moveTo>
                <a:lnTo>
                  <a:pt x="1532408" y="113511"/>
                </a:lnTo>
                <a:lnTo>
                  <a:pt x="1532408" y="0"/>
                </a:lnTo>
                <a:lnTo>
                  <a:pt x="1589164" y="0"/>
                </a:lnTo>
                <a:cubicBezTo>
                  <a:pt x="1620509" y="0"/>
                  <a:pt x="1645920" y="25410"/>
                  <a:pt x="1645920" y="56755"/>
                </a:cubicBezTo>
                <a:close/>
                <a:moveTo>
                  <a:pt x="1645920" y="454046"/>
                </a:moveTo>
                <a:lnTo>
                  <a:pt x="0" y="454046"/>
                </a:lnTo>
                <a:lnTo>
                  <a:pt x="0" y="113511"/>
                </a:lnTo>
                <a:lnTo>
                  <a:pt x="1645920" y="113511"/>
                </a:lnTo>
                <a:close/>
                <a:moveTo>
                  <a:pt x="0" y="454046"/>
                </a:moveTo>
                <a:lnTo>
                  <a:pt x="113511" y="454046"/>
                </a:lnTo>
                <a:lnTo>
                  <a:pt x="113511" y="567558"/>
                </a:lnTo>
                <a:lnTo>
                  <a:pt x="56755" y="567558"/>
                </a:lnTo>
                <a:cubicBezTo>
                  <a:pt x="25410" y="567558"/>
                  <a:pt x="0" y="542148"/>
                  <a:pt x="0" y="510802"/>
                </a:cubicBezTo>
                <a:close/>
                <a:moveTo>
                  <a:pt x="113511" y="567558"/>
                </a:moveTo>
                <a:lnTo>
                  <a:pt x="113511" y="454046"/>
                </a:lnTo>
                <a:lnTo>
                  <a:pt x="1532408" y="454046"/>
                </a:lnTo>
                <a:lnTo>
                  <a:pt x="1532408" y="567558"/>
                </a:lnTo>
                <a:close/>
                <a:moveTo>
                  <a:pt x="1532408" y="567558"/>
                </a:moveTo>
                <a:lnTo>
                  <a:pt x="1532408" y="454046"/>
                </a:lnTo>
                <a:lnTo>
                  <a:pt x="1645920" y="454046"/>
                </a:lnTo>
                <a:lnTo>
                  <a:pt x="1645920" y="510802"/>
                </a:lnTo>
                <a:cubicBezTo>
                  <a:pt x="1645920" y="542148"/>
                  <a:pt x="1620509" y="567558"/>
                  <a:pt x="1589164" y="567558"/>
                </a:cubicBez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8" name="Rounded Rectangle 5">
            <a:extLst>
              <a:ext uri="{FF2B5EF4-FFF2-40B4-BE49-F238E27FC236}">
                <a16:creationId xmlns:a16="http://schemas.microsoft.com/office/drawing/2014/main" id="{29AAD7CE-DB11-B301-9752-3FA05D81D9F0}"/>
              </a:ext>
            </a:extLst>
          </p:cNvPr>
          <p:cNvSpPr/>
          <p:nvPr/>
        </p:nvSpPr>
        <p:spPr>
          <a:xfrm>
            <a:off x="2165128" y="2643089"/>
            <a:ext cx="1645920" cy="567558"/>
          </a:xfrm>
          <a:custGeom>
            <a:avLst/>
            <a:gdLst/>
            <a:ahLst/>
            <a:cxnLst/>
            <a:rect l="0" t="0" r="0" b="0"/>
            <a:pathLst>
              <a:path w="1645920" h="567558">
                <a:moveTo>
                  <a:pt x="0" y="56755"/>
                </a:moveTo>
                <a:cubicBezTo>
                  <a:pt x="0" y="25410"/>
                  <a:pt x="25410" y="0"/>
                  <a:pt x="56755" y="0"/>
                </a:cubicBezTo>
                <a:lnTo>
                  <a:pt x="113511" y="0"/>
                </a:lnTo>
                <a:lnTo>
                  <a:pt x="113511" y="113511"/>
                </a:lnTo>
                <a:lnTo>
                  <a:pt x="0" y="113511"/>
                </a:lnTo>
                <a:close/>
                <a:moveTo>
                  <a:pt x="1532408" y="0"/>
                </a:moveTo>
                <a:lnTo>
                  <a:pt x="1532408" y="113511"/>
                </a:lnTo>
                <a:lnTo>
                  <a:pt x="113511" y="113511"/>
                </a:lnTo>
                <a:lnTo>
                  <a:pt x="113511" y="0"/>
                </a:lnTo>
                <a:close/>
                <a:moveTo>
                  <a:pt x="1645920" y="113511"/>
                </a:moveTo>
                <a:lnTo>
                  <a:pt x="1532408" y="113511"/>
                </a:lnTo>
                <a:lnTo>
                  <a:pt x="1532408" y="0"/>
                </a:lnTo>
                <a:lnTo>
                  <a:pt x="1589164" y="0"/>
                </a:lnTo>
                <a:cubicBezTo>
                  <a:pt x="1620509" y="0"/>
                  <a:pt x="1645920" y="25410"/>
                  <a:pt x="1645920" y="56755"/>
                </a:cubicBezTo>
                <a:close/>
                <a:moveTo>
                  <a:pt x="1645920" y="454046"/>
                </a:moveTo>
                <a:lnTo>
                  <a:pt x="0" y="454046"/>
                </a:lnTo>
                <a:lnTo>
                  <a:pt x="0" y="113511"/>
                </a:lnTo>
                <a:lnTo>
                  <a:pt x="1645920" y="113511"/>
                </a:lnTo>
                <a:close/>
                <a:moveTo>
                  <a:pt x="0" y="454046"/>
                </a:moveTo>
                <a:lnTo>
                  <a:pt x="113511" y="454046"/>
                </a:lnTo>
                <a:lnTo>
                  <a:pt x="113511" y="567558"/>
                </a:lnTo>
                <a:lnTo>
                  <a:pt x="56755" y="567558"/>
                </a:lnTo>
                <a:cubicBezTo>
                  <a:pt x="25410" y="567558"/>
                  <a:pt x="0" y="542148"/>
                  <a:pt x="0" y="510802"/>
                </a:cubicBezTo>
                <a:close/>
                <a:moveTo>
                  <a:pt x="113511" y="567558"/>
                </a:moveTo>
                <a:lnTo>
                  <a:pt x="113511" y="454046"/>
                </a:lnTo>
                <a:lnTo>
                  <a:pt x="1532408" y="454046"/>
                </a:lnTo>
                <a:lnTo>
                  <a:pt x="1532408" y="567558"/>
                </a:lnTo>
                <a:close/>
                <a:moveTo>
                  <a:pt x="1532408" y="567558"/>
                </a:moveTo>
                <a:lnTo>
                  <a:pt x="1532408" y="454046"/>
                </a:lnTo>
                <a:lnTo>
                  <a:pt x="1645920" y="454046"/>
                </a:lnTo>
                <a:lnTo>
                  <a:pt x="1645920" y="510802"/>
                </a:lnTo>
                <a:cubicBezTo>
                  <a:pt x="1645920" y="542148"/>
                  <a:pt x="1620509" y="567558"/>
                  <a:pt x="1589164" y="567558"/>
                </a:cubicBez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9" name="Rounded Rectangle 6">
            <a:extLst>
              <a:ext uri="{FF2B5EF4-FFF2-40B4-BE49-F238E27FC236}">
                <a16:creationId xmlns:a16="http://schemas.microsoft.com/office/drawing/2014/main" id="{53571BBD-BD99-81E4-C2C7-74766E65AB40}"/>
              </a:ext>
            </a:extLst>
          </p:cNvPr>
          <p:cNvSpPr/>
          <p:nvPr/>
        </p:nvSpPr>
        <p:spPr>
          <a:xfrm>
            <a:off x="2165128" y="3324159"/>
            <a:ext cx="1645920" cy="454046"/>
          </a:xfrm>
          <a:custGeom>
            <a:avLst/>
            <a:gdLst/>
            <a:ahLst/>
            <a:cxnLst/>
            <a:rect l="0" t="0" r="0" b="0"/>
            <a:pathLst>
              <a:path w="1645920" h="454046">
                <a:moveTo>
                  <a:pt x="0" y="56755"/>
                </a:moveTo>
                <a:cubicBezTo>
                  <a:pt x="0" y="25410"/>
                  <a:pt x="25410" y="0"/>
                  <a:pt x="56755" y="0"/>
                </a:cubicBezTo>
                <a:lnTo>
                  <a:pt x="113511" y="0"/>
                </a:lnTo>
                <a:lnTo>
                  <a:pt x="113511" y="113511"/>
                </a:lnTo>
                <a:lnTo>
                  <a:pt x="0" y="113511"/>
                </a:lnTo>
                <a:close/>
                <a:moveTo>
                  <a:pt x="1532408" y="0"/>
                </a:moveTo>
                <a:lnTo>
                  <a:pt x="1532408" y="113511"/>
                </a:lnTo>
                <a:lnTo>
                  <a:pt x="113511" y="113511"/>
                </a:lnTo>
                <a:lnTo>
                  <a:pt x="113511" y="0"/>
                </a:lnTo>
                <a:close/>
                <a:moveTo>
                  <a:pt x="1645920" y="113511"/>
                </a:moveTo>
                <a:lnTo>
                  <a:pt x="1532408" y="113511"/>
                </a:lnTo>
                <a:lnTo>
                  <a:pt x="1532408" y="0"/>
                </a:lnTo>
                <a:lnTo>
                  <a:pt x="1589164" y="0"/>
                </a:lnTo>
                <a:cubicBezTo>
                  <a:pt x="1620509" y="0"/>
                  <a:pt x="1645920" y="25410"/>
                  <a:pt x="1645920" y="56755"/>
                </a:cubicBezTo>
                <a:close/>
                <a:moveTo>
                  <a:pt x="1645920" y="340535"/>
                </a:moveTo>
                <a:lnTo>
                  <a:pt x="0" y="340535"/>
                </a:lnTo>
                <a:lnTo>
                  <a:pt x="0" y="113511"/>
                </a:lnTo>
                <a:lnTo>
                  <a:pt x="1645920" y="113511"/>
                </a:lnTo>
                <a:close/>
                <a:moveTo>
                  <a:pt x="0" y="340535"/>
                </a:moveTo>
                <a:lnTo>
                  <a:pt x="113511" y="340535"/>
                </a:lnTo>
                <a:lnTo>
                  <a:pt x="113511" y="454046"/>
                </a:lnTo>
                <a:lnTo>
                  <a:pt x="56755" y="454046"/>
                </a:lnTo>
                <a:cubicBezTo>
                  <a:pt x="25410" y="454046"/>
                  <a:pt x="0" y="428636"/>
                  <a:pt x="0" y="397291"/>
                </a:cubicBezTo>
                <a:close/>
                <a:moveTo>
                  <a:pt x="113511" y="454046"/>
                </a:moveTo>
                <a:lnTo>
                  <a:pt x="113511" y="340535"/>
                </a:lnTo>
                <a:lnTo>
                  <a:pt x="1532408" y="340535"/>
                </a:lnTo>
                <a:lnTo>
                  <a:pt x="1532408" y="454046"/>
                </a:lnTo>
                <a:close/>
                <a:moveTo>
                  <a:pt x="1532408" y="454046"/>
                </a:moveTo>
                <a:lnTo>
                  <a:pt x="1532408" y="340535"/>
                </a:lnTo>
                <a:lnTo>
                  <a:pt x="1645920" y="340535"/>
                </a:lnTo>
                <a:lnTo>
                  <a:pt x="1645920" y="397291"/>
                </a:lnTo>
                <a:cubicBezTo>
                  <a:pt x="1645920" y="428636"/>
                  <a:pt x="1620509" y="454046"/>
                  <a:pt x="1589164" y="454046"/>
                </a:cubicBezTo>
                <a:close/>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10" name="Rounded Rectangle 7">
            <a:extLst>
              <a:ext uri="{FF2B5EF4-FFF2-40B4-BE49-F238E27FC236}">
                <a16:creationId xmlns:a16="http://schemas.microsoft.com/office/drawing/2014/main" id="{3D15C3FE-C0E5-CEE3-16B1-FDD8383624F9}"/>
              </a:ext>
            </a:extLst>
          </p:cNvPr>
          <p:cNvSpPr/>
          <p:nvPr/>
        </p:nvSpPr>
        <p:spPr>
          <a:xfrm>
            <a:off x="2165128" y="3891718"/>
            <a:ext cx="1645920" cy="794582"/>
          </a:xfrm>
          <a:custGeom>
            <a:avLst/>
            <a:gdLst/>
            <a:ahLst/>
            <a:cxnLst/>
            <a:rect l="0" t="0" r="0" b="0"/>
            <a:pathLst>
              <a:path w="1645920" h="794582">
                <a:moveTo>
                  <a:pt x="0" y="56755"/>
                </a:moveTo>
                <a:cubicBezTo>
                  <a:pt x="0" y="25410"/>
                  <a:pt x="25410" y="0"/>
                  <a:pt x="56755" y="0"/>
                </a:cubicBezTo>
                <a:lnTo>
                  <a:pt x="113511" y="0"/>
                </a:lnTo>
                <a:lnTo>
                  <a:pt x="113511" y="113511"/>
                </a:lnTo>
                <a:lnTo>
                  <a:pt x="0" y="113511"/>
                </a:lnTo>
                <a:close/>
                <a:moveTo>
                  <a:pt x="1532408" y="0"/>
                </a:moveTo>
                <a:lnTo>
                  <a:pt x="1532408" y="113511"/>
                </a:lnTo>
                <a:lnTo>
                  <a:pt x="113511" y="113511"/>
                </a:lnTo>
                <a:lnTo>
                  <a:pt x="113511" y="0"/>
                </a:lnTo>
                <a:close/>
                <a:moveTo>
                  <a:pt x="1645920" y="113511"/>
                </a:moveTo>
                <a:lnTo>
                  <a:pt x="1532408" y="113511"/>
                </a:lnTo>
                <a:lnTo>
                  <a:pt x="1532408" y="0"/>
                </a:lnTo>
                <a:lnTo>
                  <a:pt x="1589164" y="0"/>
                </a:lnTo>
                <a:cubicBezTo>
                  <a:pt x="1620509" y="0"/>
                  <a:pt x="1645920" y="25410"/>
                  <a:pt x="1645920" y="56755"/>
                </a:cubicBezTo>
                <a:close/>
                <a:moveTo>
                  <a:pt x="1645920" y="681070"/>
                </a:moveTo>
                <a:lnTo>
                  <a:pt x="0" y="681070"/>
                </a:lnTo>
                <a:lnTo>
                  <a:pt x="0" y="113511"/>
                </a:lnTo>
                <a:lnTo>
                  <a:pt x="1645920" y="113511"/>
                </a:lnTo>
                <a:close/>
                <a:moveTo>
                  <a:pt x="0" y="681070"/>
                </a:moveTo>
                <a:lnTo>
                  <a:pt x="113511" y="681070"/>
                </a:lnTo>
                <a:lnTo>
                  <a:pt x="113511" y="794582"/>
                </a:lnTo>
                <a:lnTo>
                  <a:pt x="56755" y="794582"/>
                </a:lnTo>
                <a:cubicBezTo>
                  <a:pt x="25410" y="794582"/>
                  <a:pt x="0" y="769171"/>
                  <a:pt x="0" y="737826"/>
                </a:cubicBezTo>
                <a:close/>
                <a:moveTo>
                  <a:pt x="113511" y="794582"/>
                </a:moveTo>
                <a:lnTo>
                  <a:pt x="113511" y="681070"/>
                </a:lnTo>
                <a:lnTo>
                  <a:pt x="1532408" y="681070"/>
                </a:lnTo>
                <a:lnTo>
                  <a:pt x="1532408" y="794582"/>
                </a:lnTo>
                <a:close/>
                <a:moveTo>
                  <a:pt x="1532408" y="794582"/>
                </a:moveTo>
                <a:lnTo>
                  <a:pt x="1532408" y="681070"/>
                </a:lnTo>
                <a:lnTo>
                  <a:pt x="1645920" y="681070"/>
                </a:lnTo>
                <a:lnTo>
                  <a:pt x="1645920" y="737826"/>
                </a:lnTo>
                <a:cubicBezTo>
                  <a:pt x="1645920" y="769171"/>
                  <a:pt x="1620509" y="794582"/>
                  <a:pt x="1589164" y="794582"/>
                </a:cubicBezTo>
                <a:close/>
              </a:path>
            </a:pathLst>
          </a:custGeom>
          <a:gradFill rotWithShape="1">
            <a:gsLst>
              <a:gs pos="0">
                <a:srgbClr val="DD57A8"/>
              </a:gs>
              <a:gs pos="100000">
                <a:srgbClr val="BF4A90"/>
              </a:gs>
            </a:gsLst>
            <a:lin ang="5400000" scaled="1"/>
          </a:gradFill>
          <a:ln>
            <a:noFill/>
          </a:ln>
        </p:spPr>
        <p:txBody>
          <a:bodyPr rtlCol="0" anchor="ctr"/>
          <a:lstStyle/>
          <a:p>
            <a:pPr algn="ctr"/>
            <a:endParaRPr/>
          </a:p>
        </p:txBody>
      </p:sp>
      <p:grpSp>
        <p:nvGrpSpPr>
          <p:cNvPr id="11" name="Group 10">
            <a:extLst>
              <a:ext uri="{FF2B5EF4-FFF2-40B4-BE49-F238E27FC236}">
                <a16:creationId xmlns:a16="http://schemas.microsoft.com/office/drawing/2014/main" id="{510856A1-6450-52C6-1B2F-4606AA8F8555}"/>
              </a:ext>
            </a:extLst>
          </p:cNvPr>
          <p:cNvGrpSpPr/>
          <p:nvPr/>
        </p:nvGrpSpPr>
        <p:grpSpPr>
          <a:xfrm>
            <a:off x="3924560" y="1394460"/>
            <a:ext cx="1475652" cy="454046"/>
            <a:chOff x="3424270" y="1021605"/>
            <a:chExt cx="1475652" cy="454046"/>
          </a:xfrm>
        </p:grpSpPr>
        <p:sp>
          <p:nvSpPr>
            <p:cNvPr id="12" name="Rounded Rectangle 8">
              <a:extLst>
                <a:ext uri="{FF2B5EF4-FFF2-40B4-BE49-F238E27FC236}">
                  <a16:creationId xmlns:a16="http://schemas.microsoft.com/office/drawing/2014/main" id="{CF244A3B-ADB1-2E48-1CDD-29FBD8DD4C5E}"/>
                </a:ext>
              </a:extLst>
            </p:cNvPr>
            <p:cNvSpPr/>
            <p:nvPr/>
          </p:nvSpPr>
          <p:spPr>
            <a:xfrm>
              <a:off x="3424270" y="1021605"/>
              <a:ext cx="1475652" cy="454046"/>
            </a:xfrm>
            <a:custGeom>
              <a:avLst/>
              <a:gdLst/>
              <a:ahLst/>
              <a:cxnLst/>
              <a:rect l="0" t="0" r="0" b="0"/>
              <a:pathLst>
                <a:path w="1475652" h="454046">
                  <a:moveTo>
                    <a:pt x="0" y="56755"/>
                  </a:moveTo>
                  <a:cubicBezTo>
                    <a:pt x="0" y="25410"/>
                    <a:pt x="25410" y="0"/>
                    <a:pt x="56755" y="0"/>
                  </a:cubicBezTo>
                  <a:lnTo>
                    <a:pt x="113511" y="0"/>
                  </a:lnTo>
                  <a:lnTo>
                    <a:pt x="113511" y="113511"/>
                  </a:lnTo>
                  <a:lnTo>
                    <a:pt x="0" y="113511"/>
                  </a:lnTo>
                  <a:close/>
                  <a:moveTo>
                    <a:pt x="1362140" y="0"/>
                  </a:moveTo>
                  <a:lnTo>
                    <a:pt x="1362140" y="113511"/>
                  </a:lnTo>
                  <a:lnTo>
                    <a:pt x="113511" y="113511"/>
                  </a:lnTo>
                  <a:lnTo>
                    <a:pt x="113511" y="0"/>
                  </a:lnTo>
                  <a:close/>
                  <a:moveTo>
                    <a:pt x="1475652" y="113511"/>
                  </a:moveTo>
                  <a:lnTo>
                    <a:pt x="1362140" y="113511"/>
                  </a:lnTo>
                  <a:lnTo>
                    <a:pt x="1362140" y="0"/>
                  </a:lnTo>
                  <a:lnTo>
                    <a:pt x="1418896" y="0"/>
                  </a:lnTo>
                  <a:cubicBezTo>
                    <a:pt x="1450241" y="0"/>
                    <a:pt x="1475652" y="25410"/>
                    <a:pt x="1475652" y="56755"/>
                  </a:cubicBezTo>
                  <a:close/>
                  <a:moveTo>
                    <a:pt x="1475652" y="340535"/>
                  </a:moveTo>
                  <a:lnTo>
                    <a:pt x="0" y="340535"/>
                  </a:lnTo>
                  <a:lnTo>
                    <a:pt x="0" y="113511"/>
                  </a:lnTo>
                  <a:lnTo>
                    <a:pt x="1475652" y="113511"/>
                  </a:lnTo>
                  <a:close/>
                  <a:moveTo>
                    <a:pt x="0" y="340535"/>
                  </a:moveTo>
                  <a:lnTo>
                    <a:pt x="113511" y="340535"/>
                  </a:lnTo>
                  <a:lnTo>
                    <a:pt x="113511" y="454046"/>
                  </a:lnTo>
                  <a:lnTo>
                    <a:pt x="56755" y="454046"/>
                  </a:lnTo>
                  <a:cubicBezTo>
                    <a:pt x="25410" y="454046"/>
                    <a:pt x="0" y="428636"/>
                    <a:pt x="0" y="397291"/>
                  </a:cubicBezTo>
                  <a:close/>
                  <a:moveTo>
                    <a:pt x="113511" y="454046"/>
                  </a:moveTo>
                  <a:lnTo>
                    <a:pt x="113511" y="340535"/>
                  </a:lnTo>
                  <a:lnTo>
                    <a:pt x="1362140" y="340535"/>
                  </a:lnTo>
                  <a:lnTo>
                    <a:pt x="1362140" y="454046"/>
                  </a:lnTo>
                  <a:close/>
                  <a:moveTo>
                    <a:pt x="1362140" y="454046"/>
                  </a:moveTo>
                  <a:lnTo>
                    <a:pt x="1362140" y="340535"/>
                  </a:lnTo>
                  <a:lnTo>
                    <a:pt x="1475652" y="340535"/>
                  </a:lnTo>
                  <a:lnTo>
                    <a:pt x="1475652" y="397291"/>
                  </a:lnTo>
                  <a:cubicBezTo>
                    <a:pt x="1475652" y="428636"/>
                    <a:pt x="1450241" y="454046"/>
                    <a:pt x="1418896" y="454046"/>
                  </a:cubicBezTo>
                  <a:close/>
                </a:path>
              </a:pathLst>
            </a:custGeom>
            <a:gradFill rotWithShape="1">
              <a:gsLst>
                <a:gs pos="0">
                  <a:srgbClr val="959595"/>
                </a:gs>
                <a:gs pos="100000">
                  <a:srgbClr val="7F7F7F"/>
                </a:gs>
              </a:gsLst>
              <a:lin ang="5400000" scaled="1"/>
            </a:gradFill>
            <a:ln>
              <a:noFill/>
            </a:ln>
          </p:spPr>
          <p:txBody>
            <a:bodyPr rtlCol="0" anchor="ctr"/>
            <a:lstStyle/>
            <a:p>
              <a:pPr algn="ctr"/>
              <a:endParaRPr/>
            </a:p>
          </p:txBody>
        </p:sp>
        <p:sp>
          <p:nvSpPr>
            <p:cNvPr id="13" name="Rounded Rectangle 9">
              <a:extLst>
                <a:ext uri="{FF2B5EF4-FFF2-40B4-BE49-F238E27FC236}">
                  <a16:creationId xmlns:a16="http://schemas.microsoft.com/office/drawing/2014/main" id="{4378D7A8-D43D-B6E4-851F-52F77DB500E4}"/>
                </a:ext>
              </a:extLst>
            </p:cNvPr>
            <p:cNvSpPr/>
            <p:nvPr/>
          </p:nvSpPr>
          <p:spPr>
            <a:xfrm>
              <a:off x="3424270" y="1021605"/>
              <a:ext cx="1475652" cy="454046"/>
            </a:xfrm>
            <a:custGeom>
              <a:avLst/>
              <a:gdLst/>
              <a:ahLst/>
              <a:cxnLst/>
              <a:rect l="0" t="0" r="0" b="0"/>
              <a:pathLst>
                <a:path w="1475652" h="454046">
                  <a:moveTo>
                    <a:pt x="0" y="113511"/>
                  </a:moveTo>
                  <a:lnTo>
                    <a:pt x="0" y="56755"/>
                  </a:lnTo>
                  <a:cubicBezTo>
                    <a:pt x="0" y="25410"/>
                    <a:pt x="25410" y="0"/>
                    <a:pt x="56755" y="0"/>
                  </a:cubicBezTo>
                  <a:lnTo>
                    <a:pt x="113511" y="0"/>
                  </a:lnTo>
                  <a:moveTo>
                    <a:pt x="1475652" y="113511"/>
                  </a:moveTo>
                  <a:lnTo>
                    <a:pt x="1475652" y="340535"/>
                  </a:lnTo>
                  <a:moveTo>
                    <a:pt x="0" y="340535"/>
                  </a:moveTo>
                  <a:lnTo>
                    <a:pt x="0" y="113511"/>
                  </a:lnTo>
                  <a:moveTo>
                    <a:pt x="113511" y="0"/>
                  </a:moveTo>
                  <a:lnTo>
                    <a:pt x="1362140" y="0"/>
                  </a:lnTo>
                  <a:moveTo>
                    <a:pt x="113511" y="454046"/>
                  </a:moveTo>
                  <a:lnTo>
                    <a:pt x="56755" y="454046"/>
                  </a:lnTo>
                  <a:cubicBezTo>
                    <a:pt x="25410" y="454046"/>
                    <a:pt x="0" y="428636"/>
                    <a:pt x="0" y="397291"/>
                  </a:cubicBezTo>
                  <a:lnTo>
                    <a:pt x="0" y="340535"/>
                  </a:lnTo>
                  <a:moveTo>
                    <a:pt x="1362140" y="0"/>
                  </a:moveTo>
                  <a:lnTo>
                    <a:pt x="1418896" y="0"/>
                  </a:lnTo>
                  <a:cubicBezTo>
                    <a:pt x="1450241" y="0"/>
                    <a:pt x="1475652" y="25410"/>
                    <a:pt x="1475652" y="56755"/>
                  </a:cubicBezTo>
                  <a:lnTo>
                    <a:pt x="1475652" y="113511"/>
                  </a:lnTo>
                  <a:moveTo>
                    <a:pt x="1362140" y="454046"/>
                  </a:moveTo>
                  <a:lnTo>
                    <a:pt x="113511" y="454046"/>
                  </a:lnTo>
                  <a:moveTo>
                    <a:pt x="1475652" y="340535"/>
                  </a:moveTo>
                  <a:lnTo>
                    <a:pt x="1475652" y="397291"/>
                  </a:lnTo>
                  <a:cubicBezTo>
                    <a:pt x="1475652" y="428636"/>
                    <a:pt x="1450241" y="454046"/>
                    <a:pt x="1418896" y="454046"/>
                  </a:cubicBezTo>
                  <a:lnTo>
                    <a:pt x="1362140" y="454046"/>
                  </a:lnTo>
                </a:path>
              </a:pathLst>
            </a:custGeom>
            <a:noFill/>
            <a:ln w="14188">
              <a:solidFill>
                <a:srgbClr val="F4F4F4"/>
              </a:solidFill>
            </a:ln>
          </p:spPr>
          <p:txBody>
            <a:bodyPr rtlCol="0" anchor="ctr"/>
            <a:lstStyle/>
            <a:p>
              <a:pPr algn="ctr"/>
              <a:endParaRPr/>
            </a:p>
          </p:txBody>
        </p:sp>
      </p:grpSp>
      <p:sp>
        <p:nvSpPr>
          <p:cNvPr id="14" name="Rounded Rectangle 11">
            <a:extLst>
              <a:ext uri="{FF2B5EF4-FFF2-40B4-BE49-F238E27FC236}">
                <a16:creationId xmlns:a16="http://schemas.microsoft.com/office/drawing/2014/main" id="{B820A7C2-7974-57A3-793E-1C2FD5E9D683}"/>
              </a:ext>
            </a:extLst>
          </p:cNvPr>
          <p:cNvSpPr/>
          <p:nvPr/>
        </p:nvSpPr>
        <p:spPr>
          <a:xfrm>
            <a:off x="3924560" y="1962019"/>
            <a:ext cx="1475652" cy="567558"/>
          </a:xfrm>
          <a:custGeom>
            <a:avLst/>
            <a:gdLst/>
            <a:ahLst/>
            <a:cxnLst/>
            <a:rect l="0" t="0" r="0" b="0"/>
            <a:pathLst>
              <a:path w="1475652" h="567558">
                <a:moveTo>
                  <a:pt x="0" y="56755"/>
                </a:moveTo>
                <a:cubicBezTo>
                  <a:pt x="0" y="25410"/>
                  <a:pt x="25410" y="0"/>
                  <a:pt x="56755" y="0"/>
                </a:cubicBezTo>
                <a:lnTo>
                  <a:pt x="113511" y="0"/>
                </a:lnTo>
                <a:lnTo>
                  <a:pt x="113511" y="113511"/>
                </a:lnTo>
                <a:lnTo>
                  <a:pt x="0" y="113511"/>
                </a:lnTo>
                <a:close/>
                <a:moveTo>
                  <a:pt x="1362140" y="0"/>
                </a:moveTo>
                <a:lnTo>
                  <a:pt x="1362140" y="113511"/>
                </a:lnTo>
                <a:lnTo>
                  <a:pt x="113511" y="113511"/>
                </a:lnTo>
                <a:lnTo>
                  <a:pt x="113511" y="0"/>
                </a:lnTo>
                <a:close/>
                <a:moveTo>
                  <a:pt x="1475652" y="113511"/>
                </a:moveTo>
                <a:lnTo>
                  <a:pt x="1362140" y="113511"/>
                </a:lnTo>
                <a:lnTo>
                  <a:pt x="1362140" y="0"/>
                </a:lnTo>
                <a:lnTo>
                  <a:pt x="1418896" y="0"/>
                </a:lnTo>
                <a:cubicBezTo>
                  <a:pt x="1450241" y="0"/>
                  <a:pt x="1475652" y="25410"/>
                  <a:pt x="1475652" y="56755"/>
                </a:cubicBezTo>
                <a:close/>
                <a:moveTo>
                  <a:pt x="1475652" y="454046"/>
                </a:moveTo>
                <a:lnTo>
                  <a:pt x="0" y="454046"/>
                </a:lnTo>
                <a:lnTo>
                  <a:pt x="0" y="113511"/>
                </a:lnTo>
                <a:lnTo>
                  <a:pt x="1475652" y="113511"/>
                </a:lnTo>
                <a:close/>
                <a:moveTo>
                  <a:pt x="0" y="454046"/>
                </a:moveTo>
                <a:lnTo>
                  <a:pt x="113511" y="454046"/>
                </a:lnTo>
                <a:lnTo>
                  <a:pt x="113511" y="567558"/>
                </a:lnTo>
                <a:lnTo>
                  <a:pt x="56755" y="567558"/>
                </a:lnTo>
                <a:cubicBezTo>
                  <a:pt x="25410" y="567558"/>
                  <a:pt x="0" y="542148"/>
                  <a:pt x="0" y="510802"/>
                </a:cubicBezTo>
                <a:close/>
                <a:moveTo>
                  <a:pt x="113511" y="567558"/>
                </a:moveTo>
                <a:lnTo>
                  <a:pt x="113511" y="454046"/>
                </a:lnTo>
                <a:lnTo>
                  <a:pt x="1362140" y="454046"/>
                </a:lnTo>
                <a:lnTo>
                  <a:pt x="1362140" y="567558"/>
                </a:lnTo>
                <a:close/>
                <a:moveTo>
                  <a:pt x="1362140" y="567558"/>
                </a:moveTo>
                <a:lnTo>
                  <a:pt x="1362140" y="454046"/>
                </a:lnTo>
                <a:lnTo>
                  <a:pt x="1475652" y="454046"/>
                </a:lnTo>
                <a:lnTo>
                  <a:pt x="1475652" y="510802"/>
                </a:lnTo>
                <a:cubicBezTo>
                  <a:pt x="1475652" y="542148"/>
                  <a:pt x="1450241" y="567558"/>
                  <a:pt x="1418896" y="567558"/>
                </a:cubicBez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15" name="Rounded Rectangle 12">
            <a:extLst>
              <a:ext uri="{FF2B5EF4-FFF2-40B4-BE49-F238E27FC236}">
                <a16:creationId xmlns:a16="http://schemas.microsoft.com/office/drawing/2014/main" id="{DF0A32C3-5C7D-D04A-E82C-D137941761F4}"/>
              </a:ext>
            </a:extLst>
          </p:cNvPr>
          <p:cNvSpPr/>
          <p:nvPr/>
        </p:nvSpPr>
        <p:spPr>
          <a:xfrm>
            <a:off x="3924560" y="2643089"/>
            <a:ext cx="1475652" cy="567558"/>
          </a:xfrm>
          <a:custGeom>
            <a:avLst/>
            <a:gdLst/>
            <a:ahLst/>
            <a:cxnLst/>
            <a:rect l="0" t="0" r="0" b="0"/>
            <a:pathLst>
              <a:path w="1475652" h="567558">
                <a:moveTo>
                  <a:pt x="0" y="56755"/>
                </a:moveTo>
                <a:cubicBezTo>
                  <a:pt x="0" y="25410"/>
                  <a:pt x="25410" y="0"/>
                  <a:pt x="56755" y="0"/>
                </a:cubicBezTo>
                <a:lnTo>
                  <a:pt x="113511" y="0"/>
                </a:lnTo>
                <a:lnTo>
                  <a:pt x="113511" y="113511"/>
                </a:lnTo>
                <a:lnTo>
                  <a:pt x="0" y="113511"/>
                </a:lnTo>
                <a:close/>
                <a:moveTo>
                  <a:pt x="1362140" y="0"/>
                </a:moveTo>
                <a:lnTo>
                  <a:pt x="1362140" y="113511"/>
                </a:lnTo>
                <a:lnTo>
                  <a:pt x="113511" y="113511"/>
                </a:lnTo>
                <a:lnTo>
                  <a:pt x="113511" y="0"/>
                </a:lnTo>
                <a:close/>
                <a:moveTo>
                  <a:pt x="1475652" y="113511"/>
                </a:moveTo>
                <a:lnTo>
                  <a:pt x="1362140" y="113511"/>
                </a:lnTo>
                <a:lnTo>
                  <a:pt x="1362140" y="0"/>
                </a:lnTo>
                <a:lnTo>
                  <a:pt x="1418896" y="0"/>
                </a:lnTo>
                <a:cubicBezTo>
                  <a:pt x="1450241" y="0"/>
                  <a:pt x="1475652" y="25410"/>
                  <a:pt x="1475652" y="56755"/>
                </a:cubicBezTo>
                <a:close/>
                <a:moveTo>
                  <a:pt x="1475652" y="454046"/>
                </a:moveTo>
                <a:lnTo>
                  <a:pt x="0" y="454046"/>
                </a:lnTo>
                <a:lnTo>
                  <a:pt x="0" y="113511"/>
                </a:lnTo>
                <a:lnTo>
                  <a:pt x="1475652" y="113511"/>
                </a:lnTo>
                <a:close/>
                <a:moveTo>
                  <a:pt x="0" y="454046"/>
                </a:moveTo>
                <a:lnTo>
                  <a:pt x="113511" y="454046"/>
                </a:lnTo>
                <a:lnTo>
                  <a:pt x="113511" y="567558"/>
                </a:lnTo>
                <a:lnTo>
                  <a:pt x="56755" y="567558"/>
                </a:lnTo>
                <a:cubicBezTo>
                  <a:pt x="25410" y="567558"/>
                  <a:pt x="0" y="542148"/>
                  <a:pt x="0" y="510802"/>
                </a:cubicBezTo>
                <a:close/>
                <a:moveTo>
                  <a:pt x="113511" y="567558"/>
                </a:moveTo>
                <a:lnTo>
                  <a:pt x="113511" y="454046"/>
                </a:lnTo>
                <a:lnTo>
                  <a:pt x="1362140" y="454046"/>
                </a:lnTo>
                <a:lnTo>
                  <a:pt x="1362140" y="567558"/>
                </a:lnTo>
                <a:close/>
                <a:moveTo>
                  <a:pt x="1362140" y="567558"/>
                </a:moveTo>
                <a:lnTo>
                  <a:pt x="1362140" y="454046"/>
                </a:lnTo>
                <a:lnTo>
                  <a:pt x="1475652" y="454046"/>
                </a:lnTo>
                <a:lnTo>
                  <a:pt x="1475652" y="510802"/>
                </a:lnTo>
                <a:cubicBezTo>
                  <a:pt x="1475652" y="542148"/>
                  <a:pt x="1450241" y="567558"/>
                  <a:pt x="1418896" y="567558"/>
                </a:cubicBez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16" name="Rounded Rectangle 13">
            <a:extLst>
              <a:ext uri="{FF2B5EF4-FFF2-40B4-BE49-F238E27FC236}">
                <a16:creationId xmlns:a16="http://schemas.microsoft.com/office/drawing/2014/main" id="{11E15EC0-0EBE-2C60-BF06-6E4CF191E6F3}"/>
              </a:ext>
            </a:extLst>
          </p:cNvPr>
          <p:cNvSpPr/>
          <p:nvPr/>
        </p:nvSpPr>
        <p:spPr>
          <a:xfrm>
            <a:off x="3924560" y="3324159"/>
            <a:ext cx="1475652" cy="454046"/>
          </a:xfrm>
          <a:custGeom>
            <a:avLst/>
            <a:gdLst/>
            <a:ahLst/>
            <a:cxnLst/>
            <a:rect l="0" t="0" r="0" b="0"/>
            <a:pathLst>
              <a:path w="1475652" h="454046">
                <a:moveTo>
                  <a:pt x="0" y="56755"/>
                </a:moveTo>
                <a:cubicBezTo>
                  <a:pt x="0" y="25410"/>
                  <a:pt x="25410" y="0"/>
                  <a:pt x="56755" y="0"/>
                </a:cubicBezTo>
                <a:lnTo>
                  <a:pt x="113511" y="0"/>
                </a:lnTo>
                <a:lnTo>
                  <a:pt x="113511" y="113511"/>
                </a:lnTo>
                <a:lnTo>
                  <a:pt x="0" y="113511"/>
                </a:lnTo>
                <a:close/>
                <a:moveTo>
                  <a:pt x="1362140" y="0"/>
                </a:moveTo>
                <a:lnTo>
                  <a:pt x="1362140" y="113511"/>
                </a:lnTo>
                <a:lnTo>
                  <a:pt x="113511" y="113511"/>
                </a:lnTo>
                <a:lnTo>
                  <a:pt x="113511" y="0"/>
                </a:lnTo>
                <a:close/>
                <a:moveTo>
                  <a:pt x="1475652" y="113511"/>
                </a:moveTo>
                <a:lnTo>
                  <a:pt x="1362140" y="113511"/>
                </a:lnTo>
                <a:lnTo>
                  <a:pt x="1362140" y="0"/>
                </a:lnTo>
                <a:lnTo>
                  <a:pt x="1418896" y="0"/>
                </a:lnTo>
                <a:cubicBezTo>
                  <a:pt x="1450241" y="0"/>
                  <a:pt x="1475652" y="25410"/>
                  <a:pt x="1475652" y="56755"/>
                </a:cubicBezTo>
                <a:close/>
                <a:moveTo>
                  <a:pt x="1475652" y="340535"/>
                </a:moveTo>
                <a:lnTo>
                  <a:pt x="0" y="340535"/>
                </a:lnTo>
                <a:lnTo>
                  <a:pt x="0" y="113511"/>
                </a:lnTo>
                <a:lnTo>
                  <a:pt x="1475652" y="113511"/>
                </a:lnTo>
                <a:close/>
                <a:moveTo>
                  <a:pt x="0" y="340535"/>
                </a:moveTo>
                <a:lnTo>
                  <a:pt x="113511" y="340535"/>
                </a:lnTo>
                <a:lnTo>
                  <a:pt x="113511" y="454046"/>
                </a:lnTo>
                <a:lnTo>
                  <a:pt x="56755" y="454046"/>
                </a:lnTo>
                <a:cubicBezTo>
                  <a:pt x="25410" y="454046"/>
                  <a:pt x="0" y="428636"/>
                  <a:pt x="0" y="397291"/>
                </a:cubicBezTo>
                <a:close/>
                <a:moveTo>
                  <a:pt x="113511" y="454046"/>
                </a:moveTo>
                <a:lnTo>
                  <a:pt x="113511" y="340535"/>
                </a:lnTo>
                <a:lnTo>
                  <a:pt x="1362140" y="340535"/>
                </a:lnTo>
                <a:lnTo>
                  <a:pt x="1362140" y="454046"/>
                </a:lnTo>
                <a:close/>
                <a:moveTo>
                  <a:pt x="1362140" y="454046"/>
                </a:moveTo>
                <a:lnTo>
                  <a:pt x="1362140" y="340535"/>
                </a:lnTo>
                <a:lnTo>
                  <a:pt x="1475652" y="340535"/>
                </a:lnTo>
                <a:lnTo>
                  <a:pt x="1475652" y="397291"/>
                </a:lnTo>
                <a:cubicBezTo>
                  <a:pt x="1475652" y="428636"/>
                  <a:pt x="1450241" y="454046"/>
                  <a:pt x="1418896" y="454046"/>
                </a:cubicBezTo>
                <a:close/>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17" name="Rounded Rectangle 14">
            <a:extLst>
              <a:ext uri="{FF2B5EF4-FFF2-40B4-BE49-F238E27FC236}">
                <a16:creationId xmlns:a16="http://schemas.microsoft.com/office/drawing/2014/main" id="{785CBAA7-BE53-E08F-7398-6CA8242370F2}"/>
              </a:ext>
            </a:extLst>
          </p:cNvPr>
          <p:cNvSpPr/>
          <p:nvPr/>
        </p:nvSpPr>
        <p:spPr>
          <a:xfrm>
            <a:off x="3924560" y="3891718"/>
            <a:ext cx="1475652" cy="794582"/>
          </a:xfrm>
          <a:custGeom>
            <a:avLst/>
            <a:gdLst/>
            <a:ahLst/>
            <a:cxnLst/>
            <a:rect l="0" t="0" r="0" b="0"/>
            <a:pathLst>
              <a:path w="1475652" h="794582">
                <a:moveTo>
                  <a:pt x="0" y="56755"/>
                </a:moveTo>
                <a:cubicBezTo>
                  <a:pt x="0" y="25410"/>
                  <a:pt x="25410" y="0"/>
                  <a:pt x="56755" y="0"/>
                </a:cubicBezTo>
                <a:lnTo>
                  <a:pt x="113511" y="0"/>
                </a:lnTo>
                <a:lnTo>
                  <a:pt x="113511" y="113511"/>
                </a:lnTo>
                <a:lnTo>
                  <a:pt x="0" y="113511"/>
                </a:lnTo>
                <a:close/>
                <a:moveTo>
                  <a:pt x="1362140" y="0"/>
                </a:moveTo>
                <a:lnTo>
                  <a:pt x="1362140" y="113511"/>
                </a:lnTo>
                <a:lnTo>
                  <a:pt x="113511" y="113511"/>
                </a:lnTo>
                <a:lnTo>
                  <a:pt x="113511" y="0"/>
                </a:lnTo>
                <a:close/>
                <a:moveTo>
                  <a:pt x="1475652" y="113511"/>
                </a:moveTo>
                <a:lnTo>
                  <a:pt x="1362140" y="113511"/>
                </a:lnTo>
                <a:lnTo>
                  <a:pt x="1362140" y="0"/>
                </a:lnTo>
                <a:lnTo>
                  <a:pt x="1418896" y="0"/>
                </a:lnTo>
                <a:cubicBezTo>
                  <a:pt x="1450241" y="0"/>
                  <a:pt x="1475652" y="25410"/>
                  <a:pt x="1475652" y="56755"/>
                </a:cubicBezTo>
                <a:close/>
                <a:moveTo>
                  <a:pt x="1475652" y="681070"/>
                </a:moveTo>
                <a:lnTo>
                  <a:pt x="0" y="681070"/>
                </a:lnTo>
                <a:lnTo>
                  <a:pt x="0" y="113511"/>
                </a:lnTo>
                <a:lnTo>
                  <a:pt x="1475652" y="113511"/>
                </a:lnTo>
                <a:close/>
                <a:moveTo>
                  <a:pt x="0" y="681070"/>
                </a:moveTo>
                <a:lnTo>
                  <a:pt x="113511" y="681070"/>
                </a:lnTo>
                <a:lnTo>
                  <a:pt x="113511" y="794582"/>
                </a:lnTo>
                <a:lnTo>
                  <a:pt x="56755" y="794582"/>
                </a:lnTo>
                <a:cubicBezTo>
                  <a:pt x="25410" y="794582"/>
                  <a:pt x="0" y="769171"/>
                  <a:pt x="0" y="737826"/>
                </a:cubicBezTo>
                <a:close/>
                <a:moveTo>
                  <a:pt x="113511" y="794582"/>
                </a:moveTo>
                <a:lnTo>
                  <a:pt x="113511" y="681070"/>
                </a:lnTo>
                <a:lnTo>
                  <a:pt x="1362140" y="681070"/>
                </a:lnTo>
                <a:lnTo>
                  <a:pt x="1362140" y="794582"/>
                </a:lnTo>
                <a:close/>
                <a:moveTo>
                  <a:pt x="1362140" y="794582"/>
                </a:moveTo>
                <a:lnTo>
                  <a:pt x="1362140" y="681070"/>
                </a:lnTo>
                <a:lnTo>
                  <a:pt x="1475652" y="681070"/>
                </a:lnTo>
                <a:lnTo>
                  <a:pt x="1475652" y="737826"/>
                </a:lnTo>
                <a:cubicBezTo>
                  <a:pt x="1475652" y="769171"/>
                  <a:pt x="1450241" y="794582"/>
                  <a:pt x="1418896" y="794582"/>
                </a:cubicBezTo>
                <a:close/>
              </a:path>
            </a:pathLst>
          </a:custGeom>
          <a:gradFill rotWithShape="1">
            <a:gsLst>
              <a:gs pos="0">
                <a:srgbClr val="DD57A8"/>
              </a:gs>
              <a:gs pos="100000">
                <a:srgbClr val="BF4A90"/>
              </a:gs>
            </a:gsLst>
            <a:lin ang="5400000" scaled="1"/>
          </a:gradFill>
          <a:ln>
            <a:noFill/>
          </a:ln>
        </p:spPr>
        <p:txBody>
          <a:bodyPr rtlCol="0" anchor="ctr"/>
          <a:lstStyle/>
          <a:p>
            <a:pPr algn="ctr"/>
            <a:endParaRPr/>
          </a:p>
        </p:txBody>
      </p:sp>
      <p:grpSp>
        <p:nvGrpSpPr>
          <p:cNvPr id="18" name="Group 17">
            <a:extLst>
              <a:ext uri="{FF2B5EF4-FFF2-40B4-BE49-F238E27FC236}">
                <a16:creationId xmlns:a16="http://schemas.microsoft.com/office/drawing/2014/main" id="{79385071-54F3-15DB-C52B-AA42278718BD}"/>
              </a:ext>
            </a:extLst>
          </p:cNvPr>
          <p:cNvGrpSpPr/>
          <p:nvPr/>
        </p:nvGrpSpPr>
        <p:grpSpPr>
          <a:xfrm>
            <a:off x="5513724" y="1394460"/>
            <a:ext cx="1475652" cy="454046"/>
            <a:chOff x="5013434" y="1021605"/>
            <a:chExt cx="1475652" cy="454046"/>
          </a:xfrm>
        </p:grpSpPr>
        <p:sp>
          <p:nvSpPr>
            <p:cNvPr id="19" name="Rounded Rectangle 15">
              <a:extLst>
                <a:ext uri="{FF2B5EF4-FFF2-40B4-BE49-F238E27FC236}">
                  <a16:creationId xmlns:a16="http://schemas.microsoft.com/office/drawing/2014/main" id="{62395891-6EE0-12AD-B2A9-38927740D024}"/>
                </a:ext>
              </a:extLst>
            </p:cNvPr>
            <p:cNvSpPr/>
            <p:nvPr/>
          </p:nvSpPr>
          <p:spPr>
            <a:xfrm>
              <a:off x="5013434" y="1021605"/>
              <a:ext cx="1475652" cy="454046"/>
            </a:xfrm>
            <a:custGeom>
              <a:avLst/>
              <a:gdLst/>
              <a:ahLst/>
              <a:cxnLst/>
              <a:rect l="0" t="0" r="0" b="0"/>
              <a:pathLst>
                <a:path w="1475652" h="454046">
                  <a:moveTo>
                    <a:pt x="0" y="56755"/>
                  </a:moveTo>
                  <a:cubicBezTo>
                    <a:pt x="0" y="25410"/>
                    <a:pt x="25410" y="0"/>
                    <a:pt x="56755" y="0"/>
                  </a:cubicBezTo>
                  <a:lnTo>
                    <a:pt x="113511" y="0"/>
                  </a:lnTo>
                  <a:lnTo>
                    <a:pt x="113511" y="113511"/>
                  </a:lnTo>
                  <a:lnTo>
                    <a:pt x="0" y="113511"/>
                  </a:lnTo>
                  <a:close/>
                  <a:moveTo>
                    <a:pt x="1362140" y="0"/>
                  </a:moveTo>
                  <a:lnTo>
                    <a:pt x="1362140" y="113511"/>
                  </a:lnTo>
                  <a:lnTo>
                    <a:pt x="113511" y="113511"/>
                  </a:lnTo>
                  <a:lnTo>
                    <a:pt x="113511" y="0"/>
                  </a:lnTo>
                  <a:close/>
                  <a:moveTo>
                    <a:pt x="1475652" y="113511"/>
                  </a:moveTo>
                  <a:lnTo>
                    <a:pt x="1362140" y="113511"/>
                  </a:lnTo>
                  <a:lnTo>
                    <a:pt x="1362140" y="0"/>
                  </a:lnTo>
                  <a:lnTo>
                    <a:pt x="1418896" y="0"/>
                  </a:lnTo>
                  <a:cubicBezTo>
                    <a:pt x="1450241" y="0"/>
                    <a:pt x="1475652" y="25410"/>
                    <a:pt x="1475652" y="56755"/>
                  </a:cubicBezTo>
                  <a:close/>
                  <a:moveTo>
                    <a:pt x="1475652" y="340535"/>
                  </a:moveTo>
                  <a:lnTo>
                    <a:pt x="0" y="340535"/>
                  </a:lnTo>
                  <a:lnTo>
                    <a:pt x="0" y="113511"/>
                  </a:lnTo>
                  <a:lnTo>
                    <a:pt x="1475652" y="113511"/>
                  </a:lnTo>
                  <a:close/>
                  <a:moveTo>
                    <a:pt x="0" y="340535"/>
                  </a:moveTo>
                  <a:lnTo>
                    <a:pt x="113511" y="340535"/>
                  </a:lnTo>
                  <a:lnTo>
                    <a:pt x="113511" y="454046"/>
                  </a:lnTo>
                  <a:lnTo>
                    <a:pt x="56755" y="454046"/>
                  </a:lnTo>
                  <a:cubicBezTo>
                    <a:pt x="25410" y="454046"/>
                    <a:pt x="0" y="428636"/>
                    <a:pt x="0" y="397291"/>
                  </a:cubicBezTo>
                  <a:close/>
                  <a:moveTo>
                    <a:pt x="113511" y="454046"/>
                  </a:moveTo>
                  <a:lnTo>
                    <a:pt x="113511" y="340535"/>
                  </a:lnTo>
                  <a:lnTo>
                    <a:pt x="1362140" y="340535"/>
                  </a:lnTo>
                  <a:lnTo>
                    <a:pt x="1362140" y="454046"/>
                  </a:lnTo>
                  <a:close/>
                  <a:moveTo>
                    <a:pt x="1362140" y="454046"/>
                  </a:moveTo>
                  <a:lnTo>
                    <a:pt x="1362140" y="340535"/>
                  </a:lnTo>
                  <a:lnTo>
                    <a:pt x="1475652" y="340535"/>
                  </a:lnTo>
                  <a:lnTo>
                    <a:pt x="1475652" y="397291"/>
                  </a:lnTo>
                  <a:cubicBezTo>
                    <a:pt x="1475652" y="428636"/>
                    <a:pt x="1450241" y="454046"/>
                    <a:pt x="1418896" y="454046"/>
                  </a:cubicBezTo>
                  <a:close/>
                </a:path>
              </a:pathLst>
            </a:custGeom>
            <a:gradFill rotWithShape="1">
              <a:gsLst>
                <a:gs pos="0">
                  <a:srgbClr val="959595"/>
                </a:gs>
                <a:gs pos="100000">
                  <a:srgbClr val="7F7F7F"/>
                </a:gs>
              </a:gsLst>
              <a:lin ang="5400000" scaled="1"/>
            </a:gradFill>
            <a:ln>
              <a:noFill/>
            </a:ln>
          </p:spPr>
          <p:txBody>
            <a:bodyPr rtlCol="0" anchor="ctr"/>
            <a:lstStyle/>
            <a:p>
              <a:pPr algn="ctr"/>
              <a:endParaRPr/>
            </a:p>
          </p:txBody>
        </p:sp>
        <p:sp>
          <p:nvSpPr>
            <p:cNvPr id="20" name="Rounded Rectangle 16">
              <a:extLst>
                <a:ext uri="{FF2B5EF4-FFF2-40B4-BE49-F238E27FC236}">
                  <a16:creationId xmlns:a16="http://schemas.microsoft.com/office/drawing/2014/main" id="{6F34E59E-5E13-9ECA-0B29-81B2149BE22A}"/>
                </a:ext>
              </a:extLst>
            </p:cNvPr>
            <p:cNvSpPr/>
            <p:nvPr/>
          </p:nvSpPr>
          <p:spPr>
            <a:xfrm>
              <a:off x="5013434" y="1021605"/>
              <a:ext cx="1475652" cy="454046"/>
            </a:xfrm>
            <a:custGeom>
              <a:avLst/>
              <a:gdLst/>
              <a:ahLst/>
              <a:cxnLst/>
              <a:rect l="0" t="0" r="0" b="0"/>
              <a:pathLst>
                <a:path w="1475652" h="454046">
                  <a:moveTo>
                    <a:pt x="0" y="113511"/>
                  </a:moveTo>
                  <a:lnTo>
                    <a:pt x="0" y="56755"/>
                  </a:lnTo>
                  <a:cubicBezTo>
                    <a:pt x="0" y="25410"/>
                    <a:pt x="25410" y="0"/>
                    <a:pt x="56755" y="0"/>
                  </a:cubicBezTo>
                  <a:lnTo>
                    <a:pt x="113511" y="0"/>
                  </a:lnTo>
                  <a:moveTo>
                    <a:pt x="1475652" y="113511"/>
                  </a:moveTo>
                  <a:lnTo>
                    <a:pt x="1475652" y="340535"/>
                  </a:lnTo>
                  <a:moveTo>
                    <a:pt x="0" y="340535"/>
                  </a:moveTo>
                  <a:lnTo>
                    <a:pt x="0" y="113511"/>
                  </a:lnTo>
                  <a:moveTo>
                    <a:pt x="113511" y="0"/>
                  </a:moveTo>
                  <a:lnTo>
                    <a:pt x="1362140" y="0"/>
                  </a:lnTo>
                  <a:moveTo>
                    <a:pt x="113511" y="454046"/>
                  </a:moveTo>
                  <a:lnTo>
                    <a:pt x="56755" y="454046"/>
                  </a:lnTo>
                  <a:cubicBezTo>
                    <a:pt x="25410" y="454046"/>
                    <a:pt x="0" y="428636"/>
                    <a:pt x="0" y="397291"/>
                  </a:cubicBezTo>
                  <a:lnTo>
                    <a:pt x="0" y="340535"/>
                  </a:lnTo>
                  <a:moveTo>
                    <a:pt x="1362140" y="0"/>
                  </a:moveTo>
                  <a:lnTo>
                    <a:pt x="1418896" y="0"/>
                  </a:lnTo>
                  <a:cubicBezTo>
                    <a:pt x="1450241" y="0"/>
                    <a:pt x="1475652" y="25410"/>
                    <a:pt x="1475652" y="56755"/>
                  </a:cubicBezTo>
                  <a:lnTo>
                    <a:pt x="1475652" y="113511"/>
                  </a:lnTo>
                  <a:moveTo>
                    <a:pt x="1362140" y="454046"/>
                  </a:moveTo>
                  <a:lnTo>
                    <a:pt x="113511" y="454046"/>
                  </a:lnTo>
                  <a:moveTo>
                    <a:pt x="1475652" y="340535"/>
                  </a:moveTo>
                  <a:lnTo>
                    <a:pt x="1475652" y="397291"/>
                  </a:lnTo>
                  <a:cubicBezTo>
                    <a:pt x="1475652" y="428636"/>
                    <a:pt x="1450241" y="454046"/>
                    <a:pt x="1418896" y="454046"/>
                  </a:cubicBezTo>
                  <a:lnTo>
                    <a:pt x="1362140" y="454046"/>
                  </a:lnTo>
                </a:path>
              </a:pathLst>
            </a:custGeom>
            <a:noFill/>
            <a:ln w="14188">
              <a:solidFill>
                <a:srgbClr val="F4F4F4"/>
              </a:solidFill>
            </a:ln>
          </p:spPr>
          <p:txBody>
            <a:bodyPr rtlCol="0" anchor="ctr"/>
            <a:lstStyle/>
            <a:p>
              <a:pPr algn="ctr"/>
              <a:endParaRPr/>
            </a:p>
          </p:txBody>
        </p:sp>
      </p:grpSp>
      <p:sp>
        <p:nvSpPr>
          <p:cNvPr id="21" name="Rounded Rectangle 18">
            <a:extLst>
              <a:ext uri="{FF2B5EF4-FFF2-40B4-BE49-F238E27FC236}">
                <a16:creationId xmlns:a16="http://schemas.microsoft.com/office/drawing/2014/main" id="{C1AF5478-A732-4314-88D6-6748FCEFCEDE}"/>
              </a:ext>
            </a:extLst>
          </p:cNvPr>
          <p:cNvSpPr/>
          <p:nvPr/>
        </p:nvSpPr>
        <p:spPr>
          <a:xfrm>
            <a:off x="5513724" y="1962019"/>
            <a:ext cx="1475652" cy="567558"/>
          </a:xfrm>
          <a:custGeom>
            <a:avLst/>
            <a:gdLst/>
            <a:ahLst/>
            <a:cxnLst/>
            <a:rect l="0" t="0" r="0" b="0"/>
            <a:pathLst>
              <a:path w="1475652" h="567558">
                <a:moveTo>
                  <a:pt x="0" y="56755"/>
                </a:moveTo>
                <a:cubicBezTo>
                  <a:pt x="0" y="25410"/>
                  <a:pt x="25410" y="0"/>
                  <a:pt x="56755" y="0"/>
                </a:cubicBezTo>
                <a:lnTo>
                  <a:pt x="113511" y="0"/>
                </a:lnTo>
                <a:lnTo>
                  <a:pt x="113511" y="113511"/>
                </a:lnTo>
                <a:lnTo>
                  <a:pt x="0" y="113511"/>
                </a:lnTo>
                <a:close/>
                <a:moveTo>
                  <a:pt x="1362140" y="0"/>
                </a:moveTo>
                <a:lnTo>
                  <a:pt x="1362140" y="113511"/>
                </a:lnTo>
                <a:lnTo>
                  <a:pt x="113511" y="113511"/>
                </a:lnTo>
                <a:lnTo>
                  <a:pt x="113511" y="0"/>
                </a:lnTo>
                <a:close/>
                <a:moveTo>
                  <a:pt x="1475652" y="113511"/>
                </a:moveTo>
                <a:lnTo>
                  <a:pt x="1362140" y="113511"/>
                </a:lnTo>
                <a:lnTo>
                  <a:pt x="1362140" y="0"/>
                </a:lnTo>
                <a:lnTo>
                  <a:pt x="1418896" y="0"/>
                </a:lnTo>
                <a:cubicBezTo>
                  <a:pt x="1450241" y="0"/>
                  <a:pt x="1475652" y="25410"/>
                  <a:pt x="1475652" y="56755"/>
                </a:cubicBezTo>
                <a:close/>
                <a:moveTo>
                  <a:pt x="1475652" y="454046"/>
                </a:moveTo>
                <a:lnTo>
                  <a:pt x="0" y="454046"/>
                </a:lnTo>
                <a:lnTo>
                  <a:pt x="0" y="113511"/>
                </a:lnTo>
                <a:lnTo>
                  <a:pt x="1475652" y="113511"/>
                </a:lnTo>
                <a:close/>
                <a:moveTo>
                  <a:pt x="0" y="454046"/>
                </a:moveTo>
                <a:lnTo>
                  <a:pt x="113511" y="454046"/>
                </a:lnTo>
                <a:lnTo>
                  <a:pt x="113511" y="567558"/>
                </a:lnTo>
                <a:lnTo>
                  <a:pt x="56755" y="567558"/>
                </a:lnTo>
                <a:cubicBezTo>
                  <a:pt x="25410" y="567558"/>
                  <a:pt x="0" y="542148"/>
                  <a:pt x="0" y="510802"/>
                </a:cubicBezTo>
                <a:close/>
                <a:moveTo>
                  <a:pt x="113511" y="567558"/>
                </a:moveTo>
                <a:lnTo>
                  <a:pt x="113511" y="454046"/>
                </a:lnTo>
                <a:lnTo>
                  <a:pt x="1362140" y="454046"/>
                </a:lnTo>
                <a:lnTo>
                  <a:pt x="1362140" y="567558"/>
                </a:lnTo>
                <a:close/>
                <a:moveTo>
                  <a:pt x="1362140" y="567558"/>
                </a:moveTo>
                <a:lnTo>
                  <a:pt x="1362140" y="454046"/>
                </a:lnTo>
                <a:lnTo>
                  <a:pt x="1475652" y="454046"/>
                </a:lnTo>
                <a:lnTo>
                  <a:pt x="1475652" y="510802"/>
                </a:lnTo>
                <a:cubicBezTo>
                  <a:pt x="1475652" y="542148"/>
                  <a:pt x="1450241" y="567558"/>
                  <a:pt x="1418896" y="567558"/>
                </a:cubicBez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22" name="Rounded Rectangle 19">
            <a:extLst>
              <a:ext uri="{FF2B5EF4-FFF2-40B4-BE49-F238E27FC236}">
                <a16:creationId xmlns:a16="http://schemas.microsoft.com/office/drawing/2014/main" id="{DCC92617-AF04-DB79-1DD5-3327CBDFCCE0}"/>
              </a:ext>
            </a:extLst>
          </p:cNvPr>
          <p:cNvSpPr/>
          <p:nvPr/>
        </p:nvSpPr>
        <p:spPr>
          <a:xfrm>
            <a:off x="5513724" y="2643089"/>
            <a:ext cx="1475652" cy="567558"/>
          </a:xfrm>
          <a:custGeom>
            <a:avLst/>
            <a:gdLst/>
            <a:ahLst/>
            <a:cxnLst/>
            <a:rect l="0" t="0" r="0" b="0"/>
            <a:pathLst>
              <a:path w="1475652" h="567558">
                <a:moveTo>
                  <a:pt x="0" y="56755"/>
                </a:moveTo>
                <a:cubicBezTo>
                  <a:pt x="0" y="25410"/>
                  <a:pt x="25410" y="0"/>
                  <a:pt x="56755" y="0"/>
                </a:cubicBezTo>
                <a:lnTo>
                  <a:pt x="113511" y="0"/>
                </a:lnTo>
                <a:lnTo>
                  <a:pt x="113511" y="113511"/>
                </a:lnTo>
                <a:lnTo>
                  <a:pt x="0" y="113511"/>
                </a:lnTo>
                <a:close/>
                <a:moveTo>
                  <a:pt x="1362140" y="0"/>
                </a:moveTo>
                <a:lnTo>
                  <a:pt x="1362140" y="113511"/>
                </a:lnTo>
                <a:lnTo>
                  <a:pt x="113511" y="113511"/>
                </a:lnTo>
                <a:lnTo>
                  <a:pt x="113511" y="0"/>
                </a:lnTo>
                <a:close/>
                <a:moveTo>
                  <a:pt x="1475652" y="113511"/>
                </a:moveTo>
                <a:lnTo>
                  <a:pt x="1362140" y="113511"/>
                </a:lnTo>
                <a:lnTo>
                  <a:pt x="1362140" y="0"/>
                </a:lnTo>
                <a:lnTo>
                  <a:pt x="1418896" y="0"/>
                </a:lnTo>
                <a:cubicBezTo>
                  <a:pt x="1450241" y="0"/>
                  <a:pt x="1475652" y="25410"/>
                  <a:pt x="1475652" y="56755"/>
                </a:cubicBezTo>
                <a:close/>
                <a:moveTo>
                  <a:pt x="1475652" y="454046"/>
                </a:moveTo>
                <a:lnTo>
                  <a:pt x="0" y="454046"/>
                </a:lnTo>
                <a:lnTo>
                  <a:pt x="0" y="113511"/>
                </a:lnTo>
                <a:lnTo>
                  <a:pt x="1475652" y="113511"/>
                </a:lnTo>
                <a:close/>
                <a:moveTo>
                  <a:pt x="0" y="454046"/>
                </a:moveTo>
                <a:lnTo>
                  <a:pt x="113511" y="454046"/>
                </a:lnTo>
                <a:lnTo>
                  <a:pt x="113511" y="567558"/>
                </a:lnTo>
                <a:lnTo>
                  <a:pt x="56755" y="567558"/>
                </a:lnTo>
                <a:cubicBezTo>
                  <a:pt x="25410" y="567558"/>
                  <a:pt x="0" y="542148"/>
                  <a:pt x="0" y="510802"/>
                </a:cubicBezTo>
                <a:close/>
                <a:moveTo>
                  <a:pt x="113511" y="567558"/>
                </a:moveTo>
                <a:lnTo>
                  <a:pt x="113511" y="454046"/>
                </a:lnTo>
                <a:lnTo>
                  <a:pt x="1362140" y="454046"/>
                </a:lnTo>
                <a:lnTo>
                  <a:pt x="1362140" y="567558"/>
                </a:lnTo>
                <a:close/>
                <a:moveTo>
                  <a:pt x="1362140" y="567558"/>
                </a:moveTo>
                <a:lnTo>
                  <a:pt x="1362140" y="454046"/>
                </a:lnTo>
                <a:lnTo>
                  <a:pt x="1475652" y="454046"/>
                </a:lnTo>
                <a:lnTo>
                  <a:pt x="1475652" y="510802"/>
                </a:lnTo>
                <a:cubicBezTo>
                  <a:pt x="1475652" y="542148"/>
                  <a:pt x="1450241" y="567558"/>
                  <a:pt x="1418896" y="567558"/>
                </a:cubicBez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23" name="Rounded Rectangle 20">
            <a:extLst>
              <a:ext uri="{FF2B5EF4-FFF2-40B4-BE49-F238E27FC236}">
                <a16:creationId xmlns:a16="http://schemas.microsoft.com/office/drawing/2014/main" id="{99D4678A-9824-4A58-2FEE-B45F80F8CBFE}"/>
              </a:ext>
            </a:extLst>
          </p:cNvPr>
          <p:cNvSpPr/>
          <p:nvPr/>
        </p:nvSpPr>
        <p:spPr>
          <a:xfrm>
            <a:off x="5513724" y="3324159"/>
            <a:ext cx="1475652" cy="454046"/>
          </a:xfrm>
          <a:custGeom>
            <a:avLst/>
            <a:gdLst/>
            <a:ahLst/>
            <a:cxnLst/>
            <a:rect l="0" t="0" r="0" b="0"/>
            <a:pathLst>
              <a:path w="1475652" h="454046">
                <a:moveTo>
                  <a:pt x="0" y="56755"/>
                </a:moveTo>
                <a:cubicBezTo>
                  <a:pt x="0" y="25410"/>
                  <a:pt x="25410" y="0"/>
                  <a:pt x="56755" y="0"/>
                </a:cubicBezTo>
                <a:lnTo>
                  <a:pt x="113511" y="0"/>
                </a:lnTo>
                <a:lnTo>
                  <a:pt x="113511" y="113511"/>
                </a:lnTo>
                <a:lnTo>
                  <a:pt x="0" y="113511"/>
                </a:lnTo>
                <a:close/>
                <a:moveTo>
                  <a:pt x="1362140" y="0"/>
                </a:moveTo>
                <a:lnTo>
                  <a:pt x="1362140" y="113511"/>
                </a:lnTo>
                <a:lnTo>
                  <a:pt x="113511" y="113511"/>
                </a:lnTo>
                <a:lnTo>
                  <a:pt x="113511" y="0"/>
                </a:lnTo>
                <a:close/>
                <a:moveTo>
                  <a:pt x="1475652" y="113511"/>
                </a:moveTo>
                <a:lnTo>
                  <a:pt x="1362140" y="113511"/>
                </a:lnTo>
                <a:lnTo>
                  <a:pt x="1362140" y="0"/>
                </a:lnTo>
                <a:lnTo>
                  <a:pt x="1418896" y="0"/>
                </a:lnTo>
                <a:cubicBezTo>
                  <a:pt x="1450241" y="0"/>
                  <a:pt x="1475652" y="25410"/>
                  <a:pt x="1475652" y="56755"/>
                </a:cubicBezTo>
                <a:close/>
                <a:moveTo>
                  <a:pt x="1475652" y="340535"/>
                </a:moveTo>
                <a:lnTo>
                  <a:pt x="0" y="340535"/>
                </a:lnTo>
                <a:lnTo>
                  <a:pt x="0" y="113511"/>
                </a:lnTo>
                <a:lnTo>
                  <a:pt x="1475652" y="113511"/>
                </a:lnTo>
                <a:close/>
                <a:moveTo>
                  <a:pt x="0" y="340535"/>
                </a:moveTo>
                <a:lnTo>
                  <a:pt x="113511" y="340535"/>
                </a:lnTo>
                <a:lnTo>
                  <a:pt x="113511" y="454046"/>
                </a:lnTo>
                <a:lnTo>
                  <a:pt x="56755" y="454046"/>
                </a:lnTo>
                <a:cubicBezTo>
                  <a:pt x="25410" y="454046"/>
                  <a:pt x="0" y="428636"/>
                  <a:pt x="0" y="397291"/>
                </a:cubicBezTo>
                <a:close/>
                <a:moveTo>
                  <a:pt x="113511" y="454046"/>
                </a:moveTo>
                <a:lnTo>
                  <a:pt x="113511" y="340535"/>
                </a:lnTo>
                <a:lnTo>
                  <a:pt x="1362140" y="340535"/>
                </a:lnTo>
                <a:lnTo>
                  <a:pt x="1362140" y="454046"/>
                </a:lnTo>
                <a:close/>
                <a:moveTo>
                  <a:pt x="1362140" y="454046"/>
                </a:moveTo>
                <a:lnTo>
                  <a:pt x="1362140" y="340535"/>
                </a:lnTo>
                <a:lnTo>
                  <a:pt x="1475652" y="340535"/>
                </a:lnTo>
                <a:lnTo>
                  <a:pt x="1475652" y="397291"/>
                </a:lnTo>
                <a:cubicBezTo>
                  <a:pt x="1475652" y="428636"/>
                  <a:pt x="1450241" y="454046"/>
                  <a:pt x="1418896" y="454046"/>
                </a:cubicBezTo>
                <a:close/>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24" name="Rounded Rectangle 21">
            <a:extLst>
              <a:ext uri="{FF2B5EF4-FFF2-40B4-BE49-F238E27FC236}">
                <a16:creationId xmlns:a16="http://schemas.microsoft.com/office/drawing/2014/main" id="{FA80771D-BAF7-4A2E-4742-3A1BCF19E3CB}"/>
              </a:ext>
            </a:extLst>
          </p:cNvPr>
          <p:cNvSpPr/>
          <p:nvPr/>
        </p:nvSpPr>
        <p:spPr>
          <a:xfrm>
            <a:off x="5513724" y="3891718"/>
            <a:ext cx="1475652" cy="794582"/>
          </a:xfrm>
          <a:custGeom>
            <a:avLst/>
            <a:gdLst/>
            <a:ahLst/>
            <a:cxnLst/>
            <a:rect l="0" t="0" r="0" b="0"/>
            <a:pathLst>
              <a:path w="1475652" h="794582">
                <a:moveTo>
                  <a:pt x="0" y="56755"/>
                </a:moveTo>
                <a:cubicBezTo>
                  <a:pt x="0" y="25410"/>
                  <a:pt x="25410" y="0"/>
                  <a:pt x="56755" y="0"/>
                </a:cubicBezTo>
                <a:lnTo>
                  <a:pt x="113511" y="0"/>
                </a:lnTo>
                <a:lnTo>
                  <a:pt x="113511" y="113511"/>
                </a:lnTo>
                <a:lnTo>
                  <a:pt x="0" y="113511"/>
                </a:lnTo>
                <a:close/>
                <a:moveTo>
                  <a:pt x="1362140" y="0"/>
                </a:moveTo>
                <a:lnTo>
                  <a:pt x="1362140" y="113511"/>
                </a:lnTo>
                <a:lnTo>
                  <a:pt x="113511" y="113511"/>
                </a:lnTo>
                <a:lnTo>
                  <a:pt x="113511" y="0"/>
                </a:lnTo>
                <a:close/>
                <a:moveTo>
                  <a:pt x="1475652" y="113511"/>
                </a:moveTo>
                <a:lnTo>
                  <a:pt x="1362140" y="113511"/>
                </a:lnTo>
                <a:lnTo>
                  <a:pt x="1362140" y="0"/>
                </a:lnTo>
                <a:lnTo>
                  <a:pt x="1418896" y="0"/>
                </a:lnTo>
                <a:cubicBezTo>
                  <a:pt x="1450241" y="0"/>
                  <a:pt x="1475652" y="25410"/>
                  <a:pt x="1475652" y="56755"/>
                </a:cubicBezTo>
                <a:close/>
                <a:moveTo>
                  <a:pt x="1475652" y="681070"/>
                </a:moveTo>
                <a:lnTo>
                  <a:pt x="0" y="681070"/>
                </a:lnTo>
                <a:lnTo>
                  <a:pt x="0" y="113511"/>
                </a:lnTo>
                <a:lnTo>
                  <a:pt x="1475652" y="113511"/>
                </a:lnTo>
                <a:close/>
                <a:moveTo>
                  <a:pt x="0" y="681070"/>
                </a:moveTo>
                <a:lnTo>
                  <a:pt x="113511" y="681070"/>
                </a:lnTo>
                <a:lnTo>
                  <a:pt x="113511" y="794582"/>
                </a:lnTo>
                <a:lnTo>
                  <a:pt x="56755" y="794582"/>
                </a:lnTo>
                <a:cubicBezTo>
                  <a:pt x="25410" y="794582"/>
                  <a:pt x="0" y="769171"/>
                  <a:pt x="0" y="737826"/>
                </a:cubicBezTo>
                <a:close/>
                <a:moveTo>
                  <a:pt x="113511" y="794582"/>
                </a:moveTo>
                <a:lnTo>
                  <a:pt x="113511" y="681070"/>
                </a:lnTo>
                <a:lnTo>
                  <a:pt x="1362140" y="681070"/>
                </a:lnTo>
                <a:lnTo>
                  <a:pt x="1362140" y="794582"/>
                </a:lnTo>
                <a:close/>
                <a:moveTo>
                  <a:pt x="1362140" y="794582"/>
                </a:moveTo>
                <a:lnTo>
                  <a:pt x="1362140" y="681070"/>
                </a:lnTo>
                <a:lnTo>
                  <a:pt x="1475652" y="681070"/>
                </a:lnTo>
                <a:lnTo>
                  <a:pt x="1475652" y="737826"/>
                </a:lnTo>
                <a:cubicBezTo>
                  <a:pt x="1475652" y="769171"/>
                  <a:pt x="1450241" y="794582"/>
                  <a:pt x="1418896" y="794582"/>
                </a:cubicBezTo>
                <a:close/>
              </a:path>
            </a:pathLst>
          </a:custGeom>
          <a:gradFill rotWithShape="1">
            <a:gsLst>
              <a:gs pos="0">
                <a:srgbClr val="DD57A8"/>
              </a:gs>
              <a:gs pos="100000">
                <a:srgbClr val="BF4A90"/>
              </a:gs>
            </a:gsLst>
            <a:lin ang="5400000" scaled="1"/>
          </a:gradFill>
          <a:ln>
            <a:noFill/>
          </a:ln>
        </p:spPr>
        <p:txBody>
          <a:bodyPr rtlCol="0" anchor="ctr"/>
          <a:lstStyle/>
          <a:p>
            <a:pPr algn="ctr"/>
            <a:endParaRPr/>
          </a:p>
        </p:txBody>
      </p:sp>
      <p:sp>
        <p:nvSpPr>
          <p:cNvPr id="25" name="TextBox 24">
            <a:extLst>
              <a:ext uri="{FF2B5EF4-FFF2-40B4-BE49-F238E27FC236}">
                <a16:creationId xmlns:a16="http://schemas.microsoft.com/office/drawing/2014/main" id="{52BE5F1B-9CB2-3111-2E38-C9754ACD460D}"/>
              </a:ext>
            </a:extLst>
          </p:cNvPr>
          <p:cNvSpPr txBox="1"/>
          <p:nvPr/>
        </p:nvSpPr>
        <p:spPr>
          <a:xfrm>
            <a:off x="2694850" y="2827546"/>
            <a:ext cx="964849" cy="278103"/>
          </a:xfrm>
          <a:prstGeom prst="rect">
            <a:avLst/>
          </a:prstGeom>
          <a:noFill/>
          <a:ln>
            <a:noFill/>
          </a:ln>
        </p:spPr>
        <p:txBody>
          <a:bodyPr wrap="none" lIns="0" tIns="0" rIns="0" bIns="0" anchor="t">
            <a:spAutoFit/>
          </a:bodyPr>
          <a:lstStyle/>
          <a:p>
            <a:pPr algn="l"/>
            <a:r>
              <a:rPr sz="1400" b="1">
                <a:solidFill>
                  <a:srgbClr val="F4F4F4"/>
                </a:solidFill>
                <a:latin typeface="Roboto"/>
              </a:rPr>
              <a:t>Portability</a:t>
            </a:r>
          </a:p>
        </p:txBody>
      </p:sp>
      <p:sp>
        <p:nvSpPr>
          <p:cNvPr id="26" name="TextBox 25">
            <a:extLst>
              <a:ext uri="{FF2B5EF4-FFF2-40B4-BE49-F238E27FC236}">
                <a16:creationId xmlns:a16="http://schemas.microsoft.com/office/drawing/2014/main" id="{E1EE3312-9850-2284-D424-66B3DF67032F}"/>
              </a:ext>
            </a:extLst>
          </p:cNvPr>
          <p:cNvSpPr txBox="1"/>
          <p:nvPr/>
        </p:nvSpPr>
        <p:spPr>
          <a:xfrm>
            <a:off x="2694850" y="4189686"/>
            <a:ext cx="908093" cy="278103"/>
          </a:xfrm>
          <a:prstGeom prst="rect">
            <a:avLst/>
          </a:prstGeom>
          <a:noFill/>
          <a:ln>
            <a:noFill/>
          </a:ln>
        </p:spPr>
        <p:txBody>
          <a:bodyPr wrap="none" lIns="0" tIns="0" rIns="0" bIns="0" anchor="t">
            <a:spAutoFit/>
          </a:bodyPr>
          <a:lstStyle/>
          <a:p>
            <a:pPr algn="l"/>
            <a:r>
              <a:rPr sz="1400" b="1">
                <a:solidFill>
                  <a:srgbClr val="F4F4F4"/>
                </a:solidFill>
                <a:latin typeface="Roboto"/>
              </a:rPr>
              <a:t>Examples</a:t>
            </a:r>
          </a:p>
        </p:txBody>
      </p:sp>
      <p:sp>
        <p:nvSpPr>
          <p:cNvPr id="27" name="TextBox 26">
            <a:extLst>
              <a:ext uri="{FF2B5EF4-FFF2-40B4-BE49-F238E27FC236}">
                <a16:creationId xmlns:a16="http://schemas.microsoft.com/office/drawing/2014/main" id="{50671477-D6BA-0C2A-9D13-EA15FFE1BBF4}"/>
              </a:ext>
            </a:extLst>
          </p:cNvPr>
          <p:cNvSpPr txBox="1"/>
          <p:nvPr/>
        </p:nvSpPr>
        <p:spPr>
          <a:xfrm>
            <a:off x="4161799" y="2766060"/>
            <a:ext cx="1177684" cy="397291"/>
          </a:xfrm>
          <a:prstGeom prst="rect">
            <a:avLst/>
          </a:prstGeom>
          <a:noFill/>
          <a:ln>
            <a:noFill/>
          </a:ln>
        </p:spPr>
        <p:txBody>
          <a:bodyPr wrap="none" lIns="0" tIns="0" rIns="0" bIns="0" anchor="t">
            <a:spAutoFit/>
          </a:bodyPr>
          <a:lstStyle/>
          <a:p>
            <a:pPr algn="ctr"/>
            <a:r>
              <a:rPr sz="1000" b="0">
                <a:solidFill>
                  <a:srgbClr val="F4F4F4"/>
                </a:solidFill>
                <a:latin typeface="Roboto"/>
              </a:rPr>
              <a:t>Never leave the
device</a:t>
            </a:r>
          </a:p>
        </p:txBody>
      </p:sp>
      <p:sp>
        <p:nvSpPr>
          <p:cNvPr id="28" name="TextBox 27">
            <a:extLst>
              <a:ext uri="{FF2B5EF4-FFF2-40B4-BE49-F238E27FC236}">
                <a16:creationId xmlns:a16="http://schemas.microsoft.com/office/drawing/2014/main" id="{F5735CF0-DA7F-0048-94EE-1CA0657D6A61}"/>
              </a:ext>
            </a:extLst>
          </p:cNvPr>
          <p:cNvSpPr txBox="1"/>
          <p:nvPr/>
        </p:nvSpPr>
        <p:spPr>
          <a:xfrm>
            <a:off x="5773287" y="2851194"/>
            <a:ext cx="1106739" cy="198645"/>
          </a:xfrm>
          <a:prstGeom prst="rect">
            <a:avLst/>
          </a:prstGeom>
          <a:noFill/>
          <a:ln>
            <a:noFill/>
          </a:ln>
        </p:spPr>
        <p:txBody>
          <a:bodyPr wrap="none" lIns="0" tIns="0" rIns="0" bIns="0" anchor="t">
            <a:spAutoFit/>
          </a:bodyPr>
          <a:lstStyle/>
          <a:p>
            <a:pPr algn="ctr"/>
            <a:r>
              <a:rPr sz="1000" b="0">
                <a:solidFill>
                  <a:srgbClr val="F4F4F4"/>
                </a:solidFill>
                <a:latin typeface="Roboto"/>
              </a:rPr>
              <a:t>Across devices</a:t>
            </a:r>
          </a:p>
        </p:txBody>
      </p:sp>
      <p:sp>
        <p:nvSpPr>
          <p:cNvPr id="29" name="TextBox 28">
            <a:extLst>
              <a:ext uri="{FF2B5EF4-FFF2-40B4-BE49-F238E27FC236}">
                <a16:creationId xmlns:a16="http://schemas.microsoft.com/office/drawing/2014/main" id="{A21F4C52-906A-B9CA-3678-E5D471B7F58B}"/>
              </a:ext>
            </a:extLst>
          </p:cNvPr>
          <p:cNvSpPr txBox="1"/>
          <p:nvPr/>
        </p:nvSpPr>
        <p:spPr>
          <a:xfrm>
            <a:off x="4066828" y="1522161"/>
            <a:ext cx="1333762" cy="278103"/>
          </a:xfrm>
          <a:prstGeom prst="rect">
            <a:avLst/>
          </a:prstGeom>
          <a:noFill/>
          <a:ln>
            <a:noFill/>
          </a:ln>
        </p:spPr>
        <p:txBody>
          <a:bodyPr wrap="none" lIns="0" tIns="0" rIns="0" bIns="0" anchor="t">
            <a:spAutoFit/>
          </a:bodyPr>
          <a:lstStyle/>
          <a:p>
            <a:pPr algn="ctr"/>
            <a:r>
              <a:rPr sz="1400" b="1">
                <a:solidFill>
                  <a:srgbClr val="F4F4F4"/>
                </a:solidFill>
                <a:latin typeface="Roboto"/>
              </a:rPr>
              <a:t>Device-Bound</a:t>
            </a:r>
          </a:p>
        </p:txBody>
      </p:sp>
      <p:sp>
        <p:nvSpPr>
          <p:cNvPr id="30" name="TextBox 29">
            <a:extLst>
              <a:ext uri="{FF2B5EF4-FFF2-40B4-BE49-F238E27FC236}">
                <a16:creationId xmlns:a16="http://schemas.microsoft.com/office/drawing/2014/main" id="{56A73D84-3EF6-C4CB-E1F1-39542D5EDCE6}"/>
              </a:ext>
            </a:extLst>
          </p:cNvPr>
          <p:cNvSpPr txBox="1"/>
          <p:nvPr/>
        </p:nvSpPr>
        <p:spPr>
          <a:xfrm>
            <a:off x="2694850" y="3451860"/>
            <a:ext cx="723637" cy="278103"/>
          </a:xfrm>
          <a:prstGeom prst="rect">
            <a:avLst/>
          </a:prstGeom>
          <a:noFill/>
          <a:ln>
            <a:noFill/>
          </a:ln>
        </p:spPr>
        <p:txBody>
          <a:bodyPr wrap="none" lIns="0" tIns="0" rIns="0" bIns="0" anchor="t">
            <a:spAutoFit/>
          </a:bodyPr>
          <a:lstStyle/>
          <a:p>
            <a:pPr algn="l"/>
            <a:r>
              <a:rPr sz="1400" b="1">
                <a:solidFill>
                  <a:srgbClr val="F4F4F4"/>
                </a:solidFill>
                <a:latin typeface="Roboto"/>
              </a:rPr>
              <a:t>Backup</a:t>
            </a:r>
          </a:p>
        </p:txBody>
      </p:sp>
      <p:sp>
        <p:nvSpPr>
          <p:cNvPr id="31" name="TextBox 30">
            <a:extLst>
              <a:ext uri="{FF2B5EF4-FFF2-40B4-BE49-F238E27FC236}">
                <a16:creationId xmlns:a16="http://schemas.microsoft.com/office/drawing/2014/main" id="{3BEF2D04-DC49-03D9-B949-4007227E06A6}"/>
              </a:ext>
            </a:extLst>
          </p:cNvPr>
          <p:cNvSpPr txBox="1"/>
          <p:nvPr/>
        </p:nvSpPr>
        <p:spPr>
          <a:xfrm>
            <a:off x="5796084" y="2170123"/>
            <a:ext cx="1106739" cy="198645"/>
          </a:xfrm>
          <a:prstGeom prst="rect">
            <a:avLst/>
          </a:prstGeom>
          <a:noFill/>
          <a:ln>
            <a:noFill/>
          </a:ln>
        </p:spPr>
        <p:txBody>
          <a:bodyPr wrap="none" lIns="0" tIns="0" rIns="0" bIns="0" anchor="t">
            <a:spAutoFit/>
          </a:bodyPr>
          <a:lstStyle/>
          <a:p>
            <a:pPr algn="ctr"/>
            <a:r>
              <a:rPr sz="1000" b="0">
                <a:solidFill>
                  <a:srgbClr val="F4F4F4"/>
                </a:solidFill>
                <a:latin typeface="Roboto"/>
              </a:rPr>
              <a:t>Cloud account</a:t>
            </a:r>
          </a:p>
        </p:txBody>
      </p:sp>
      <p:sp>
        <p:nvSpPr>
          <p:cNvPr id="32" name="TextBox 31">
            <a:extLst>
              <a:ext uri="{FF2B5EF4-FFF2-40B4-BE49-F238E27FC236}">
                <a16:creationId xmlns:a16="http://schemas.microsoft.com/office/drawing/2014/main" id="{553AB765-8EA5-6FB1-5C63-5C08A2A87863}"/>
              </a:ext>
            </a:extLst>
          </p:cNvPr>
          <p:cNvSpPr txBox="1"/>
          <p:nvPr/>
        </p:nvSpPr>
        <p:spPr>
          <a:xfrm>
            <a:off x="4536199" y="3475508"/>
            <a:ext cx="255401" cy="198645"/>
          </a:xfrm>
          <a:prstGeom prst="rect">
            <a:avLst/>
          </a:prstGeom>
          <a:noFill/>
          <a:ln>
            <a:noFill/>
          </a:ln>
        </p:spPr>
        <p:txBody>
          <a:bodyPr wrap="none" lIns="0" tIns="0" rIns="0" bIns="0" anchor="t">
            <a:spAutoFit/>
          </a:bodyPr>
          <a:lstStyle/>
          <a:p>
            <a:pPr algn="ctr"/>
            <a:r>
              <a:rPr sz="1000" b="0">
                <a:solidFill>
                  <a:srgbClr val="F4F4F4"/>
                </a:solidFill>
                <a:latin typeface="Roboto"/>
              </a:rPr>
              <a:t>N/A</a:t>
            </a:r>
          </a:p>
        </p:txBody>
      </p:sp>
      <p:sp>
        <p:nvSpPr>
          <p:cNvPr id="33" name="TextBox 32">
            <a:extLst>
              <a:ext uri="{FF2B5EF4-FFF2-40B4-BE49-F238E27FC236}">
                <a16:creationId xmlns:a16="http://schemas.microsoft.com/office/drawing/2014/main" id="{0C13D9FA-2048-E974-FC52-47C9CAC2656B}"/>
              </a:ext>
            </a:extLst>
          </p:cNvPr>
          <p:cNvSpPr txBox="1"/>
          <p:nvPr/>
        </p:nvSpPr>
        <p:spPr>
          <a:xfrm>
            <a:off x="4116205" y="2084990"/>
            <a:ext cx="1305384" cy="397291"/>
          </a:xfrm>
          <a:prstGeom prst="rect">
            <a:avLst/>
          </a:prstGeom>
          <a:noFill/>
          <a:ln>
            <a:noFill/>
          </a:ln>
        </p:spPr>
        <p:txBody>
          <a:bodyPr wrap="none" lIns="0" tIns="0" rIns="0" bIns="0" anchor="t">
            <a:spAutoFit/>
          </a:bodyPr>
          <a:lstStyle/>
          <a:p>
            <a:pPr algn="ctr"/>
            <a:r>
              <a:rPr sz="1000" b="0">
                <a:solidFill>
                  <a:srgbClr val="F4F4F4"/>
                </a:solidFill>
                <a:latin typeface="Roboto"/>
              </a:rPr>
              <a:t>Secure hardware
element</a:t>
            </a:r>
          </a:p>
        </p:txBody>
      </p:sp>
      <p:sp>
        <p:nvSpPr>
          <p:cNvPr id="34" name="TextBox 33">
            <a:extLst>
              <a:ext uri="{FF2B5EF4-FFF2-40B4-BE49-F238E27FC236}">
                <a16:creationId xmlns:a16="http://schemas.microsoft.com/office/drawing/2014/main" id="{54B230B8-C533-4699-6C3F-EC3AAC8B3AB3}"/>
              </a:ext>
            </a:extLst>
          </p:cNvPr>
          <p:cNvSpPr txBox="1"/>
          <p:nvPr/>
        </p:nvSpPr>
        <p:spPr>
          <a:xfrm>
            <a:off x="5922177" y="3475508"/>
            <a:ext cx="794582" cy="198645"/>
          </a:xfrm>
          <a:prstGeom prst="rect">
            <a:avLst/>
          </a:prstGeom>
          <a:noFill/>
          <a:ln>
            <a:noFill/>
          </a:ln>
        </p:spPr>
        <p:txBody>
          <a:bodyPr wrap="none" lIns="0" tIns="0" rIns="0" bIns="0" anchor="t">
            <a:spAutoFit/>
          </a:bodyPr>
          <a:lstStyle/>
          <a:p>
            <a:pPr algn="ctr"/>
            <a:r>
              <a:rPr sz="1000" b="0">
                <a:solidFill>
                  <a:srgbClr val="F4F4F4"/>
                </a:solidFill>
                <a:latin typeface="Roboto"/>
              </a:rPr>
              <a:t>Backed up</a:t>
            </a:r>
          </a:p>
        </p:txBody>
      </p:sp>
      <p:sp>
        <p:nvSpPr>
          <p:cNvPr id="35" name="TextBox 34">
            <a:extLst>
              <a:ext uri="{FF2B5EF4-FFF2-40B4-BE49-F238E27FC236}">
                <a16:creationId xmlns:a16="http://schemas.microsoft.com/office/drawing/2014/main" id="{88870336-7547-8AB3-9688-849F78E53941}"/>
              </a:ext>
            </a:extLst>
          </p:cNvPr>
          <p:cNvSpPr txBox="1"/>
          <p:nvPr/>
        </p:nvSpPr>
        <p:spPr>
          <a:xfrm>
            <a:off x="2297558" y="1522161"/>
            <a:ext cx="1291195" cy="278103"/>
          </a:xfrm>
          <a:prstGeom prst="rect">
            <a:avLst/>
          </a:prstGeom>
          <a:noFill/>
          <a:ln>
            <a:noFill/>
          </a:ln>
        </p:spPr>
        <p:txBody>
          <a:bodyPr wrap="none" lIns="0" tIns="0" rIns="0" bIns="0" anchor="t">
            <a:spAutoFit/>
          </a:bodyPr>
          <a:lstStyle/>
          <a:p>
            <a:pPr algn="l"/>
            <a:r>
              <a:rPr sz="1400" b="1">
                <a:solidFill>
                  <a:srgbClr val="F4F4F4"/>
                </a:solidFill>
                <a:latin typeface="Roboto"/>
              </a:rPr>
              <a:t>Characteristic</a:t>
            </a:r>
          </a:p>
        </p:txBody>
      </p:sp>
      <p:sp>
        <p:nvSpPr>
          <p:cNvPr id="36" name="TextBox 35">
            <a:extLst>
              <a:ext uri="{FF2B5EF4-FFF2-40B4-BE49-F238E27FC236}">
                <a16:creationId xmlns:a16="http://schemas.microsoft.com/office/drawing/2014/main" id="{4B64A8A7-FFDE-64F3-FC4E-3948BFDEA259}"/>
              </a:ext>
            </a:extLst>
          </p:cNvPr>
          <p:cNvSpPr txBox="1"/>
          <p:nvPr/>
        </p:nvSpPr>
        <p:spPr>
          <a:xfrm>
            <a:off x="5863340" y="1522161"/>
            <a:ext cx="879715" cy="278103"/>
          </a:xfrm>
          <a:prstGeom prst="rect">
            <a:avLst/>
          </a:prstGeom>
          <a:noFill/>
          <a:ln>
            <a:noFill/>
          </a:ln>
        </p:spPr>
        <p:txBody>
          <a:bodyPr wrap="none" lIns="0" tIns="0" rIns="0" bIns="0" anchor="t">
            <a:spAutoFit/>
          </a:bodyPr>
          <a:lstStyle/>
          <a:p>
            <a:pPr algn="ctr"/>
            <a:r>
              <a:rPr sz="1400" b="1">
                <a:solidFill>
                  <a:srgbClr val="F4F4F4"/>
                </a:solidFill>
                <a:latin typeface="Roboto"/>
              </a:rPr>
              <a:t>Syncable</a:t>
            </a:r>
          </a:p>
        </p:txBody>
      </p:sp>
      <p:sp>
        <p:nvSpPr>
          <p:cNvPr id="37" name="TextBox 36">
            <a:extLst>
              <a:ext uri="{FF2B5EF4-FFF2-40B4-BE49-F238E27FC236}">
                <a16:creationId xmlns:a16="http://schemas.microsoft.com/office/drawing/2014/main" id="{B55E1CC2-1F56-582D-F13C-EAD6F656AF93}"/>
              </a:ext>
            </a:extLst>
          </p:cNvPr>
          <p:cNvSpPr txBox="1"/>
          <p:nvPr/>
        </p:nvSpPr>
        <p:spPr>
          <a:xfrm>
            <a:off x="4191785" y="4128201"/>
            <a:ext cx="1120928" cy="397291"/>
          </a:xfrm>
          <a:prstGeom prst="rect">
            <a:avLst/>
          </a:prstGeom>
          <a:noFill/>
          <a:ln>
            <a:noFill/>
          </a:ln>
        </p:spPr>
        <p:txBody>
          <a:bodyPr wrap="none" lIns="0" tIns="0" rIns="0" bIns="0" anchor="t">
            <a:spAutoFit/>
          </a:bodyPr>
          <a:lstStyle/>
          <a:p>
            <a:pPr algn="ctr"/>
            <a:r>
              <a:rPr sz="1000" b="0">
                <a:solidFill>
                  <a:srgbClr val="F4F4F4"/>
                </a:solidFill>
                <a:latin typeface="Roboto"/>
              </a:rPr>
              <a:t>FIDO2 keys,
Windows Hello</a:t>
            </a:r>
          </a:p>
        </p:txBody>
      </p:sp>
      <p:sp>
        <p:nvSpPr>
          <p:cNvPr id="38" name="TextBox 37">
            <a:extLst>
              <a:ext uri="{FF2B5EF4-FFF2-40B4-BE49-F238E27FC236}">
                <a16:creationId xmlns:a16="http://schemas.microsoft.com/office/drawing/2014/main" id="{6E15F7B9-88EC-168D-610A-432CEAC68D08}"/>
              </a:ext>
            </a:extLst>
          </p:cNvPr>
          <p:cNvSpPr txBox="1"/>
          <p:nvPr/>
        </p:nvSpPr>
        <p:spPr>
          <a:xfrm>
            <a:off x="2694850" y="2146475"/>
            <a:ext cx="766204" cy="278103"/>
          </a:xfrm>
          <a:prstGeom prst="rect">
            <a:avLst/>
          </a:prstGeom>
          <a:noFill/>
          <a:ln>
            <a:noFill/>
          </a:ln>
        </p:spPr>
        <p:txBody>
          <a:bodyPr wrap="none" lIns="0" tIns="0" rIns="0" bIns="0" anchor="t">
            <a:spAutoFit/>
          </a:bodyPr>
          <a:lstStyle/>
          <a:p>
            <a:pPr algn="l"/>
            <a:r>
              <a:rPr sz="1400" b="1">
                <a:solidFill>
                  <a:srgbClr val="F4F4F4"/>
                </a:solidFill>
                <a:latin typeface="Roboto"/>
              </a:rPr>
              <a:t>Storage</a:t>
            </a:r>
          </a:p>
        </p:txBody>
      </p:sp>
      <p:sp>
        <p:nvSpPr>
          <p:cNvPr id="39" name="TextBox 38">
            <a:extLst>
              <a:ext uri="{FF2B5EF4-FFF2-40B4-BE49-F238E27FC236}">
                <a16:creationId xmlns:a16="http://schemas.microsoft.com/office/drawing/2014/main" id="{C9119598-7E1D-689F-76AD-F03AF3152595}"/>
              </a:ext>
            </a:extLst>
          </p:cNvPr>
          <p:cNvSpPr txBox="1"/>
          <p:nvPr/>
        </p:nvSpPr>
        <p:spPr>
          <a:xfrm>
            <a:off x="5678978" y="4043067"/>
            <a:ext cx="1333762" cy="595936"/>
          </a:xfrm>
          <a:prstGeom prst="rect">
            <a:avLst/>
          </a:prstGeom>
          <a:noFill/>
          <a:ln>
            <a:noFill/>
          </a:ln>
        </p:spPr>
        <p:txBody>
          <a:bodyPr wrap="none" lIns="0" tIns="0" rIns="0" bIns="0" anchor="t">
            <a:spAutoFit/>
          </a:bodyPr>
          <a:lstStyle/>
          <a:p>
            <a:pPr algn="ctr"/>
            <a:r>
              <a:rPr sz="1000" b="0">
                <a:solidFill>
                  <a:srgbClr val="F4F4F4"/>
                </a:solidFill>
                <a:latin typeface="Roboto"/>
              </a:rPr>
              <a:t>iCloud Keychain,
Google Password
Manager</a:t>
            </a:r>
          </a:p>
        </p:txBody>
      </p:sp>
      <p:sp>
        <p:nvSpPr>
          <p:cNvPr id="40" name="Rounded Rectangle 37">
            <a:extLst>
              <a:ext uri="{FF2B5EF4-FFF2-40B4-BE49-F238E27FC236}">
                <a16:creationId xmlns:a16="http://schemas.microsoft.com/office/drawing/2014/main" id="{7F74ACE4-47CF-E8A2-2626-7AAB90646816}"/>
              </a:ext>
            </a:extLst>
          </p:cNvPr>
          <p:cNvSpPr/>
          <p:nvPr/>
        </p:nvSpPr>
        <p:spPr>
          <a:xfrm>
            <a:off x="2286888" y="2761118"/>
            <a:ext cx="326370" cy="331501"/>
          </a:xfrm>
          <a:custGeom>
            <a:avLst/>
            <a:gdLst/>
            <a:ahLst/>
            <a:cxnLst/>
            <a:rect l="0" t="0" r="0" b="0"/>
            <a:pathLst>
              <a:path w="326370" h="331501">
                <a:moveTo>
                  <a:pt x="326370" y="165750"/>
                </a:moveTo>
                <a:cubicBezTo>
                  <a:pt x="326334" y="188015"/>
                  <a:pt x="309093" y="206463"/>
                  <a:pt x="286882" y="208005"/>
                </a:cubicBezTo>
                <a:cubicBezTo>
                  <a:pt x="299847" y="224658"/>
                  <a:pt x="301649" y="247433"/>
                  <a:pt x="291463" y="265918"/>
                </a:cubicBezTo>
                <a:cubicBezTo>
                  <a:pt x="281278" y="284403"/>
                  <a:pt x="261062" y="295046"/>
                  <a:pt x="240058" y="292983"/>
                </a:cubicBezTo>
                <a:cubicBezTo>
                  <a:pt x="243202" y="303546"/>
                  <a:pt x="239946" y="314974"/>
                  <a:pt x="231707" y="322293"/>
                </a:cubicBezTo>
                <a:cubicBezTo>
                  <a:pt x="223468" y="329613"/>
                  <a:pt x="211736" y="331501"/>
                  <a:pt x="201617" y="327134"/>
                </a:cubicBezTo>
                <a:cubicBezTo>
                  <a:pt x="191498" y="322768"/>
                  <a:pt x="184822" y="312938"/>
                  <a:pt x="184494" y="301922"/>
                </a:cubicBezTo>
                <a:cubicBezTo>
                  <a:pt x="171306" y="309553"/>
                  <a:pt x="155045" y="309553"/>
                  <a:pt x="141856" y="301922"/>
                </a:cubicBezTo>
                <a:cubicBezTo>
                  <a:pt x="141509" y="312924"/>
                  <a:pt x="134829" y="322733"/>
                  <a:pt x="124720" y="327088"/>
                </a:cubicBezTo>
                <a:cubicBezTo>
                  <a:pt x="114610" y="331443"/>
                  <a:pt x="102894" y="329558"/>
                  <a:pt x="94659" y="322253"/>
                </a:cubicBezTo>
                <a:cubicBezTo>
                  <a:pt x="86425" y="314947"/>
                  <a:pt x="83159" y="303539"/>
                  <a:pt x="86278" y="292983"/>
                </a:cubicBezTo>
                <a:cubicBezTo>
                  <a:pt x="65274" y="295046"/>
                  <a:pt x="45059" y="284403"/>
                  <a:pt x="34873" y="265918"/>
                </a:cubicBezTo>
                <a:cubicBezTo>
                  <a:pt x="24688" y="247433"/>
                  <a:pt x="26490" y="224658"/>
                  <a:pt x="39455" y="208005"/>
                </a:cubicBezTo>
                <a:cubicBezTo>
                  <a:pt x="17241" y="206481"/>
                  <a:pt x="0" y="188016"/>
                  <a:pt x="0" y="165750"/>
                </a:cubicBezTo>
                <a:cubicBezTo>
                  <a:pt x="0" y="143484"/>
                  <a:pt x="17241" y="125019"/>
                  <a:pt x="39455" y="123495"/>
                </a:cubicBezTo>
                <a:cubicBezTo>
                  <a:pt x="26489" y="106842"/>
                  <a:pt x="24688" y="84067"/>
                  <a:pt x="34873" y="65582"/>
                </a:cubicBezTo>
                <a:cubicBezTo>
                  <a:pt x="45059" y="47097"/>
                  <a:pt x="65274" y="36454"/>
                  <a:pt x="86278" y="38518"/>
                </a:cubicBezTo>
                <a:cubicBezTo>
                  <a:pt x="83159" y="27961"/>
                  <a:pt x="86425" y="16553"/>
                  <a:pt x="94659" y="9247"/>
                </a:cubicBezTo>
                <a:cubicBezTo>
                  <a:pt x="102894" y="1942"/>
                  <a:pt x="114610" y="57"/>
                  <a:pt x="124720" y="4412"/>
                </a:cubicBezTo>
                <a:cubicBezTo>
                  <a:pt x="134830" y="8768"/>
                  <a:pt x="141509" y="18576"/>
                  <a:pt x="141856" y="29579"/>
                </a:cubicBezTo>
                <a:cubicBezTo>
                  <a:pt x="155045" y="21947"/>
                  <a:pt x="171306" y="21947"/>
                  <a:pt x="184494" y="29579"/>
                </a:cubicBezTo>
                <a:cubicBezTo>
                  <a:pt x="184822" y="18562"/>
                  <a:pt x="191498" y="8732"/>
                  <a:pt x="201617" y="4366"/>
                </a:cubicBezTo>
                <a:cubicBezTo>
                  <a:pt x="211736" y="0"/>
                  <a:pt x="223468" y="1887"/>
                  <a:pt x="231707" y="9207"/>
                </a:cubicBezTo>
                <a:cubicBezTo>
                  <a:pt x="239946" y="16527"/>
                  <a:pt x="243202" y="27955"/>
                  <a:pt x="240058" y="38518"/>
                </a:cubicBezTo>
                <a:cubicBezTo>
                  <a:pt x="261062" y="36454"/>
                  <a:pt x="281278" y="47097"/>
                  <a:pt x="291463" y="65582"/>
                </a:cubicBezTo>
                <a:cubicBezTo>
                  <a:pt x="301649" y="84067"/>
                  <a:pt x="299847" y="106842"/>
                  <a:pt x="286882" y="123495"/>
                </a:cubicBezTo>
                <a:cubicBezTo>
                  <a:pt x="309093" y="125037"/>
                  <a:pt x="326334" y="143486"/>
                  <a:pt x="326370" y="165750"/>
                </a:cubicBezTo>
                <a:close/>
                <a:moveTo>
                  <a:pt x="163197" y="229600"/>
                </a:moveTo>
                <a:lnTo>
                  <a:pt x="163197" y="243789"/>
                </a:lnTo>
                <a:moveTo>
                  <a:pt x="163197" y="187034"/>
                </a:moveTo>
                <a:lnTo>
                  <a:pt x="163197" y="201222"/>
                </a:lnTo>
                <a:moveTo>
                  <a:pt x="207438" y="187034"/>
                </a:moveTo>
                <a:lnTo>
                  <a:pt x="207438" y="201222"/>
                </a:lnTo>
                <a:moveTo>
                  <a:pt x="163197" y="101900"/>
                </a:moveTo>
                <a:lnTo>
                  <a:pt x="163197" y="116089"/>
                </a:lnTo>
                <a:moveTo>
                  <a:pt x="163197" y="73522"/>
                </a:moveTo>
                <a:lnTo>
                  <a:pt x="163197" y="59333"/>
                </a:lnTo>
                <a:moveTo>
                  <a:pt x="163197" y="272167"/>
                </a:moveTo>
                <a:lnTo>
                  <a:pt x="163197" y="286356"/>
                </a:lnTo>
                <a:moveTo>
                  <a:pt x="92252" y="80616"/>
                </a:moveTo>
                <a:cubicBezTo>
                  <a:pt x="92252" y="92371"/>
                  <a:pt x="101781" y="101900"/>
                  <a:pt x="113535" y="101900"/>
                </a:cubicBezTo>
                <a:cubicBezTo>
                  <a:pt x="125290" y="101900"/>
                  <a:pt x="134819" y="92371"/>
                  <a:pt x="134819" y="80616"/>
                </a:cubicBezTo>
                <a:cubicBezTo>
                  <a:pt x="134819" y="68862"/>
                  <a:pt x="125290" y="59333"/>
                  <a:pt x="113535" y="59333"/>
                </a:cubicBezTo>
                <a:cubicBezTo>
                  <a:pt x="101781" y="59333"/>
                  <a:pt x="92252" y="68862"/>
                  <a:pt x="92252" y="80616"/>
                </a:cubicBezTo>
                <a:close/>
                <a:moveTo>
                  <a:pt x="198669" y="116089"/>
                </a:moveTo>
                <a:cubicBezTo>
                  <a:pt x="198669" y="127843"/>
                  <a:pt x="208198" y="137372"/>
                  <a:pt x="219952" y="137372"/>
                </a:cubicBezTo>
                <a:cubicBezTo>
                  <a:pt x="231707" y="137372"/>
                  <a:pt x="241236" y="127843"/>
                  <a:pt x="241236" y="116089"/>
                </a:cubicBezTo>
                <a:cubicBezTo>
                  <a:pt x="241236" y="104334"/>
                  <a:pt x="231707" y="94805"/>
                  <a:pt x="219952" y="94805"/>
                </a:cubicBezTo>
                <a:cubicBezTo>
                  <a:pt x="208198" y="94805"/>
                  <a:pt x="198669" y="104334"/>
                  <a:pt x="198669" y="116089"/>
                </a:cubicBezTo>
                <a:close/>
                <a:moveTo>
                  <a:pt x="70968" y="236695"/>
                </a:moveTo>
                <a:cubicBezTo>
                  <a:pt x="70968" y="248449"/>
                  <a:pt x="80497" y="257978"/>
                  <a:pt x="92252" y="257978"/>
                </a:cubicBezTo>
                <a:cubicBezTo>
                  <a:pt x="104006" y="257978"/>
                  <a:pt x="113535" y="248449"/>
                  <a:pt x="113535" y="236695"/>
                </a:cubicBezTo>
                <a:cubicBezTo>
                  <a:pt x="113535" y="224940"/>
                  <a:pt x="104006" y="215411"/>
                  <a:pt x="92252" y="215411"/>
                </a:cubicBezTo>
                <a:cubicBezTo>
                  <a:pt x="80497" y="215411"/>
                  <a:pt x="70968" y="224940"/>
                  <a:pt x="70968" y="236695"/>
                </a:cubicBezTo>
                <a:close/>
                <a:moveTo>
                  <a:pt x="191574" y="243789"/>
                </a:moveTo>
                <a:cubicBezTo>
                  <a:pt x="191574" y="255544"/>
                  <a:pt x="201103" y="265073"/>
                  <a:pt x="212858" y="265073"/>
                </a:cubicBezTo>
                <a:cubicBezTo>
                  <a:pt x="224612" y="265073"/>
                  <a:pt x="234141" y="255544"/>
                  <a:pt x="234141" y="243789"/>
                </a:cubicBezTo>
                <a:cubicBezTo>
                  <a:pt x="234141" y="232035"/>
                  <a:pt x="224612" y="222506"/>
                  <a:pt x="212858" y="222506"/>
                </a:cubicBezTo>
                <a:cubicBezTo>
                  <a:pt x="201103" y="222506"/>
                  <a:pt x="191574" y="232035"/>
                  <a:pt x="191574" y="243789"/>
                </a:cubicBezTo>
                <a:close/>
                <a:moveTo>
                  <a:pt x="227047" y="179939"/>
                </a:moveTo>
                <a:cubicBezTo>
                  <a:pt x="227047" y="191694"/>
                  <a:pt x="236576" y="201222"/>
                  <a:pt x="248330" y="201222"/>
                </a:cubicBezTo>
                <a:cubicBezTo>
                  <a:pt x="260085" y="201222"/>
                  <a:pt x="269614" y="191694"/>
                  <a:pt x="269614" y="179939"/>
                </a:cubicBezTo>
                <a:cubicBezTo>
                  <a:pt x="269614" y="168185"/>
                  <a:pt x="260085" y="158656"/>
                  <a:pt x="248330" y="158656"/>
                </a:cubicBezTo>
                <a:cubicBezTo>
                  <a:pt x="236576" y="158656"/>
                  <a:pt x="227047" y="168185"/>
                  <a:pt x="227047" y="179939"/>
                </a:cubicBezTo>
                <a:close/>
                <a:moveTo>
                  <a:pt x="241250" y="116089"/>
                </a:moveTo>
                <a:cubicBezTo>
                  <a:pt x="249086" y="116089"/>
                  <a:pt x="255439" y="109736"/>
                  <a:pt x="255439" y="101900"/>
                </a:cubicBezTo>
                <a:lnTo>
                  <a:pt x="255439" y="80616"/>
                </a:lnTo>
                <a:moveTo>
                  <a:pt x="35496" y="172845"/>
                </a:moveTo>
                <a:lnTo>
                  <a:pt x="56779" y="172845"/>
                </a:lnTo>
                <a:cubicBezTo>
                  <a:pt x="64616" y="172845"/>
                  <a:pt x="70968" y="166492"/>
                  <a:pt x="70968" y="158656"/>
                </a:cubicBezTo>
                <a:lnTo>
                  <a:pt x="70968" y="144467"/>
                </a:lnTo>
                <a:cubicBezTo>
                  <a:pt x="70968" y="136630"/>
                  <a:pt x="77321" y="130278"/>
                  <a:pt x="85157" y="130278"/>
                </a:cubicBezTo>
                <a:lnTo>
                  <a:pt x="99346" y="130278"/>
                </a:lnTo>
                <a:cubicBezTo>
                  <a:pt x="107183" y="130278"/>
                  <a:pt x="113535" y="123925"/>
                  <a:pt x="113535" y="116089"/>
                </a:cubicBezTo>
                <a:lnTo>
                  <a:pt x="113535" y="101900"/>
                </a:lnTo>
                <a:moveTo>
                  <a:pt x="127724" y="279262"/>
                </a:moveTo>
                <a:lnTo>
                  <a:pt x="127724" y="250884"/>
                </a:lnTo>
                <a:cubicBezTo>
                  <a:pt x="127724" y="243047"/>
                  <a:pt x="121372" y="236695"/>
                  <a:pt x="113535" y="236695"/>
                </a:cubicBezTo>
                <a:moveTo>
                  <a:pt x="262519" y="243789"/>
                </a:moveTo>
                <a:lnTo>
                  <a:pt x="234141" y="243789"/>
                </a:lnTo>
              </a:path>
            </a:pathLst>
          </a:custGeom>
          <a:noFill/>
          <a:ln w="14188">
            <a:solidFill>
              <a:srgbClr val="F4F4F4"/>
            </a:solidFill>
          </a:ln>
        </p:spPr>
        <p:txBody>
          <a:bodyPr rtlCol="0" anchor="ctr"/>
          <a:lstStyle/>
          <a:p>
            <a:pPr algn="ctr"/>
            <a:endParaRPr/>
          </a:p>
        </p:txBody>
      </p:sp>
      <p:sp>
        <p:nvSpPr>
          <p:cNvPr id="41" name="Rounded Rectangle 38">
            <a:extLst>
              <a:ext uri="{FF2B5EF4-FFF2-40B4-BE49-F238E27FC236}">
                <a16:creationId xmlns:a16="http://schemas.microsoft.com/office/drawing/2014/main" id="{1D0FB8AA-C576-D959-9B7C-6BA338A21535}"/>
              </a:ext>
            </a:extLst>
          </p:cNvPr>
          <p:cNvSpPr/>
          <p:nvPr/>
        </p:nvSpPr>
        <p:spPr>
          <a:xfrm>
            <a:off x="2290802" y="3442698"/>
            <a:ext cx="316211" cy="267563"/>
          </a:xfrm>
          <a:custGeom>
            <a:avLst/>
            <a:gdLst/>
            <a:ahLst/>
            <a:cxnLst/>
            <a:rect l="0" t="0" r="0" b="0"/>
            <a:pathLst>
              <a:path w="316211" h="267563">
                <a:moveTo>
                  <a:pt x="316211" y="243239"/>
                </a:moveTo>
                <a:cubicBezTo>
                  <a:pt x="316211" y="256673"/>
                  <a:pt x="305320" y="267563"/>
                  <a:pt x="291887" y="267563"/>
                </a:cubicBezTo>
                <a:lnTo>
                  <a:pt x="24323" y="267563"/>
                </a:lnTo>
                <a:cubicBezTo>
                  <a:pt x="10890" y="267563"/>
                  <a:pt x="0" y="256673"/>
                  <a:pt x="0" y="243239"/>
                </a:cubicBezTo>
                <a:lnTo>
                  <a:pt x="0" y="170267"/>
                </a:lnTo>
                <a:cubicBezTo>
                  <a:pt x="0" y="156833"/>
                  <a:pt x="10890" y="145943"/>
                  <a:pt x="24323" y="145943"/>
                </a:cubicBezTo>
                <a:lnTo>
                  <a:pt x="97295" y="145943"/>
                </a:lnTo>
                <a:lnTo>
                  <a:pt x="97295" y="170267"/>
                </a:lnTo>
                <a:lnTo>
                  <a:pt x="218915" y="170267"/>
                </a:lnTo>
                <a:lnTo>
                  <a:pt x="218915" y="145943"/>
                </a:lnTo>
                <a:lnTo>
                  <a:pt x="291887" y="145943"/>
                </a:lnTo>
                <a:cubicBezTo>
                  <a:pt x="305321" y="145943"/>
                  <a:pt x="316211" y="156833"/>
                  <a:pt x="316211" y="170267"/>
                </a:cubicBezTo>
                <a:close/>
                <a:moveTo>
                  <a:pt x="24323" y="72971"/>
                </a:moveTo>
                <a:lnTo>
                  <a:pt x="291887" y="72971"/>
                </a:lnTo>
                <a:moveTo>
                  <a:pt x="24323" y="0"/>
                </a:moveTo>
                <a:lnTo>
                  <a:pt x="291887" y="0"/>
                </a:lnTo>
              </a:path>
            </a:pathLst>
          </a:custGeom>
          <a:noFill/>
          <a:ln w="14188">
            <a:solidFill>
              <a:srgbClr val="F4F4F4"/>
            </a:solidFill>
          </a:ln>
        </p:spPr>
        <p:txBody>
          <a:bodyPr rtlCol="0" anchor="ctr"/>
          <a:lstStyle/>
          <a:p>
            <a:pPr algn="ctr"/>
            <a:endParaRPr/>
          </a:p>
        </p:txBody>
      </p:sp>
      <p:sp>
        <p:nvSpPr>
          <p:cNvPr id="42" name="Rounded Rectangle 39">
            <a:extLst>
              <a:ext uri="{FF2B5EF4-FFF2-40B4-BE49-F238E27FC236}">
                <a16:creationId xmlns:a16="http://schemas.microsoft.com/office/drawing/2014/main" id="{D0F62DA6-9855-F45F-23F0-4AC3B2703ED8}"/>
              </a:ext>
            </a:extLst>
          </p:cNvPr>
          <p:cNvSpPr/>
          <p:nvPr/>
        </p:nvSpPr>
        <p:spPr>
          <a:xfrm>
            <a:off x="2290802" y="4130903"/>
            <a:ext cx="316211" cy="316211"/>
          </a:xfrm>
          <a:custGeom>
            <a:avLst/>
            <a:gdLst/>
            <a:ahLst/>
            <a:cxnLst/>
            <a:rect l="0" t="0" r="0" b="0"/>
            <a:pathLst>
              <a:path w="316211" h="316211">
                <a:moveTo>
                  <a:pt x="24323" y="0"/>
                </a:moveTo>
                <a:lnTo>
                  <a:pt x="291887" y="0"/>
                </a:lnTo>
                <a:cubicBezTo>
                  <a:pt x="291887" y="0"/>
                  <a:pt x="316211" y="0"/>
                  <a:pt x="316211" y="24323"/>
                </a:cubicBezTo>
                <a:lnTo>
                  <a:pt x="316211" y="291887"/>
                </a:lnTo>
                <a:cubicBezTo>
                  <a:pt x="316211" y="291887"/>
                  <a:pt x="316211" y="316211"/>
                  <a:pt x="291887" y="316211"/>
                </a:cubicBezTo>
                <a:lnTo>
                  <a:pt x="24323" y="316211"/>
                </a:lnTo>
                <a:cubicBezTo>
                  <a:pt x="24323" y="316211"/>
                  <a:pt x="0" y="316211"/>
                  <a:pt x="0" y="291887"/>
                </a:cubicBezTo>
                <a:lnTo>
                  <a:pt x="0" y="24324"/>
                </a:lnTo>
                <a:cubicBezTo>
                  <a:pt x="0" y="24324"/>
                  <a:pt x="0" y="0"/>
                  <a:pt x="24323" y="0"/>
                </a:cubicBezTo>
                <a:moveTo>
                  <a:pt x="145943" y="158105"/>
                </a:moveTo>
                <a:cubicBezTo>
                  <a:pt x="145943" y="164822"/>
                  <a:pt x="151388" y="170267"/>
                  <a:pt x="158105" y="170267"/>
                </a:cubicBezTo>
                <a:cubicBezTo>
                  <a:pt x="164822" y="170267"/>
                  <a:pt x="170267" y="164822"/>
                  <a:pt x="170267" y="158105"/>
                </a:cubicBezTo>
                <a:cubicBezTo>
                  <a:pt x="170267" y="151388"/>
                  <a:pt x="164822" y="145943"/>
                  <a:pt x="158105" y="145943"/>
                </a:cubicBezTo>
                <a:cubicBezTo>
                  <a:pt x="151388" y="145943"/>
                  <a:pt x="145943" y="151388"/>
                  <a:pt x="145943" y="158105"/>
                </a:cubicBezTo>
                <a:moveTo>
                  <a:pt x="72971" y="158105"/>
                </a:moveTo>
                <a:cubicBezTo>
                  <a:pt x="72971" y="164822"/>
                  <a:pt x="78416" y="170267"/>
                  <a:pt x="85133" y="170267"/>
                </a:cubicBezTo>
                <a:cubicBezTo>
                  <a:pt x="91850" y="170267"/>
                  <a:pt x="97295" y="164822"/>
                  <a:pt x="97295" y="158105"/>
                </a:cubicBezTo>
                <a:cubicBezTo>
                  <a:pt x="97295" y="151388"/>
                  <a:pt x="91850" y="145943"/>
                  <a:pt x="85133" y="145943"/>
                </a:cubicBezTo>
                <a:cubicBezTo>
                  <a:pt x="78416" y="145943"/>
                  <a:pt x="72971" y="151388"/>
                  <a:pt x="72971" y="158105"/>
                </a:cubicBezTo>
                <a:moveTo>
                  <a:pt x="218915" y="158105"/>
                </a:moveTo>
                <a:cubicBezTo>
                  <a:pt x="218915" y="164822"/>
                  <a:pt x="224360" y="170267"/>
                  <a:pt x="231077" y="170267"/>
                </a:cubicBezTo>
                <a:cubicBezTo>
                  <a:pt x="237794" y="170267"/>
                  <a:pt x="243239" y="164822"/>
                  <a:pt x="243239" y="158105"/>
                </a:cubicBezTo>
                <a:cubicBezTo>
                  <a:pt x="243239" y="151388"/>
                  <a:pt x="237794" y="145943"/>
                  <a:pt x="231077" y="145943"/>
                </a:cubicBezTo>
                <a:cubicBezTo>
                  <a:pt x="224360" y="145943"/>
                  <a:pt x="218915" y="151388"/>
                  <a:pt x="218915" y="158105"/>
                </a:cubicBezTo>
              </a:path>
            </a:pathLst>
          </a:custGeom>
          <a:noFill/>
          <a:ln w="14188">
            <a:solidFill>
              <a:srgbClr val="F4F4F4"/>
            </a:solidFill>
          </a:ln>
        </p:spPr>
        <p:txBody>
          <a:bodyPr rtlCol="0" anchor="ctr"/>
          <a:lstStyle/>
          <a:p>
            <a:pPr algn="ctr"/>
            <a:endParaRPr/>
          </a:p>
        </p:txBody>
      </p:sp>
      <p:sp>
        <p:nvSpPr>
          <p:cNvPr id="43" name="Rounded Rectangle 40">
            <a:extLst>
              <a:ext uri="{FF2B5EF4-FFF2-40B4-BE49-F238E27FC236}">
                <a16:creationId xmlns:a16="http://schemas.microsoft.com/office/drawing/2014/main" id="{4764A564-427D-E435-8B24-9A8CBEBA01E6}"/>
              </a:ext>
            </a:extLst>
          </p:cNvPr>
          <p:cNvSpPr/>
          <p:nvPr/>
        </p:nvSpPr>
        <p:spPr>
          <a:xfrm>
            <a:off x="2290072" y="2087692"/>
            <a:ext cx="316941" cy="316211"/>
          </a:xfrm>
          <a:custGeom>
            <a:avLst/>
            <a:gdLst/>
            <a:ahLst/>
            <a:cxnLst/>
            <a:rect l="0" t="0" r="0" b="0"/>
            <a:pathLst>
              <a:path w="316941" h="316211">
                <a:moveTo>
                  <a:pt x="292617" y="194591"/>
                </a:moveTo>
                <a:lnTo>
                  <a:pt x="292617" y="304049"/>
                </a:lnTo>
                <a:cubicBezTo>
                  <a:pt x="292617" y="310766"/>
                  <a:pt x="287171" y="316211"/>
                  <a:pt x="280455" y="316211"/>
                </a:cubicBezTo>
                <a:lnTo>
                  <a:pt x="37215" y="316211"/>
                </a:lnTo>
                <a:cubicBezTo>
                  <a:pt x="30498" y="316211"/>
                  <a:pt x="25053" y="310766"/>
                  <a:pt x="25053" y="304049"/>
                </a:cubicBezTo>
                <a:lnTo>
                  <a:pt x="25053" y="194591"/>
                </a:lnTo>
                <a:moveTo>
                  <a:pt x="183159" y="316211"/>
                </a:moveTo>
                <a:lnTo>
                  <a:pt x="183159" y="194591"/>
                </a:lnTo>
                <a:moveTo>
                  <a:pt x="183159" y="231077"/>
                </a:moveTo>
                <a:lnTo>
                  <a:pt x="25053" y="231077"/>
                </a:lnTo>
                <a:moveTo>
                  <a:pt x="729" y="85133"/>
                </a:moveTo>
                <a:lnTo>
                  <a:pt x="37215" y="0"/>
                </a:lnTo>
                <a:lnTo>
                  <a:pt x="280455" y="0"/>
                </a:lnTo>
                <a:lnTo>
                  <a:pt x="316940" y="85133"/>
                </a:lnTo>
                <a:close/>
                <a:moveTo>
                  <a:pt x="104106" y="85133"/>
                </a:moveTo>
                <a:lnTo>
                  <a:pt x="104106" y="109457"/>
                </a:lnTo>
                <a:cubicBezTo>
                  <a:pt x="104106" y="136325"/>
                  <a:pt x="82326" y="158105"/>
                  <a:pt x="55458" y="158105"/>
                </a:cubicBezTo>
                <a:lnTo>
                  <a:pt x="48647" y="158105"/>
                </a:lnTo>
                <a:cubicBezTo>
                  <a:pt x="21780" y="158105"/>
                  <a:pt x="0" y="136325"/>
                  <a:pt x="0" y="109457"/>
                </a:cubicBezTo>
                <a:lnTo>
                  <a:pt x="0" y="85133"/>
                </a:lnTo>
                <a:moveTo>
                  <a:pt x="213564" y="85133"/>
                </a:moveTo>
                <a:lnTo>
                  <a:pt x="213564" y="109457"/>
                </a:lnTo>
                <a:cubicBezTo>
                  <a:pt x="213564" y="136325"/>
                  <a:pt x="191783" y="158105"/>
                  <a:pt x="164916" y="158105"/>
                </a:cubicBezTo>
                <a:lnTo>
                  <a:pt x="152754" y="158105"/>
                </a:lnTo>
                <a:cubicBezTo>
                  <a:pt x="125886" y="158105"/>
                  <a:pt x="104106" y="136325"/>
                  <a:pt x="104106" y="109457"/>
                </a:cubicBezTo>
                <a:lnTo>
                  <a:pt x="104106" y="85133"/>
                </a:lnTo>
                <a:moveTo>
                  <a:pt x="316941" y="85133"/>
                </a:moveTo>
                <a:lnTo>
                  <a:pt x="316941" y="109457"/>
                </a:lnTo>
                <a:cubicBezTo>
                  <a:pt x="316941" y="136325"/>
                  <a:pt x="295160" y="158105"/>
                  <a:pt x="268293" y="158105"/>
                </a:cubicBezTo>
                <a:lnTo>
                  <a:pt x="262212" y="158105"/>
                </a:lnTo>
                <a:cubicBezTo>
                  <a:pt x="235344" y="158105"/>
                  <a:pt x="213564" y="136325"/>
                  <a:pt x="213564" y="109457"/>
                </a:cubicBezTo>
                <a:lnTo>
                  <a:pt x="213564" y="85133"/>
                </a:lnTo>
              </a:path>
            </a:pathLst>
          </a:custGeom>
          <a:noFill/>
          <a:ln w="14188">
            <a:solidFill>
              <a:srgbClr val="F4F4F4"/>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57200" y="457200"/>
            <a:ext cx="2698175" cy="646331"/>
          </a:xfrm>
          <a:prstGeom prst="rect">
            <a:avLst/>
          </a:prstGeom>
          <a:noFill/>
        </p:spPr>
        <p:txBody>
          <a:bodyPr wrap="none">
            <a:spAutoFit/>
          </a:bodyPr>
          <a:lstStyle/>
          <a:p>
            <a:r>
              <a:rPr sz="3600" b="1">
                <a:solidFill>
                  <a:srgbClr val="FF0000"/>
                </a:solidFill>
              </a:rPr>
              <a:t>Conclusion</a:t>
            </a:r>
          </a:p>
        </p:txBody>
      </p:sp>
      <p:sp>
        <p:nvSpPr>
          <p:cNvPr id="3" name="TextBox 2"/>
          <p:cNvSpPr txBox="1"/>
          <p:nvPr/>
        </p:nvSpPr>
        <p:spPr>
          <a:xfrm>
            <a:off x="457200" y="1828800"/>
            <a:ext cx="8229600" cy="1485901"/>
          </a:xfrm>
          <a:prstGeom prst="rect">
            <a:avLst/>
          </a:prstGeom>
          <a:noFill/>
        </p:spPr>
        <p:txBody>
          <a:bodyPr wrap="none">
            <a:normAutofit/>
          </a:bodyPr>
          <a:lstStyle/>
          <a:p>
            <a:r>
              <a:rPr>
                <a:solidFill>
                  <a:srgbClr val="FFFFFF"/>
                </a:solidFill>
              </a:rPr>
              <a:t>• The Passkey Journey:</a:t>
            </a:r>
          </a:p>
          <a:p>
            <a:pPr lvl="1"/>
            <a:r>
              <a:rPr>
                <a:solidFill>
                  <a:srgbClr val="FFFFFF"/>
                </a:solidFill>
              </a:rPr>
              <a:t>• The Good: Compelling security and user experience benefits</a:t>
            </a:r>
          </a:p>
          <a:p>
            <a:pPr lvl="1"/>
            <a:r>
              <a:rPr>
                <a:solidFill>
                  <a:srgbClr val="FFFFFF"/>
                </a:solidFill>
              </a:rPr>
              <a:t>• The Meh: Implementation challenges to be aware of</a:t>
            </a:r>
          </a:p>
          <a:p>
            <a:pPr lvl="1"/>
            <a:r>
              <a:rPr>
                <a:solidFill>
                  <a:srgbClr val="FFFFFF"/>
                </a:solidFill>
              </a:rPr>
              <a:t>• The Awesome: Exciting future developments and strategic opportunities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Common Implementation Pitfalls</a:t>
            </a:r>
          </a:p>
        </p:txBody>
      </p:sp>
      <p:sp>
        <p:nvSpPr>
          <p:cNvPr id="3" name="TextBox 2"/>
          <p:cNvSpPr txBox="1"/>
          <p:nvPr/>
        </p:nvSpPr>
        <p:spPr>
          <a:xfrm>
            <a:off x="457200" y="1828800"/>
            <a:ext cx="8229600" cy="2162432"/>
          </a:xfrm>
          <a:prstGeom prst="rect">
            <a:avLst/>
          </a:prstGeom>
          <a:noFill/>
        </p:spPr>
        <p:txBody>
          <a:bodyPr wrap="none">
            <a:normAutofit/>
          </a:bodyPr>
          <a:lstStyle/>
          <a:p>
            <a:r>
              <a:rPr>
                <a:solidFill>
                  <a:srgbClr val="FFFFFF"/>
                </a:solidFill>
              </a:rPr>
              <a:t>• Top Implementation Mistakes:</a:t>
            </a:r>
          </a:p>
          <a:p>
            <a:pPr lvl="1"/>
            <a:r>
              <a:rPr>
                <a:solidFill>
                  <a:srgbClr val="FFFFFF"/>
                </a:solidFill>
              </a:rPr>
              <a:t>• Insufficient testing across browsers and devices</a:t>
            </a:r>
          </a:p>
          <a:p>
            <a:pPr lvl="1"/>
            <a:r>
              <a:rPr>
                <a:solidFill>
                  <a:srgbClr val="FFFFFF"/>
                </a:solidFill>
              </a:rPr>
              <a:t>• Inadequate user communication and training</a:t>
            </a:r>
          </a:p>
          <a:p>
            <a:pPr lvl="1"/>
            <a:r>
              <a:rPr>
                <a:solidFill>
                  <a:srgbClr val="FFFFFF"/>
                </a:solidFill>
              </a:rPr>
              <a:t>• Conflicting Conditional Access policies</a:t>
            </a:r>
          </a:p>
          <a:p>
            <a:pPr lvl="1"/>
            <a:r>
              <a:rPr>
                <a:solidFill>
                  <a:srgbClr val="FFFFFF"/>
                </a:solidFill>
              </a:rPr>
              <a:t>• Overlooking break-glass account procedures</a:t>
            </a:r>
          </a:p>
          <a:p>
            <a:pPr lvl="1"/>
            <a:r>
              <a:rPr>
                <a:solidFill>
                  <a:srgbClr val="FFFFFF"/>
                </a:solidFill>
              </a:rPr>
              <a:t>• Underestimating support requirements during transition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775940" cy="1200329"/>
          </a:xfrm>
          <a:prstGeom prst="rect">
            <a:avLst/>
          </a:prstGeom>
          <a:noFill/>
        </p:spPr>
        <p:txBody>
          <a:bodyPr wrap="none">
            <a:spAutoFit/>
          </a:bodyPr>
          <a:lstStyle/>
          <a:p>
            <a:r>
              <a:rPr sz="3600" b="1">
                <a:solidFill>
                  <a:srgbClr val="FF0000"/>
                </a:solidFill>
              </a:rPr>
              <a:t>Solutions Summary: </a:t>
            </a:r>
            <a:endParaRPr lang="da-DK" sz="3600" b="1">
              <a:solidFill>
                <a:srgbClr val="FF0000"/>
              </a:solidFill>
            </a:endParaRPr>
          </a:p>
          <a:p>
            <a:r>
              <a:rPr sz="3600" b="1">
                <a:solidFill>
                  <a:srgbClr val="FF0000"/>
                </a:solidFill>
              </a:rPr>
              <a:t>Implementation Checklist</a:t>
            </a:r>
          </a:p>
        </p:txBody>
      </p:sp>
      <p:sp>
        <p:nvSpPr>
          <p:cNvPr id="3" name="TextBox 2"/>
          <p:cNvSpPr txBox="1"/>
          <p:nvPr/>
        </p:nvSpPr>
        <p:spPr>
          <a:xfrm>
            <a:off x="457200" y="1828800"/>
            <a:ext cx="8229600" cy="2248930"/>
          </a:xfrm>
          <a:prstGeom prst="rect">
            <a:avLst/>
          </a:prstGeom>
          <a:noFill/>
        </p:spPr>
        <p:txBody>
          <a:bodyPr wrap="none">
            <a:normAutofit/>
          </a:bodyPr>
          <a:lstStyle/>
          <a:p>
            <a:r>
              <a:rPr>
                <a:solidFill>
                  <a:srgbClr val="FFFFFF"/>
                </a:solidFill>
              </a:rPr>
              <a:t>• Key Success Factors:</a:t>
            </a:r>
          </a:p>
          <a:p>
            <a:pPr lvl="1"/>
            <a:r>
              <a:rPr>
                <a:solidFill>
                  <a:srgbClr val="FFFFFF"/>
                </a:solidFill>
              </a:rPr>
              <a:t>• ✓ Comprehensive testing across browsers and devices</a:t>
            </a:r>
          </a:p>
          <a:p>
            <a:pPr lvl="1"/>
            <a:r>
              <a:rPr>
                <a:solidFill>
                  <a:srgbClr val="FFFFFF"/>
                </a:solidFill>
              </a:rPr>
              <a:t>• ✓ Clear, benefit-focused user communication</a:t>
            </a:r>
          </a:p>
          <a:p>
            <a:pPr lvl="1"/>
            <a:r>
              <a:rPr>
                <a:solidFill>
                  <a:srgbClr val="FFFFFF"/>
                </a:solidFill>
              </a:rPr>
              <a:t>• ✓ Careful Conditional Access policy design</a:t>
            </a:r>
          </a:p>
          <a:p>
            <a:pPr lvl="1"/>
            <a:r>
              <a:rPr>
                <a:solidFill>
                  <a:srgbClr val="FFFFFF"/>
                </a:solidFill>
              </a:rPr>
              <a:t>• ✓ Robust break-glass procedures</a:t>
            </a:r>
          </a:p>
          <a:p>
            <a:pPr lvl="1"/>
            <a:r>
              <a:rPr>
                <a:solidFill>
                  <a:srgbClr val="FFFFFF"/>
                </a:solidFill>
              </a:rPr>
              <a:t>• ✓ Well-prepared support resources</a:t>
            </a:r>
          </a:p>
          <a:p>
            <a:pPr lvl="1"/>
            <a:r>
              <a:rPr>
                <a:solidFill>
                  <a:srgbClr val="FFFFFF"/>
                </a:solidFill>
              </a:rPr>
              <a:t>• ✓ Phased implementation with feedback loops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Key Takeaways</a:t>
            </a:r>
          </a:p>
        </p:txBody>
      </p:sp>
      <p:sp>
        <p:nvSpPr>
          <p:cNvPr id="3" name="TextBox 2"/>
          <p:cNvSpPr txBox="1"/>
          <p:nvPr/>
        </p:nvSpPr>
        <p:spPr>
          <a:xfrm>
            <a:off x="457200" y="1828800"/>
            <a:ext cx="8229600" cy="2125362"/>
          </a:xfrm>
          <a:prstGeom prst="rect">
            <a:avLst/>
          </a:prstGeom>
          <a:noFill/>
        </p:spPr>
        <p:txBody>
          <a:bodyPr wrap="none">
            <a:normAutofit/>
          </a:bodyPr>
          <a:lstStyle/>
          <a:p>
            <a:r>
              <a:rPr>
                <a:solidFill>
                  <a:srgbClr val="FFFFFF"/>
                </a:solidFill>
              </a:rPr>
              <a:t>• What We've Learned:</a:t>
            </a:r>
          </a:p>
          <a:p>
            <a:pPr lvl="1"/>
            <a:r>
              <a:rPr>
                <a:solidFill>
                  <a:srgbClr val="FFFFFF"/>
                </a:solidFill>
              </a:rPr>
              <a:t>• Passkeys offer compelling security benefits </a:t>
            </a:r>
            <a:endParaRPr lang="da-DK">
              <a:solidFill>
                <a:srgbClr val="FFFFFF"/>
              </a:solidFill>
            </a:endParaRPr>
          </a:p>
          <a:p>
            <a:pPr lvl="1"/>
            <a:r>
              <a:rPr lang="en-DK">
                <a:solidFill>
                  <a:srgbClr val="FFFFFF"/>
                </a:solidFill>
              </a:rPr>
              <a:t>  </a:t>
            </a:r>
            <a:r>
              <a:rPr>
                <a:solidFill>
                  <a:srgbClr val="FFFFFF"/>
                </a:solidFill>
              </a:rPr>
              <a:t>that eliminate 99% of identity attacks</a:t>
            </a:r>
          </a:p>
          <a:p>
            <a:pPr lvl="1"/>
            <a:r>
              <a:rPr>
                <a:solidFill>
                  <a:srgbClr val="FFFFFF"/>
                </a:solidFill>
              </a:rPr>
              <a:t>• Current implementation has challenges but benefits outweigh limitations</a:t>
            </a:r>
          </a:p>
          <a:p>
            <a:pPr lvl="1"/>
            <a:r>
              <a:rPr>
                <a:solidFill>
                  <a:srgbClr val="FFFFFF"/>
                </a:solidFill>
              </a:rPr>
              <a:t>• Microsoft is actively addressing shortcomings with regular improvements</a:t>
            </a:r>
          </a:p>
          <a:p>
            <a:pPr lvl="1"/>
            <a:r>
              <a:rPr>
                <a:solidFill>
                  <a:srgbClr val="FFFFFF"/>
                </a:solidFill>
              </a:rPr>
              <a:t>• Synced passkeys will transform the authentication landscape</a:t>
            </a:r>
          </a:p>
          <a:p>
            <a:pPr lvl="1"/>
            <a:r>
              <a:rPr>
                <a:solidFill>
                  <a:srgbClr val="FFFFFF"/>
                </a:solidFill>
              </a:rPr>
              <a:t>• Successful implementation requires careful planning and communication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Implementation Roadmap</a:t>
            </a:r>
          </a:p>
        </p:txBody>
      </p:sp>
      <p:sp>
        <p:nvSpPr>
          <p:cNvPr id="3" name="TextBox 2"/>
          <p:cNvSpPr txBox="1"/>
          <p:nvPr/>
        </p:nvSpPr>
        <p:spPr>
          <a:xfrm>
            <a:off x="457200" y="1371600"/>
            <a:ext cx="8229600" cy="3314700"/>
          </a:xfrm>
          <a:prstGeom prst="rect">
            <a:avLst/>
          </a:prstGeom>
          <a:noFill/>
        </p:spPr>
        <p:txBody>
          <a:bodyPr wrap="none">
            <a:normAutofit lnSpcReduction="10000"/>
          </a:bodyPr>
          <a:lstStyle/>
          <a:p>
            <a:r>
              <a:rPr sz="1700">
                <a:solidFill>
                  <a:srgbClr val="FFFFFF"/>
                </a:solidFill>
              </a:rPr>
              <a:t>• Strategic Approach:</a:t>
            </a:r>
          </a:p>
          <a:p>
            <a:pPr lvl="1"/>
            <a:r>
              <a:rPr sz="1700">
                <a:solidFill>
                  <a:srgbClr val="FFFFFF"/>
                </a:solidFill>
              </a:rPr>
              <a:t>• Evaluate current authentication landscape</a:t>
            </a:r>
          </a:p>
          <a:p>
            <a:pPr lvl="1"/>
            <a:r>
              <a:rPr sz="1700">
                <a:solidFill>
                  <a:srgbClr val="FFFFFF"/>
                </a:solidFill>
              </a:rPr>
              <a:t>• Identify high-value use cases</a:t>
            </a:r>
          </a:p>
          <a:p>
            <a:pPr lvl="1"/>
            <a:r>
              <a:rPr sz="1700">
                <a:solidFill>
                  <a:srgbClr val="FFFFFF"/>
                </a:solidFill>
              </a:rPr>
              <a:t>• Define success metrics</a:t>
            </a:r>
          </a:p>
          <a:p>
            <a:pPr lvl="1"/>
            <a:r>
              <a:rPr sz="1700">
                <a:solidFill>
                  <a:srgbClr val="FFFFFF"/>
                </a:solidFill>
              </a:rPr>
              <a:t>• Deploy to IT and security teams</a:t>
            </a:r>
          </a:p>
          <a:p>
            <a:pPr lvl="1"/>
            <a:r>
              <a:rPr sz="1700">
                <a:solidFill>
                  <a:srgbClr val="FFFFFF"/>
                </a:solidFill>
              </a:rPr>
              <a:t>• Test with various devices and scenarios</a:t>
            </a:r>
          </a:p>
          <a:p>
            <a:pPr lvl="1"/>
            <a:r>
              <a:rPr sz="1700">
                <a:solidFill>
                  <a:srgbClr val="FFFFFF"/>
                </a:solidFill>
              </a:rPr>
              <a:t>• Refine support processes</a:t>
            </a:r>
          </a:p>
          <a:p>
            <a:pPr lvl="1"/>
            <a:r>
              <a:rPr sz="1700">
                <a:solidFill>
                  <a:srgbClr val="FFFFFF"/>
                </a:solidFill>
              </a:rPr>
              <a:t>• Implement for high-value accounts</a:t>
            </a:r>
          </a:p>
          <a:p>
            <a:pPr lvl="1"/>
            <a:r>
              <a:rPr sz="1700">
                <a:solidFill>
                  <a:srgbClr val="FFFFFF"/>
                </a:solidFill>
              </a:rPr>
              <a:t>• Gather feedback and metrics</a:t>
            </a:r>
          </a:p>
          <a:p>
            <a:pPr lvl="1"/>
            <a:r>
              <a:rPr sz="1700">
                <a:solidFill>
                  <a:srgbClr val="FFFFFF"/>
                </a:solidFill>
              </a:rPr>
              <a:t>• Optimize user experience</a:t>
            </a:r>
          </a:p>
          <a:p>
            <a:pPr lvl="1"/>
            <a:r>
              <a:rPr sz="1700">
                <a:solidFill>
                  <a:srgbClr val="FFFFFF"/>
                </a:solidFill>
              </a:rPr>
              <a:t>• Expand to all users</a:t>
            </a:r>
          </a:p>
          <a:p>
            <a:pPr lvl="1"/>
            <a:r>
              <a:rPr sz="1700">
                <a:solidFill>
                  <a:srgbClr val="FFFFFF"/>
                </a:solidFill>
              </a:rPr>
              <a:t>• Integrate with identity lifecycle</a:t>
            </a:r>
          </a:p>
          <a:p>
            <a:pPr lvl="1"/>
            <a:r>
              <a:rPr sz="1700">
                <a:solidFill>
                  <a:srgbClr val="FFFFFF"/>
                </a:solidFill>
              </a:rPr>
              <a:t>• Measure against success metrics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Resources for Implementation</a:t>
            </a:r>
          </a:p>
        </p:txBody>
      </p:sp>
      <p:sp>
        <p:nvSpPr>
          <p:cNvPr id="3" name="TextBox 2"/>
          <p:cNvSpPr txBox="1"/>
          <p:nvPr/>
        </p:nvSpPr>
        <p:spPr>
          <a:xfrm>
            <a:off x="457200" y="1828800"/>
            <a:ext cx="8229600" cy="3314700"/>
          </a:xfrm>
          <a:prstGeom prst="rect">
            <a:avLst/>
          </a:prstGeom>
          <a:noFill/>
        </p:spPr>
        <p:txBody>
          <a:bodyPr wrap="none">
            <a:normAutofit/>
          </a:bodyPr>
          <a:lstStyle/>
          <a:p>
            <a:r>
              <a:rPr>
                <a:solidFill>
                  <a:srgbClr val="FFFFFF"/>
                </a:solidFill>
              </a:rPr>
              <a:t>• Enable passkeys (FIDO2) for your organization</a:t>
            </a:r>
            <a:endParaRPr lang="da-DK">
              <a:solidFill>
                <a:srgbClr val="FFFFFF"/>
              </a:solidFill>
            </a:endParaRPr>
          </a:p>
          <a:p>
            <a:r>
              <a:rPr lang="da-DK" sz="1400">
                <a:solidFill>
                  <a:srgbClr val="FFFFFF"/>
                </a:solidFill>
              </a:rPr>
              <a:t>   </a:t>
            </a:r>
            <a:r>
              <a:rPr sz="1400">
                <a:solidFill>
                  <a:srgbClr val="FFFFFF"/>
                </a:solidFill>
              </a:rPr>
              <a:t>(https://</a:t>
            </a:r>
            <a:r>
              <a:rPr sz="1400" err="1">
                <a:solidFill>
                  <a:srgbClr val="FFFFFF"/>
                </a:solidFill>
              </a:rPr>
              <a:t>learn.microsoft.com</a:t>
            </a:r>
            <a:r>
              <a:rPr sz="1400">
                <a:solidFill>
                  <a:srgbClr val="FFFFFF"/>
                </a:solidFill>
              </a:rPr>
              <a:t>/</a:t>
            </a:r>
            <a:r>
              <a:rPr sz="1400" err="1">
                <a:solidFill>
                  <a:srgbClr val="FFFFFF"/>
                </a:solidFill>
              </a:rPr>
              <a:t>en</a:t>
            </a:r>
            <a:r>
              <a:rPr sz="1400">
                <a:solidFill>
                  <a:srgbClr val="FFFFFF"/>
                </a:solidFill>
              </a:rPr>
              <a:t>-us/</a:t>
            </a:r>
            <a:r>
              <a:rPr sz="1400" err="1">
                <a:solidFill>
                  <a:srgbClr val="FFFFFF"/>
                </a:solidFill>
              </a:rPr>
              <a:t>entra</a:t>
            </a:r>
            <a:r>
              <a:rPr sz="1400">
                <a:solidFill>
                  <a:srgbClr val="FFFFFF"/>
                </a:solidFill>
              </a:rPr>
              <a:t>/identity/authentication/how-to-enable-passkey-fido2)</a:t>
            </a:r>
          </a:p>
          <a:p>
            <a:r>
              <a:rPr>
                <a:solidFill>
                  <a:srgbClr val="FFFFFF"/>
                </a:solidFill>
              </a:rPr>
              <a:t>• </a:t>
            </a:r>
            <a:r>
              <a:rPr err="1">
                <a:solidFill>
                  <a:srgbClr val="FFFFFF"/>
                </a:solidFill>
              </a:rPr>
              <a:t>Passwordless</a:t>
            </a:r>
            <a:r>
              <a:rPr>
                <a:solidFill>
                  <a:srgbClr val="FFFFFF"/>
                </a:solidFill>
              </a:rPr>
              <a:t> authentication options for Microsoft Entra ID</a:t>
            </a:r>
            <a:endParaRPr lang="da-DK">
              <a:solidFill>
                <a:srgbClr val="FFFFFF"/>
              </a:solidFill>
            </a:endParaRPr>
          </a:p>
          <a:p>
            <a:r>
              <a:rPr lang="da-DK" sz="1400">
                <a:solidFill>
                  <a:srgbClr val="FFFFFF"/>
                </a:solidFill>
              </a:rPr>
              <a:t>   </a:t>
            </a:r>
            <a:r>
              <a:rPr sz="1400">
                <a:solidFill>
                  <a:srgbClr val="FFFFFF"/>
                </a:solidFill>
              </a:rPr>
              <a:t>(https://</a:t>
            </a:r>
            <a:r>
              <a:rPr sz="1400" err="1">
                <a:solidFill>
                  <a:srgbClr val="FFFFFF"/>
                </a:solidFill>
              </a:rPr>
              <a:t>learn.microsoft.com</a:t>
            </a:r>
            <a:r>
              <a:rPr sz="1400">
                <a:solidFill>
                  <a:srgbClr val="FFFFFF"/>
                </a:solidFill>
              </a:rPr>
              <a:t>/</a:t>
            </a:r>
            <a:r>
              <a:rPr sz="1400" err="1">
                <a:solidFill>
                  <a:srgbClr val="FFFFFF"/>
                </a:solidFill>
              </a:rPr>
              <a:t>en</a:t>
            </a:r>
            <a:r>
              <a:rPr sz="1400">
                <a:solidFill>
                  <a:srgbClr val="FFFFFF"/>
                </a:solidFill>
              </a:rPr>
              <a:t>-us/</a:t>
            </a:r>
            <a:r>
              <a:rPr sz="1400" err="1">
                <a:solidFill>
                  <a:srgbClr val="FFFFFF"/>
                </a:solidFill>
              </a:rPr>
              <a:t>entra</a:t>
            </a:r>
            <a:r>
              <a:rPr sz="1400">
                <a:solidFill>
                  <a:srgbClr val="FFFFFF"/>
                </a:solidFill>
              </a:rPr>
              <a:t>/identity/authentication/concept-authentication-</a:t>
            </a:r>
            <a:r>
              <a:rPr sz="1400" err="1">
                <a:solidFill>
                  <a:srgbClr val="FFFFFF"/>
                </a:solidFill>
              </a:rPr>
              <a:t>passwordless</a:t>
            </a:r>
            <a:r>
              <a:rPr sz="1400">
                <a:solidFill>
                  <a:srgbClr val="FFFFFF"/>
                </a:solidFill>
              </a:rPr>
              <a:t>)</a:t>
            </a:r>
          </a:p>
          <a:p>
            <a:r>
              <a:rPr>
                <a:solidFill>
                  <a:srgbClr val="FFFFFF"/>
                </a:solidFill>
              </a:rPr>
              <a:t>• Microsoft Entra Conditional Access</a:t>
            </a:r>
            <a:endParaRPr lang="da-DK">
              <a:solidFill>
                <a:srgbClr val="FFFFFF"/>
              </a:solidFill>
            </a:endParaRPr>
          </a:p>
          <a:p>
            <a:r>
              <a:rPr lang="da-DK" sz="1400">
                <a:solidFill>
                  <a:srgbClr val="FFFFFF"/>
                </a:solidFill>
              </a:rPr>
              <a:t>   </a:t>
            </a:r>
            <a:r>
              <a:rPr sz="1400">
                <a:solidFill>
                  <a:srgbClr val="FFFFFF"/>
                </a:solidFill>
              </a:rPr>
              <a:t>(https://</a:t>
            </a:r>
            <a:r>
              <a:rPr sz="1400" err="1">
                <a:solidFill>
                  <a:srgbClr val="FFFFFF"/>
                </a:solidFill>
              </a:rPr>
              <a:t>learn.microsoft.com</a:t>
            </a:r>
            <a:r>
              <a:rPr sz="1400">
                <a:solidFill>
                  <a:srgbClr val="FFFFFF"/>
                </a:solidFill>
              </a:rPr>
              <a:t>/</a:t>
            </a:r>
            <a:r>
              <a:rPr sz="1400" err="1">
                <a:solidFill>
                  <a:srgbClr val="FFFFFF"/>
                </a:solidFill>
              </a:rPr>
              <a:t>en</a:t>
            </a:r>
            <a:r>
              <a:rPr sz="1400">
                <a:solidFill>
                  <a:srgbClr val="FFFFFF"/>
                </a:solidFill>
              </a:rPr>
              <a:t>-us/</a:t>
            </a:r>
            <a:r>
              <a:rPr sz="1400" err="1">
                <a:solidFill>
                  <a:srgbClr val="FFFFFF"/>
                </a:solidFill>
              </a:rPr>
              <a:t>entra</a:t>
            </a:r>
            <a:r>
              <a:rPr sz="1400">
                <a:solidFill>
                  <a:srgbClr val="FFFFFF"/>
                </a:solidFill>
              </a:rPr>
              <a:t>/identity/conditional-access/overview)</a:t>
            </a:r>
          </a:p>
          <a:p>
            <a:r>
              <a:rPr>
                <a:solidFill>
                  <a:srgbClr val="FFFFFF"/>
                </a:solidFill>
              </a:rPr>
              <a:t>• Microsoft Tech Community - Identity &amp; Authentication</a:t>
            </a:r>
            <a:endParaRPr lang="da-DK">
              <a:solidFill>
                <a:srgbClr val="FFFFFF"/>
              </a:solidFill>
            </a:endParaRPr>
          </a:p>
          <a:p>
            <a:r>
              <a:rPr lang="da-DK" sz="1400">
                <a:solidFill>
                  <a:srgbClr val="FFFFFF"/>
                </a:solidFill>
              </a:rPr>
              <a:t>   </a:t>
            </a:r>
            <a:r>
              <a:rPr sz="1400">
                <a:solidFill>
                  <a:srgbClr val="FFFFFF"/>
                </a:solidFill>
              </a:rPr>
              <a:t>(https://</a:t>
            </a:r>
            <a:r>
              <a:rPr sz="1400" err="1">
                <a:solidFill>
                  <a:srgbClr val="FFFFFF"/>
                </a:solidFill>
              </a:rPr>
              <a:t>techcommunity.microsoft.com</a:t>
            </a:r>
            <a:r>
              <a:rPr sz="1400">
                <a:solidFill>
                  <a:srgbClr val="FFFFFF"/>
                </a:solidFill>
              </a:rPr>
              <a:t>/t5/identity-authentication/bd-p/Identity)</a:t>
            </a:r>
          </a:p>
          <a:p>
            <a:r>
              <a:rPr>
                <a:solidFill>
                  <a:srgbClr val="FFFFFF"/>
                </a:solidFill>
              </a:rPr>
              <a:t>• FIDO Alliance - Passkey Resources</a:t>
            </a:r>
            <a:endParaRPr lang="da-DK">
              <a:solidFill>
                <a:srgbClr val="FFFFFF"/>
              </a:solidFill>
            </a:endParaRPr>
          </a:p>
          <a:p>
            <a:r>
              <a:rPr lang="en-DK" sz="1400">
                <a:solidFill>
                  <a:srgbClr val="FFFFFF"/>
                </a:solidFill>
              </a:rPr>
              <a:t>   </a:t>
            </a:r>
            <a:r>
              <a:rPr sz="1400">
                <a:solidFill>
                  <a:srgbClr val="FFFFFF"/>
                </a:solidFill>
              </a:rPr>
              <a:t>(https://</a:t>
            </a:r>
            <a:r>
              <a:rPr sz="1400" err="1">
                <a:solidFill>
                  <a:srgbClr val="FFFFFF"/>
                </a:solidFill>
              </a:rPr>
              <a:t>fidoalliance.org</a:t>
            </a:r>
            <a:r>
              <a:rPr sz="1400">
                <a:solidFill>
                  <a:srgbClr val="FFFFFF"/>
                </a:solidFill>
              </a:rPr>
              <a:t>/passkeys/)</a:t>
            </a:r>
          </a:p>
          <a:p>
            <a:r>
              <a:rPr>
                <a:solidFill>
                  <a:srgbClr val="FFFFFF"/>
                </a:solidFill>
              </a:rPr>
              <a:t>• Microsoft Entra Identity Blog</a:t>
            </a:r>
            <a:endParaRPr lang="da-DK">
              <a:solidFill>
                <a:srgbClr val="FFFFFF"/>
              </a:solidFill>
            </a:endParaRPr>
          </a:p>
          <a:p>
            <a:r>
              <a:rPr lang="da-DK" sz="1400">
                <a:solidFill>
                  <a:srgbClr val="FFFFFF"/>
                </a:solidFill>
              </a:rPr>
              <a:t>   </a:t>
            </a:r>
            <a:r>
              <a:rPr sz="1400">
                <a:solidFill>
                  <a:srgbClr val="FFFFFF"/>
                </a:solidFill>
              </a:rPr>
              <a:t>(https://</a:t>
            </a:r>
            <a:r>
              <a:rPr sz="1400" err="1">
                <a:solidFill>
                  <a:srgbClr val="FFFFFF"/>
                </a:solidFill>
              </a:rPr>
              <a:t>techcommunity.microsoft.com</a:t>
            </a:r>
            <a:r>
              <a:rPr sz="1400">
                <a:solidFill>
                  <a:srgbClr val="FFFFFF"/>
                </a:solidFill>
              </a:rPr>
              <a:t>/t5/</a:t>
            </a:r>
            <a:r>
              <a:rPr sz="1400" err="1">
                <a:solidFill>
                  <a:srgbClr val="FFFFFF"/>
                </a:solidFill>
              </a:rPr>
              <a:t>microsoft</a:t>
            </a:r>
            <a:r>
              <a:rPr sz="1400">
                <a:solidFill>
                  <a:srgbClr val="FFFFFF"/>
                </a:solidFill>
              </a:rPr>
              <a:t>-</a:t>
            </a:r>
            <a:r>
              <a:rPr sz="1400" err="1">
                <a:solidFill>
                  <a:srgbClr val="FFFFFF"/>
                </a:solidFill>
              </a:rPr>
              <a:t>entra</a:t>
            </a:r>
            <a:r>
              <a:rPr sz="1400">
                <a:solidFill>
                  <a:srgbClr val="FFFFFF"/>
                </a:solidFill>
              </a:rPr>
              <a:t>-identity-blog/</a:t>
            </a:r>
            <a:r>
              <a:rPr sz="1400" err="1">
                <a:solidFill>
                  <a:srgbClr val="FFFFFF"/>
                </a:solidFill>
              </a:rPr>
              <a:t>bg</a:t>
            </a:r>
            <a:r>
              <a:rPr sz="1400">
                <a:solidFill>
                  <a:srgbClr val="FFFFFF"/>
                </a:solidFill>
              </a:rPr>
              <a:t>-p/Identity)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596404" cy="1200329"/>
          </a:xfrm>
          <a:prstGeom prst="rect">
            <a:avLst/>
          </a:prstGeom>
          <a:noFill/>
        </p:spPr>
        <p:txBody>
          <a:bodyPr wrap="none">
            <a:spAutoFit/>
          </a:bodyPr>
          <a:lstStyle/>
          <a:p>
            <a:r>
              <a:rPr sz="3600" b="1">
                <a:solidFill>
                  <a:srgbClr val="FF0000"/>
                </a:solidFill>
              </a:rPr>
              <a:t>Staying Informed </a:t>
            </a:r>
            <a:endParaRPr lang="da-DK" sz="3600" b="1">
              <a:solidFill>
                <a:srgbClr val="FF0000"/>
              </a:solidFill>
            </a:endParaRPr>
          </a:p>
          <a:p>
            <a:r>
              <a:rPr sz="3600" b="1">
                <a:solidFill>
                  <a:srgbClr val="FF0000"/>
                </a:solidFill>
              </a:rPr>
              <a:t>on Future Developments</a:t>
            </a:r>
          </a:p>
        </p:txBody>
      </p:sp>
      <p:sp>
        <p:nvSpPr>
          <p:cNvPr id="3" name="TextBox 2"/>
          <p:cNvSpPr txBox="1"/>
          <p:nvPr/>
        </p:nvSpPr>
        <p:spPr>
          <a:xfrm>
            <a:off x="457200" y="1841156"/>
            <a:ext cx="8229600" cy="2845144"/>
          </a:xfrm>
          <a:prstGeom prst="rect">
            <a:avLst/>
          </a:prstGeom>
          <a:noFill/>
        </p:spPr>
        <p:txBody>
          <a:bodyPr wrap="none">
            <a:normAutofit/>
          </a:bodyPr>
          <a:lstStyle/>
          <a:p>
            <a:r>
              <a:rPr>
                <a:solidFill>
                  <a:srgbClr val="FFFFFF"/>
                </a:solidFill>
              </a:rPr>
              <a:t>• How to Keep Up with Passkey Evolution:</a:t>
            </a:r>
          </a:p>
          <a:p>
            <a:pPr lvl="1"/>
            <a:r>
              <a:rPr>
                <a:solidFill>
                  <a:srgbClr val="FFFFFF"/>
                </a:solidFill>
              </a:rPr>
              <a:t>• Follow the Microsoft 365 Roadmap</a:t>
            </a:r>
            <a:endParaRPr lang="da-DK">
              <a:solidFill>
                <a:srgbClr val="FFFFFF"/>
              </a:solidFill>
            </a:endParaRPr>
          </a:p>
          <a:p>
            <a:pPr lvl="1"/>
            <a:r>
              <a:rPr lang="da-DK" sz="1400">
                <a:solidFill>
                  <a:srgbClr val="FFFFFF"/>
                </a:solidFill>
              </a:rPr>
              <a:t>   </a:t>
            </a:r>
            <a:r>
              <a:rPr sz="1400">
                <a:solidFill>
                  <a:srgbClr val="FFFFFF"/>
                </a:solidFill>
              </a:rPr>
              <a:t>(https://</a:t>
            </a:r>
            <a:r>
              <a:rPr sz="1400" err="1">
                <a:solidFill>
                  <a:srgbClr val="FFFFFF"/>
                </a:solidFill>
              </a:rPr>
              <a:t>www.microsoft.com</a:t>
            </a:r>
            <a:r>
              <a:rPr sz="1400">
                <a:solidFill>
                  <a:srgbClr val="FFFFFF"/>
                </a:solidFill>
              </a:rPr>
              <a:t>/</a:t>
            </a:r>
            <a:r>
              <a:rPr sz="1400" err="1">
                <a:solidFill>
                  <a:srgbClr val="FFFFFF"/>
                </a:solidFill>
              </a:rPr>
              <a:t>en</a:t>
            </a:r>
            <a:r>
              <a:rPr sz="1400">
                <a:solidFill>
                  <a:srgbClr val="FFFFFF"/>
                </a:solidFill>
              </a:rPr>
              <a:t>-us/microsoft-365/roadmap)</a:t>
            </a:r>
          </a:p>
          <a:p>
            <a:pPr lvl="1"/>
            <a:r>
              <a:rPr>
                <a:solidFill>
                  <a:srgbClr val="FFFFFF"/>
                </a:solidFill>
              </a:rPr>
              <a:t>• Join the Microsoft Entra </a:t>
            </a:r>
            <a:r>
              <a:rPr lang="da-DK">
                <a:solidFill>
                  <a:srgbClr val="FFFFFF"/>
                </a:solidFill>
              </a:rPr>
              <a:t>Advisors </a:t>
            </a:r>
            <a:r>
              <a:rPr>
                <a:solidFill>
                  <a:srgbClr val="FFFFFF"/>
                </a:solidFill>
              </a:rPr>
              <a:t>Program</a:t>
            </a:r>
            <a:r>
              <a:rPr lang="da-DK">
                <a:solidFill>
                  <a:srgbClr val="FFFFFF"/>
                </a:solidFill>
              </a:rPr>
              <a:t> via CCP</a:t>
            </a:r>
          </a:p>
          <a:p>
            <a:pPr lvl="1"/>
            <a:r>
              <a:rPr lang="da-DK" sz="1400">
                <a:solidFill>
                  <a:srgbClr val="FFFFFF"/>
                </a:solidFill>
              </a:rPr>
              <a:t>   </a:t>
            </a:r>
            <a:r>
              <a:rPr sz="1400">
                <a:solidFill>
                  <a:srgbClr val="FFFFFF"/>
                </a:solidFill>
              </a:rPr>
              <a:t>(https://</a:t>
            </a:r>
            <a:r>
              <a:rPr sz="1400" err="1">
                <a:solidFill>
                  <a:srgbClr val="FFFFFF"/>
                </a:solidFill>
              </a:rPr>
              <a:t>aka.ms</a:t>
            </a:r>
            <a:r>
              <a:rPr sz="1400">
                <a:solidFill>
                  <a:srgbClr val="FFFFFF"/>
                </a:solidFill>
              </a:rPr>
              <a:t>/</a:t>
            </a:r>
            <a:r>
              <a:rPr lang="da-DK" sz="1400" err="1">
                <a:solidFill>
                  <a:srgbClr val="FFFFFF"/>
                </a:solidFill>
              </a:rPr>
              <a:t>JoinCCP</a:t>
            </a:r>
            <a:r>
              <a:rPr sz="1400">
                <a:solidFill>
                  <a:srgbClr val="FFFFFF"/>
                </a:solidFill>
              </a:rPr>
              <a:t>)</a:t>
            </a:r>
          </a:p>
          <a:p>
            <a:pPr lvl="1"/>
            <a:r>
              <a:rPr>
                <a:solidFill>
                  <a:srgbClr val="FFFFFF"/>
                </a:solidFill>
              </a:rPr>
              <a:t>• Monitor What's New in Microsoft Entra</a:t>
            </a:r>
            <a:endParaRPr lang="da-DK">
              <a:solidFill>
                <a:srgbClr val="FFFFFF"/>
              </a:solidFill>
            </a:endParaRPr>
          </a:p>
          <a:p>
            <a:pPr lvl="1"/>
            <a:r>
              <a:rPr lang="da-DK" sz="1400">
                <a:solidFill>
                  <a:srgbClr val="FFFFFF"/>
                </a:solidFill>
              </a:rPr>
              <a:t>   </a:t>
            </a:r>
            <a:r>
              <a:rPr sz="1400">
                <a:solidFill>
                  <a:srgbClr val="FFFFFF"/>
                </a:solidFill>
              </a:rPr>
              <a:t>(https://</a:t>
            </a:r>
            <a:r>
              <a:rPr sz="1400" err="1">
                <a:solidFill>
                  <a:srgbClr val="FFFFFF"/>
                </a:solidFill>
              </a:rPr>
              <a:t>learn.microsoft.com</a:t>
            </a:r>
            <a:r>
              <a:rPr sz="1400">
                <a:solidFill>
                  <a:srgbClr val="FFFFFF"/>
                </a:solidFill>
              </a:rPr>
              <a:t>/</a:t>
            </a:r>
            <a:r>
              <a:rPr sz="1400" err="1">
                <a:solidFill>
                  <a:srgbClr val="FFFFFF"/>
                </a:solidFill>
              </a:rPr>
              <a:t>en</a:t>
            </a:r>
            <a:r>
              <a:rPr sz="1400">
                <a:solidFill>
                  <a:srgbClr val="FFFFFF"/>
                </a:solidFill>
              </a:rPr>
              <a:t>-us/</a:t>
            </a:r>
            <a:r>
              <a:rPr sz="1400" err="1">
                <a:solidFill>
                  <a:srgbClr val="FFFFFF"/>
                </a:solidFill>
              </a:rPr>
              <a:t>entra</a:t>
            </a:r>
            <a:r>
              <a:rPr sz="1400">
                <a:solidFill>
                  <a:srgbClr val="FFFFFF"/>
                </a:solidFill>
              </a:rPr>
              <a:t>/fundamentals/</a:t>
            </a:r>
            <a:r>
              <a:rPr sz="1400" err="1">
                <a:solidFill>
                  <a:srgbClr val="FFFFFF"/>
                </a:solidFill>
              </a:rPr>
              <a:t>whats</a:t>
            </a:r>
            <a:r>
              <a:rPr sz="1400">
                <a:solidFill>
                  <a:srgbClr val="FFFFFF"/>
                </a:solidFill>
              </a:rPr>
              <a:t>-new)</a:t>
            </a:r>
          </a:p>
          <a:p>
            <a:pPr lvl="1"/>
            <a:r>
              <a:rPr>
                <a:solidFill>
                  <a:srgbClr val="FFFFFF"/>
                </a:solidFill>
              </a:rPr>
              <a:t>• Participate in the Microsoft Tech Community</a:t>
            </a:r>
            <a:endParaRPr lang="da-DK">
              <a:solidFill>
                <a:srgbClr val="FFFFFF"/>
              </a:solidFill>
            </a:endParaRPr>
          </a:p>
          <a:p>
            <a:pPr lvl="1"/>
            <a:r>
              <a:rPr lang="da-DK" sz="1400">
                <a:solidFill>
                  <a:srgbClr val="FFFFFF"/>
                </a:solidFill>
              </a:rPr>
              <a:t>   </a:t>
            </a:r>
            <a:r>
              <a:rPr sz="1400">
                <a:solidFill>
                  <a:srgbClr val="FFFFFF"/>
                </a:solidFill>
              </a:rPr>
              <a:t>(https://</a:t>
            </a:r>
            <a:r>
              <a:rPr sz="1400" err="1">
                <a:solidFill>
                  <a:srgbClr val="FFFFFF"/>
                </a:solidFill>
              </a:rPr>
              <a:t>techcommunity.microsoft.com</a:t>
            </a:r>
            <a:r>
              <a:rPr sz="1400">
                <a:solidFill>
                  <a:srgbClr val="FFFFFF"/>
                </a:solidFill>
              </a:rPr>
              <a:t>/)</a:t>
            </a:r>
          </a:p>
          <a:p>
            <a:pPr lvl="1"/>
            <a:r>
              <a:rPr>
                <a:solidFill>
                  <a:srgbClr val="FFFFFF"/>
                </a:solidFill>
              </a:rPr>
              <a:t>• Attend events like Microsoft Ignite and MEM Summit</a:t>
            </a:r>
            <a:r>
              <a:rPr lang="da-DK">
                <a:solidFill>
                  <a:srgbClr val="FFFFFF"/>
                </a:solidFill>
              </a:rPr>
              <a:t>!</a:t>
            </a:r>
            <a:endParaRPr>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Q&amp;A</a:t>
            </a:r>
          </a:p>
        </p:txBody>
      </p:sp>
      <p:sp>
        <p:nvSpPr>
          <p:cNvPr id="3" name="TextBox 2"/>
          <p:cNvSpPr txBox="1"/>
          <p:nvPr/>
        </p:nvSpPr>
        <p:spPr>
          <a:xfrm>
            <a:off x="457200" y="1828800"/>
            <a:ext cx="8229600" cy="2857500"/>
          </a:xfrm>
          <a:prstGeom prst="rect">
            <a:avLst/>
          </a:prstGeom>
          <a:noFill/>
        </p:spPr>
        <p:txBody>
          <a:bodyPr wrap="none">
            <a:normAutofit/>
          </a:bodyPr>
          <a:lstStyle/>
          <a:p>
            <a:r>
              <a:rPr>
                <a:solidFill>
                  <a:srgbClr val="FFFFFF"/>
                </a:solidFill>
              </a:rPr>
              <a:t>• We're Here to Help:</a:t>
            </a:r>
          </a:p>
          <a:p>
            <a:pPr lvl="1"/>
            <a:r>
              <a:rPr>
                <a:solidFill>
                  <a:srgbClr val="FFFFFF"/>
                </a:solidFill>
              </a:rPr>
              <a:t>• Questions about implementation strategies?</a:t>
            </a:r>
          </a:p>
          <a:p>
            <a:pPr lvl="1"/>
            <a:r>
              <a:rPr>
                <a:solidFill>
                  <a:srgbClr val="FFFFFF"/>
                </a:solidFill>
              </a:rPr>
              <a:t>• Specific technical challenges?</a:t>
            </a:r>
          </a:p>
          <a:p>
            <a:pPr lvl="1"/>
            <a:r>
              <a:rPr>
                <a:solidFill>
                  <a:srgbClr val="FFFFFF"/>
                </a:solidFill>
              </a:rPr>
              <a:t>• Use cases in your organization?</a:t>
            </a:r>
          </a:p>
          <a:p>
            <a:pPr lvl="1"/>
            <a:r>
              <a:rPr>
                <a:solidFill>
                  <a:srgbClr val="FFFFFF"/>
                </a:solidFill>
              </a:rPr>
              <a:t>• Roadmap considerations?</a:t>
            </a:r>
          </a:p>
          <a:p>
            <a:r>
              <a:rPr>
                <a:solidFill>
                  <a:srgbClr val="FFFFFF"/>
                </a:solidFill>
              </a:rPr>
              <a:t>• Contact Information:</a:t>
            </a:r>
          </a:p>
          <a:p>
            <a:pPr lvl="1"/>
            <a:r>
              <a:rPr>
                <a:solidFill>
                  <a:srgbClr val="FFFFFF"/>
                </a:solidFill>
              </a:rPr>
              <a:t>• Michael Mardahl: </a:t>
            </a:r>
            <a:r>
              <a:rPr lang="da-DK" err="1">
                <a:solidFill>
                  <a:srgbClr val="FFFFFF"/>
                </a:solidFill>
              </a:rPr>
              <a:t>mum@inciro.com</a:t>
            </a:r>
            <a:endParaRPr>
              <a:solidFill>
                <a:srgbClr val="FFFFFF"/>
              </a:solidFill>
            </a:endParaRPr>
          </a:p>
          <a:p>
            <a:pPr lvl="1"/>
            <a:r>
              <a:rPr>
                <a:solidFill>
                  <a:srgbClr val="FFFFFF"/>
                </a:solidFill>
              </a:rPr>
              <a:t>• Morten Pedholt: </a:t>
            </a:r>
            <a:r>
              <a:rPr lang="da-DK" err="1">
                <a:solidFill>
                  <a:srgbClr val="FFFFFF"/>
                </a:solidFill>
              </a:rPr>
              <a:t>mp@inciro.com</a:t>
            </a:r>
            <a:endParaRPr>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Thank You!</a:t>
            </a:r>
          </a:p>
        </p:txBody>
      </p:sp>
      <p:sp>
        <p:nvSpPr>
          <p:cNvPr id="3" name="TextBox 2"/>
          <p:cNvSpPr txBox="1"/>
          <p:nvPr/>
        </p:nvSpPr>
        <p:spPr>
          <a:xfrm>
            <a:off x="457200" y="1828800"/>
            <a:ext cx="8229600" cy="2446638"/>
          </a:xfrm>
          <a:prstGeom prst="rect">
            <a:avLst/>
          </a:prstGeom>
          <a:noFill/>
        </p:spPr>
        <p:txBody>
          <a:bodyPr wrap="none">
            <a:normAutofit/>
          </a:bodyPr>
          <a:lstStyle/>
          <a:p>
            <a:r>
              <a:rPr>
                <a:solidFill>
                  <a:srgbClr val="FFFFFF"/>
                </a:solidFill>
              </a:rPr>
              <a:t>• Thank You </a:t>
            </a:r>
            <a:r>
              <a:rPr lang="da-DK">
                <a:solidFill>
                  <a:srgbClr val="FFFFFF"/>
                </a:solidFill>
              </a:rPr>
              <a:t>so </a:t>
            </a:r>
            <a:r>
              <a:rPr lang="da-DK" err="1">
                <a:solidFill>
                  <a:srgbClr val="FFFFFF"/>
                </a:solidFill>
              </a:rPr>
              <a:t>much</a:t>
            </a:r>
            <a:r>
              <a:rPr lang="da-DK">
                <a:solidFill>
                  <a:srgbClr val="FFFFFF"/>
                </a:solidFill>
              </a:rPr>
              <a:t> </a:t>
            </a:r>
            <a:r>
              <a:rPr>
                <a:solidFill>
                  <a:srgbClr val="FFFFFF"/>
                </a:solidFill>
              </a:rPr>
              <a:t>for</a:t>
            </a:r>
            <a:r>
              <a:rPr lang="da-DK">
                <a:solidFill>
                  <a:srgbClr val="FFFFFF"/>
                </a:solidFill>
              </a:rPr>
              <a:t> J</a:t>
            </a:r>
            <a:r>
              <a:rPr err="1">
                <a:solidFill>
                  <a:srgbClr val="FFFFFF"/>
                </a:solidFill>
              </a:rPr>
              <a:t>oining</a:t>
            </a:r>
            <a:r>
              <a:rPr>
                <a:solidFill>
                  <a:srgbClr val="FFFFFF"/>
                </a:solidFill>
              </a:rPr>
              <a:t> </a:t>
            </a:r>
            <a:r>
              <a:rPr lang="da-DK">
                <a:solidFill>
                  <a:srgbClr val="FFFFFF"/>
                </a:solidFill>
              </a:rPr>
              <a:t>u</a:t>
            </a:r>
            <a:r>
              <a:rPr>
                <a:solidFill>
                  <a:srgbClr val="FFFFFF"/>
                </a:solidFill>
              </a:rPr>
              <a:t>s</a:t>
            </a:r>
            <a:r>
              <a:rPr lang="da-DK">
                <a:solidFill>
                  <a:srgbClr val="FFFFFF"/>
                </a:solidFill>
              </a:rPr>
              <a:t> </a:t>
            </a:r>
            <a:r>
              <a:rPr lang="da-DK" err="1">
                <a:solidFill>
                  <a:srgbClr val="FFFFFF"/>
                </a:solidFill>
              </a:rPr>
              <a:t>today</a:t>
            </a:r>
            <a:r>
              <a:rPr lang="da-DK">
                <a:solidFill>
                  <a:srgbClr val="FFFFFF"/>
                </a:solidFill>
              </a:rPr>
              <a:t> </a:t>
            </a:r>
            <a:r>
              <a:rPr>
                <a:solidFill>
                  <a:srgbClr val="FFFFFF"/>
                </a:solidFill>
              </a:rPr>
              <a:t>!</a:t>
            </a:r>
          </a:p>
          <a:p>
            <a:endParaRPr lang="da-DK">
              <a:solidFill>
                <a:srgbClr val="FFFFFF"/>
              </a:solidFill>
            </a:endParaRPr>
          </a:p>
          <a:p>
            <a:r>
              <a:rPr>
                <a:solidFill>
                  <a:srgbClr val="FFFFFF"/>
                </a:solidFill>
              </a:rPr>
              <a:t>• Next Steps:</a:t>
            </a:r>
          </a:p>
          <a:p>
            <a:pPr lvl="1"/>
            <a:r>
              <a:rPr>
                <a:solidFill>
                  <a:srgbClr val="FFFFFF"/>
                </a:solidFill>
              </a:rPr>
              <a:t>• Review the resources we've shared</a:t>
            </a:r>
          </a:p>
          <a:p>
            <a:pPr lvl="1"/>
            <a:r>
              <a:rPr>
                <a:solidFill>
                  <a:srgbClr val="FFFFFF"/>
                </a:solidFill>
              </a:rPr>
              <a:t>• Assess your current authentication landscape</a:t>
            </a:r>
          </a:p>
          <a:p>
            <a:pPr lvl="1"/>
            <a:r>
              <a:rPr>
                <a:solidFill>
                  <a:srgbClr val="FFFFFF"/>
                </a:solidFill>
              </a:rPr>
              <a:t>• Start planning your passkey implementation journey</a:t>
            </a:r>
            <a:r>
              <a:rPr lang="da-DK">
                <a:solidFill>
                  <a:srgbClr val="FFFFFF"/>
                </a:solidFill>
              </a:rPr>
              <a:t>!</a:t>
            </a:r>
            <a:endParaRPr>
              <a:solidFill>
                <a:srgbClr val="FFFFFF"/>
              </a:solidFill>
            </a:endParaRPr>
          </a:p>
          <a:p>
            <a:pPr lvl="1"/>
            <a:r>
              <a:rPr>
                <a:solidFill>
                  <a:srgbClr val="FFFFFF"/>
                </a:solidFill>
              </a:rPr>
              <a:t>• Reach out if you need guidance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Pitfall 1: Insufficient Testing</a:t>
            </a:r>
          </a:p>
        </p:txBody>
      </p:sp>
      <p:sp>
        <p:nvSpPr>
          <p:cNvPr id="3" name="TextBox 2"/>
          <p:cNvSpPr txBox="1"/>
          <p:nvPr/>
        </p:nvSpPr>
        <p:spPr>
          <a:xfrm>
            <a:off x="457200" y="1828800"/>
            <a:ext cx="8229600" cy="2965622"/>
          </a:xfrm>
          <a:prstGeom prst="rect">
            <a:avLst/>
          </a:prstGeom>
          <a:noFill/>
        </p:spPr>
        <p:txBody>
          <a:bodyPr wrap="none">
            <a:normAutofit lnSpcReduction="10000"/>
          </a:bodyPr>
          <a:lstStyle/>
          <a:p>
            <a:r>
              <a:rPr>
                <a:solidFill>
                  <a:srgbClr val="FFFFFF"/>
                </a:solidFill>
              </a:rPr>
              <a:t>• The Problem:</a:t>
            </a:r>
          </a:p>
          <a:p>
            <a:pPr lvl="1"/>
            <a:r>
              <a:rPr>
                <a:solidFill>
                  <a:srgbClr val="FFFFFF"/>
                </a:solidFill>
              </a:rPr>
              <a:t>• Inconsistent passkey behavior across browsers</a:t>
            </a:r>
          </a:p>
          <a:p>
            <a:pPr lvl="1"/>
            <a:r>
              <a:rPr>
                <a:solidFill>
                  <a:srgbClr val="FFFFFF"/>
                </a:solidFill>
              </a:rPr>
              <a:t>• Device-specific implementation differences</a:t>
            </a:r>
          </a:p>
          <a:p>
            <a:pPr lvl="1"/>
            <a:r>
              <a:rPr>
                <a:solidFill>
                  <a:srgbClr val="FFFFFF"/>
                </a:solidFill>
              </a:rPr>
              <a:t>• Authentication flows breaking in specific scenarios</a:t>
            </a:r>
          </a:p>
          <a:p>
            <a:pPr lvl="1"/>
            <a:r>
              <a:rPr>
                <a:solidFill>
                  <a:srgbClr val="FFFFFF"/>
                </a:solidFill>
              </a:rPr>
              <a:t>• Unexpected interactions with existing policies</a:t>
            </a:r>
          </a:p>
          <a:p>
            <a:r>
              <a:rPr>
                <a:solidFill>
                  <a:srgbClr val="FFFFFF"/>
                </a:solidFill>
              </a:rPr>
              <a:t>• The Solution:</a:t>
            </a:r>
          </a:p>
          <a:p>
            <a:pPr lvl="1"/>
            <a:r>
              <a:rPr>
                <a:solidFill>
                  <a:srgbClr val="FFFFFF"/>
                </a:solidFill>
              </a:rPr>
              <a:t>• Create a comprehensive test matrix covering </a:t>
            </a:r>
            <a:endParaRPr lang="da-DK">
              <a:solidFill>
                <a:srgbClr val="FFFFFF"/>
              </a:solidFill>
            </a:endParaRPr>
          </a:p>
          <a:p>
            <a:pPr lvl="1"/>
            <a:r>
              <a:rPr lang="da-DK">
                <a:solidFill>
                  <a:srgbClr val="FFFFFF"/>
                </a:solidFill>
              </a:rPr>
              <a:t>   </a:t>
            </a:r>
            <a:r>
              <a:rPr>
                <a:solidFill>
                  <a:srgbClr val="FFFFFF"/>
                </a:solidFill>
              </a:rPr>
              <a:t>all common browsers and devices</a:t>
            </a:r>
          </a:p>
          <a:p>
            <a:pPr lvl="1"/>
            <a:r>
              <a:rPr>
                <a:solidFill>
                  <a:srgbClr val="FFFFFF"/>
                </a:solidFill>
              </a:rPr>
              <a:t>• Test with both managed and unmanaged devices</a:t>
            </a:r>
          </a:p>
          <a:p>
            <a:pPr lvl="1"/>
            <a:r>
              <a:rPr>
                <a:solidFill>
                  <a:srgbClr val="FFFFFF"/>
                </a:solidFill>
              </a:rPr>
              <a:t>• Verify all authentication scenarios, including edge cases</a:t>
            </a:r>
          </a:p>
          <a:p>
            <a:pPr lvl="1"/>
            <a:r>
              <a:rPr>
                <a:solidFill>
                  <a:srgbClr val="FFFFFF"/>
                </a:solidFill>
              </a:rPr>
              <a:t>• Implement in phases with feedback loops after each phase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5211683" cy="1200329"/>
          </a:xfrm>
          <a:prstGeom prst="rect">
            <a:avLst/>
          </a:prstGeom>
          <a:noFill/>
        </p:spPr>
        <p:txBody>
          <a:bodyPr wrap="none">
            <a:spAutoFit/>
          </a:bodyPr>
          <a:lstStyle/>
          <a:p>
            <a:r>
              <a:rPr sz="3600" b="1">
                <a:solidFill>
                  <a:srgbClr val="FF0000"/>
                </a:solidFill>
              </a:rPr>
              <a:t>Evolution of Passkeys </a:t>
            </a:r>
            <a:endParaRPr lang="da-DK" sz="3600" b="1">
              <a:solidFill>
                <a:srgbClr val="FF0000"/>
              </a:solidFill>
            </a:endParaRPr>
          </a:p>
          <a:p>
            <a:r>
              <a:rPr sz="3600" b="1">
                <a:solidFill>
                  <a:srgbClr val="FF0000"/>
                </a:solidFill>
              </a:rPr>
              <a:t>in Microsoft Entra ID</a:t>
            </a:r>
          </a:p>
        </p:txBody>
      </p:sp>
      <p:grpSp>
        <p:nvGrpSpPr>
          <p:cNvPr id="4" name="Group 3">
            <a:extLst>
              <a:ext uri="{FF2B5EF4-FFF2-40B4-BE49-F238E27FC236}">
                <a16:creationId xmlns:a16="http://schemas.microsoft.com/office/drawing/2014/main" id="{A58EE3D8-7F6B-F978-256B-9F8CB88970CF}"/>
              </a:ext>
            </a:extLst>
          </p:cNvPr>
          <p:cNvGrpSpPr/>
          <p:nvPr/>
        </p:nvGrpSpPr>
        <p:grpSpPr>
          <a:xfrm>
            <a:off x="1286647" y="1727036"/>
            <a:ext cx="55605" cy="1167713"/>
            <a:chOff x="472645" y="1195516"/>
            <a:chExt cx="55605" cy="1167713"/>
          </a:xfrm>
        </p:grpSpPr>
        <p:sp>
          <p:nvSpPr>
            <p:cNvPr id="5" name="Rounded Rectangle 1">
              <a:extLst>
                <a:ext uri="{FF2B5EF4-FFF2-40B4-BE49-F238E27FC236}">
                  <a16:creationId xmlns:a16="http://schemas.microsoft.com/office/drawing/2014/main" id="{D308F792-C993-8C3E-5A6C-B8D4DAD5E812}"/>
                </a:ext>
              </a:extLst>
            </p:cNvPr>
            <p:cNvSpPr/>
            <p:nvPr/>
          </p:nvSpPr>
          <p:spPr>
            <a:xfrm>
              <a:off x="472645" y="1195516"/>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4E88E6"/>
                </a:gs>
                <a:gs pos="100000">
                  <a:srgbClr val="4F7ECA"/>
                </a:gs>
              </a:gsLst>
              <a:lin ang="5400000" scaled="1"/>
            </a:gradFill>
            <a:ln>
              <a:noFill/>
            </a:ln>
          </p:spPr>
          <p:txBody>
            <a:bodyPr rtlCol="0" anchor="ctr"/>
            <a:lstStyle/>
            <a:p>
              <a:pPr algn="ctr"/>
              <a:endParaRPr/>
            </a:p>
          </p:txBody>
        </p:sp>
        <p:sp>
          <p:nvSpPr>
            <p:cNvPr id="6" name="Rounded Rectangle 2">
              <a:extLst>
                <a:ext uri="{FF2B5EF4-FFF2-40B4-BE49-F238E27FC236}">
                  <a16:creationId xmlns:a16="http://schemas.microsoft.com/office/drawing/2014/main" id="{D97A5F81-CD64-AC2C-89C3-9704F2B532D7}"/>
                </a:ext>
              </a:extLst>
            </p:cNvPr>
            <p:cNvSpPr/>
            <p:nvPr/>
          </p:nvSpPr>
          <p:spPr>
            <a:xfrm>
              <a:off x="472645" y="2307624"/>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4E88E6"/>
                </a:gs>
                <a:gs pos="100000">
                  <a:srgbClr val="4F7ECA"/>
                </a:gs>
              </a:gsLst>
              <a:lin ang="5400000" scaled="1"/>
            </a:gradFill>
            <a:ln>
              <a:noFill/>
            </a:ln>
          </p:spPr>
          <p:txBody>
            <a:bodyPr rtlCol="0" anchor="ctr"/>
            <a:lstStyle/>
            <a:p>
              <a:pPr algn="ctr"/>
              <a:endParaRPr/>
            </a:p>
          </p:txBody>
        </p:sp>
        <p:sp>
          <p:nvSpPr>
            <p:cNvPr id="7" name="Rounded Rectangle 3">
              <a:extLst>
                <a:ext uri="{FF2B5EF4-FFF2-40B4-BE49-F238E27FC236}">
                  <a16:creationId xmlns:a16="http://schemas.microsoft.com/office/drawing/2014/main" id="{9E617898-7695-0BDF-2F04-BB60F649463F}"/>
                </a:ext>
              </a:extLst>
            </p:cNvPr>
            <p:cNvSpPr/>
            <p:nvPr/>
          </p:nvSpPr>
          <p:spPr>
            <a:xfrm>
              <a:off x="472645" y="1195516"/>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sp>
          <p:nvSpPr>
            <p:cNvPr id="8" name="Rounded Rectangle 4">
              <a:extLst>
                <a:ext uri="{FF2B5EF4-FFF2-40B4-BE49-F238E27FC236}">
                  <a16:creationId xmlns:a16="http://schemas.microsoft.com/office/drawing/2014/main" id="{2128523E-6791-0505-F328-2A12F6BDA034}"/>
                </a:ext>
              </a:extLst>
            </p:cNvPr>
            <p:cNvSpPr/>
            <p:nvPr/>
          </p:nvSpPr>
          <p:spPr>
            <a:xfrm>
              <a:off x="500448" y="1251121"/>
              <a:ext cx="9267" cy="1056502"/>
            </a:xfrm>
            <a:custGeom>
              <a:avLst/>
              <a:gdLst/>
              <a:ahLst/>
              <a:cxnLst/>
              <a:rect l="0" t="0" r="0" b="0"/>
              <a:pathLst>
                <a:path w="9267" h="1056502">
                  <a:moveTo>
                    <a:pt x="0" y="0"/>
                  </a:moveTo>
                  <a:lnTo>
                    <a:pt x="0" y="1056502"/>
                  </a:lnTo>
                </a:path>
              </a:pathLst>
            </a:custGeom>
            <a:noFill/>
            <a:ln w="13901">
              <a:solidFill>
                <a:srgbClr val="F4F4F4"/>
              </a:solidFill>
            </a:ln>
          </p:spPr>
          <p:txBody>
            <a:bodyPr rtlCol="0" anchor="ctr"/>
            <a:lstStyle/>
            <a:p>
              <a:pPr algn="ctr"/>
              <a:endParaRPr/>
            </a:p>
          </p:txBody>
        </p:sp>
        <p:sp>
          <p:nvSpPr>
            <p:cNvPr id="9" name="Rounded Rectangle 5">
              <a:extLst>
                <a:ext uri="{FF2B5EF4-FFF2-40B4-BE49-F238E27FC236}">
                  <a16:creationId xmlns:a16="http://schemas.microsoft.com/office/drawing/2014/main" id="{46F0F65E-8FCB-ADC0-C1FA-9728F14F3B9E}"/>
                </a:ext>
              </a:extLst>
            </p:cNvPr>
            <p:cNvSpPr/>
            <p:nvPr/>
          </p:nvSpPr>
          <p:spPr>
            <a:xfrm>
              <a:off x="472645" y="2307624"/>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grpSp>
      <p:grpSp>
        <p:nvGrpSpPr>
          <p:cNvPr id="10" name="Group 9">
            <a:extLst>
              <a:ext uri="{FF2B5EF4-FFF2-40B4-BE49-F238E27FC236}">
                <a16:creationId xmlns:a16="http://schemas.microsoft.com/office/drawing/2014/main" id="{2C740B10-2364-3718-C11B-6D8EE9A2A017}"/>
              </a:ext>
            </a:extLst>
          </p:cNvPr>
          <p:cNvGrpSpPr/>
          <p:nvPr/>
        </p:nvGrpSpPr>
        <p:grpSpPr>
          <a:xfrm>
            <a:off x="2954810" y="1838247"/>
            <a:ext cx="55605" cy="1056502"/>
            <a:chOff x="2140808" y="1306727"/>
            <a:chExt cx="55605" cy="1056502"/>
          </a:xfrm>
        </p:grpSpPr>
        <p:sp>
          <p:nvSpPr>
            <p:cNvPr id="11" name="Rounded Rectangle 7">
              <a:extLst>
                <a:ext uri="{FF2B5EF4-FFF2-40B4-BE49-F238E27FC236}">
                  <a16:creationId xmlns:a16="http://schemas.microsoft.com/office/drawing/2014/main" id="{F26DFCF0-134F-7419-49D8-94006A969F64}"/>
                </a:ext>
              </a:extLst>
            </p:cNvPr>
            <p:cNvSpPr/>
            <p:nvPr/>
          </p:nvSpPr>
          <p:spPr>
            <a:xfrm>
              <a:off x="2140808" y="1306727"/>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91BB39"/>
                </a:gs>
                <a:gs pos="100000">
                  <a:srgbClr val="7D9844"/>
                </a:gs>
              </a:gsLst>
              <a:lin ang="5400000" scaled="1"/>
            </a:gradFill>
            <a:ln>
              <a:noFill/>
            </a:ln>
          </p:spPr>
          <p:txBody>
            <a:bodyPr rtlCol="0" anchor="ctr"/>
            <a:lstStyle/>
            <a:p>
              <a:pPr algn="ctr"/>
              <a:endParaRPr/>
            </a:p>
          </p:txBody>
        </p:sp>
        <p:sp>
          <p:nvSpPr>
            <p:cNvPr id="12" name="Rounded Rectangle 8">
              <a:extLst>
                <a:ext uri="{FF2B5EF4-FFF2-40B4-BE49-F238E27FC236}">
                  <a16:creationId xmlns:a16="http://schemas.microsoft.com/office/drawing/2014/main" id="{14415D4B-8E3C-7D13-A348-8F95F20A62D6}"/>
                </a:ext>
              </a:extLst>
            </p:cNvPr>
            <p:cNvSpPr/>
            <p:nvPr/>
          </p:nvSpPr>
          <p:spPr>
            <a:xfrm>
              <a:off x="2140808" y="2307624"/>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91BB39"/>
                </a:gs>
                <a:gs pos="100000">
                  <a:srgbClr val="7D9844"/>
                </a:gs>
              </a:gsLst>
              <a:lin ang="5400000" scaled="1"/>
            </a:gradFill>
            <a:ln>
              <a:noFill/>
            </a:ln>
          </p:spPr>
          <p:txBody>
            <a:bodyPr rtlCol="0" anchor="ctr"/>
            <a:lstStyle/>
            <a:p>
              <a:pPr algn="ctr"/>
              <a:endParaRPr/>
            </a:p>
          </p:txBody>
        </p:sp>
        <p:sp>
          <p:nvSpPr>
            <p:cNvPr id="13" name="Rounded Rectangle 9">
              <a:extLst>
                <a:ext uri="{FF2B5EF4-FFF2-40B4-BE49-F238E27FC236}">
                  <a16:creationId xmlns:a16="http://schemas.microsoft.com/office/drawing/2014/main" id="{9C5FD915-89A2-DC66-F2BC-17F97594A0A9}"/>
                </a:ext>
              </a:extLst>
            </p:cNvPr>
            <p:cNvSpPr/>
            <p:nvPr/>
          </p:nvSpPr>
          <p:spPr>
            <a:xfrm>
              <a:off x="2140808" y="1306727"/>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sp>
          <p:nvSpPr>
            <p:cNvPr id="14" name="Rounded Rectangle 10">
              <a:extLst>
                <a:ext uri="{FF2B5EF4-FFF2-40B4-BE49-F238E27FC236}">
                  <a16:creationId xmlns:a16="http://schemas.microsoft.com/office/drawing/2014/main" id="{0248052F-45E0-5133-D869-3BE8371EB5B9}"/>
                </a:ext>
              </a:extLst>
            </p:cNvPr>
            <p:cNvSpPr/>
            <p:nvPr/>
          </p:nvSpPr>
          <p:spPr>
            <a:xfrm>
              <a:off x="2168610" y="1362332"/>
              <a:ext cx="9267" cy="945291"/>
            </a:xfrm>
            <a:custGeom>
              <a:avLst/>
              <a:gdLst/>
              <a:ahLst/>
              <a:cxnLst/>
              <a:rect l="0" t="0" r="0" b="0"/>
              <a:pathLst>
                <a:path w="9267" h="945291">
                  <a:moveTo>
                    <a:pt x="0" y="0"/>
                  </a:moveTo>
                  <a:lnTo>
                    <a:pt x="0" y="945291"/>
                  </a:lnTo>
                </a:path>
              </a:pathLst>
            </a:custGeom>
            <a:noFill/>
            <a:ln w="13901">
              <a:solidFill>
                <a:srgbClr val="F4F4F4"/>
              </a:solidFill>
            </a:ln>
          </p:spPr>
          <p:txBody>
            <a:bodyPr rtlCol="0" anchor="ctr"/>
            <a:lstStyle/>
            <a:p>
              <a:pPr algn="ctr"/>
              <a:endParaRPr/>
            </a:p>
          </p:txBody>
        </p:sp>
        <p:sp>
          <p:nvSpPr>
            <p:cNvPr id="15" name="Rounded Rectangle 11">
              <a:extLst>
                <a:ext uri="{FF2B5EF4-FFF2-40B4-BE49-F238E27FC236}">
                  <a16:creationId xmlns:a16="http://schemas.microsoft.com/office/drawing/2014/main" id="{ADAE9C49-1EBD-27CA-F503-E815220D5AAC}"/>
                </a:ext>
              </a:extLst>
            </p:cNvPr>
            <p:cNvSpPr/>
            <p:nvPr/>
          </p:nvSpPr>
          <p:spPr>
            <a:xfrm>
              <a:off x="2140808" y="2307624"/>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grpSp>
      <p:grpSp>
        <p:nvGrpSpPr>
          <p:cNvPr id="16" name="Group 15">
            <a:extLst>
              <a:ext uri="{FF2B5EF4-FFF2-40B4-BE49-F238E27FC236}">
                <a16:creationId xmlns:a16="http://schemas.microsoft.com/office/drawing/2014/main" id="{F17D0661-2FE5-AD78-FB50-9750F0680194}"/>
              </a:ext>
            </a:extLst>
          </p:cNvPr>
          <p:cNvGrpSpPr/>
          <p:nvPr/>
        </p:nvGrpSpPr>
        <p:grpSpPr>
          <a:xfrm>
            <a:off x="4622972" y="1615825"/>
            <a:ext cx="55605" cy="1278924"/>
            <a:chOff x="3808970" y="1084305"/>
            <a:chExt cx="55605" cy="1278924"/>
          </a:xfrm>
        </p:grpSpPr>
        <p:sp>
          <p:nvSpPr>
            <p:cNvPr id="17" name="Rounded Rectangle 13">
              <a:extLst>
                <a:ext uri="{FF2B5EF4-FFF2-40B4-BE49-F238E27FC236}">
                  <a16:creationId xmlns:a16="http://schemas.microsoft.com/office/drawing/2014/main" id="{3EC559F1-02F0-146E-F4D5-0D6DF515C4FC}"/>
                </a:ext>
              </a:extLst>
            </p:cNvPr>
            <p:cNvSpPr/>
            <p:nvPr/>
          </p:nvSpPr>
          <p:spPr>
            <a:xfrm>
              <a:off x="3808970" y="1084305"/>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7F64E9"/>
                </a:gs>
                <a:gs pos="100000">
                  <a:srgbClr val="7761CF"/>
                </a:gs>
              </a:gsLst>
              <a:lin ang="5400000" scaled="1"/>
            </a:gradFill>
            <a:ln>
              <a:noFill/>
            </a:ln>
          </p:spPr>
          <p:txBody>
            <a:bodyPr rtlCol="0" anchor="ctr"/>
            <a:lstStyle/>
            <a:p>
              <a:pPr algn="ctr"/>
              <a:endParaRPr/>
            </a:p>
          </p:txBody>
        </p:sp>
        <p:sp>
          <p:nvSpPr>
            <p:cNvPr id="18" name="Rounded Rectangle 14">
              <a:extLst>
                <a:ext uri="{FF2B5EF4-FFF2-40B4-BE49-F238E27FC236}">
                  <a16:creationId xmlns:a16="http://schemas.microsoft.com/office/drawing/2014/main" id="{F2D036E3-BE20-5226-EB56-FB95AEFAB946}"/>
                </a:ext>
              </a:extLst>
            </p:cNvPr>
            <p:cNvSpPr/>
            <p:nvPr/>
          </p:nvSpPr>
          <p:spPr>
            <a:xfrm>
              <a:off x="3808970" y="2307624"/>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7F64E9"/>
                </a:gs>
                <a:gs pos="100000">
                  <a:srgbClr val="7761CF"/>
                </a:gs>
              </a:gsLst>
              <a:lin ang="5400000" scaled="1"/>
            </a:gradFill>
            <a:ln>
              <a:noFill/>
            </a:ln>
          </p:spPr>
          <p:txBody>
            <a:bodyPr rtlCol="0" anchor="ctr"/>
            <a:lstStyle/>
            <a:p>
              <a:pPr algn="ctr"/>
              <a:endParaRPr/>
            </a:p>
          </p:txBody>
        </p:sp>
        <p:sp>
          <p:nvSpPr>
            <p:cNvPr id="19" name="Rounded Rectangle 15">
              <a:extLst>
                <a:ext uri="{FF2B5EF4-FFF2-40B4-BE49-F238E27FC236}">
                  <a16:creationId xmlns:a16="http://schemas.microsoft.com/office/drawing/2014/main" id="{95CD88BE-2EB7-0E34-26E0-E5EEB670464E}"/>
                </a:ext>
              </a:extLst>
            </p:cNvPr>
            <p:cNvSpPr/>
            <p:nvPr/>
          </p:nvSpPr>
          <p:spPr>
            <a:xfrm>
              <a:off x="3808970" y="1084305"/>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sp>
          <p:nvSpPr>
            <p:cNvPr id="20" name="Rounded Rectangle 16">
              <a:extLst>
                <a:ext uri="{FF2B5EF4-FFF2-40B4-BE49-F238E27FC236}">
                  <a16:creationId xmlns:a16="http://schemas.microsoft.com/office/drawing/2014/main" id="{292ABE1B-BE81-C62E-77B8-6AD273BB7855}"/>
                </a:ext>
              </a:extLst>
            </p:cNvPr>
            <p:cNvSpPr/>
            <p:nvPr/>
          </p:nvSpPr>
          <p:spPr>
            <a:xfrm>
              <a:off x="3836772" y="1139910"/>
              <a:ext cx="9267" cy="1167713"/>
            </a:xfrm>
            <a:custGeom>
              <a:avLst/>
              <a:gdLst/>
              <a:ahLst/>
              <a:cxnLst/>
              <a:rect l="0" t="0" r="0" b="0"/>
              <a:pathLst>
                <a:path w="9267" h="1167713">
                  <a:moveTo>
                    <a:pt x="0" y="0"/>
                  </a:moveTo>
                  <a:lnTo>
                    <a:pt x="0" y="1167713"/>
                  </a:lnTo>
                </a:path>
              </a:pathLst>
            </a:custGeom>
            <a:noFill/>
            <a:ln w="13901">
              <a:solidFill>
                <a:srgbClr val="F4F4F4"/>
              </a:solidFill>
            </a:ln>
          </p:spPr>
          <p:txBody>
            <a:bodyPr rtlCol="0" anchor="ctr"/>
            <a:lstStyle/>
            <a:p>
              <a:pPr algn="ctr"/>
              <a:endParaRPr/>
            </a:p>
          </p:txBody>
        </p:sp>
        <p:sp>
          <p:nvSpPr>
            <p:cNvPr id="21" name="Rounded Rectangle 17">
              <a:extLst>
                <a:ext uri="{FF2B5EF4-FFF2-40B4-BE49-F238E27FC236}">
                  <a16:creationId xmlns:a16="http://schemas.microsoft.com/office/drawing/2014/main" id="{3E859DBE-E1E6-B056-2FC8-2C146D6A9CB2}"/>
                </a:ext>
              </a:extLst>
            </p:cNvPr>
            <p:cNvSpPr/>
            <p:nvPr/>
          </p:nvSpPr>
          <p:spPr>
            <a:xfrm>
              <a:off x="3808970" y="2307624"/>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grpSp>
      <p:grpSp>
        <p:nvGrpSpPr>
          <p:cNvPr id="28" name="Group 27">
            <a:extLst>
              <a:ext uri="{FF2B5EF4-FFF2-40B4-BE49-F238E27FC236}">
                <a16:creationId xmlns:a16="http://schemas.microsoft.com/office/drawing/2014/main" id="{6BD52C68-2A62-9418-B13B-4D23A9A483F8}"/>
              </a:ext>
            </a:extLst>
          </p:cNvPr>
          <p:cNvGrpSpPr/>
          <p:nvPr/>
        </p:nvGrpSpPr>
        <p:grpSpPr>
          <a:xfrm>
            <a:off x="1314450" y="2978157"/>
            <a:ext cx="778475" cy="667264"/>
            <a:chOff x="500448" y="2446637"/>
            <a:chExt cx="778475" cy="667264"/>
          </a:xfrm>
        </p:grpSpPr>
        <p:sp>
          <p:nvSpPr>
            <p:cNvPr id="29" name="Rounded Rectangle 25">
              <a:extLst>
                <a:ext uri="{FF2B5EF4-FFF2-40B4-BE49-F238E27FC236}">
                  <a16:creationId xmlns:a16="http://schemas.microsoft.com/office/drawing/2014/main" id="{8086CA51-995C-6961-729A-85F613C0AC20}"/>
                </a:ext>
              </a:extLst>
            </p:cNvPr>
            <p:cNvSpPr/>
            <p:nvPr/>
          </p:nvSpPr>
          <p:spPr>
            <a:xfrm>
              <a:off x="500448"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gradFill rotWithShape="1">
              <a:gsLst>
                <a:gs pos="0">
                  <a:srgbClr val="4E88E6"/>
                </a:gs>
                <a:gs pos="100000">
                  <a:srgbClr val="4F7ECA"/>
                </a:gs>
              </a:gsLst>
              <a:lin ang="5400000" scaled="1"/>
            </a:gradFill>
            <a:ln>
              <a:noFill/>
            </a:ln>
          </p:spPr>
          <p:txBody>
            <a:bodyPr rtlCol="0" anchor="ctr"/>
            <a:lstStyle/>
            <a:p>
              <a:pPr algn="ctr"/>
              <a:endParaRPr/>
            </a:p>
          </p:txBody>
        </p:sp>
        <p:sp>
          <p:nvSpPr>
            <p:cNvPr id="30" name="Rounded Rectangle 26">
              <a:extLst>
                <a:ext uri="{FF2B5EF4-FFF2-40B4-BE49-F238E27FC236}">
                  <a16:creationId xmlns:a16="http://schemas.microsoft.com/office/drawing/2014/main" id="{08B5FFA7-C471-4216-3659-717BE2805473}"/>
                </a:ext>
              </a:extLst>
            </p:cNvPr>
            <p:cNvSpPr/>
            <p:nvPr/>
          </p:nvSpPr>
          <p:spPr>
            <a:xfrm>
              <a:off x="500448"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noFill/>
            <a:ln w="13901">
              <a:solidFill>
                <a:srgbClr val="F4F4F4"/>
              </a:solidFill>
            </a:ln>
          </p:spPr>
          <p:txBody>
            <a:bodyPr rtlCol="0" anchor="ctr"/>
            <a:lstStyle/>
            <a:p>
              <a:pPr algn="ctr"/>
              <a:endParaRPr/>
            </a:p>
          </p:txBody>
        </p:sp>
      </p:grpSp>
      <p:grpSp>
        <p:nvGrpSpPr>
          <p:cNvPr id="31" name="Group 30">
            <a:extLst>
              <a:ext uri="{FF2B5EF4-FFF2-40B4-BE49-F238E27FC236}">
                <a16:creationId xmlns:a16="http://schemas.microsoft.com/office/drawing/2014/main" id="{B6F1AE6B-2BEC-4438-B4A5-ADA128DEAE47}"/>
              </a:ext>
            </a:extLst>
          </p:cNvPr>
          <p:cNvGrpSpPr/>
          <p:nvPr/>
        </p:nvGrpSpPr>
        <p:grpSpPr>
          <a:xfrm>
            <a:off x="2148531" y="2978157"/>
            <a:ext cx="778475" cy="667264"/>
            <a:chOff x="1334529" y="2446637"/>
            <a:chExt cx="778475" cy="667264"/>
          </a:xfrm>
        </p:grpSpPr>
        <p:sp>
          <p:nvSpPr>
            <p:cNvPr id="32" name="Rounded Rectangle 28">
              <a:extLst>
                <a:ext uri="{FF2B5EF4-FFF2-40B4-BE49-F238E27FC236}">
                  <a16:creationId xmlns:a16="http://schemas.microsoft.com/office/drawing/2014/main" id="{57C6B090-740E-DF03-CA8B-893BF4EF27F9}"/>
                </a:ext>
              </a:extLst>
            </p:cNvPr>
            <p:cNvSpPr/>
            <p:nvPr/>
          </p:nvSpPr>
          <p:spPr>
            <a:xfrm>
              <a:off x="1334529"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gradFill rotWithShape="1">
              <a:gsLst>
                <a:gs pos="0">
                  <a:srgbClr val="3BC482"/>
                </a:gs>
                <a:gs pos="100000">
                  <a:srgbClr val="449870"/>
                </a:gs>
              </a:gsLst>
              <a:lin ang="5400000" scaled="1"/>
            </a:gradFill>
            <a:ln>
              <a:noFill/>
            </a:ln>
          </p:spPr>
          <p:txBody>
            <a:bodyPr rtlCol="0" anchor="ctr"/>
            <a:lstStyle/>
            <a:p>
              <a:pPr algn="ctr"/>
              <a:endParaRPr/>
            </a:p>
          </p:txBody>
        </p:sp>
        <p:sp>
          <p:nvSpPr>
            <p:cNvPr id="33" name="Rounded Rectangle 29">
              <a:extLst>
                <a:ext uri="{FF2B5EF4-FFF2-40B4-BE49-F238E27FC236}">
                  <a16:creationId xmlns:a16="http://schemas.microsoft.com/office/drawing/2014/main" id="{AFFD99EA-3D15-1929-8FDA-0BF16105F8A6}"/>
                </a:ext>
              </a:extLst>
            </p:cNvPr>
            <p:cNvSpPr/>
            <p:nvPr/>
          </p:nvSpPr>
          <p:spPr>
            <a:xfrm>
              <a:off x="1334529"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noFill/>
            <a:ln w="13901">
              <a:solidFill>
                <a:srgbClr val="F4F4F4"/>
              </a:solidFill>
            </a:ln>
          </p:spPr>
          <p:txBody>
            <a:bodyPr rtlCol="0" anchor="ctr"/>
            <a:lstStyle/>
            <a:p>
              <a:pPr algn="ctr"/>
              <a:endParaRPr/>
            </a:p>
          </p:txBody>
        </p:sp>
      </p:grpSp>
      <p:grpSp>
        <p:nvGrpSpPr>
          <p:cNvPr id="34" name="Group 33">
            <a:extLst>
              <a:ext uri="{FF2B5EF4-FFF2-40B4-BE49-F238E27FC236}">
                <a16:creationId xmlns:a16="http://schemas.microsoft.com/office/drawing/2014/main" id="{A7266759-CFB3-CE2A-F769-3726FACFFD3F}"/>
              </a:ext>
            </a:extLst>
          </p:cNvPr>
          <p:cNvGrpSpPr/>
          <p:nvPr/>
        </p:nvGrpSpPr>
        <p:grpSpPr>
          <a:xfrm>
            <a:off x="2982612" y="2978157"/>
            <a:ext cx="778475" cy="667264"/>
            <a:chOff x="2168610" y="2446637"/>
            <a:chExt cx="778475" cy="667264"/>
          </a:xfrm>
        </p:grpSpPr>
        <p:sp>
          <p:nvSpPr>
            <p:cNvPr id="35" name="Rounded Rectangle 31">
              <a:extLst>
                <a:ext uri="{FF2B5EF4-FFF2-40B4-BE49-F238E27FC236}">
                  <a16:creationId xmlns:a16="http://schemas.microsoft.com/office/drawing/2014/main" id="{198E0858-D383-2362-23D5-83DE6ED18C7D}"/>
                </a:ext>
              </a:extLst>
            </p:cNvPr>
            <p:cNvSpPr/>
            <p:nvPr/>
          </p:nvSpPr>
          <p:spPr>
            <a:xfrm>
              <a:off x="2168610"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gradFill rotWithShape="1">
              <a:gsLst>
                <a:gs pos="0">
                  <a:srgbClr val="91BB39"/>
                </a:gs>
                <a:gs pos="100000">
                  <a:srgbClr val="7D9844"/>
                </a:gs>
              </a:gsLst>
              <a:lin ang="5400000" scaled="1"/>
            </a:gradFill>
            <a:ln>
              <a:noFill/>
            </a:ln>
          </p:spPr>
          <p:txBody>
            <a:bodyPr rtlCol="0" anchor="ctr"/>
            <a:lstStyle/>
            <a:p>
              <a:pPr algn="ctr"/>
              <a:endParaRPr/>
            </a:p>
          </p:txBody>
        </p:sp>
        <p:sp>
          <p:nvSpPr>
            <p:cNvPr id="36" name="Rounded Rectangle 32">
              <a:extLst>
                <a:ext uri="{FF2B5EF4-FFF2-40B4-BE49-F238E27FC236}">
                  <a16:creationId xmlns:a16="http://schemas.microsoft.com/office/drawing/2014/main" id="{D7D822E6-1CF8-7136-48FB-3AF34A3A40F6}"/>
                </a:ext>
              </a:extLst>
            </p:cNvPr>
            <p:cNvSpPr/>
            <p:nvPr/>
          </p:nvSpPr>
          <p:spPr>
            <a:xfrm>
              <a:off x="2168610"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noFill/>
            <a:ln w="13901">
              <a:solidFill>
                <a:srgbClr val="F4F4F4"/>
              </a:solidFill>
            </a:ln>
          </p:spPr>
          <p:txBody>
            <a:bodyPr rtlCol="0" anchor="ctr"/>
            <a:lstStyle/>
            <a:p>
              <a:pPr algn="ctr"/>
              <a:endParaRPr/>
            </a:p>
          </p:txBody>
        </p:sp>
      </p:grpSp>
      <p:grpSp>
        <p:nvGrpSpPr>
          <p:cNvPr id="37" name="Group 36">
            <a:extLst>
              <a:ext uri="{FF2B5EF4-FFF2-40B4-BE49-F238E27FC236}">
                <a16:creationId xmlns:a16="http://schemas.microsoft.com/office/drawing/2014/main" id="{9C2FA8BD-AF7E-A8AC-561B-871778FF4AD2}"/>
              </a:ext>
            </a:extLst>
          </p:cNvPr>
          <p:cNvGrpSpPr/>
          <p:nvPr/>
        </p:nvGrpSpPr>
        <p:grpSpPr>
          <a:xfrm>
            <a:off x="3816693" y="2978157"/>
            <a:ext cx="778475" cy="667264"/>
            <a:chOff x="3002691" y="2446637"/>
            <a:chExt cx="778475" cy="667264"/>
          </a:xfrm>
        </p:grpSpPr>
        <p:sp>
          <p:nvSpPr>
            <p:cNvPr id="38" name="Rounded Rectangle 34">
              <a:extLst>
                <a:ext uri="{FF2B5EF4-FFF2-40B4-BE49-F238E27FC236}">
                  <a16:creationId xmlns:a16="http://schemas.microsoft.com/office/drawing/2014/main" id="{2DD1D711-820C-8F2E-B49E-1D20073C0BCF}"/>
                </a:ext>
              </a:extLst>
            </p:cNvPr>
            <p:cNvSpPr/>
            <p:nvPr/>
          </p:nvSpPr>
          <p:spPr>
            <a:xfrm>
              <a:off x="3002691"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gradFill rotWithShape="1">
              <a:gsLst>
                <a:gs pos="0">
                  <a:srgbClr val="1FA9D7"/>
                </a:gs>
                <a:gs pos="100000">
                  <a:srgbClr val="3187A3"/>
                </a:gs>
              </a:gsLst>
              <a:lin ang="5400000" scaled="1"/>
            </a:gradFill>
            <a:ln>
              <a:noFill/>
            </a:ln>
          </p:spPr>
          <p:txBody>
            <a:bodyPr rtlCol="0" anchor="ctr"/>
            <a:lstStyle/>
            <a:p>
              <a:pPr algn="ctr"/>
              <a:endParaRPr/>
            </a:p>
          </p:txBody>
        </p:sp>
        <p:sp>
          <p:nvSpPr>
            <p:cNvPr id="39" name="Rounded Rectangle 35">
              <a:extLst>
                <a:ext uri="{FF2B5EF4-FFF2-40B4-BE49-F238E27FC236}">
                  <a16:creationId xmlns:a16="http://schemas.microsoft.com/office/drawing/2014/main" id="{D0D4DDEE-8F59-438B-57D4-7179BB583901}"/>
                </a:ext>
              </a:extLst>
            </p:cNvPr>
            <p:cNvSpPr/>
            <p:nvPr/>
          </p:nvSpPr>
          <p:spPr>
            <a:xfrm>
              <a:off x="3002691"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noFill/>
            <a:ln w="13901">
              <a:solidFill>
                <a:srgbClr val="F4F4F4"/>
              </a:solidFill>
            </a:ln>
          </p:spPr>
          <p:txBody>
            <a:bodyPr rtlCol="0" anchor="ctr"/>
            <a:lstStyle/>
            <a:p>
              <a:pPr algn="ctr"/>
              <a:endParaRPr/>
            </a:p>
          </p:txBody>
        </p:sp>
      </p:grpSp>
      <p:grpSp>
        <p:nvGrpSpPr>
          <p:cNvPr id="40" name="Group 39">
            <a:extLst>
              <a:ext uri="{FF2B5EF4-FFF2-40B4-BE49-F238E27FC236}">
                <a16:creationId xmlns:a16="http://schemas.microsoft.com/office/drawing/2014/main" id="{ACFCDC5C-E906-9ED3-8E96-AC463C733949}"/>
              </a:ext>
            </a:extLst>
          </p:cNvPr>
          <p:cNvGrpSpPr/>
          <p:nvPr/>
        </p:nvGrpSpPr>
        <p:grpSpPr>
          <a:xfrm>
            <a:off x="4650774" y="2978157"/>
            <a:ext cx="778475" cy="667264"/>
            <a:chOff x="3836772" y="2446637"/>
            <a:chExt cx="778475" cy="667264"/>
          </a:xfrm>
        </p:grpSpPr>
        <p:sp>
          <p:nvSpPr>
            <p:cNvPr id="41" name="Rounded Rectangle 37">
              <a:extLst>
                <a:ext uri="{FF2B5EF4-FFF2-40B4-BE49-F238E27FC236}">
                  <a16:creationId xmlns:a16="http://schemas.microsoft.com/office/drawing/2014/main" id="{B27B3EAF-83EB-5001-3EE1-6517FF6335D1}"/>
                </a:ext>
              </a:extLst>
            </p:cNvPr>
            <p:cNvSpPr/>
            <p:nvPr/>
          </p:nvSpPr>
          <p:spPr>
            <a:xfrm>
              <a:off x="3836772"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gradFill rotWithShape="1">
              <a:gsLst>
                <a:gs pos="0">
                  <a:srgbClr val="7F64E9"/>
                </a:gs>
                <a:gs pos="100000">
                  <a:srgbClr val="7761CF"/>
                </a:gs>
              </a:gsLst>
              <a:lin ang="5400000" scaled="1"/>
            </a:gradFill>
            <a:ln>
              <a:noFill/>
            </a:ln>
          </p:spPr>
          <p:txBody>
            <a:bodyPr rtlCol="0" anchor="ctr"/>
            <a:lstStyle/>
            <a:p>
              <a:pPr algn="ctr"/>
              <a:endParaRPr/>
            </a:p>
          </p:txBody>
        </p:sp>
        <p:sp>
          <p:nvSpPr>
            <p:cNvPr id="42" name="Rounded Rectangle 38">
              <a:extLst>
                <a:ext uri="{FF2B5EF4-FFF2-40B4-BE49-F238E27FC236}">
                  <a16:creationId xmlns:a16="http://schemas.microsoft.com/office/drawing/2014/main" id="{3EC8D833-0C87-099B-6131-F1CBCB045530}"/>
                </a:ext>
              </a:extLst>
            </p:cNvPr>
            <p:cNvSpPr/>
            <p:nvPr/>
          </p:nvSpPr>
          <p:spPr>
            <a:xfrm>
              <a:off x="3836772"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noFill/>
            <a:ln w="13901">
              <a:solidFill>
                <a:srgbClr val="F4F4F4"/>
              </a:solidFill>
            </a:ln>
          </p:spPr>
          <p:txBody>
            <a:bodyPr rtlCol="0" anchor="ctr"/>
            <a:lstStyle/>
            <a:p>
              <a:pPr algn="ctr"/>
              <a:endParaRPr/>
            </a:p>
          </p:txBody>
        </p:sp>
      </p:grpSp>
      <p:grpSp>
        <p:nvGrpSpPr>
          <p:cNvPr id="43" name="Group 42">
            <a:extLst>
              <a:ext uri="{FF2B5EF4-FFF2-40B4-BE49-F238E27FC236}">
                <a16:creationId xmlns:a16="http://schemas.microsoft.com/office/drawing/2014/main" id="{176A1EC7-B9F6-49F7-1A7F-C4A78D189748}"/>
              </a:ext>
            </a:extLst>
          </p:cNvPr>
          <p:cNvGrpSpPr/>
          <p:nvPr/>
        </p:nvGrpSpPr>
        <p:grpSpPr>
          <a:xfrm>
            <a:off x="5484856" y="2978157"/>
            <a:ext cx="778475" cy="667264"/>
            <a:chOff x="4670854" y="2446637"/>
            <a:chExt cx="778475" cy="667264"/>
          </a:xfrm>
        </p:grpSpPr>
        <p:sp>
          <p:nvSpPr>
            <p:cNvPr id="44" name="Rounded Rectangle 40">
              <a:extLst>
                <a:ext uri="{FF2B5EF4-FFF2-40B4-BE49-F238E27FC236}">
                  <a16:creationId xmlns:a16="http://schemas.microsoft.com/office/drawing/2014/main" id="{F39FC628-5940-5D9E-1200-6FD0814CD420}"/>
                </a:ext>
              </a:extLst>
            </p:cNvPr>
            <p:cNvSpPr/>
            <p:nvPr/>
          </p:nvSpPr>
          <p:spPr>
            <a:xfrm>
              <a:off x="4670854"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gradFill rotWithShape="1">
              <a:gsLst>
                <a:gs pos="0">
                  <a:srgbClr val="DD57A8"/>
                </a:gs>
                <a:gs pos="100000">
                  <a:srgbClr val="BF4A90"/>
                </a:gs>
              </a:gsLst>
              <a:lin ang="5400000" scaled="1"/>
            </a:gradFill>
            <a:ln>
              <a:noFill/>
            </a:ln>
          </p:spPr>
          <p:txBody>
            <a:bodyPr rtlCol="0" anchor="ctr"/>
            <a:lstStyle/>
            <a:p>
              <a:pPr algn="ctr"/>
              <a:endParaRPr/>
            </a:p>
          </p:txBody>
        </p:sp>
        <p:sp>
          <p:nvSpPr>
            <p:cNvPr id="45" name="Rounded Rectangle 41">
              <a:extLst>
                <a:ext uri="{FF2B5EF4-FFF2-40B4-BE49-F238E27FC236}">
                  <a16:creationId xmlns:a16="http://schemas.microsoft.com/office/drawing/2014/main" id="{FEA91871-6DD2-F933-DE98-276C0CD6C83B}"/>
                </a:ext>
              </a:extLst>
            </p:cNvPr>
            <p:cNvSpPr/>
            <p:nvPr/>
          </p:nvSpPr>
          <p:spPr>
            <a:xfrm>
              <a:off x="4670854" y="2446637"/>
              <a:ext cx="778475" cy="667264"/>
            </a:xfrm>
            <a:custGeom>
              <a:avLst/>
              <a:gdLst/>
              <a:ahLst/>
              <a:cxnLst/>
              <a:rect l="0" t="0" r="0" b="0"/>
              <a:pathLst>
                <a:path w="778475" h="667264">
                  <a:moveTo>
                    <a:pt x="778475" y="333632"/>
                  </a:moveTo>
                  <a:lnTo>
                    <a:pt x="611659" y="667264"/>
                  </a:lnTo>
                  <a:lnTo>
                    <a:pt x="0" y="667264"/>
                  </a:lnTo>
                  <a:lnTo>
                    <a:pt x="166816" y="333632"/>
                  </a:lnTo>
                  <a:lnTo>
                    <a:pt x="0" y="0"/>
                  </a:lnTo>
                  <a:lnTo>
                    <a:pt x="611659" y="0"/>
                  </a:lnTo>
                  <a:close/>
                </a:path>
              </a:pathLst>
            </a:custGeom>
            <a:noFill/>
            <a:ln w="13901">
              <a:solidFill>
                <a:srgbClr val="F4F4F4"/>
              </a:solidFill>
            </a:ln>
          </p:spPr>
          <p:txBody>
            <a:bodyPr rtlCol="0" anchor="ctr"/>
            <a:lstStyle/>
            <a:p>
              <a:pPr algn="ctr"/>
              <a:endParaRPr/>
            </a:p>
          </p:txBody>
        </p:sp>
      </p:grpSp>
      <p:grpSp>
        <p:nvGrpSpPr>
          <p:cNvPr id="52" name="Group 51">
            <a:extLst>
              <a:ext uri="{FF2B5EF4-FFF2-40B4-BE49-F238E27FC236}">
                <a16:creationId xmlns:a16="http://schemas.microsoft.com/office/drawing/2014/main" id="{AAF35F5F-67B6-46E6-9DB5-2FD96C4EEC48}"/>
              </a:ext>
            </a:extLst>
          </p:cNvPr>
          <p:cNvGrpSpPr/>
          <p:nvPr/>
        </p:nvGrpSpPr>
        <p:grpSpPr>
          <a:xfrm>
            <a:off x="2120729" y="3728830"/>
            <a:ext cx="55605" cy="1167713"/>
            <a:chOff x="1306727" y="3197310"/>
            <a:chExt cx="55605" cy="1167713"/>
          </a:xfrm>
        </p:grpSpPr>
        <p:sp>
          <p:nvSpPr>
            <p:cNvPr id="53" name="Rounded Rectangle 49">
              <a:extLst>
                <a:ext uri="{FF2B5EF4-FFF2-40B4-BE49-F238E27FC236}">
                  <a16:creationId xmlns:a16="http://schemas.microsoft.com/office/drawing/2014/main" id="{481BCE1B-B82B-C941-3D69-75EADA76111E}"/>
                </a:ext>
              </a:extLst>
            </p:cNvPr>
            <p:cNvSpPr/>
            <p:nvPr/>
          </p:nvSpPr>
          <p:spPr>
            <a:xfrm>
              <a:off x="1306727" y="319731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3BC482"/>
                </a:gs>
                <a:gs pos="100000">
                  <a:srgbClr val="449870"/>
                </a:gs>
              </a:gsLst>
              <a:lin ang="5400000" scaled="1"/>
            </a:gradFill>
            <a:ln>
              <a:noFill/>
            </a:ln>
          </p:spPr>
          <p:txBody>
            <a:bodyPr rtlCol="0" anchor="ctr"/>
            <a:lstStyle/>
            <a:p>
              <a:pPr algn="ctr"/>
              <a:endParaRPr/>
            </a:p>
          </p:txBody>
        </p:sp>
        <p:sp>
          <p:nvSpPr>
            <p:cNvPr id="54" name="Rounded Rectangle 50">
              <a:extLst>
                <a:ext uri="{FF2B5EF4-FFF2-40B4-BE49-F238E27FC236}">
                  <a16:creationId xmlns:a16="http://schemas.microsoft.com/office/drawing/2014/main" id="{8164AC66-A4BD-05D3-09E2-31AAF6E3E67D}"/>
                </a:ext>
              </a:extLst>
            </p:cNvPr>
            <p:cNvSpPr/>
            <p:nvPr/>
          </p:nvSpPr>
          <p:spPr>
            <a:xfrm>
              <a:off x="1306727" y="4309418"/>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3BC482"/>
                </a:gs>
                <a:gs pos="100000">
                  <a:srgbClr val="449870"/>
                </a:gs>
              </a:gsLst>
              <a:lin ang="5400000" scaled="1"/>
            </a:gradFill>
            <a:ln>
              <a:noFill/>
            </a:ln>
          </p:spPr>
          <p:txBody>
            <a:bodyPr rtlCol="0" anchor="ctr"/>
            <a:lstStyle/>
            <a:p>
              <a:pPr algn="ctr"/>
              <a:endParaRPr/>
            </a:p>
          </p:txBody>
        </p:sp>
        <p:sp>
          <p:nvSpPr>
            <p:cNvPr id="55" name="Rounded Rectangle 51">
              <a:extLst>
                <a:ext uri="{FF2B5EF4-FFF2-40B4-BE49-F238E27FC236}">
                  <a16:creationId xmlns:a16="http://schemas.microsoft.com/office/drawing/2014/main" id="{1004B15C-62F1-25A3-AD70-27058014CC73}"/>
                </a:ext>
              </a:extLst>
            </p:cNvPr>
            <p:cNvSpPr/>
            <p:nvPr/>
          </p:nvSpPr>
          <p:spPr>
            <a:xfrm>
              <a:off x="1306727" y="319731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sp>
          <p:nvSpPr>
            <p:cNvPr id="56" name="Rounded Rectangle 52">
              <a:extLst>
                <a:ext uri="{FF2B5EF4-FFF2-40B4-BE49-F238E27FC236}">
                  <a16:creationId xmlns:a16="http://schemas.microsoft.com/office/drawing/2014/main" id="{AC97A864-0C97-3024-2EAD-6BA9AE7F207B}"/>
                </a:ext>
              </a:extLst>
            </p:cNvPr>
            <p:cNvSpPr/>
            <p:nvPr/>
          </p:nvSpPr>
          <p:spPr>
            <a:xfrm>
              <a:off x="1334529" y="3252916"/>
              <a:ext cx="9267" cy="1056502"/>
            </a:xfrm>
            <a:custGeom>
              <a:avLst/>
              <a:gdLst/>
              <a:ahLst/>
              <a:cxnLst/>
              <a:rect l="0" t="0" r="0" b="0"/>
              <a:pathLst>
                <a:path w="9267" h="1056502">
                  <a:moveTo>
                    <a:pt x="0" y="0"/>
                  </a:moveTo>
                  <a:lnTo>
                    <a:pt x="0" y="1056502"/>
                  </a:lnTo>
                </a:path>
              </a:pathLst>
            </a:custGeom>
            <a:noFill/>
            <a:ln w="13901">
              <a:solidFill>
                <a:srgbClr val="F4F4F4"/>
              </a:solidFill>
            </a:ln>
          </p:spPr>
          <p:txBody>
            <a:bodyPr rtlCol="0" anchor="ctr"/>
            <a:lstStyle/>
            <a:p>
              <a:pPr algn="ctr"/>
              <a:endParaRPr/>
            </a:p>
          </p:txBody>
        </p:sp>
        <p:sp>
          <p:nvSpPr>
            <p:cNvPr id="57" name="Rounded Rectangle 53">
              <a:extLst>
                <a:ext uri="{FF2B5EF4-FFF2-40B4-BE49-F238E27FC236}">
                  <a16:creationId xmlns:a16="http://schemas.microsoft.com/office/drawing/2014/main" id="{4F8C91E6-C06F-1FAF-9C30-FF077B800F4A}"/>
                </a:ext>
              </a:extLst>
            </p:cNvPr>
            <p:cNvSpPr/>
            <p:nvPr/>
          </p:nvSpPr>
          <p:spPr>
            <a:xfrm>
              <a:off x="1306727" y="4309418"/>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grpSp>
      <p:grpSp>
        <p:nvGrpSpPr>
          <p:cNvPr id="58" name="Group 57">
            <a:extLst>
              <a:ext uri="{FF2B5EF4-FFF2-40B4-BE49-F238E27FC236}">
                <a16:creationId xmlns:a16="http://schemas.microsoft.com/office/drawing/2014/main" id="{42D64A7F-76A4-1A28-07A5-9C626BCE08FC}"/>
              </a:ext>
            </a:extLst>
          </p:cNvPr>
          <p:cNvGrpSpPr/>
          <p:nvPr/>
        </p:nvGrpSpPr>
        <p:grpSpPr>
          <a:xfrm>
            <a:off x="3788891" y="3728830"/>
            <a:ext cx="55605" cy="1390135"/>
            <a:chOff x="2974889" y="3197310"/>
            <a:chExt cx="55605" cy="1390135"/>
          </a:xfrm>
        </p:grpSpPr>
        <p:sp>
          <p:nvSpPr>
            <p:cNvPr id="59" name="Rounded Rectangle 55">
              <a:extLst>
                <a:ext uri="{FF2B5EF4-FFF2-40B4-BE49-F238E27FC236}">
                  <a16:creationId xmlns:a16="http://schemas.microsoft.com/office/drawing/2014/main" id="{54E9CF1A-C078-2F0B-3D2B-273BACC905C1}"/>
                </a:ext>
              </a:extLst>
            </p:cNvPr>
            <p:cNvSpPr/>
            <p:nvPr/>
          </p:nvSpPr>
          <p:spPr>
            <a:xfrm>
              <a:off x="2974889" y="319731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1FA9D7"/>
                </a:gs>
                <a:gs pos="100000">
                  <a:srgbClr val="3187A3"/>
                </a:gs>
              </a:gsLst>
              <a:lin ang="5400000" scaled="1"/>
            </a:gradFill>
            <a:ln>
              <a:noFill/>
            </a:ln>
          </p:spPr>
          <p:txBody>
            <a:bodyPr rtlCol="0" anchor="ctr"/>
            <a:lstStyle/>
            <a:p>
              <a:pPr algn="ctr"/>
              <a:endParaRPr/>
            </a:p>
          </p:txBody>
        </p:sp>
        <p:sp>
          <p:nvSpPr>
            <p:cNvPr id="60" name="Rounded Rectangle 56">
              <a:extLst>
                <a:ext uri="{FF2B5EF4-FFF2-40B4-BE49-F238E27FC236}">
                  <a16:creationId xmlns:a16="http://schemas.microsoft.com/office/drawing/2014/main" id="{80D34C44-4B56-FCF8-6BAF-725CA6FABA72}"/>
                </a:ext>
              </a:extLst>
            </p:cNvPr>
            <p:cNvSpPr/>
            <p:nvPr/>
          </p:nvSpPr>
          <p:spPr>
            <a:xfrm>
              <a:off x="2974889" y="453184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1FA9D7"/>
                </a:gs>
                <a:gs pos="100000">
                  <a:srgbClr val="3187A3"/>
                </a:gs>
              </a:gsLst>
              <a:lin ang="5400000" scaled="1"/>
            </a:gradFill>
            <a:ln>
              <a:noFill/>
            </a:ln>
          </p:spPr>
          <p:txBody>
            <a:bodyPr rtlCol="0" anchor="ctr"/>
            <a:lstStyle/>
            <a:p>
              <a:pPr algn="ctr"/>
              <a:endParaRPr/>
            </a:p>
          </p:txBody>
        </p:sp>
        <p:sp>
          <p:nvSpPr>
            <p:cNvPr id="61" name="Rounded Rectangle 57">
              <a:extLst>
                <a:ext uri="{FF2B5EF4-FFF2-40B4-BE49-F238E27FC236}">
                  <a16:creationId xmlns:a16="http://schemas.microsoft.com/office/drawing/2014/main" id="{7ED2047D-9811-AB06-6E02-2D7906122E67}"/>
                </a:ext>
              </a:extLst>
            </p:cNvPr>
            <p:cNvSpPr/>
            <p:nvPr/>
          </p:nvSpPr>
          <p:spPr>
            <a:xfrm>
              <a:off x="2974889" y="319731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sp>
          <p:nvSpPr>
            <p:cNvPr id="62" name="Rounded Rectangle 58">
              <a:extLst>
                <a:ext uri="{FF2B5EF4-FFF2-40B4-BE49-F238E27FC236}">
                  <a16:creationId xmlns:a16="http://schemas.microsoft.com/office/drawing/2014/main" id="{13FC5234-A576-3C1C-4480-9E5FE16B7619}"/>
                </a:ext>
              </a:extLst>
            </p:cNvPr>
            <p:cNvSpPr/>
            <p:nvPr/>
          </p:nvSpPr>
          <p:spPr>
            <a:xfrm>
              <a:off x="3002691" y="3252916"/>
              <a:ext cx="9267" cy="1278924"/>
            </a:xfrm>
            <a:custGeom>
              <a:avLst/>
              <a:gdLst/>
              <a:ahLst/>
              <a:cxnLst/>
              <a:rect l="0" t="0" r="0" b="0"/>
              <a:pathLst>
                <a:path w="9267" h="1278924">
                  <a:moveTo>
                    <a:pt x="0" y="1278924"/>
                  </a:moveTo>
                  <a:lnTo>
                    <a:pt x="0" y="0"/>
                  </a:lnTo>
                </a:path>
              </a:pathLst>
            </a:custGeom>
            <a:noFill/>
            <a:ln w="13901">
              <a:solidFill>
                <a:srgbClr val="F4F4F4"/>
              </a:solidFill>
            </a:ln>
          </p:spPr>
          <p:txBody>
            <a:bodyPr rtlCol="0" anchor="ctr"/>
            <a:lstStyle/>
            <a:p>
              <a:pPr algn="ctr"/>
              <a:endParaRPr/>
            </a:p>
          </p:txBody>
        </p:sp>
        <p:sp>
          <p:nvSpPr>
            <p:cNvPr id="63" name="Rounded Rectangle 59">
              <a:extLst>
                <a:ext uri="{FF2B5EF4-FFF2-40B4-BE49-F238E27FC236}">
                  <a16:creationId xmlns:a16="http://schemas.microsoft.com/office/drawing/2014/main" id="{92CE001E-573C-C8FD-456A-7F78D9590A52}"/>
                </a:ext>
              </a:extLst>
            </p:cNvPr>
            <p:cNvSpPr/>
            <p:nvPr/>
          </p:nvSpPr>
          <p:spPr>
            <a:xfrm>
              <a:off x="2974889" y="453184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grpSp>
      <p:grpSp>
        <p:nvGrpSpPr>
          <p:cNvPr id="64" name="Group 63">
            <a:extLst>
              <a:ext uri="{FF2B5EF4-FFF2-40B4-BE49-F238E27FC236}">
                <a16:creationId xmlns:a16="http://schemas.microsoft.com/office/drawing/2014/main" id="{89CA29B1-D3F1-FC62-D06F-C51542539905}"/>
              </a:ext>
            </a:extLst>
          </p:cNvPr>
          <p:cNvGrpSpPr/>
          <p:nvPr/>
        </p:nvGrpSpPr>
        <p:grpSpPr>
          <a:xfrm>
            <a:off x="5457053" y="3728830"/>
            <a:ext cx="55605" cy="1390135"/>
            <a:chOff x="4643051" y="3197310"/>
            <a:chExt cx="55605" cy="1390135"/>
          </a:xfrm>
        </p:grpSpPr>
        <p:sp>
          <p:nvSpPr>
            <p:cNvPr id="65" name="Rounded Rectangle 61">
              <a:extLst>
                <a:ext uri="{FF2B5EF4-FFF2-40B4-BE49-F238E27FC236}">
                  <a16:creationId xmlns:a16="http://schemas.microsoft.com/office/drawing/2014/main" id="{45B23F30-9254-A3D8-19AC-C37B3F5FC928}"/>
                </a:ext>
              </a:extLst>
            </p:cNvPr>
            <p:cNvSpPr/>
            <p:nvPr/>
          </p:nvSpPr>
          <p:spPr>
            <a:xfrm>
              <a:off x="4643051" y="319731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DD57A8"/>
                </a:gs>
                <a:gs pos="100000">
                  <a:srgbClr val="BF4A90"/>
                </a:gs>
              </a:gsLst>
              <a:lin ang="5400000" scaled="1"/>
            </a:gradFill>
            <a:ln>
              <a:noFill/>
            </a:ln>
          </p:spPr>
          <p:txBody>
            <a:bodyPr rtlCol="0" anchor="ctr"/>
            <a:lstStyle/>
            <a:p>
              <a:pPr algn="ctr"/>
              <a:endParaRPr/>
            </a:p>
          </p:txBody>
        </p:sp>
        <p:sp>
          <p:nvSpPr>
            <p:cNvPr id="66" name="Rounded Rectangle 62">
              <a:extLst>
                <a:ext uri="{FF2B5EF4-FFF2-40B4-BE49-F238E27FC236}">
                  <a16:creationId xmlns:a16="http://schemas.microsoft.com/office/drawing/2014/main" id="{7D793A9E-CE4E-EBCC-C34E-99EAF70BA9D2}"/>
                </a:ext>
              </a:extLst>
            </p:cNvPr>
            <p:cNvSpPr/>
            <p:nvPr/>
          </p:nvSpPr>
          <p:spPr>
            <a:xfrm>
              <a:off x="4643051" y="453184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gradFill rotWithShape="1">
              <a:gsLst>
                <a:gs pos="0">
                  <a:srgbClr val="DD57A8"/>
                </a:gs>
                <a:gs pos="100000">
                  <a:srgbClr val="BF4A90"/>
                </a:gs>
              </a:gsLst>
              <a:lin ang="5400000" scaled="1"/>
            </a:gradFill>
            <a:ln>
              <a:noFill/>
            </a:ln>
          </p:spPr>
          <p:txBody>
            <a:bodyPr rtlCol="0" anchor="ctr"/>
            <a:lstStyle/>
            <a:p>
              <a:pPr algn="ctr"/>
              <a:endParaRPr/>
            </a:p>
          </p:txBody>
        </p:sp>
        <p:sp>
          <p:nvSpPr>
            <p:cNvPr id="67" name="Rounded Rectangle 63">
              <a:extLst>
                <a:ext uri="{FF2B5EF4-FFF2-40B4-BE49-F238E27FC236}">
                  <a16:creationId xmlns:a16="http://schemas.microsoft.com/office/drawing/2014/main" id="{E4EAB387-8A5C-8FF9-1FA1-B8039B9ABEA3}"/>
                </a:ext>
              </a:extLst>
            </p:cNvPr>
            <p:cNvSpPr/>
            <p:nvPr/>
          </p:nvSpPr>
          <p:spPr>
            <a:xfrm>
              <a:off x="4643051" y="319731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sp>
          <p:nvSpPr>
            <p:cNvPr id="68" name="Rounded Rectangle 64">
              <a:extLst>
                <a:ext uri="{FF2B5EF4-FFF2-40B4-BE49-F238E27FC236}">
                  <a16:creationId xmlns:a16="http://schemas.microsoft.com/office/drawing/2014/main" id="{8FB652DD-5943-E1B1-24FD-57153D74DF18}"/>
                </a:ext>
              </a:extLst>
            </p:cNvPr>
            <p:cNvSpPr/>
            <p:nvPr/>
          </p:nvSpPr>
          <p:spPr>
            <a:xfrm>
              <a:off x="4670854" y="3252916"/>
              <a:ext cx="9267" cy="1278924"/>
            </a:xfrm>
            <a:custGeom>
              <a:avLst/>
              <a:gdLst/>
              <a:ahLst/>
              <a:cxnLst/>
              <a:rect l="0" t="0" r="0" b="0"/>
              <a:pathLst>
                <a:path w="9267" h="1278924">
                  <a:moveTo>
                    <a:pt x="0" y="1278924"/>
                  </a:moveTo>
                  <a:lnTo>
                    <a:pt x="0" y="0"/>
                  </a:lnTo>
                </a:path>
              </a:pathLst>
            </a:custGeom>
            <a:noFill/>
            <a:ln w="13901">
              <a:solidFill>
                <a:srgbClr val="F4F4F4"/>
              </a:solidFill>
            </a:ln>
          </p:spPr>
          <p:txBody>
            <a:bodyPr rtlCol="0" anchor="ctr"/>
            <a:lstStyle/>
            <a:p>
              <a:pPr algn="ctr"/>
              <a:endParaRPr/>
            </a:p>
          </p:txBody>
        </p:sp>
        <p:sp>
          <p:nvSpPr>
            <p:cNvPr id="69" name="Rounded Rectangle 65">
              <a:extLst>
                <a:ext uri="{FF2B5EF4-FFF2-40B4-BE49-F238E27FC236}">
                  <a16:creationId xmlns:a16="http://schemas.microsoft.com/office/drawing/2014/main" id="{7891257F-50B9-B628-F6CD-CFA59BFC0193}"/>
                </a:ext>
              </a:extLst>
            </p:cNvPr>
            <p:cNvSpPr/>
            <p:nvPr/>
          </p:nvSpPr>
          <p:spPr>
            <a:xfrm>
              <a:off x="4643051" y="4531840"/>
              <a:ext cx="55605" cy="55605"/>
            </a:xfrm>
            <a:custGeom>
              <a:avLst/>
              <a:gdLst/>
              <a:ahLst/>
              <a:cxnLst/>
              <a:rect l="0" t="0" r="0" b="0"/>
              <a:pathLst>
                <a:path w="55605" h="55605">
                  <a:moveTo>
                    <a:pt x="0" y="27802"/>
                  </a:moveTo>
                  <a:cubicBezTo>
                    <a:pt x="0" y="12447"/>
                    <a:pt x="12447" y="0"/>
                    <a:pt x="27802" y="0"/>
                  </a:cubicBezTo>
                  <a:cubicBezTo>
                    <a:pt x="43157" y="0"/>
                    <a:pt x="55605" y="12447"/>
                    <a:pt x="55605" y="27802"/>
                  </a:cubicBezTo>
                  <a:cubicBezTo>
                    <a:pt x="55605" y="43157"/>
                    <a:pt x="43157" y="55605"/>
                    <a:pt x="27802" y="55605"/>
                  </a:cubicBezTo>
                  <a:cubicBezTo>
                    <a:pt x="12447" y="55605"/>
                    <a:pt x="0" y="43157"/>
                    <a:pt x="0" y="27802"/>
                  </a:cubicBezTo>
                </a:path>
              </a:pathLst>
            </a:custGeom>
            <a:noFill/>
            <a:ln w="13901">
              <a:solidFill>
                <a:srgbClr val="F4F4F4"/>
              </a:solidFill>
            </a:ln>
          </p:spPr>
          <p:txBody>
            <a:bodyPr rtlCol="0" anchor="ctr"/>
            <a:lstStyle/>
            <a:p>
              <a:pPr algn="ctr"/>
              <a:endParaRPr/>
            </a:p>
          </p:txBody>
        </p:sp>
      </p:grpSp>
      <p:sp>
        <p:nvSpPr>
          <p:cNvPr id="76" name="TextBox 75">
            <a:extLst>
              <a:ext uri="{FF2B5EF4-FFF2-40B4-BE49-F238E27FC236}">
                <a16:creationId xmlns:a16="http://schemas.microsoft.com/office/drawing/2014/main" id="{81C80E1C-7C0C-8D54-C667-F212CD4603A2}"/>
              </a:ext>
            </a:extLst>
          </p:cNvPr>
          <p:cNvSpPr txBox="1"/>
          <p:nvPr/>
        </p:nvSpPr>
        <p:spPr>
          <a:xfrm>
            <a:off x="4780520" y="2236752"/>
            <a:ext cx="1515247" cy="583856"/>
          </a:xfrm>
          <a:prstGeom prst="rect">
            <a:avLst/>
          </a:prstGeom>
          <a:noFill/>
          <a:ln>
            <a:noFill/>
          </a:ln>
        </p:spPr>
        <p:txBody>
          <a:bodyPr wrap="none" lIns="0" tIns="0" rIns="0" bIns="0" anchor="t">
            <a:spAutoFit/>
          </a:bodyPr>
          <a:lstStyle/>
          <a:p>
            <a:pPr algn="l"/>
            <a:r>
              <a:rPr sz="1000" b="0">
                <a:solidFill>
                  <a:srgbClr val="F4F4F4"/>
                </a:solidFill>
                <a:latin typeface="Roboto"/>
              </a:rPr>
              <a:t>Attestation no longer
requires key
restrictions</a:t>
            </a:r>
          </a:p>
        </p:txBody>
      </p:sp>
      <p:sp>
        <p:nvSpPr>
          <p:cNvPr id="79" name="TextBox 78">
            <a:extLst>
              <a:ext uri="{FF2B5EF4-FFF2-40B4-BE49-F238E27FC236}">
                <a16:creationId xmlns:a16="http://schemas.microsoft.com/office/drawing/2014/main" id="{A34224BF-4613-BBB9-6A53-D26D57EA3579}"/>
              </a:ext>
            </a:extLst>
          </p:cNvPr>
          <p:cNvSpPr txBox="1"/>
          <p:nvPr/>
        </p:nvSpPr>
        <p:spPr>
          <a:xfrm>
            <a:off x="3112358" y="2236752"/>
            <a:ext cx="1292825" cy="583856"/>
          </a:xfrm>
          <a:prstGeom prst="rect">
            <a:avLst/>
          </a:prstGeom>
          <a:noFill/>
          <a:ln>
            <a:noFill/>
          </a:ln>
        </p:spPr>
        <p:txBody>
          <a:bodyPr wrap="none" lIns="0" tIns="0" rIns="0" bIns="0" anchor="t">
            <a:spAutoFit/>
          </a:bodyPr>
          <a:lstStyle/>
          <a:p>
            <a:pPr algn="l"/>
            <a:r>
              <a:rPr sz="1000" b="0">
                <a:solidFill>
                  <a:srgbClr val="F4F4F4"/>
                </a:solidFill>
                <a:latin typeface="Roboto"/>
              </a:rPr>
              <a:t>Rebranding to
"Passkeys (FIDO2)"
in admin portal</a:t>
            </a:r>
          </a:p>
        </p:txBody>
      </p:sp>
      <p:sp>
        <p:nvSpPr>
          <p:cNvPr id="80" name="TextBox 79">
            <a:extLst>
              <a:ext uri="{FF2B5EF4-FFF2-40B4-BE49-F238E27FC236}">
                <a16:creationId xmlns:a16="http://schemas.microsoft.com/office/drawing/2014/main" id="{FBB4D76D-FFD8-44CD-6557-DE86DFB05869}"/>
              </a:ext>
            </a:extLst>
          </p:cNvPr>
          <p:cNvSpPr txBox="1"/>
          <p:nvPr/>
        </p:nvSpPr>
        <p:spPr>
          <a:xfrm>
            <a:off x="1444196" y="2097738"/>
            <a:ext cx="1529148" cy="778475"/>
          </a:xfrm>
          <a:prstGeom prst="rect">
            <a:avLst/>
          </a:prstGeom>
          <a:noFill/>
          <a:ln>
            <a:noFill/>
          </a:ln>
        </p:spPr>
        <p:txBody>
          <a:bodyPr wrap="none" lIns="0" tIns="0" rIns="0" bIns="0" anchor="t">
            <a:spAutoFit/>
          </a:bodyPr>
          <a:lstStyle/>
          <a:p>
            <a:pPr algn="l"/>
            <a:r>
              <a:rPr sz="1000" b="0">
                <a:solidFill>
                  <a:srgbClr val="F4F4F4"/>
                </a:solidFill>
                <a:latin typeface="Roboto"/>
              </a:rPr>
              <a:t>Public preview of
Azure AD support for
FIDO2-based
passwordless sign-in</a:t>
            </a:r>
          </a:p>
        </p:txBody>
      </p:sp>
      <p:sp>
        <p:nvSpPr>
          <p:cNvPr id="81" name="TextBox 80">
            <a:extLst>
              <a:ext uri="{FF2B5EF4-FFF2-40B4-BE49-F238E27FC236}">
                <a16:creationId xmlns:a16="http://schemas.microsoft.com/office/drawing/2014/main" id="{B09DA95D-F55D-C2FD-9BD3-F3FB176A54D6}"/>
              </a:ext>
            </a:extLst>
          </p:cNvPr>
          <p:cNvSpPr txBox="1"/>
          <p:nvPr/>
        </p:nvSpPr>
        <p:spPr>
          <a:xfrm>
            <a:off x="3112358" y="1879951"/>
            <a:ext cx="1320628" cy="272466"/>
          </a:xfrm>
          <a:prstGeom prst="rect">
            <a:avLst/>
          </a:prstGeom>
          <a:noFill/>
          <a:ln>
            <a:noFill/>
          </a:ln>
        </p:spPr>
        <p:txBody>
          <a:bodyPr wrap="none" lIns="0" tIns="0" rIns="0" bIns="0" anchor="t">
            <a:spAutoFit/>
          </a:bodyPr>
          <a:lstStyle/>
          <a:p>
            <a:pPr algn="l"/>
            <a:r>
              <a:rPr sz="1400" b="1">
                <a:solidFill>
                  <a:srgbClr val="A6DA37"/>
                </a:solidFill>
                <a:latin typeface="Roboto"/>
              </a:rPr>
              <a:t>January, 2024</a:t>
            </a:r>
          </a:p>
        </p:txBody>
      </p:sp>
      <p:sp>
        <p:nvSpPr>
          <p:cNvPr id="82" name="TextBox 81">
            <a:extLst>
              <a:ext uri="{FF2B5EF4-FFF2-40B4-BE49-F238E27FC236}">
                <a16:creationId xmlns:a16="http://schemas.microsoft.com/office/drawing/2014/main" id="{4F16DC58-D8AB-5C0D-B3E0-A63FE500AD82}"/>
              </a:ext>
            </a:extLst>
          </p:cNvPr>
          <p:cNvSpPr txBox="1"/>
          <p:nvPr/>
        </p:nvSpPr>
        <p:spPr>
          <a:xfrm>
            <a:off x="4780520" y="1657529"/>
            <a:ext cx="1167713" cy="544932"/>
          </a:xfrm>
          <a:prstGeom prst="rect">
            <a:avLst/>
          </a:prstGeom>
          <a:noFill/>
          <a:ln>
            <a:noFill/>
          </a:ln>
        </p:spPr>
        <p:txBody>
          <a:bodyPr wrap="none" lIns="0" tIns="0" rIns="0" bIns="0" anchor="t">
            <a:spAutoFit/>
          </a:bodyPr>
          <a:lstStyle/>
          <a:p>
            <a:pPr algn="l"/>
            <a:r>
              <a:rPr sz="1400" b="1">
                <a:solidFill>
                  <a:srgbClr val="8769FD"/>
                </a:solidFill>
                <a:latin typeface="Roboto"/>
              </a:rPr>
              <a:t>February 25,
2025</a:t>
            </a:r>
          </a:p>
        </p:txBody>
      </p:sp>
      <p:sp>
        <p:nvSpPr>
          <p:cNvPr id="83" name="TextBox 82">
            <a:extLst>
              <a:ext uri="{FF2B5EF4-FFF2-40B4-BE49-F238E27FC236}">
                <a16:creationId xmlns:a16="http://schemas.microsoft.com/office/drawing/2014/main" id="{EFB7080D-F274-BAE8-C9A2-72A67B2878C6}"/>
              </a:ext>
            </a:extLst>
          </p:cNvPr>
          <p:cNvSpPr txBox="1"/>
          <p:nvPr/>
        </p:nvSpPr>
        <p:spPr>
          <a:xfrm>
            <a:off x="1444196" y="1768740"/>
            <a:ext cx="959193" cy="272466"/>
          </a:xfrm>
          <a:prstGeom prst="rect">
            <a:avLst/>
          </a:prstGeom>
          <a:noFill/>
          <a:ln>
            <a:noFill/>
          </a:ln>
        </p:spPr>
        <p:txBody>
          <a:bodyPr wrap="none" lIns="0" tIns="0" rIns="0" bIns="0" anchor="t">
            <a:spAutoFit/>
          </a:bodyPr>
          <a:lstStyle/>
          <a:p>
            <a:pPr algn="l"/>
            <a:r>
              <a:rPr sz="1400" b="1">
                <a:solidFill>
                  <a:srgbClr val="4F91FC"/>
                </a:solidFill>
                <a:latin typeface="Roboto"/>
              </a:rPr>
              <a:t>July, 2019</a:t>
            </a:r>
          </a:p>
        </p:txBody>
      </p:sp>
      <p:sp>
        <p:nvSpPr>
          <p:cNvPr id="85" name="TextBox 84">
            <a:extLst>
              <a:ext uri="{FF2B5EF4-FFF2-40B4-BE49-F238E27FC236}">
                <a16:creationId xmlns:a16="http://schemas.microsoft.com/office/drawing/2014/main" id="{423AE6FE-044F-5DA3-B3FF-DA76CA48DFEC}"/>
              </a:ext>
            </a:extLst>
          </p:cNvPr>
          <p:cNvSpPr txBox="1"/>
          <p:nvPr/>
        </p:nvSpPr>
        <p:spPr>
          <a:xfrm>
            <a:off x="2278277" y="3881745"/>
            <a:ext cx="1167713" cy="272466"/>
          </a:xfrm>
          <a:prstGeom prst="rect">
            <a:avLst/>
          </a:prstGeom>
          <a:noFill/>
          <a:ln>
            <a:noFill/>
          </a:ln>
        </p:spPr>
        <p:txBody>
          <a:bodyPr wrap="none" lIns="0" tIns="0" rIns="0" bIns="0" anchor="t">
            <a:spAutoFit/>
          </a:bodyPr>
          <a:lstStyle/>
          <a:p>
            <a:pPr algn="l"/>
            <a:r>
              <a:rPr sz="1400" b="1">
                <a:solidFill>
                  <a:srgbClr val="43DD93"/>
                </a:solidFill>
                <a:latin typeface="Roboto"/>
              </a:rPr>
              <a:t>March, 2021</a:t>
            </a:r>
          </a:p>
        </p:txBody>
      </p:sp>
      <p:sp>
        <p:nvSpPr>
          <p:cNvPr id="86" name="TextBox 85">
            <a:extLst>
              <a:ext uri="{FF2B5EF4-FFF2-40B4-BE49-F238E27FC236}">
                <a16:creationId xmlns:a16="http://schemas.microsoft.com/office/drawing/2014/main" id="{4D689C79-CFC0-A841-2155-8935122F23D3}"/>
              </a:ext>
            </a:extLst>
          </p:cNvPr>
          <p:cNvSpPr txBox="1"/>
          <p:nvPr/>
        </p:nvSpPr>
        <p:spPr>
          <a:xfrm>
            <a:off x="3946439" y="3881745"/>
            <a:ext cx="986995" cy="272466"/>
          </a:xfrm>
          <a:prstGeom prst="rect">
            <a:avLst/>
          </a:prstGeom>
          <a:noFill/>
          <a:ln>
            <a:noFill/>
          </a:ln>
        </p:spPr>
        <p:txBody>
          <a:bodyPr wrap="none" lIns="0" tIns="0" rIns="0" bIns="0" anchor="t">
            <a:spAutoFit/>
          </a:bodyPr>
          <a:lstStyle/>
          <a:p>
            <a:pPr algn="l"/>
            <a:r>
              <a:rPr sz="1400" b="1">
                <a:solidFill>
                  <a:srgbClr val="1AC3FB"/>
                </a:solidFill>
                <a:latin typeface="Roboto"/>
              </a:rPr>
              <a:t>May, 2024</a:t>
            </a:r>
          </a:p>
        </p:txBody>
      </p:sp>
      <p:sp>
        <p:nvSpPr>
          <p:cNvPr id="87" name="TextBox 86">
            <a:extLst>
              <a:ext uri="{FF2B5EF4-FFF2-40B4-BE49-F238E27FC236}">
                <a16:creationId xmlns:a16="http://schemas.microsoft.com/office/drawing/2014/main" id="{B71A79EA-E59D-FB0B-28A9-775B17B76D90}"/>
              </a:ext>
            </a:extLst>
          </p:cNvPr>
          <p:cNvSpPr txBox="1"/>
          <p:nvPr/>
        </p:nvSpPr>
        <p:spPr>
          <a:xfrm>
            <a:off x="5614602" y="3881745"/>
            <a:ext cx="1000897" cy="272466"/>
          </a:xfrm>
          <a:prstGeom prst="rect">
            <a:avLst/>
          </a:prstGeom>
          <a:noFill/>
          <a:ln>
            <a:noFill/>
          </a:ln>
        </p:spPr>
        <p:txBody>
          <a:bodyPr wrap="none" lIns="0" tIns="0" rIns="0" bIns="0" anchor="t">
            <a:spAutoFit/>
          </a:bodyPr>
          <a:lstStyle/>
          <a:p>
            <a:pPr algn="l"/>
            <a:r>
              <a:rPr sz="1400" b="1">
                <a:solidFill>
                  <a:srgbClr val="F366BB"/>
                </a:solidFill>
                <a:latin typeface="Roboto"/>
              </a:rPr>
              <a:t>Early 2025</a:t>
            </a:r>
          </a:p>
        </p:txBody>
      </p:sp>
      <p:sp>
        <p:nvSpPr>
          <p:cNvPr id="89" name="TextBox 88">
            <a:extLst>
              <a:ext uri="{FF2B5EF4-FFF2-40B4-BE49-F238E27FC236}">
                <a16:creationId xmlns:a16="http://schemas.microsoft.com/office/drawing/2014/main" id="{3235350B-F89B-21A1-E468-1B4B790FE66F}"/>
              </a:ext>
            </a:extLst>
          </p:cNvPr>
          <p:cNvSpPr txBox="1"/>
          <p:nvPr/>
        </p:nvSpPr>
        <p:spPr>
          <a:xfrm>
            <a:off x="2278277" y="4210744"/>
            <a:ext cx="1445740" cy="778475"/>
          </a:xfrm>
          <a:prstGeom prst="rect">
            <a:avLst/>
          </a:prstGeom>
          <a:noFill/>
          <a:ln>
            <a:noFill/>
          </a:ln>
        </p:spPr>
        <p:txBody>
          <a:bodyPr wrap="none" lIns="0" tIns="0" rIns="0" bIns="0" anchor="t">
            <a:spAutoFit/>
          </a:bodyPr>
          <a:lstStyle/>
          <a:p>
            <a:pPr algn="l"/>
            <a:r>
              <a:rPr sz="1000" b="0">
                <a:solidFill>
                  <a:srgbClr val="F4F4F4"/>
                </a:solidFill>
                <a:latin typeface="Roboto"/>
              </a:rPr>
              <a:t>General availability
of FIDO2 security
keys support in
Azure AD</a:t>
            </a:r>
          </a:p>
        </p:txBody>
      </p:sp>
      <p:sp>
        <p:nvSpPr>
          <p:cNvPr id="90" name="TextBox 89">
            <a:extLst>
              <a:ext uri="{FF2B5EF4-FFF2-40B4-BE49-F238E27FC236}">
                <a16:creationId xmlns:a16="http://schemas.microsoft.com/office/drawing/2014/main" id="{5409E005-0ECD-41EB-8506-DD4DD52EEADB}"/>
              </a:ext>
            </a:extLst>
          </p:cNvPr>
          <p:cNvSpPr txBox="1"/>
          <p:nvPr/>
        </p:nvSpPr>
        <p:spPr>
          <a:xfrm>
            <a:off x="3946439" y="4238547"/>
            <a:ext cx="1251121" cy="973094"/>
          </a:xfrm>
          <a:prstGeom prst="rect">
            <a:avLst/>
          </a:prstGeom>
          <a:noFill/>
          <a:ln>
            <a:noFill/>
          </a:ln>
        </p:spPr>
        <p:txBody>
          <a:bodyPr wrap="none" lIns="0" tIns="0" rIns="0" bIns="0" anchor="t">
            <a:spAutoFit/>
          </a:bodyPr>
          <a:lstStyle/>
          <a:p>
            <a:pPr algn="l"/>
            <a:r>
              <a:rPr sz="1000" b="0">
                <a:solidFill>
                  <a:srgbClr val="F4F4F4"/>
                </a:solidFill>
                <a:latin typeface="Roboto"/>
              </a:rPr>
              <a:t>Public preview of
device-bound
passkeys in
Microsoft
Authenticator</a:t>
            </a:r>
          </a:p>
        </p:txBody>
      </p:sp>
      <p:sp>
        <p:nvSpPr>
          <p:cNvPr id="91" name="TextBox 90">
            <a:extLst>
              <a:ext uri="{FF2B5EF4-FFF2-40B4-BE49-F238E27FC236}">
                <a16:creationId xmlns:a16="http://schemas.microsoft.com/office/drawing/2014/main" id="{7276FE3E-1889-4E28-439A-1811C18E1B6E}"/>
              </a:ext>
            </a:extLst>
          </p:cNvPr>
          <p:cNvSpPr txBox="1"/>
          <p:nvPr/>
        </p:nvSpPr>
        <p:spPr>
          <a:xfrm>
            <a:off x="5614602" y="4238547"/>
            <a:ext cx="1445740" cy="973094"/>
          </a:xfrm>
          <a:prstGeom prst="rect">
            <a:avLst/>
          </a:prstGeom>
          <a:noFill/>
          <a:ln>
            <a:noFill/>
          </a:ln>
        </p:spPr>
        <p:txBody>
          <a:bodyPr wrap="none" lIns="0" tIns="0" rIns="0" bIns="0" anchor="t">
            <a:spAutoFit/>
          </a:bodyPr>
          <a:lstStyle/>
          <a:p>
            <a:pPr algn="l"/>
            <a:r>
              <a:rPr sz="1000" b="0">
                <a:solidFill>
                  <a:srgbClr val="F4F4F4"/>
                </a:solidFill>
                <a:latin typeface="Roboto"/>
              </a:rPr>
              <a:t>Device-bound
passkeys in
Microsoft
Authenticator
generally available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7391767" cy="1200329"/>
          </a:xfrm>
          <a:prstGeom prst="rect">
            <a:avLst/>
          </a:prstGeom>
          <a:noFill/>
        </p:spPr>
        <p:txBody>
          <a:bodyPr wrap="none">
            <a:spAutoFit/>
          </a:bodyPr>
          <a:lstStyle/>
          <a:p>
            <a:r>
              <a:rPr sz="3600" b="1">
                <a:solidFill>
                  <a:srgbClr val="FF0000"/>
                </a:solidFill>
              </a:rPr>
              <a:t>Pitfall 2: </a:t>
            </a:r>
            <a:endParaRPr lang="da-DK" sz="3600" b="1">
              <a:solidFill>
                <a:srgbClr val="FF0000"/>
              </a:solidFill>
            </a:endParaRPr>
          </a:p>
          <a:p>
            <a:r>
              <a:rPr sz="3600" b="1">
                <a:solidFill>
                  <a:srgbClr val="FF0000"/>
                </a:solidFill>
              </a:rPr>
              <a:t>Inadequate User Communication</a:t>
            </a:r>
          </a:p>
        </p:txBody>
      </p:sp>
      <p:sp>
        <p:nvSpPr>
          <p:cNvPr id="3" name="TextBox 2"/>
          <p:cNvSpPr txBox="1"/>
          <p:nvPr/>
        </p:nvSpPr>
        <p:spPr>
          <a:xfrm>
            <a:off x="457200" y="1828800"/>
            <a:ext cx="8229600" cy="3089189"/>
          </a:xfrm>
          <a:prstGeom prst="rect">
            <a:avLst/>
          </a:prstGeom>
          <a:noFill/>
        </p:spPr>
        <p:txBody>
          <a:bodyPr wrap="none">
            <a:normAutofit/>
          </a:bodyPr>
          <a:lstStyle/>
          <a:p>
            <a:r>
              <a:rPr>
                <a:solidFill>
                  <a:srgbClr val="FFFFFF"/>
                </a:solidFill>
              </a:rPr>
              <a:t>• The Problem:</a:t>
            </a:r>
          </a:p>
          <a:p>
            <a:pPr lvl="1"/>
            <a:r>
              <a:rPr>
                <a:solidFill>
                  <a:srgbClr val="FFFFFF"/>
                </a:solidFill>
              </a:rPr>
              <a:t>• Users don't understand the benefits or process</a:t>
            </a:r>
          </a:p>
          <a:p>
            <a:pPr lvl="1"/>
            <a:r>
              <a:rPr>
                <a:solidFill>
                  <a:srgbClr val="FFFFFF"/>
                </a:solidFill>
              </a:rPr>
              <a:t>• Technical terminology creates confusion</a:t>
            </a:r>
          </a:p>
          <a:p>
            <a:pPr lvl="1"/>
            <a:r>
              <a:rPr>
                <a:solidFill>
                  <a:srgbClr val="FFFFFF"/>
                </a:solidFill>
              </a:rPr>
              <a:t>• Resistance to changing familiar authentication habits</a:t>
            </a:r>
          </a:p>
          <a:p>
            <a:pPr lvl="1"/>
            <a:r>
              <a:rPr>
                <a:solidFill>
                  <a:srgbClr val="FFFFFF"/>
                </a:solidFill>
              </a:rPr>
              <a:t>• Inconsistent messaging across departments</a:t>
            </a:r>
          </a:p>
          <a:p>
            <a:r>
              <a:rPr>
                <a:solidFill>
                  <a:srgbClr val="FFFFFF"/>
                </a:solidFill>
              </a:rPr>
              <a:t>• The Solution:</a:t>
            </a:r>
          </a:p>
          <a:p>
            <a:pPr lvl="1"/>
            <a:r>
              <a:rPr>
                <a:solidFill>
                  <a:srgbClr val="FFFFFF"/>
                </a:solidFill>
              </a:rPr>
              <a:t>• Focus on benefits that resonate: security AND speed</a:t>
            </a:r>
          </a:p>
          <a:p>
            <a:pPr lvl="1"/>
            <a:r>
              <a:rPr>
                <a:solidFill>
                  <a:srgbClr val="FFFFFF"/>
                </a:solidFill>
              </a:rPr>
              <a:t>• Use clear, non-technical language with visual guides</a:t>
            </a:r>
          </a:p>
          <a:p>
            <a:pPr lvl="1"/>
            <a:r>
              <a:rPr>
                <a:solidFill>
                  <a:srgbClr val="FFFFFF"/>
                </a:solidFill>
              </a:rPr>
              <a:t>• Provide multiple communication channels and formats</a:t>
            </a:r>
          </a:p>
          <a:p>
            <a:pPr lvl="1"/>
            <a:r>
              <a:rPr>
                <a:solidFill>
                  <a:srgbClr val="FFFFFF"/>
                </a:solidFill>
              </a:rPr>
              <a:t>• Ensure consistent messaging from all stakeholders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6553910" cy="1200329"/>
          </a:xfrm>
          <a:prstGeom prst="rect">
            <a:avLst/>
          </a:prstGeom>
          <a:noFill/>
        </p:spPr>
        <p:txBody>
          <a:bodyPr wrap="none">
            <a:spAutoFit/>
          </a:bodyPr>
          <a:lstStyle/>
          <a:p>
            <a:r>
              <a:rPr sz="3600" b="1">
                <a:solidFill>
                  <a:srgbClr val="FF0000"/>
                </a:solidFill>
              </a:rPr>
              <a:t>Pitfall 3: </a:t>
            </a:r>
            <a:endParaRPr lang="da-DK" sz="3600" b="1">
              <a:solidFill>
                <a:srgbClr val="FF0000"/>
              </a:solidFill>
            </a:endParaRPr>
          </a:p>
          <a:p>
            <a:r>
              <a:rPr sz="3600" b="1">
                <a:solidFill>
                  <a:srgbClr val="FF0000"/>
                </a:solidFill>
              </a:rPr>
              <a:t>Conditional Access Conflicts</a:t>
            </a:r>
          </a:p>
        </p:txBody>
      </p:sp>
      <p:sp>
        <p:nvSpPr>
          <p:cNvPr id="3" name="TextBox 2"/>
          <p:cNvSpPr txBox="1"/>
          <p:nvPr/>
        </p:nvSpPr>
        <p:spPr>
          <a:xfrm>
            <a:off x="457200" y="1828800"/>
            <a:ext cx="8229600" cy="3039762"/>
          </a:xfrm>
          <a:prstGeom prst="rect">
            <a:avLst/>
          </a:prstGeom>
          <a:noFill/>
        </p:spPr>
        <p:txBody>
          <a:bodyPr wrap="none">
            <a:normAutofit/>
          </a:bodyPr>
          <a:lstStyle/>
          <a:p>
            <a:r>
              <a:rPr>
                <a:solidFill>
                  <a:srgbClr val="FFFFFF"/>
                </a:solidFill>
              </a:rPr>
              <a:t>• The Problem:</a:t>
            </a:r>
          </a:p>
          <a:p>
            <a:pPr lvl="1"/>
            <a:r>
              <a:rPr>
                <a:solidFill>
                  <a:srgbClr val="FFFFFF"/>
                </a:solidFill>
              </a:rPr>
              <a:t>• Passkey policies conflicting with existing requirements</a:t>
            </a:r>
          </a:p>
          <a:p>
            <a:pPr lvl="1"/>
            <a:r>
              <a:rPr>
                <a:solidFill>
                  <a:srgbClr val="FFFFFF"/>
                </a:solidFill>
              </a:rPr>
              <a:t>• Device compliance barriers for BYOD scenarios</a:t>
            </a:r>
          </a:p>
          <a:p>
            <a:pPr lvl="1"/>
            <a:r>
              <a:rPr>
                <a:solidFill>
                  <a:srgbClr val="FFFFFF"/>
                </a:solidFill>
              </a:rPr>
              <a:t>• Authentication strength requirements creating lockouts</a:t>
            </a:r>
          </a:p>
          <a:p>
            <a:pPr lvl="1"/>
            <a:r>
              <a:rPr>
                <a:solidFill>
                  <a:srgbClr val="FFFFFF"/>
                </a:solidFill>
              </a:rPr>
              <a:t>• Complexity in managing multiple authentication methods</a:t>
            </a:r>
          </a:p>
          <a:p>
            <a:r>
              <a:rPr>
                <a:solidFill>
                  <a:srgbClr val="FFFFFF"/>
                </a:solidFill>
              </a:rPr>
              <a:t>• The Solution:</a:t>
            </a:r>
          </a:p>
          <a:p>
            <a:pPr lvl="1"/>
            <a:r>
              <a:rPr>
                <a:solidFill>
                  <a:srgbClr val="FFFFFF"/>
                </a:solidFill>
              </a:rPr>
              <a:t>• Audit existing policies before implementing passkeys</a:t>
            </a:r>
          </a:p>
          <a:p>
            <a:pPr lvl="1"/>
            <a:r>
              <a:rPr>
                <a:solidFill>
                  <a:srgbClr val="FFFFFF"/>
                </a:solidFill>
              </a:rPr>
              <a:t>• Test policies in report-only mode before enforcement</a:t>
            </a:r>
          </a:p>
          <a:p>
            <a:pPr lvl="1"/>
            <a:r>
              <a:rPr>
                <a:solidFill>
                  <a:srgbClr val="FFFFFF"/>
                </a:solidFill>
              </a:rPr>
              <a:t>• Create clear exception processes for edge cases</a:t>
            </a:r>
          </a:p>
          <a:p>
            <a:pPr lvl="1"/>
            <a:r>
              <a:rPr>
                <a:solidFill>
                  <a:srgbClr val="FFFFFF"/>
                </a:solidFill>
              </a:rPr>
              <a:t>• Implement staged policy rollout aligned with user adoption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7502888" cy="1200329"/>
          </a:xfrm>
          <a:prstGeom prst="rect">
            <a:avLst/>
          </a:prstGeom>
          <a:noFill/>
        </p:spPr>
        <p:txBody>
          <a:bodyPr wrap="none">
            <a:spAutoFit/>
          </a:bodyPr>
          <a:lstStyle/>
          <a:p>
            <a:r>
              <a:rPr sz="3600" b="1">
                <a:solidFill>
                  <a:srgbClr val="FF0000"/>
                </a:solidFill>
              </a:rPr>
              <a:t>Pitfall 4: </a:t>
            </a:r>
            <a:endParaRPr lang="da-DK" sz="3600" b="1">
              <a:solidFill>
                <a:srgbClr val="FF0000"/>
              </a:solidFill>
            </a:endParaRPr>
          </a:p>
          <a:p>
            <a:r>
              <a:rPr sz="3600" b="1">
                <a:solidFill>
                  <a:srgbClr val="FF0000"/>
                </a:solidFill>
              </a:rPr>
              <a:t>Break-Glass Account Procedures</a:t>
            </a:r>
          </a:p>
        </p:txBody>
      </p:sp>
      <p:sp>
        <p:nvSpPr>
          <p:cNvPr id="3" name="TextBox 2"/>
          <p:cNvSpPr txBox="1"/>
          <p:nvPr/>
        </p:nvSpPr>
        <p:spPr>
          <a:xfrm>
            <a:off x="457200" y="1828800"/>
            <a:ext cx="8229600" cy="3027405"/>
          </a:xfrm>
          <a:prstGeom prst="rect">
            <a:avLst/>
          </a:prstGeom>
          <a:noFill/>
        </p:spPr>
        <p:txBody>
          <a:bodyPr wrap="none">
            <a:normAutofit/>
          </a:bodyPr>
          <a:lstStyle/>
          <a:p>
            <a:r>
              <a:rPr>
                <a:solidFill>
                  <a:srgbClr val="FFFFFF"/>
                </a:solidFill>
              </a:rPr>
              <a:t>• The Problem:</a:t>
            </a:r>
          </a:p>
          <a:p>
            <a:pPr lvl="1"/>
            <a:r>
              <a:rPr>
                <a:solidFill>
                  <a:srgbClr val="FFFFFF"/>
                </a:solidFill>
              </a:rPr>
              <a:t>• Administrative accounts locked out due to passkey requirements</a:t>
            </a:r>
          </a:p>
          <a:p>
            <a:pPr lvl="1"/>
            <a:r>
              <a:rPr>
                <a:solidFill>
                  <a:srgbClr val="FFFFFF"/>
                </a:solidFill>
              </a:rPr>
              <a:t>• Emergency access procedures not updated for </a:t>
            </a:r>
            <a:r>
              <a:rPr err="1">
                <a:solidFill>
                  <a:srgbClr val="FFFFFF"/>
                </a:solidFill>
              </a:rPr>
              <a:t>passwordless</a:t>
            </a:r>
            <a:endParaRPr>
              <a:solidFill>
                <a:srgbClr val="FFFFFF"/>
              </a:solidFill>
            </a:endParaRPr>
          </a:p>
          <a:p>
            <a:pPr lvl="1"/>
            <a:r>
              <a:rPr>
                <a:solidFill>
                  <a:srgbClr val="FFFFFF"/>
                </a:solidFill>
              </a:rPr>
              <a:t>• Tension between security and emergency access</a:t>
            </a:r>
          </a:p>
          <a:p>
            <a:pPr lvl="1"/>
            <a:r>
              <a:rPr>
                <a:solidFill>
                  <a:srgbClr val="FFFFFF"/>
                </a:solidFill>
              </a:rPr>
              <a:t>• Lack of testing for emergency scenarios</a:t>
            </a:r>
          </a:p>
          <a:p>
            <a:r>
              <a:rPr>
                <a:solidFill>
                  <a:srgbClr val="FFFFFF"/>
                </a:solidFill>
              </a:rPr>
              <a:t>• The Solution:</a:t>
            </a:r>
          </a:p>
          <a:p>
            <a:pPr lvl="1"/>
            <a:r>
              <a:rPr>
                <a:solidFill>
                  <a:srgbClr val="FFFFFF"/>
                </a:solidFill>
              </a:rPr>
              <a:t>• Create dedicated break-glass accounts with alternative authentication</a:t>
            </a:r>
          </a:p>
          <a:p>
            <a:pPr lvl="1"/>
            <a:r>
              <a:rPr>
                <a:solidFill>
                  <a:srgbClr val="FFFFFF"/>
                </a:solidFill>
              </a:rPr>
              <a:t>• Document and regularly test emergency access procedures</a:t>
            </a:r>
          </a:p>
          <a:p>
            <a:pPr lvl="1"/>
            <a:r>
              <a:rPr>
                <a:solidFill>
                  <a:srgbClr val="FFFFFF"/>
                </a:solidFill>
              </a:rPr>
              <a:t>• Consider Temporary Access Pass for emergency scenarios</a:t>
            </a:r>
          </a:p>
          <a:p>
            <a:pPr lvl="1"/>
            <a:r>
              <a:rPr>
                <a:solidFill>
                  <a:srgbClr val="FFFFFF"/>
                </a:solidFill>
              </a:rPr>
              <a:t>• Balance security requirements with operational resilience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371600"/>
          </a:xfrm>
          <a:prstGeom prst="rect">
            <a:avLst/>
          </a:prstGeom>
          <a:noFill/>
        </p:spPr>
        <p:txBody>
          <a:bodyPr wrap="none">
            <a:spAutoFit/>
          </a:bodyPr>
          <a:lstStyle/>
          <a:p>
            <a:r>
              <a:rPr sz="3600" b="1">
                <a:solidFill>
                  <a:srgbClr val="FF0000"/>
                </a:solidFill>
              </a:rPr>
              <a:t>Pitfall 5: Support Requirements</a:t>
            </a:r>
          </a:p>
        </p:txBody>
      </p:sp>
      <p:sp>
        <p:nvSpPr>
          <p:cNvPr id="3" name="TextBox 2"/>
          <p:cNvSpPr txBox="1"/>
          <p:nvPr/>
        </p:nvSpPr>
        <p:spPr>
          <a:xfrm>
            <a:off x="457200" y="1828800"/>
            <a:ext cx="8229600" cy="2965622"/>
          </a:xfrm>
          <a:prstGeom prst="rect">
            <a:avLst/>
          </a:prstGeom>
          <a:noFill/>
        </p:spPr>
        <p:txBody>
          <a:bodyPr wrap="none">
            <a:normAutofit/>
          </a:bodyPr>
          <a:lstStyle/>
          <a:p>
            <a:r>
              <a:rPr>
                <a:solidFill>
                  <a:srgbClr val="FFFFFF"/>
                </a:solidFill>
              </a:rPr>
              <a:t>• The Problem:</a:t>
            </a:r>
          </a:p>
          <a:p>
            <a:pPr lvl="1"/>
            <a:r>
              <a:rPr>
                <a:solidFill>
                  <a:srgbClr val="FFFFFF"/>
                </a:solidFill>
              </a:rPr>
              <a:t>• Underestimating help desk volume during transition</a:t>
            </a:r>
          </a:p>
          <a:p>
            <a:pPr lvl="1"/>
            <a:r>
              <a:rPr>
                <a:solidFill>
                  <a:srgbClr val="FFFFFF"/>
                </a:solidFill>
              </a:rPr>
              <a:t>• Support staff unprepared for passkey-specific issues</a:t>
            </a:r>
          </a:p>
          <a:p>
            <a:pPr lvl="1"/>
            <a:r>
              <a:rPr>
                <a:solidFill>
                  <a:srgbClr val="FFFFFF"/>
                </a:solidFill>
              </a:rPr>
              <a:t>• Lack of troubleshooting tools and procedures</a:t>
            </a:r>
          </a:p>
          <a:p>
            <a:pPr lvl="1"/>
            <a:r>
              <a:rPr>
                <a:solidFill>
                  <a:srgbClr val="FFFFFF"/>
                </a:solidFill>
              </a:rPr>
              <a:t>• Insufficient self-service recovery options</a:t>
            </a:r>
          </a:p>
          <a:p>
            <a:r>
              <a:rPr>
                <a:solidFill>
                  <a:srgbClr val="FFFFFF"/>
                </a:solidFill>
              </a:rPr>
              <a:t>• The Solution:</a:t>
            </a:r>
          </a:p>
          <a:p>
            <a:pPr lvl="1"/>
            <a:r>
              <a:rPr>
                <a:solidFill>
                  <a:srgbClr val="FFFFFF"/>
                </a:solidFill>
              </a:rPr>
              <a:t>• Train support staff before user rollout begins</a:t>
            </a:r>
          </a:p>
          <a:p>
            <a:pPr lvl="1"/>
            <a:r>
              <a:rPr>
                <a:solidFill>
                  <a:srgbClr val="FFFFFF"/>
                </a:solidFill>
              </a:rPr>
              <a:t>• Create passkey-specific troubleshooting guides</a:t>
            </a:r>
          </a:p>
          <a:p>
            <a:pPr lvl="1"/>
            <a:r>
              <a:rPr>
                <a:solidFill>
                  <a:srgbClr val="FFFFFF"/>
                </a:solidFill>
              </a:rPr>
              <a:t>• Implement monitoring to identify systemic issues</a:t>
            </a:r>
          </a:p>
          <a:p>
            <a:pPr lvl="1"/>
            <a:r>
              <a:rPr>
                <a:solidFill>
                  <a:srgbClr val="FFFFFF"/>
                </a:solidFill>
              </a:rPr>
              <a:t>• Develop self-service options for common scenarios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6032421" cy="1200329"/>
          </a:xfrm>
          <a:prstGeom prst="rect">
            <a:avLst/>
          </a:prstGeom>
          <a:noFill/>
        </p:spPr>
        <p:txBody>
          <a:bodyPr wrap="none">
            <a:spAutoFit/>
          </a:bodyPr>
          <a:lstStyle/>
          <a:p>
            <a:r>
              <a:rPr sz="3600" b="1">
                <a:solidFill>
                  <a:srgbClr val="FF0000"/>
                </a:solidFill>
              </a:rPr>
              <a:t>Current State of Passkeys </a:t>
            </a:r>
            <a:endParaRPr lang="da-DK" sz="3600" b="1">
              <a:solidFill>
                <a:srgbClr val="FF0000"/>
              </a:solidFill>
            </a:endParaRPr>
          </a:p>
          <a:p>
            <a:r>
              <a:rPr sz="3600" b="1">
                <a:solidFill>
                  <a:srgbClr val="FF0000"/>
                </a:solidFill>
              </a:rPr>
              <a:t>in Entra ID (April 2025)</a:t>
            </a:r>
          </a:p>
        </p:txBody>
      </p:sp>
      <p:sp>
        <p:nvSpPr>
          <p:cNvPr id="3" name="TextBox 2"/>
          <p:cNvSpPr txBox="1"/>
          <p:nvPr/>
        </p:nvSpPr>
        <p:spPr>
          <a:xfrm>
            <a:off x="457200" y="1828801"/>
            <a:ext cx="8229600" cy="1778000"/>
          </a:xfrm>
          <a:prstGeom prst="rect">
            <a:avLst/>
          </a:prstGeom>
          <a:noFill/>
        </p:spPr>
        <p:txBody>
          <a:bodyPr wrap="none">
            <a:normAutofit/>
          </a:bodyPr>
          <a:lstStyle/>
          <a:p>
            <a:r>
              <a:rPr>
                <a:solidFill>
                  <a:srgbClr val="FFFFFF"/>
                </a:solidFill>
              </a:rPr>
              <a:t>• What's Available Now:</a:t>
            </a:r>
          </a:p>
          <a:p>
            <a:pPr lvl="1"/>
            <a:r>
              <a:rPr>
                <a:solidFill>
                  <a:srgbClr val="FFFFFF"/>
                </a:solidFill>
              </a:rPr>
              <a:t>• Device-bound passkeys on FIDO2 security keys</a:t>
            </a:r>
            <a:r>
              <a:rPr lang="da-DK">
                <a:solidFill>
                  <a:srgbClr val="FFFFFF"/>
                </a:solidFill>
              </a:rPr>
              <a:t> and </a:t>
            </a:r>
            <a:r>
              <a:rPr lang="da-DK" err="1">
                <a:solidFill>
                  <a:srgbClr val="FFFFFF"/>
                </a:solidFill>
              </a:rPr>
              <a:t>WHfB</a:t>
            </a:r>
            <a:r>
              <a:rPr lang="da-DK">
                <a:solidFill>
                  <a:srgbClr val="FFFFFF"/>
                </a:solidFill>
              </a:rPr>
              <a:t>*</a:t>
            </a:r>
            <a:endParaRPr>
              <a:solidFill>
                <a:srgbClr val="FFFFFF"/>
              </a:solidFill>
            </a:endParaRPr>
          </a:p>
          <a:p>
            <a:pPr lvl="1"/>
            <a:r>
              <a:rPr>
                <a:solidFill>
                  <a:srgbClr val="FFFFFF"/>
                </a:solidFill>
              </a:rPr>
              <a:t>• Device-bound passkeys in Microsoft Authenticator (iOS and Android)</a:t>
            </a:r>
          </a:p>
          <a:p>
            <a:pPr lvl="1"/>
            <a:r>
              <a:rPr>
                <a:solidFill>
                  <a:srgbClr val="FFFFFF"/>
                </a:solidFill>
              </a:rPr>
              <a:t>• Integration with Conditional Access policies</a:t>
            </a:r>
          </a:p>
          <a:p>
            <a:pPr lvl="1"/>
            <a:r>
              <a:rPr>
                <a:solidFill>
                  <a:srgbClr val="FFFFFF"/>
                </a:solidFill>
              </a:rPr>
              <a:t>• FIPS 140-3 compliance for Microsoft Authenticator</a:t>
            </a:r>
          </a:p>
          <a:p>
            <a:pPr lvl="1"/>
            <a:r>
              <a:rPr>
                <a:solidFill>
                  <a:srgbClr val="FFFFFF"/>
                </a:solidFill>
              </a:rPr>
              <a:t>• Authentication methods migration wizard</a:t>
            </a:r>
          </a:p>
        </p:txBody>
      </p:sp>
      <p:sp>
        <p:nvSpPr>
          <p:cNvPr id="4" name="TextBox 3">
            <a:extLst>
              <a:ext uri="{FF2B5EF4-FFF2-40B4-BE49-F238E27FC236}">
                <a16:creationId xmlns:a16="http://schemas.microsoft.com/office/drawing/2014/main" id="{2B4E4E33-C045-DC19-ADCA-A5130BC1A91B}"/>
              </a:ext>
            </a:extLst>
          </p:cNvPr>
          <p:cNvSpPr txBox="1"/>
          <p:nvPr/>
        </p:nvSpPr>
        <p:spPr>
          <a:xfrm>
            <a:off x="185351" y="4686300"/>
            <a:ext cx="4073551" cy="307777"/>
          </a:xfrm>
          <a:prstGeom prst="rect">
            <a:avLst/>
          </a:prstGeom>
          <a:noFill/>
        </p:spPr>
        <p:txBody>
          <a:bodyPr wrap="none" rtlCol="0">
            <a:spAutoFit/>
          </a:bodyPr>
          <a:lstStyle/>
          <a:p>
            <a:r>
              <a:rPr lang="en-DK" sz="1400" i="1">
                <a:solidFill>
                  <a:schemeClr val="bg1">
                    <a:lumMod val="85000"/>
                  </a:schemeClr>
                </a:solidFill>
              </a:rPr>
              <a:t>*if joined to a tenant, and then only in that tenant.</a:t>
            </a:r>
          </a:p>
        </p:txBody>
      </p:sp>
      <p:sp>
        <p:nvSpPr>
          <p:cNvPr id="5" name="Rounded Rectangle 1">
            <a:extLst>
              <a:ext uri="{FF2B5EF4-FFF2-40B4-BE49-F238E27FC236}">
                <a16:creationId xmlns:a16="http://schemas.microsoft.com/office/drawing/2014/main" id="{4FB847CE-C401-062A-6114-478774146019}"/>
              </a:ext>
            </a:extLst>
          </p:cNvPr>
          <p:cNvSpPr/>
          <p:nvPr/>
        </p:nvSpPr>
        <p:spPr>
          <a:xfrm>
            <a:off x="6773334" y="3056373"/>
            <a:ext cx="1913466" cy="1913466"/>
          </a:xfrm>
          <a:custGeom>
            <a:avLst/>
            <a:gdLst/>
            <a:ahLst/>
            <a:cxnLst/>
            <a:rect l="0" t="0" r="0" b="0"/>
            <a:pathLst>
              <a:path w="914400" h="914400">
                <a:moveTo>
                  <a:pt x="152400" y="0"/>
                </a:moveTo>
                <a:lnTo>
                  <a:pt x="183737" y="46101"/>
                </a:lnTo>
                <a:moveTo>
                  <a:pt x="306800" y="0"/>
                </a:moveTo>
                <a:lnTo>
                  <a:pt x="327279" y="59054"/>
                </a:lnTo>
                <a:moveTo>
                  <a:pt x="465582" y="58769"/>
                </a:moveTo>
                <a:lnTo>
                  <a:pt x="461105" y="0"/>
                </a:lnTo>
                <a:moveTo>
                  <a:pt x="615505" y="0"/>
                </a:moveTo>
                <a:lnTo>
                  <a:pt x="590931" y="58864"/>
                </a:lnTo>
                <a:moveTo>
                  <a:pt x="769810" y="190"/>
                </a:moveTo>
                <a:lnTo>
                  <a:pt x="737139" y="49244"/>
                </a:lnTo>
                <a:moveTo>
                  <a:pt x="895254" y="78485"/>
                </a:moveTo>
                <a:lnTo>
                  <a:pt x="849344" y="121157"/>
                </a:lnTo>
                <a:moveTo>
                  <a:pt x="914400" y="229552"/>
                </a:moveTo>
                <a:lnTo>
                  <a:pt x="866108" y="248983"/>
                </a:lnTo>
                <a:moveTo>
                  <a:pt x="860107" y="387667"/>
                </a:moveTo>
                <a:lnTo>
                  <a:pt x="914400" y="383952"/>
                </a:lnTo>
                <a:moveTo>
                  <a:pt x="914400" y="538257"/>
                </a:moveTo>
                <a:lnTo>
                  <a:pt x="852487" y="524827"/>
                </a:lnTo>
                <a:moveTo>
                  <a:pt x="914400" y="692658"/>
                </a:moveTo>
                <a:lnTo>
                  <a:pt x="860297" y="666464"/>
                </a:lnTo>
                <a:moveTo>
                  <a:pt x="844296" y="798766"/>
                </a:moveTo>
                <a:lnTo>
                  <a:pt x="891254" y="842676"/>
                </a:lnTo>
                <a:moveTo>
                  <a:pt x="762000" y="914400"/>
                </a:moveTo>
                <a:lnTo>
                  <a:pt x="727614" y="867918"/>
                </a:lnTo>
                <a:moveTo>
                  <a:pt x="607599" y="914400"/>
                </a:moveTo>
                <a:lnTo>
                  <a:pt x="591597" y="862774"/>
                </a:lnTo>
                <a:moveTo>
                  <a:pt x="453294" y="914400"/>
                </a:moveTo>
                <a:lnTo>
                  <a:pt x="454818" y="863822"/>
                </a:lnTo>
                <a:moveTo>
                  <a:pt x="298894" y="914400"/>
                </a:moveTo>
                <a:lnTo>
                  <a:pt x="311753" y="863250"/>
                </a:lnTo>
                <a:moveTo>
                  <a:pt x="144589" y="914209"/>
                </a:moveTo>
                <a:lnTo>
                  <a:pt x="178784" y="869156"/>
                </a:lnTo>
                <a:moveTo>
                  <a:pt x="64103" y="803624"/>
                </a:moveTo>
                <a:lnTo>
                  <a:pt x="19145" y="835914"/>
                </a:lnTo>
                <a:moveTo>
                  <a:pt x="0" y="684847"/>
                </a:moveTo>
                <a:lnTo>
                  <a:pt x="58007" y="660749"/>
                </a:lnTo>
                <a:moveTo>
                  <a:pt x="50196" y="519969"/>
                </a:moveTo>
                <a:lnTo>
                  <a:pt x="0" y="530447"/>
                </a:lnTo>
                <a:moveTo>
                  <a:pt x="48958" y="386238"/>
                </a:moveTo>
                <a:lnTo>
                  <a:pt x="0" y="376142"/>
                </a:lnTo>
                <a:moveTo>
                  <a:pt x="0" y="221742"/>
                </a:moveTo>
                <a:lnTo>
                  <a:pt x="47720" y="249650"/>
                </a:lnTo>
                <a:moveTo>
                  <a:pt x="23145" y="71723"/>
                </a:moveTo>
                <a:lnTo>
                  <a:pt x="76009" y="110775"/>
                </a:lnTo>
              </a:path>
            </a:pathLst>
          </a:custGeom>
          <a:noFill/>
          <a:ln w="14287">
            <a:solidFill>
              <a:srgbClr val="B7B7B7"/>
            </a:solidFill>
          </a:ln>
        </p:spPr>
        <p:txBody>
          <a:bodyPr rtlCol="0" anchor="ctr"/>
          <a:lstStyle/>
          <a:p>
            <a:pPr algn="ctr"/>
            <a:endParaRPr/>
          </a:p>
        </p:txBody>
      </p:sp>
      <p:sp>
        <p:nvSpPr>
          <p:cNvPr id="6" name="Rounded Rectangle 2">
            <a:extLst>
              <a:ext uri="{FF2B5EF4-FFF2-40B4-BE49-F238E27FC236}">
                <a16:creationId xmlns:a16="http://schemas.microsoft.com/office/drawing/2014/main" id="{D79FDF41-B56D-E19B-755A-1DCF9C57CF95}"/>
              </a:ext>
            </a:extLst>
          </p:cNvPr>
          <p:cNvSpPr/>
          <p:nvPr/>
        </p:nvSpPr>
        <p:spPr>
          <a:xfrm>
            <a:off x="7056873" y="3339912"/>
            <a:ext cx="1346388" cy="1346388"/>
          </a:xfrm>
          <a:custGeom>
            <a:avLst/>
            <a:gdLst/>
            <a:ahLst/>
            <a:cxnLst/>
            <a:rect l="0" t="0" r="0" b="0"/>
            <a:pathLst>
              <a:path w="643407" h="643407">
                <a:moveTo>
                  <a:pt x="181275" y="39216"/>
                </a:moveTo>
                <a:cubicBezTo>
                  <a:pt x="198927" y="56457"/>
                  <a:pt x="209423" y="79724"/>
                  <a:pt x="210666" y="104367"/>
                </a:cubicBezTo>
                <a:lnTo>
                  <a:pt x="300310" y="15213"/>
                </a:lnTo>
                <a:cubicBezTo>
                  <a:pt x="306537" y="8232"/>
                  <a:pt x="315448" y="4239"/>
                  <a:pt x="324803" y="4239"/>
                </a:cubicBezTo>
                <a:cubicBezTo>
                  <a:pt x="334158" y="4239"/>
                  <a:pt x="343069" y="8232"/>
                  <a:pt x="349296" y="15213"/>
                </a:cubicBezTo>
                <a:lnTo>
                  <a:pt x="421795" y="90651"/>
                </a:lnTo>
                <a:cubicBezTo>
                  <a:pt x="411498" y="95644"/>
                  <a:pt x="402070" y="102260"/>
                  <a:pt x="393873" y="110245"/>
                </a:cubicBezTo>
                <a:cubicBezTo>
                  <a:pt x="357631" y="150101"/>
                  <a:pt x="359086" y="211397"/>
                  <a:pt x="397178" y="249489"/>
                </a:cubicBezTo>
                <a:cubicBezTo>
                  <a:pt x="435270" y="287581"/>
                  <a:pt x="496565" y="289036"/>
                  <a:pt x="536421" y="252794"/>
                </a:cubicBezTo>
                <a:cubicBezTo>
                  <a:pt x="544407" y="244597"/>
                  <a:pt x="551023" y="235169"/>
                  <a:pt x="556016" y="224872"/>
                </a:cubicBezTo>
                <a:lnTo>
                  <a:pt x="632433" y="300310"/>
                </a:lnTo>
                <a:cubicBezTo>
                  <a:pt x="639415" y="306537"/>
                  <a:pt x="643407" y="315448"/>
                  <a:pt x="643407" y="324803"/>
                </a:cubicBezTo>
                <a:cubicBezTo>
                  <a:pt x="643407" y="334158"/>
                  <a:pt x="639415" y="343069"/>
                  <a:pt x="632433" y="349296"/>
                </a:cubicBezTo>
                <a:lnTo>
                  <a:pt x="543279" y="436980"/>
                </a:lnTo>
                <a:cubicBezTo>
                  <a:pt x="597069" y="440233"/>
                  <a:pt x="638703" y="485362"/>
                  <a:pt x="637618" y="539239"/>
                </a:cubicBezTo>
                <a:cubicBezTo>
                  <a:pt x="636534" y="593117"/>
                  <a:pt x="593117" y="636533"/>
                  <a:pt x="539240" y="637618"/>
                </a:cubicBezTo>
                <a:cubicBezTo>
                  <a:pt x="485362" y="638703"/>
                  <a:pt x="440233" y="597069"/>
                  <a:pt x="436980" y="543279"/>
                </a:cubicBezTo>
                <a:lnTo>
                  <a:pt x="347337" y="632433"/>
                </a:lnTo>
                <a:cubicBezTo>
                  <a:pt x="341109" y="639415"/>
                  <a:pt x="332199" y="643407"/>
                  <a:pt x="322844" y="643407"/>
                </a:cubicBezTo>
                <a:cubicBezTo>
                  <a:pt x="313488" y="643407"/>
                  <a:pt x="304578" y="639414"/>
                  <a:pt x="298351" y="632433"/>
                </a:cubicBezTo>
                <a:lnTo>
                  <a:pt x="225852" y="556995"/>
                </a:lnTo>
                <a:cubicBezTo>
                  <a:pt x="236149" y="552002"/>
                  <a:pt x="245576" y="545386"/>
                  <a:pt x="253774" y="537401"/>
                </a:cubicBezTo>
                <a:cubicBezTo>
                  <a:pt x="293137" y="497767"/>
                  <a:pt x="292918" y="433726"/>
                  <a:pt x="253284" y="394363"/>
                </a:cubicBezTo>
                <a:cubicBezTo>
                  <a:pt x="213650" y="354999"/>
                  <a:pt x="149609" y="355218"/>
                  <a:pt x="110246" y="394852"/>
                </a:cubicBezTo>
                <a:cubicBezTo>
                  <a:pt x="102260" y="403050"/>
                  <a:pt x="95645" y="412477"/>
                  <a:pt x="90651" y="422774"/>
                </a:cubicBezTo>
                <a:lnTo>
                  <a:pt x="15213" y="347336"/>
                </a:lnTo>
                <a:cubicBezTo>
                  <a:pt x="8232" y="341109"/>
                  <a:pt x="4240" y="332199"/>
                  <a:pt x="4240" y="322843"/>
                </a:cubicBezTo>
                <a:cubicBezTo>
                  <a:pt x="4240" y="313488"/>
                  <a:pt x="8232" y="304578"/>
                  <a:pt x="15213" y="298351"/>
                </a:cubicBezTo>
                <a:lnTo>
                  <a:pt x="104367" y="210666"/>
                </a:lnTo>
                <a:cubicBezTo>
                  <a:pt x="79724" y="209423"/>
                  <a:pt x="56457" y="198927"/>
                  <a:pt x="39216" y="181275"/>
                </a:cubicBezTo>
                <a:cubicBezTo>
                  <a:pt x="0" y="142044"/>
                  <a:pt x="5" y="78452"/>
                  <a:pt x="39229" y="39229"/>
                </a:cubicBezTo>
                <a:cubicBezTo>
                  <a:pt x="78452" y="5"/>
                  <a:pt x="142044" y="0"/>
                  <a:pt x="181275" y="39216"/>
                </a:cubicBezTo>
                <a:close/>
              </a:path>
            </a:pathLst>
          </a:custGeom>
          <a:noFill/>
          <a:ln w="14287">
            <a:solidFill>
              <a:srgbClr val="1AC3FB"/>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diagram showing examples of sign-in options measured by how secure they are ranging from bad to best, with Windows Hello, Authenticator Phone Sign-In and FIDO2 Security Key in the best column.">
            <a:extLst>
              <a:ext uri="{FF2B5EF4-FFF2-40B4-BE49-F238E27FC236}">
                <a16:creationId xmlns:a16="http://schemas.microsoft.com/office/drawing/2014/main" id="{4CE1BFE1-35B9-74BC-6E8C-BDD1457DA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16" y="905518"/>
            <a:ext cx="8886568" cy="3332463"/>
          </a:xfrm>
          <a:prstGeom prst="rect">
            <a:avLst/>
          </a:prstGeom>
          <a:noFill/>
          <a:ln w="34925">
            <a:noFill/>
          </a:ln>
          <a:effectLst/>
          <a:scene3d>
            <a:camera prst="orthographicFront">
              <a:rot lat="0" lon="0" rev="0"/>
            </a:camera>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750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CF65A-7EA1-F13B-8C53-060C9828B2F4}"/>
            </a:ext>
          </a:extLst>
        </p:cNvPr>
        <p:cNvGrpSpPr/>
        <p:nvPr/>
      </p:nvGrpSpPr>
      <p:grpSpPr>
        <a:xfrm>
          <a:off x="0" y="0"/>
          <a:ext cx="0" cy="0"/>
          <a:chOff x="0" y="0"/>
          <a:chExt cx="0" cy="0"/>
        </a:xfrm>
      </p:grpSpPr>
      <p:pic>
        <p:nvPicPr>
          <p:cNvPr id="1026" name="Picture 2" descr="A diagram showing examples of sign-in options measured by how secure they are ranging from bad to best, with Windows Hello, Authenticator Phone Sign-In and FIDO2 Security Key in the best column.">
            <a:extLst>
              <a:ext uri="{FF2B5EF4-FFF2-40B4-BE49-F238E27FC236}">
                <a16:creationId xmlns:a16="http://schemas.microsoft.com/office/drawing/2014/main" id="{DA03215E-761D-1F56-75CF-785FE3ED4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6013" y="-1429909"/>
            <a:ext cx="19267275" cy="7225228"/>
          </a:xfrm>
          <a:prstGeom prst="rect">
            <a:avLst/>
          </a:prstGeom>
          <a:noFill/>
          <a:ln w="34925">
            <a:noFill/>
          </a:ln>
          <a:effectLst/>
          <a:scene3d>
            <a:camera prst="orthographicFront">
              <a:rot lat="0" lon="0" rev="0"/>
            </a:camera>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7C1618-47A2-4300-D463-0C6AA993612C}"/>
              </a:ext>
            </a:extLst>
          </p:cNvPr>
          <p:cNvSpPr txBox="1"/>
          <p:nvPr/>
        </p:nvSpPr>
        <p:spPr>
          <a:xfrm>
            <a:off x="3669957" y="3212757"/>
            <a:ext cx="2916194" cy="369332"/>
          </a:xfrm>
          <a:prstGeom prst="rect">
            <a:avLst/>
          </a:prstGeom>
          <a:noFill/>
        </p:spPr>
        <p:txBody>
          <a:bodyPr wrap="square" rtlCol="0">
            <a:spAutoFit/>
          </a:bodyPr>
          <a:lstStyle/>
          <a:p>
            <a:r>
              <a:rPr lang="en-DK"/>
              <a:t>(Device-Bound Passkey)</a:t>
            </a:r>
          </a:p>
        </p:txBody>
      </p:sp>
      <p:sp>
        <p:nvSpPr>
          <p:cNvPr id="6" name="Connettore diritto 5">
            <a:extLst>
              <a:ext uri="{FF2B5EF4-FFF2-40B4-BE49-F238E27FC236}">
                <a16:creationId xmlns:a16="http://schemas.microsoft.com/office/drawing/2014/main" id="{8FEB1ED5-33AA-4F8F-8483-4E3C15176891}"/>
              </a:ext>
            </a:extLst>
          </p:cNvPr>
          <p:cNvSpPr/>
          <p:nvPr/>
        </p:nvSpPr>
        <p:spPr>
          <a:xfrm>
            <a:off x="3946904" y="3068936"/>
            <a:ext cx="2011680" cy="0"/>
          </a:xfrm>
          <a:prstGeom prst="line">
            <a:avLst/>
          </a:prstGeom>
          <a:solidFill>
            <a:srgbClr val="E71224">
              <a:alpha val="5000"/>
            </a:srgbClr>
          </a:solidFill>
          <a:ln w="79375">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solidFill>
            </a:endParaRPr>
          </a:p>
        </p:txBody>
      </p:sp>
    </p:spTree>
    <p:extLst>
      <p:ext uri="{BB962C8B-B14F-4D97-AF65-F5344CB8AC3E}">
        <p14:creationId xmlns:p14="http://schemas.microsoft.com/office/powerpoint/2010/main" val="1618021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2778325" cy="646331"/>
          </a:xfrm>
          <a:prstGeom prst="rect">
            <a:avLst/>
          </a:prstGeom>
          <a:noFill/>
        </p:spPr>
        <p:txBody>
          <a:bodyPr wrap="none">
            <a:spAutoFit/>
          </a:bodyPr>
          <a:lstStyle/>
          <a:p>
            <a:r>
              <a:rPr sz="3600" b="1">
                <a:solidFill>
                  <a:srgbClr val="FF0000"/>
                </a:solidFill>
              </a:rPr>
              <a:t>"The Good</a:t>
            </a:r>
            <a:r>
              <a:rPr lang="da-DK" sz="3600" b="1">
                <a:solidFill>
                  <a:srgbClr val="FF0000"/>
                </a:solidFill>
              </a:rPr>
              <a:t>"</a:t>
            </a:r>
            <a:endParaRPr sz="3600" b="1">
              <a:solidFill>
                <a:srgbClr val="FF0000"/>
              </a:solidFill>
            </a:endParaRPr>
          </a:p>
        </p:txBody>
      </p:sp>
      <p:sp>
        <p:nvSpPr>
          <p:cNvPr id="3" name="TextBox 2"/>
          <p:cNvSpPr txBox="1"/>
          <p:nvPr/>
        </p:nvSpPr>
        <p:spPr>
          <a:xfrm>
            <a:off x="491066" y="1255928"/>
            <a:ext cx="4809067" cy="440267"/>
          </a:xfrm>
          <a:prstGeom prst="rect">
            <a:avLst/>
          </a:prstGeom>
          <a:noFill/>
        </p:spPr>
        <p:txBody>
          <a:bodyPr wrap="none">
            <a:normAutofit/>
          </a:bodyPr>
          <a:lstStyle/>
          <a:p>
            <a:r>
              <a:rPr>
                <a:solidFill>
                  <a:srgbClr val="FFFFFF"/>
                </a:solidFill>
              </a:rPr>
              <a:t>• What Makes Passkeys</a:t>
            </a:r>
            <a:r>
              <a:rPr lang="da-DK">
                <a:solidFill>
                  <a:srgbClr val="FFFFFF"/>
                </a:solidFill>
              </a:rPr>
              <a:t> so</a:t>
            </a:r>
            <a:r>
              <a:rPr>
                <a:solidFill>
                  <a:srgbClr val="FFFFFF"/>
                </a:solidFill>
              </a:rPr>
              <a:t> Good:</a:t>
            </a:r>
          </a:p>
        </p:txBody>
      </p:sp>
      <p:sp>
        <p:nvSpPr>
          <p:cNvPr id="82" name="Rounded Rectangle 1">
            <a:extLst>
              <a:ext uri="{FF2B5EF4-FFF2-40B4-BE49-F238E27FC236}">
                <a16:creationId xmlns:a16="http://schemas.microsoft.com/office/drawing/2014/main" id="{9E7F7613-EB00-3ECF-7CEA-992F248312FA}"/>
              </a:ext>
            </a:extLst>
          </p:cNvPr>
          <p:cNvSpPr/>
          <p:nvPr/>
        </p:nvSpPr>
        <p:spPr>
          <a:xfrm>
            <a:off x="457200" y="1749862"/>
            <a:ext cx="1696177" cy="3109658"/>
          </a:xfrm>
          <a:custGeom>
            <a:avLst/>
            <a:gdLst/>
            <a:ahLst/>
            <a:cxnLst/>
            <a:rect l="0" t="0" r="0" b="0"/>
            <a:pathLst>
              <a:path w="1696177" h="3109658">
                <a:moveTo>
                  <a:pt x="1696177" y="1413480"/>
                </a:moveTo>
                <a:lnTo>
                  <a:pt x="0" y="1413480"/>
                </a:lnTo>
                <a:lnTo>
                  <a:pt x="0" y="0"/>
                </a:lnTo>
                <a:lnTo>
                  <a:pt x="1696177" y="0"/>
                </a:lnTo>
                <a:close/>
                <a:moveTo>
                  <a:pt x="0" y="1413480"/>
                </a:moveTo>
                <a:lnTo>
                  <a:pt x="1696177" y="1413480"/>
                </a:lnTo>
                <a:lnTo>
                  <a:pt x="1696177" y="2285127"/>
                </a:lnTo>
                <a:cubicBezTo>
                  <a:pt x="1696177" y="2740503"/>
                  <a:pt x="1327022" y="3109658"/>
                  <a:pt x="871646" y="3109658"/>
                </a:cubicBezTo>
                <a:lnTo>
                  <a:pt x="824530" y="3109658"/>
                </a:lnTo>
                <a:cubicBezTo>
                  <a:pt x="369154" y="3109658"/>
                  <a:pt x="0" y="2740503"/>
                  <a:pt x="0" y="2285127"/>
                </a:cubicBezTo>
                <a:close/>
              </a:path>
            </a:pathLst>
          </a:custGeom>
          <a:gradFill rotWithShape="1">
            <a:gsLst>
              <a:gs pos="0">
                <a:srgbClr val="DDC916"/>
              </a:gs>
              <a:gs pos="100000">
                <a:srgbClr val="A99C2C"/>
              </a:gs>
            </a:gsLst>
            <a:lin ang="5400000" scaled="1"/>
          </a:gradFill>
          <a:ln>
            <a:noFill/>
          </a:ln>
        </p:spPr>
        <p:txBody>
          <a:bodyPr rtlCol="0" anchor="ctr"/>
          <a:lstStyle/>
          <a:p>
            <a:pPr algn="ctr"/>
            <a:endParaRPr/>
          </a:p>
        </p:txBody>
      </p:sp>
      <p:sp>
        <p:nvSpPr>
          <p:cNvPr id="83" name="Rounded Rectangle 2">
            <a:extLst>
              <a:ext uri="{FF2B5EF4-FFF2-40B4-BE49-F238E27FC236}">
                <a16:creationId xmlns:a16="http://schemas.microsoft.com/office/drawing/2014/main" id="{25486BD3-62DD-98E7-5F62-AE7F5AC91CF5}"/>
              </a:ext>
            </a:extLst>
          </p:cNvPr>
          <p:cNvSpPr/>
          <p:nvPr/>
        </p:nvSpPr>
        <p:spPr>
          <a:xfrm>
            <a:off x="2341841" y="1749862"/>
            <a:ext cx="1696177" cy="3109658"/>
          </a:xfrm>
          <a:custGeom>
            <a:avLst/>
            <a:gdLst/>
            <a:ahLst/>
            <a:cxnLst/>
            <a:rect l="0" t="0" r="0" b="0"/>
            <a:pathLst>
              <a:path w="1696177" h="3109658">
                <a:moveTo>
                  <a:pt x="1696177" y="1413480"/>
                </a:moveTo>
                <a:lnTo>
                  <a:pt x="0" y="1413480"/>
                </a:lnTo>
                <a:lnTo>
                  <a:pt x="0" y="0"/>
                </a:lnTo>
                <a:lnTo>
                  <a:pt x="1696177" y="0"/>
                </a:lnTo>
                <a:close/>
                <a:moveTo>
                  <a:pt x="0" y="1413480"/>
                </a:moveTo>
                <a:lnTo>
                  <a:pt x="1696177" y="1413480"/>
                </a:lnTo>
                <a:lnTo>
                  <a:pt x="1696177" y="2285127"/>
                </a:lnTo>
                <a:cubicBezTo>
                  <a:pt x="1696177" y="2740503"/>
                  <a:pt x="1327022" y="3109658"/>
                  <a:pt x="871646" y="3109658"/>
                </a:cubicBezTo>
                <a:lnTo>
                  <a:pt x="824530" y="3109658"/>
                </a:lnTo>
                <a:cubicBezTo>
                  <a:pt x="369154" y="3109658"/>
                  <a:pt x="0" y="2740503"/>
                  <a:pt x="0" y="2285127"/>
                </a:cubicBezTo>
                <a:close/>
              </a:path>
            </a:pathLst>
          </a:custGeom>
          <a:gradFill rotWithShape="1">
            <a:gsLst>
              <a:gs pos="0">
                <a:srgbClr val="DC8331"/>
              </a:gs>
              <a:gs pos="100000">
                <a:srgbClr val="B07239"/>
              </a:gs>
            </a:gsLst>
            <a:lin ang="5400000" scaled="1"/>
          </a:gradFill>
          <a:ln>
            <a:noFill/>
          </a:ln>
        </p:spPr>
        <p:txBody>
          <a:bodyPr rtlCol="0" anchor="ctr"/>
          <a:lstStyle/>
          <a:p>
            <a:pPr algn="ctr"/>
            <a:endParaRPr/>
          </a:p>
        </p:txBody>
      </p:sp>
      <p:sp>
        <p:nvSpPr>
          <p:cNvPr id="84" name="Rounded Rectangle 3">
            <a:extLst>
              <a:ext uri="{FF2B5EF4-FFF2-40B4-BE49-F238E27FC236}">
                <a16:creationId xmlns:a16="http://schemas.microsoft.com/office/drawing/2014/main" id="{8736D66D-0484-8A6D-D144-18A60EF64116}"/>
              </a:ext>
            </a:extLst>
          </p:cNvPr>
          <p:cNvSpPr/>
          <p:nvPr/>
        </p:nvSpPr>
        <p:spPr>
          <a:xfrm>
            <a:off x="4226482" y="1749862"/>
            <a:ext cx="1696177" cy="3109658"/>
          </a:xfrm>
          <a:custGeom>
            <a:avLst/>
            <a:gdLst/>
            <a:ahLst/>
            <a:cxnLst/>
            <a:rect l="0" t="0" r="0" b="0"/>
            <a:pathLst>
              <a:path w="1696177" h="3109658">
                <a:moveTo>
                  <a:pt x="1696177" y="1413480"/>
                </a:moveTo>
                <a:lnTo>
                  <a:pt x="0" y="1413480"/>
                </a:lnTo>
                <a:lnTo>
                  <a:pt x="0" y="0"/>
                </a:lnTo>
                <a:lnTo>
                  <a:pt x="1696177" y="0"/>
                </a:lnTo>
                <a:close/>
                <a:moveTo>
                  <a:pt x="0" y="1413480"/>
                </a:moveTo>
                <a:lnTo>
                  <a:pt x="1696177" y="1413480"/>
                </a:lnTo>
                <a:lnTo>
                  <a:pt x="1696177" y="2285127"/>
                </a:lnTo>
                <a:cubicBezTo>
                  <a:pt x="1696177" y="2740503"/>
                  <a:pt x="1327022" y="3109658"/>
                  <a:pt x="871646" y="3109658"/>
                </a:cubicBezTo>
                <a:lnTo>
                  <a:pt x="824530" y="3109658"/>
                </a:lnTo>
                <a:cubicBezTo>
                  <a:pt x="369154" y="3109658"/>
                  <a:pt x="0" y="2740503"/>
                  <a:pt x="0" y="2285127"/>
                </a:cubicBezTo>
                <a:close/>
              </a:path>
            </a:pathLst>
          </a:custGeom>
          <a:gradFill rotWithShape="1">
            <a:gsLst>
              <a:gs pos="0">
                <a:srgbClr val="E45752"/>
              </a:gs>
              <a:gs pos="100000">
                <a:srgbClr val="C54A46"/>
              </a:gs>
            </a:gsLst>
            <a:lin ang="5400000" scaled="1"/>
          </a:gradFill>
          <a:ln>
            <a:noFill/>
          </a:ln>
        </p:spPr>
        <p:txBody>
          <a:bodyPr rtlCol="0" anchor="ctr"/>
          <a:lstStyle/>
          <a:p>
            <a:pPr algn="ctr"/>
            <a:endParaRPr/>
          </a:p>
        </p:txBody>
      </p:sp>
      <p:sp>
        <p:nvSpPr>
          <p:cNvPr id="85" name="Rounded Rectangle 4">
            <a:extLst>
              <a:ext uri="{FF2B5EF4-FFF2-40B4-BE49-F238E27FC236}">
                <a16:creationId xmlns:a16="http://schemas.microsoft.com/office/drawing/2014/main" id="{A8D2D245-D2AC-8D83-51CB-13E7732C0016}"/>
              </a:ext>
            </a:extLst>
          </p:cNvPr>
          <p:cNvSpPr/>
          <p:nvPr/>
        </p:nvSpPr>
        <p:spPr>
          <a:xfrm>
            <a:off x="6111123" y="1749862"/>
            <a:ext cx="1696177" cy="3109658"/>
          </a:xfrm>
          <a:custGeom>
            <a:avLst/>
            <a:gdLst/>
            <a:ahLst/>
            <a:cxnLst/>
            <a:rect l="0" t="0" r="0" b="0"/>
            <a:pathLst>
              <a:path w="1696177" h="3109658">
                <a:moveTo>
                  <a:pt x="1696177" y="1413480"/>
                </a:moveTo>
                <a:lnTo>
                  <a:pt x="0" y="1413480"/>
                </a:lnTo>
                <a:lnTo>
                  <a:pt x="0" y="0"/>
                </a:lnTo>
                <a:lnTo>
                  <a:pt x="1696177" y="0"/>
                </a:lnTo>
                <a:close/>
                <a:moveTo>
                  <a:pt x="0" y="1413480"/>
                </a:moveTo>
                <a:lnTo>
                  <a:pt x="1696177" y="1413480"/>
                </a:lnTo>
                <a:lnTo>
                  <a:pt x="1696177" y="2285127"/>
                </a:lnTo>
                <a:cubicBezTo>
                  <a:pt x="1696177" y="2740503"/>
                  <a:pt x="1327022" y="3109658"/>
                  <a:pt x="871646" y="3109658"/>
                </a:cubicBezTo>
                <a:lnTo>
                  <a:pt x="824530" y="3109658"/>
                </a:lnTo>
                <a:cubicBezTo>
                  <a:pt x="369154" y="3109658"/>
                  <a:pt x="0" y="2740503"/>
                  <a:pt x="0" y="2285127"/>
                </a:cubicBezTo>
                <a:close/>
              </a:path>
            </a:pathLst>
          </a:custGeom>
          <a:gradFill rotWithShape="1">
            <a:gsLst>
              <a:gs pos="0">
                <a:srgbClr val="DD57A8"/>
              </a:gs>
              <a:gs pos="100000">
                <a:srgbClr val="BF4A90"/>
              </a:gs>
            </a:gsLst>
            <a:lin ang="5400000" scaled="1"/>
          </a:gradFill>
          <a:ln>
            <a:noFill/>
          </a:ln>
        </p:spPr>
        <p:txBody>
          <a:bodyPr rtlCol="0" anchor="ctr"/>
          <a:lstStyle/>
          <a:p>
            <a:pPr algn="ctr"/>
            <a:endParaRPr/>
          </a:p>
        </p:txBody>
      </p:sp>
      <p:sp>
        <p:nvSpPr>
          <p:cNvPr id="86" name="TextBox 85">
            <a:extLst>
              <a:ext uri="{FF2B5EF4-FFF2-40B4-BE49-F238E27FC236}">
                <a16:creationId xmlns:a16="http://schemas.microsoft.com/office/drawing/2014/main" id="{A7297A4A-F6E1-8779-83CB-96A3A4A3F1BD}"/>
              </a:ext>
            </a:extLst>
          </p:cNvPr>
          <p:cNvSpPr txBox="1"/>
          <p:nvPr/>
        </p:nvSpPr>
        <p:spPr>
          <a:xfrm>
            <a:off x="883420" y="1950105"/>
            <a:ext cx="777414" cy="461737"/>
          </a:xfrm>
          <a:prstGeom prst="rect">
            <a:avLst/>
          </a:prstGeom>
          <a:noFill/>
          <a:ln>
            <a:noFill/>
          </a:ln>
        </p:spPr>
        <p:txBody>
          <a:bodyPr wrap="none" lIns="0" tIns="0" rIns="0" bIns="0" anchor="t">
            <a:spAutoFit/>
          </a:bodyPr>
          <a:lstStyle/>
          <a:p>
            <a:pPr algn="ctr"/>
            <a:r>
              <a:rPr sz="1200" b="1">
                <a:solidFill>
                  <a:srgbClr val="FFF7AD"/>
                </a:solidFill>
                <a:latin typeface="Roboto"/>
              </a:rPr>
              <a:t>Enhanced
Security</a:t>
            </a:r>
          </a:p>
        </p:txBody>
      </p:sp>
      <p:sp>
        <p:nvSpPr>
          <p:cNvPr id="87" name="TextBox 86">
            <a:extLst>
              <a:ext uri="{FF2B5EF4-FFF2-40B4-BE49-F238E27FC236}">
                <a16:creationId xmlns:a16="http://schemas.microsoft.com/office/drawing/2014/main" id="{E073F32F-CBFE-8570-DB5E-896D574291C7}"/>
              </a:ext>
            </a:extLst>
          </p:cNvPr>
          <p:cNvSpPr txBox="1"/>
          <p:nvPr/>
        </p:nvSpPr>
        <p:spPr>
          <a:xfrm>
            <a:off x="2799887" y="1950105"/>
            <a:ext cx="859867" cy="461737"/>
          </a:xfrm>
          <a:prstGeom prst="rect">
            <a:avLst/>
          </a:prstGeom>
          <a:noFill/>
          <a:ln>
            <a:noFill/>
          </a:ln>
        </p:spPr>
        <p:txBody>
          <a:bodyPr wrap="none" lIns="0" tIns="0" rIns="0" bIns="0" anchor="t">
            <a:spAutoFit/>
          </a:bodyPr>
          <a:lstStyle/>
          <a:p>
            <a:pPr algn="ctr"/>
            <a:r>
              <a:rPr sz="1200" b="1">
                <a:solidFill>
                  <a:srgbClr val="FFDEBF"/>
                </a:solidFill>
                <a:latin typeface="Roboto"/>
              </a:rPr>
              <a:t>Improved
Experience</a:t>
            </a:r>
          </a:p>
        </p:txBody>
      </p:sp>
      <p:sp>
        <p:nvSpPr>
          <p:cNvPr id="88" name="TextBox 87">
            <a:extLst>
              <a:ext uri="{FF2B5EF4-FFF2-40B4-BE49-F238E27FC236}">
                <a16:creationId xmlns:a16="http://schemas.microsoft.com/office/drawing/2014/main" id="{35A5FC57-E4BB-4AAA-1A0C-B30396918AFD}"/>
              </a:ext>
            </a:extLst>
          </p:cNvPr>
          <p:cNvSpPr txBox="1"/>
          <p:nvPr/>
        </p:nvSpPr>
        <p:spPr>
          <a:xfrm>
            <a:off x="4446652" y="1950105"/>
            <a:ext cx="1307469" cy="230868"/>
          </a:xfrm>
          <a:prstGeom prst="rect">
            <a:avLst/>
          </a:prstGeom>
          <a:noFill/>
          <a:ln>
            <a:noFill/>
          </a:ln>
        </p:spPr>
        <p:txBody>
          <a:bodyPr wrap="none" lIns="0" tIns="0" rIns="0" bIns="0" anchor="t">
            <a:spAutoFit/>
          </a:bodyPr>
          <a:lstStyle/>
          <a:p>
            <a:pPr algn="ctr"/>
            <a:r>
              <a:rPr sz="1200" b="1">
                <a:solidFill>
                  <a:srgbClr val="FFD0CE"/>
                </a:solidFill>
                <a:latin typeface="Roboto"/>
              </a:rPr>
              <a:t>Reduced Burden</a:t>
            </a:r>
          </a:p>
        </p:txBody>
      </p:sp>
      <p:sp>
        <p:nvSpPr>
          <p:cNvPr id="89" name="TextBox 88">
            <a:extLst>
              <a:ext uri="{FF2B5EF4-FFF2-40B4-BE49-F238E27FC236}">
                <a16:creationId xmlns:a16="http://schemas.microsoft.com/office/drawing/2014/main" id="{3C9BABBD-B0F2-1596-5508-CB21F4FE508F}"/>
              </a:ext>
            </a:extLst>
          </p:cNvPr>
          <p:cNvSpPr txBox="1"/>
          <p:nvPr/>
        </p:nvSpPr>
        <p:spPr>
          <a:xfrm>
            <a:off x="6576054" y="1950105"/>
            <a:ext cx="789193" cy="461737"/>
          </a:xfrm>
          <a:prstGeom prst="rect">
            <a:avLst/>
          </a:prstGeom>
          <a:noFill/>
          <a:ln>
            <a:noFill/>
          </a:ln>
        </p:spPr>
        <p:txBody>
          <a:bodyPr wrap="none" lIns="0" tIns="0" rIns="0" bIns="0" anchor="t">
            <a:spAutoFit/>
          </a:bodyPr>
          <a:lstStyle/>
          <a:p>
            <a:pPr algn="ctr"/>
            <a:r>
              <a:rPr sz="1200" b="1">
                <a:solidFill>
                  <a:srgbClr val="FFCDEB"/>
                </a:solidFill>
                <a:latin typeface="Roboto"/>
              </a:rPr>
              <a:t>Strategic
Alignment</a:t>
            </a:r>
          </a:p>
        </p:txBody>
      </p:sp>
      <p:sp>
        <p:nvSpPr>
          <p:cNvPr id="90" name="TextBox 89">
            <a:extLst>
              <a:ext uri="{FF2B5EF4-FFF2-40B4-BE49-F238E27FC236}">
                <a16:creationId xmlns:a16="http://schemas.microsoft.com/office/drawing/2014/main" id="{06F9E910-5B87-EB20-6E03-2EB61439E867}"/>
              </a:ext>
            </a:extLst>
          </p:cNvPr>
          <p:cNvSpPr txBox="1"/>
          <p:nvPr/>
        </p:nvSpPr>
        <p:spPr>
          <a:xfrm>
            <a:off x="4414217" y="2252433"/>
            <a:ext cx="1342806" cy="824530"/>
          </a:xfrm>
          <a:prstGeom prst="rect">
            <a:avLst/>
          </a:prstGeom>
          <a:noFill/>
          <a:ln>
            <a:noFill/>
          </a:ln>
        </p:spPr>
        <p:txBody>
          <a:bodyPr wrap="none" lIns="0" tIns="0" rIns="0" bIns="0" anchor="t">
            <a:spAutoFit/>
          </a:bodyPr>
          <a:lstStyle/>
          <a:p>
            <a:pPr algn="ctr"/>
            <a:r>
              <a:rPr sz="900" b="0">
                <a:solidFill>
                  <a:srgbClr val="F4F4F4"/>
                </a:solidFill>
                <a:latin typeface="Roboto"/>
              </a:rPr>
              <a:t>Passkeys reduce the
need for password
resets. This lowers the
workload for IT
departments.</a:t>
            </a:r>
          </a:p>
        </p:txBody>
      </p:sp>
      <p:sp>
        <p:nvSpPr>
          <p:cNvPr id="91" name="TextBox 90">
            <a:extLst>
              <a:ext uri="{FF2B5EF4-FFF2-40B4-BE49-F238E27FC236}">
                <a16:creationId xmlns:a16="http://schemas.microsoft.com/office/drawing/2014/main" id="{2530C0AC-39F6-5B9D-0D9F-C0B48EBEF943}"/>
              </a:ext>
            </a:extLst>
          </p:cNvPr>
          <p:cNvSpPr txBox="1"/>
          <p:nvPr/>
        </p:nvSpPr>
        <p:spPr>
          <a:xfrm>
            <a:off x="644774" y="2440897"/>
            <a:ext cx="1354585" cy="824530"/>
          </a:xfrm>
          <a:prstGeom prst="rect">
            <a:avLst/>
          </a:prstGeom>
          <a:noFill/>
          <a:ln>
            <a:noFill/>
          </a:ln>
        </p:spPr>
        <p:txBody>
          <a:bodyPr wrap="none" lIns="0" tIns="0" rIns="0" bIns="0" anchor="t">
            <a:spAutoFit/>
          </a:bodyPr>
          <a:lstStyle/>
          <a:p>
            <a:pPr algn="ctr"/>
            <a:r>
              <a:rPr sz="900" b="0">
                <a:solidFill>
                  <a:srgbClr val="F4F4F4"/>
                </a:solidFill>
                <a:latin typeface="Roboto"/>
              </a:rPr>
              <a:t>Passkeys offer better
protection from online
threats. They are
resistant to phishing
and other attacks.</a:t>
            </a:r>
          </a:p>
        </p:txBody>
      </p:sp>
      <p:sp>
        <p:nvSpPr>
          <p:cNvPr id="92" name="TextBox 91">
            <a:extLst>
              <a:ext uri="{FF2B5EF4-FFF2-40B4-BE49-F238E27FC236}">
                <a16:creationId xmlns:a16="http://schemas.microsoft.com/office/drawing/2014/main" id="{A59ABA72-D8AC-917C-ED04-AB4D5007CFDA}"/>
              </a:ext>
            </a:extLst>
          </p:cNvPr>
          <p:cNvSpPr txBox="1"/>
          <p:nvPr/>
        </p:nvSpPr>
        <p:spPr>
          <a:xfrm>
            <a:off x="2559831" y="2440897"/>
            <a:ext cx="1437038" cy="824530"/>
          </a:xfrm>
          <a:prstGeom prst="rect">
            <a:avLst/>
          </a:prstGeom>
          <a:noFill/>
          <a:ln>
            <a:noFill/>
          </a:ln>
        </p:spPr>
        <p:txBody>
          <a:bodyPr wrap="none" lIns="0" tIns="0" rIns="0" bIns="0" anchor="t">
            <a:spAutoFit/>
          </a:bodyPr>
          <a:lstStyle/>
          <a:p>
            <a:pPr algn="ctr"/>
            <a:r>
              <a:rPr sz="900" b="0">
                <a:solidFill>
                  <a:srgbClr val="F4F4F4"/>
                </a:solidFill>
                <a:latin typeface="Roboto"/>
              </a:rPr>
              <a:t>Passkeys simplify
logins, making them
faster and easier. Users
can access accounts
with less hassle.</a:t>
            </a:r>
          </a:p>
        </p:txBody>
      </p:sp>
      <p:sp>
        <p:nvSpPr>
          <p:cNvPr id="93" name="TextBox 92">
            <a:extLst>
              <a:ext uri="{FF2B5EF4-FFF2-40B4-BE49-F238E27FC236}">
                <a16:creationId xmlns:a16="http://schemas.microsoft.com/office/drawing/2014/main" id="{7B6FE590-90C2-F15F-3BDA-8663B12EE79B}"/>
              </a:ext>
            </a:extLst>
          </p:cNvPr>
          <p:cNvSpPr txBox="1"/>
          <p:nvPr/>
        </p:nvSpPr>
        <p:spPr>
          <a:xfrm>
            <a:off x="6204511" y="2440897"/>
            <a:ext cx="1531270" cy="824530"/>
          </a:xfrm>
          <a:prstGeom prst="rect">
            <a:avLst/>
          </a:prstGeom>
          <a:noFill/>
          <a:ln>
            <a:noFill/>
          </a:ln>
        </p:spPr>
        <p:txBody>
          <a:bodyPr wrap="none" lIns="0" tIns="0" rIns="0" bIns="0" anchor="t">
            <a:spAutoFit/>
          </a:bodyPr>
          <a:lstStyle/>
          <a:p>
            <a:pPr algn="ctr"/>
            <a:r>
              <a:rPr sz="900" b="0">
                <a:solidFill>
                  <a:srgbClr val="F4F4F4"/>
                </a:solidFill>
                <a:latin typeface="Roboto"/>
              </a:rPr>
              <a:t>Passkeys align with the
direction of the tech
industry. They are
becoming a standard for
authentication.</a:t>
            </a:r>
          </a:p>
        </p:txBody>
      </p:sp>
      <p:sp>
        <p:nvSpPr>
          <p:cNvPr id="94" name="Rounded Rectangle 13">
            <a:extLst>
              <a:ext uri="{FF2B5EF4-FFF2-40B4-BE49-F238E27FC236}">
                <a16:creationId xmlns:a16="http://schemas.microsoft.com/office/drawing/2014/main" id="{3E927F5E-8F4B-957F-3F51-895982B37E40}"/>
              </a:ext>
            </a:extLst>
          </p:cNvPr>
          <p:cNvSpPr/>
          <p:nvPr/>
        </p:nvSpPr>
        <p:spPr>
          <a:xfrm>
            <a:off x="834128" y="3540271"/>
            <a:ext cx="906975" cy="877308"/>
          </a:xfrm>
          <a:custGeom>
            <a:avLst/>
            <a:gdLst/>
            <a:ahLst/>
            <a:cxnLst/>
            <a:rect l="0" t="0" r="0" b="0"/>
            <a:pathLst>
              <a:path w="906975" h="877308">
                <a:moveTo>
                  <a:pt x="478875" y="617082"/>
                </a:moveTo>
                <a:cubicBezTo>
                  <a:pt x="557806" y="586621"/>
                  <a:pt x="609948" y="510745"/>
                  <a:pt x="610007" y="426148"/>
                </a:cubicBezTo>
                <a:lnTo>
                  <a:pt x="610007" y="363790"/>
                </a:lnTo>
                <a:cubicBezTo>
                  <a:pt x="610007" y="352016"/>
                  <a:pt x="600415" y="342423"/>
                  <a:pt x="588640" y="342423"/>
                </a:cubicBezTo>
                <a:lnTo>
                  <a:pt x="353725" y="342423"/>
                </a:lnTo>
                <a:cubicBezTo>
                  <a:pt x="341951" y="342423"/>
                  <a:pt x="332358" y="352016"/>
                  <a:pt x="332358" y="363790"/>
                </a:cubicBezTo>
                <a:lnTo>
                  <a:pt x="332358" y="426148"/>
                </a:lnTo>
                <a:cubicBezTo>
                  <a:pt x="332482" y="510808"/>
                  <a:pt x="384561" y="586684"/>
                  <a:pt x="463488" y="617145"/>
                </a:cubicBezTo>
                <a:cubicBezTo>
                  <a:pt x="468474" y="619077"/>
                  <a:pt x="473955" y="619077"/>
                  <a:pt x="478875" y="617145"/>
                </a:cubicBezTo>
                <a:close/>
                <a:moveTo>
                  <a:pt x="178766" y="456711"/>
                </a:moveTo>
                <a:cubicBezTo>
                  <a:pt x="178743" y="295188"/>
                  <a:pt x="309677" y="164237"/>
                  <a:pt x="471199" y="164237"/>
                </a:cubicBezTo>
                <a:cubicBezTo>
                  <a:pt x="632721" y="164237"/>
                  <a:pt x="763655" y="295188"/>
                  <a:pt x="763633" y="456711"/>
                </a:cubicBezTo>
                <a:cubicBezTo>
                  <a:pt x="763655" y="618233"/>
                  <a:pt x="632721" y="749185"/>
                  <a:pt x="471199" y="749185"/>
                </a:cubicBezTo>
                <a:cubicBezTo>
                  <a:pt x="309677" y="749185"/>
                  <a:pt x="178743" y="618233"/>
                  <a:pt x="178766" y="456711"/>
                </a:cubicBezTo>
                <a:moveTo>
                  <a:pt x="790096" y="123444"/>
                </a:moveTo>
                <a:cubicBezTo>
                  <a:pt x="790096" y="91177"/>
                  <a:pt x="816253" y="65020"/>
                  <a:pt x="848520" y="65020"/>
                </a:cubicBezTo>
                <a:cubicBezTo>
                  <a:pt x="880787" y="65020"/>
                  <a:pt x="906944" y="91177"/>
                  <a:pt x="906944" y="123444"/>
                </a:cubicBezTo>
                <a:cubicBezTo>
                  <a:pt x="906944" y="155710"/>
                  <a:pt x="880787" y="181867"/>
                  <a:pt x="848520" y="181867"/>
                </a:cubicBezTo>
                <a:cubicBezTo>
                  <a:pt x="816253" y="181867"/>
                  <a:pt x="790096" y="155710"/>
                  <a:pt x="790096" y="123444"/>
                </a:cubicBezTo>
                <a:moveTo>
                  <a:pt x="152224" y="123444"/>
                </a:moveTo>
                <a:cubicBezTo>
                  <a:pt x="152224" y="155710"/>
                  <a:pt x="126066" y="181867"/>
                  <a:pt x="93800" y="181867"/>
                </a:cubicBezTo>
                <a:cubicBezTo>
                  <a:pt x="61533" y="181867"/>
                  <a:pt x="35376" y="155710"/>
                  <a:pt x="35376" y="123444"/>
                </a:cubicBezTo>
                <a:cubicBezTo>
                  <a:pt x="35376" y="91177"/>
                  <a:pt x="61533" y="65020"/>
                  <a:pt x="93800" y="65020"/>
                </a:cubicBezTo>
                <a:cubicBezTo>
                  <a:pt x="126066" y="65020"/>
                  <a:pt x="152224" y="91177"/>
                  <a:pt x="152224" y="123444"/>
                </a:cubicBezTo>
                <a:moveTo>
                  <a:pt x="0" y="0"/>
                </a:moveTo>
                <a:moveTo>
                  <a:pt x="319014" y="706740"/>
                </a:moveTo>
                <a:lnTo>
                  <a:pt x="259442" y="790991"/>
                </a:lnTo>
                <a:lnTo>
                  <a:pt x="36195" y="790987"/>
                </a:lnTo>
                <a:moveTo>
                  <a:pt x="0" y="0"/>
                </a:moveTo>
                <a:moveTo>
                  <a:pt x="906975" y="790991"/>
                </a:moveTo>
                <a:lnTo>
                  <a:pt x="699594" y="790987"/>
                </a:lnTo>
                <a:lnTo>
                  <a:pt x="635575" y="699991"/>
                </a:lnTo>
                <a:moveTo>
                  <a:pt x="152169" y="123426"/>
                </a:moveTo>
                <a:lnTo>
                  <a:pt x="259408" y="123426"/>
                </a:lnTo>
                <a:lnTo>
                  <a:pt x="317787" y="206745"/>
                </a:lnTo>
                <a:moveTo>
                  <a:pt x="0" y="0"/>
                </a:moveTo>
                <a:moveTo>
                  <a:pt x="624530" y="207359"/>
                </a:moveTo>
                <a:lnTo>
                  <a:pt x="682872" y="123426"/>
                </a:lnTo>
                <a:lnTo>
                  <a:pt x="790112" y="123426"/>
                </a:lnTo>
                <a:moveTo>
                  <a:pt x="0" y="0"/>
                </a:moveTo>
                <a:moveTo>
                  <a:pt x="820619" y="877308"/>
                </a:moveTo>
                <a:lnTo>
                  <a:pt x="906940" y="790991"/>
                </a:lnTo>
                <a:lnTo>
                  <a:pt x="820619" y="704671"/>
                </a:lnTo>
                <a:moveTo>
                  <a:pt x="121701" y="877308"/>
                </a:moveTo>
                <a:lnTo>
                  <a:pt x="35381" y="790991"/>
                </a:lnTo>
                <a:lnTo>
                  <a:pt x="121701" y="704671"/>
                </a:lnTo>
              </a:path>
            </a:pathLst>
          </a:custGeom>
          <a:noFill/>
          <a:ln w="11778">
            <a:solidFill>
              <a:srgbClr val="F4F4F4"/>
            </a:solidFill>
          </a:ln>
        </p:spPr>
        <p:txBody>
          <a:bodyPr rtlCol="0" anchor="ctr"/>
          <a:lstStyle/>
          <a:p>
            <a:pPr algn="ctr"/>
            <a:endParaRPr/>
          </a:p>
        </p:txBody>
      </p:sp>
      <p:sp>
        <p:nvSpPr>
          <p:cNvPr id="95" name="Rounded Rectangle 14">
            <a:extLst>
              <a:ext uri="{FF2B5EF4-FFF2-40B4-BE49-F238E27FC236}">
                <a16:creationId xmlns:a16="http://schemas.microsoft.com/office/drawing/2014/main" id="{480A672F-4979-003D-4AD6-15D21D7CE633}"/>
              </a:ext>
            </a:extLst>
          </p:cNvPr>
          <p:cNvSpPr/>
          <p:nvPr/>
        </p:nvSpPr>
        <p:spPr>
          <a:xfrm>
            <a:off x="2738401" y="3559903"/>
            <a:ext cx="903057" cy="903057"/>
          </a:xfrm>
          <a:custGeom>
            <a:avLst/>
            <a:gdLst/>
            <a:ahLst/>
            <a:cxnLst/>
            <a:rect l="0" t="0" r="0" b="0"/>
            <a:pathLst>
              <a:path w="903057" h="903057">
                <a:moveTo>
                  <a:pt x="687108" y="471160"/>
                </a:moveTo>
                <a:cubicBezTo>
                  <a:pt x="687108" y="601267"/>
                  <a:pt x="581635" y="706740"/>
                  <a:pt x="451528" y="706740"/>
                </a:cubicBezTo>
                <a:cubicBezTo>
                  <a:pt x="321421" y="706740"/>
                  <a:pt x="215948" y="601267"/>
                  <a:pt x="215948" y="471160"/>
                </a:cubicBezTo>
                <a:lnTo>
                  <a:pt x="215948" y="392633"/>
                </a:lnTo>
                <a:cubicBezTo>
                  <a:pt x="215948" y="262526"/>
                  <a:pt x="321421" y="157053"/>
                  <a:pt x="451528" y="157053"/>
                </a:cubicBezTo>
                <a:cubicBezTo>
                  <a:pt x="581635" y="157053"/>
                  <a:pt x="687108" y="262526"/>
                  <a:pt x="687108" y="392633"/>
                </a:cubicBezTo>
                <a:close/>
                <a:moveTo>
                  <a:pt x="353370" y="461344"/>
                </a:moveTo>
                <a:cubicBezTo>
                  <a:pt x="347949" y="461344"/>
                  <a:pt x="343554" y="465739"/>
                  <a:pt x="343554" y="471160"/>
                </a:cubicBezTo>
                <a:cubicBezTo>
                  <a:pt x="343554" y="476581"/>
                  <a:pt x="347949" y="480976"/>
                  <a:pt x="353370" y="480976"/>
                </a:cubicBezTo>
                <a:cubicBezTo>
                  <a:pt x="358791" y="480976"/>
                  <a:pt x="363186" y="476581"/>
                  <a:pt x="363186" y="471160"/>
                </a:cubicBezTo>
                <a:cubicBezTo>
                  <a:pt x="363186" y="465739"/>
                  <a:pt x="358791" y="461344"/>
                  <a:pt x="353370" y="461344"/>
                </a:cubicBezTo>
                <a:moveTo>
                  <a:pt x="549687" y="461344"/>
                </a:moveTo>
                <a:cubicBezTo>
                  <a:pt x="544265" y="461344"/>
                  <a:pt x="539871" y="465739"/>
                  <a:pt x="539871" y="471160"/>
                </a:cubicBezTo>
                <a:cubicBezTo>
                  <a:pt x="539871" y="476581"/>
                  <a:pt x="544265" y="480976"/>
                  <a:pt x="549687" y="480976"/>
                </a:cubicBezTo>
                <a:cubicBezTo>
                  <a:pt x="555108" y="480976"/>
                  <a:pt x="559502" y="476581"/>
                  <a:pt x="559502" y="471160"/>
                </a:cubicBezTo>
                <a:cubicBezTo>
                  <a:pt x="559502" y="465739"/>
                  <a:pt x="555108" y="461344"/>
                  <a:pt x="549687" y="461344"/>
                </a:cubicBezTo>
                <a:moveTo>
                  <a:pt x="396010" y="565942"/>
                </a:moveTo>
                <a:cubicBezTo>
                  <a:pt x="426674" y="596597"/>
                  <a:pt x="476382" y="596597"/>
                  <a:pt x="507047" y="565942"/>
                </a:cubicBezTo>
                <a:moveTo>
                  <a:pt x="687108" y="412265"/>
                </a:moveTo>
                <a:cubicBezTo>
                  <a:pt x="687108" y="412265"/>
                  <a:pt x="530055" y="412265"/>
                  <a:pt x="451528" y="294475"/>
                </a:cubicBezTo>
                <a:cubicBezTo>
                  <a:pt x="373001" y="412265"/>
                  <a:pt x="215948" y="412265"/>
                  <a:pt x="215948" y="412265"/>
                </a:cubicBezTo>
                <a:moveTo>
                  <a:pt x="0" y="235580"/>
                </a:moveTo>
                <a:lnTo>
                  <a:pt x="0" y="117790"/>
                </a:lnTo>
                <a:cubicBezTo>
                  <a:pt x="0" y="52736"/>
                  <a:pt x="52736" y="0"/>
                  <a:pt x="117790" y="0"/>
                </a:cubicBezTo>
                <a:lnTo>
                  <a:pt x="235580" y="0"/>
                </a:lnTo>
                <a:moveTo>
                  <a:pt x="667477" y="0"/>
                </a:moveTo>
                <a:lnTo>
                  <a:pt x="785267" y="0"/>
                </a:lnTo>
                <a:cubicBezTo>
                  <a:pt x="850320" y="0"/>
                  <a:pt x="903057" y="52736"/>
                  <a:pt x="903057" y="117790"/>
                </a:cubicBezTo>
                <a:lnTo>
                  <a:pt x="903057" y="235580"/>
                </a:lnTo>
                <a:moveTo>
                  <a:pt x="235580" y="903057"/>
                </a:moveTo>
                <a:lnTo>
                  <a:pt x="117790" y="903057"/>
                </a:lnTo>
                <a:cubicBezTo>
                  <a:pt x="52736" y="903057"/>
                  <a:pt x="0" y="850320"/>
                  <a:pt x="0" y="785267"/>
                </a:cubicBezTo>
                <a:lnTo>
                  <a:pt x="0" y="667477"/>
                </a:lnTo>
                <a:moveTo>
                  <a:pt x="903057" y="667477"/>
                </a:moveTo>
                <a:lnTo>
                  <a:pt x="903057" y="785267"/>
                </a:lnTo>
                <a:cubicBezTo>
                  <a:pt x="903057" y="850320"/>
                  <a:pt x="850320" y="903057"/>
                  <a:pt x="785267" y="903057"/>
                </a:cubicBezTo>
                <a:lnTo>
                  <a:pt x="667477" y="903057"/>
                </a:lnTo>
              </a:path>
            </a:pathLst>
          </a:custGeom>
          <a:noFill/>
          <a:ln w="11778">
            <a:solidFill>
              <a:srgbClr val="F4F4F4"/>
            </a:solidFill>
          </a:ln>
        </p:spPr>
        <p:txBody>
          <a:bodyPr rtlCol="0" anchor="ctr"/>
          <a:lstStyle/>
          <a:p>
            <a:pPr algn="ctr"/>
            <a:endParaRPr/>
          </a:p>
        </p:txBody>
      </p:sp>
      <p:sp>
        <p:nvSpPr>
          <p:cNvPr id="96" name="Rounded Rectangle 15">
            <a:extLst>
              <a:ext uri="{FF2B5EF4-FFF2-40B4-BE49-F238E27FC236}">
                <a16:creationId xmlns:a16="http://schemas.microsoft.com/office/drawing/2014/main" id="{7D30C7B4-F384-D919-A5E3-0CBB1BDC6A02}"/>
              </a:ext>
            </a:extLst>
          </p:cNvPr>
          <p:cNvSpPr/>
          <p:nvPr/>
        </p:nvSpPr>
        <p:spPr>
          <a:xfrm>
            <a:off x="4603410" y="3540271"/>
            <a:ext cx="912873" cy="912873"/>
          </a:xfrm>
          <a:custGeom>
            <a:avLst/>
            <a:gdLst/>
            <a:ahLst/>
            <a:cxnLst/>
            <a:rect l="0" t="0" r="0" b="0"/>
            <a:pathLst>
              <a:path w="912873" h="912873">
                <a:moveTo>
                  <a:pt x="304291" y="571281"/>
                </a:moveTo>
                <a:cubicBezTo>
                  <a:pt x="304291" y="594839"/>
                  <a:pt x="288585" y="610545"/>
                  <a:pt x="265027" y="610545"/>
                </a:cubicBezTo>
                <a:lnTo>
                  <a:pt x="68710" y="610545"/>
                </a:lnTo>
                <a:cubicBezTo>
                  <a:pt x="45152" y="610545"/>
                  <a:pt x="29447" y="594839"/>
                  <a:pt x="29447" y="571281"/>
                </a:cubicBezTo>
                <a:lnTo>
                  <a:pt x="29447" y="374967"/>
                </a:lnTo>
                <a:cubicBezTo>
                  <a:pt x="29447" y="351409"/>
                  <a:pt x="45152" y="335703"/>
                  <a:pt x="68710" y="335703"/>
                </a:cubicBezTo>
                <a:lnTo>
                  <a:pt x="265027" y="335703"/>
                </a:lnTo>
                <a:cubicBezTo>
                  <a:pt x="288585" y="335703"/>
                  <a:pt x="304291" y="351409"/>
                  <a:pt x="304291" y="374967"/>
                </a:cubicBezTo>
                <a:close/>
                <a:moveTo>
                  <a:pt x="912873" y="539871"/>
                </a:moveTo>
                <a:cubicBezTo>
                  <a:pt x="912873" y="563429"/>
                  <a:pt x="897167" y="579134"/>
                  <a:pt x="873609" y="579134"/>
                </a:cubicBezTo>
                <a:lnTo>
                  <a:pt x="736187" y="579134"/>
                </a:lnTo>
                <a:cubicBezTo>
                  <a:pt x="712629" y="579134"/>
                  <a:pt x="696924" y="563429"/>
                  <a:pt x="696924" y="539871"/>
                </a:cubicBezTo>
                <a:lnTo>
                  <a:pt x="696924" y="402449"/>
                </a:lnTo>
                <a:cubicBezTo>
                  <a:pt x="696924" y="378891"/>
                  <a:pt x="712629" y="363186"/>
                  <a:pt x="736187" y="363186"/>
                </a:cubicBezTo>
                <a:lnTo>
                  <a:pt x="873609" y="363186"/>
                </a:lnTo>
                <a:cubicBezTo>
                  <a:pt x="897167" y="363186"/>
                  <a:pt x="912873" y="378891"/>
                  <a:pt x="912873" y="402449"/>
                </a:cubicBezTo>
                <a:close/>
                <a:moveTo>
                  <a:pt x="912873" y="206132"/>
                </a:moveTo>
                <a:cubicBezTo>
                  <a:pt x="912873" y="229690"/>
                  <a:pt x="897167" y="245395"/>
                  <a:pt x="873609" y="245395"/>
                </a:cubicBezTo>
                <a:lnTo>
                  <a:pt x="736187" y="245395"/>
                </a:lnTo>
                <a:cubicBezTo>
                  <a:pt x="712629" y="245395"/>
                  <a:pt x="696924" y="229690"/>
                  <a:pt x="696924" y="206132"/>
                </a:cubicBezTo>
                <a:lnTo>
                  <a:pt x="696924" y="68710"/>
                </a:lnTo>
                <a:cubicBezTo>
                  <a:pt x="696924" y="45152"/>
                  <a:pt x="712629" y="29447"/>
                  <a:pt x="736187" y="29447"/>
                </a:cubicBezTo>
                <a:lnTo>
                  <a:pt x="873609" y="29447"/>
                </a:lnTo>
                <a:cubicBezTo>
                  <a:pt x="897167" y="29447"/>
                  <a:pt x="912873" y="45152"/>
                  <a:pt x="912873" y="68710"/>
                </a:cubicBezTo>
                <a:close/>
                <a:moveTo>
                  <a:pt x="912873" y="873609"/>
                </a:moveTo>
                <a:cubicBezTo>
                  <a:pt x="912873" y="897167"/>
                  <a:pt x="897167" y="912873"/>
                  <a:pt x="873609" y="912873"/>
                </a:cubicBezTo>
                <a:lnTo>
                  <a:pt x="736187" y="912873"/>
                </a:lnTo>
                <a:cubicBezTo>
                  <a:pt x="712629" y="912873"/>
                  <a:pt x="696924" y="897167"/>
                  <a:pt x="696924" y="873609"/>
                </a:cubicBezTo>
                <a:lnTo>
                  <a:pt x="696924" y="736187"/>
                </a:lnTo>
                <a:cubicBezTo>
                  <a:pt x="696924" y="712629"/>
                  <a:pt x="712629" y="696924"/>
                  <a:pt x="736187" y="696924"/>
                </a:cubicBezTo>
                <a:lnTo>
                  <a:pt x="873609" y="696924"/>
                </a:lnTo>
                <a:cubicBezTo>
                  <a:pt x="897167" y="696924"/>
                  <a:pt x="912873" y="712629"/>
                  <a:pt x="912873" y="736187"/>
                </a:cubicBezTo>
                <a:close/>
                <a:moveTo>
                  <a:pt x="284203" y="339873"/>
                </a:moveTo>
                <a:lnTo>
                  <a:pt x="575208" y="147237"/>
                </a:lnTo>
                <a:moveTo>
                  <a:pt x="0" y="0"/>
                </a:moveTo>
                <a:moveTo>
                  <a:pt x="304291" y="473123"/>
                </a:moveTo>
                <a:lnTo>
                  <a:pt x="579134" y="473123"/>
                </a:lnTo>
                <a:moveTo>
                  <a:pt x="0" y="0"/>
                </a:moveTo>
                <a:moveTo>
                  <a:pt x="492755" y="382817"/>
                </a:moveTo>
                <a:lnTo>
                  <a:pt x="579134" y="473123"/>
                </a:lnTo>
                <a:lnTo>
                  <a:pt x="492755" y="559502"/>
                </a:lnTo>
                <a:moveTo>
                  <a:pt x="0" y="0"/>
                </a:moveTo>
                <a:moveTo>
                  <a:pt x="457418" y="119755"/>
                </a:moveTo>
                <a:lnTo>
                  <a:pt x="579134" y="147239"/>
                </a:lnTo>
                <a:lnTo>
                  <a:pt x="551650" y="268955"/>
                </a:lnTo>
                <a:moveTo>
                  <a:pt x="0" y="0"/>
                </a:moveTo>
                <a:moveTo>
                  <a:pt x="284203" y="606367"/>
                </a:moveTo>
                <a:lnTo>
                  <a:pt x="575208" y="799005"/>
                </a:lnTo>
                <a:moveTo>
                  <a:pt x="0" y="0"/>
                </a:moveTo>
                <a:moveTo>
                  <a:pt x="551650" y="677292"/>
                </a:moveTo>
                <a:lnTo>
                  <a:pt x="579134" y="799009"/>
                </a:lnTo>
                <a:lnTo>
                  <a:pt x="457418" y="826493"/>
                </a:lnTo>
              </a:path>
            </a:pathLst>
          </a:custGeom>
          <a:noFill/>
          <a:ln w="11778">
            <a:solidFill>
              <a:srgbClr val="F4F4F4"/>
            </a:solidFill>
          </a:ln>
        </p:spPr>
        <p:txBody>
          <a:bodyPr rtlCol="0" anchor="ctr"/>
          <a:lstStyle/>
          <a:p>
            <a:pPr algn="ctr"/>
            <a:endParaRPr/>
          </a:p>
        </p:txBody>
      </p:sp>
      <p:sp>
        <p:nvSpPr>
          <p:cNvPr id="97" name="Rounded Rectangle 16">
            <a:extLst>
              <a:ext uri="{FF2B5EF4-FFF2-40B4-BE49-F238E27FC236}">
                <a16:creationId xmlns:a16="http://schemas.microsoft.com/office/drawing/2014/main" id="{F35A1D8E-A159-A148-2D1A-69988070AE4E}"/>
              </a:ext>
            </a:extLst>
          </p:cNvPr>
          <p:cNvSpPr/>
          <p:nvPr/>
        </p:nvSpPr>
        <p:spPr>
          <a:xfrm>
            <a:off x="6488052" y="3540271"/>
            <a:ext cx="906975" cy="877308"/>
          </a:xfrm>
          <a:custGeom>
            <a:avLst/>
            <a:gdLst/>
            <a:ahLst/>
            <a:cxnLst/>
            <a:rect l="0" t="0" r="0" b="0"/>
            <a:pathLst>
              <a:path w="906975" h="877308">
                <a:moveTo>
                  <a:pt x="0" y="0"/>
                </a:moveTo>
                <a:moveTo>
                  <a:pt x="436027" y="499422"/>
                </a:moveTo>
                <a:lnTo>
                  <a:pt x="492880" y="628284"/>
                </a:lnTo>
                <a:lnTo>
                  <a:pt x="597105" y="338346"/>
                </a:lnTo>
                <a:lnTo>
                  <a:pt x="307169" y="442572"/>
                </a:lnTo>
                <a:close/>
                <a:moveTo>
                  <a:pt x="178766" y="456711"/>
                </a:moveTo>
                <a:cubicBezTo>
                  <a:pt x="178743" y="295188"/>
                  <a:pt x="309677" y="164237"/>
                  <a:pt x="471199" y="164237"/>
                </a:cubicBezTo>
                <a:cubicBezTo>
                  <a:pt x="632721" y="164237"/>
                  <a:pt x="763655" y="295188"/>
                  <a:pt x="763633" y="456711"/>
                </a:cubicBezTo>
                <a:cubicBezTo>
                  <a:pt x="763655" y="618233"/>
                  <a:pt x="632721" y="749185"/>
                  <a:pt x="471199" y="749185"/>
                </a:cubicBezTo>
                <a:cubicBezTo>
                  <a:pt x="309677" y="749185"/>
                  <a:pt x="178743" y="618233"/>
                  <a:pt x="178766" y="456711"/>
                </a:cubicBezTo>
                <a:moveTo>
                  <a:pt x="790096" y="123444"/>
                </a:moveTo>
                <a:cubicBezTo>
                  <a:pt x="790096" y="91177"/>
                  <a:pt x="816253" y="65020"/>
                  <a:pt x="848520" y="65020"/>
                </a:cubicBezTo>
                <a:cubicBezTo>
                  <a:pt x="880787" y="65020"/>
                  <a:pt x="906944" y="91177"/>
                  <a:pt x="906944" y="123444"/>
                </a:cubicBezTo>
                <a:cubicBezTo>
                  <a:pt x="906944" y="155710"/>
                  <a:pt x="880787" y="181867"/>
                  <a:pt x="848520" y="181867"/>
                </a:cubicBezTo>
                <a:cubicBezTo>
                  <a:pt x="816253" y="181867"/>
                  <a:pt x="790096" y="155710"/>
                  <a:pt x="790096" y="123444"/>
                </a:cubicBezTo>
                <a:moveTo>
                  <a:pt x="152224" y="123444"/>
                </a:moveTo>
                <a:cubicBezTo>
                  <a:pt x="152224" y="155710"/>
                  <a:pt x="126066" y="181867"/>
                  <a:pt x="93800" y="181867"/>
                </a:cubicBezTo>
                <a:cubicBezTo>
                  <a:pt x="61533" y="181867"/>
                  <a:pt x="35376" y="155710"/>
                  <a:pt x="35376" y="123444"/>
                </a:cubicBezTo>
                <a:cubicBezTo>
                  <a:pt x="35376" y="91177"/>
                  <a:pt x="61533" y="65020"/>
                  <a:pt x="93800" y="65020"/>
                </a:cubicBezTo>
                <a:cubicBezTo>
                  <a:pt x="126066" y="65020"/>
                  <a:pt x="152224" y="91177"/>
                  <a:pt x="152224" y="123444"/>
                </a:cubicBezTo>
                <a:moveTo>
                  <a:pt x="0" y="0"/>
                </a:moveTo>
                <a:moveTo>
                  <a:pt x="319014" y="706740"/>
                </a:moveTo>
                <a:lnTo>
                  <a:pt x="259442" y="790991"/>
                </a:lnTo>
                <a:lnTo>
                  <a:pt x="36195" y="790987"/>
                </a:lnTo>
                <a:moveTo>
                  <a:pt x="0" y="0"/>
                </a:moveTo>
                <a:moveTo>
                  <a:pt x="906975" y="790991"/>
                </a:moveTo>
                <a:lnTo>
                  <a:pt x="699594" y="790987"/>
                </a:lnTo>
                <a:lnTo>
                  <a:pt x="635575" y="699991"/>
                </a:lnTo>
                <a:moveTo>
                  <a:pt x="152169" y="123426"/>
                </a:moveTo>
                <a:lnTo>
                  <a:pt x="259408" y="123426"/>
                </a:lnTo>
                <a:lnTo>
                  <a:pt x="317787" y="206745"/>
                </a:lnTo>
                <a:moveTo>
                  <a:pt x="0" y="0"/>
                </a:moveTo>
                <a:moveTo>
                  <a:pt x="624530" y="207359"/>
                </a:moveTo>
                <a:lnTo>
                  <a:pt x="682872" y="123426"/>
                </a:lnTo>
                <a:lnTo>
                  <a:pt x="790112" y="123426"/>
                </a:lnTo>
                <a:moveTo>
                  <a:pt x="0" y="0"/>
                </a:moveTo>
                <a:moveTo>
                  <a:pt x="820619" y="877308"/>
                </a:moveTo>
                <a:lnTo>
                  <a:pt x="906940" y="790991"/>
                </a:lnTo>
                <a:lnTo>
                  <a:pt x="820619" y="704671"/>
                </a:lnTo>
                <a:moveTo>
                  <a:pt x="121701" y="877308"/>
                </a:moveTo>
                <a:lnTo>
                  <a:pt x="35381" y="790991"/>
                </a:lnTo>
                <a:lnTo>
                  <a:pt x="121701" y="704671"/>
                </a:lnTo>
              </a:path>
            </a:pathLst>
          </a:custGeom>
          <a:noFill/>
          <a:ln w="11778">
            <a:solidFill>
              <a:srgbClr val="F4F4F4"/>
            </a:solidFill>
          </a:ln>
        </p:spPr>
        <p:txBody>
          <a:bodyPr rtlCol="0" anchor="ctr"/>
          <a:lstStyle/>
          <a:p>
            <a:pPr algn="ct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FE5037"/>
      </a:accent1>
      <a:accent2>
        <a:srgbClr val="FE314A"/>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413D91F78CD064589A92B3B43C34B94" ma:contentTypeVersion="8" ma:contentTypeDescription="Create a new document." ma:contentTypeScope="" ma:versionID="460a80f18962d102d883817780721e30">
  <xsd:schema xmlns:xsd="http://www.w3.org/2001/XMLSchema" xmlns:xs="http://www.w3.org/2001/XMLSchema" xmlns:p="http://schemas.microsoft.com/office/2006/metadata/properties" xmlns:ns2="b575e9a6-9639-42b9-a566-88189bc994a6" targetNamespace="http://schemas.microsoft.com/office/2006/metadata/properties" ma:root="true" ma:fieldsID="96122c880126d0323b94bd280139a97f" ns2:_="">
    <xsd:import namespace="b575e9a6-9639-42b9-a566-88189bc994a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75e9a6-9639-42b9-a566-88189bc994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A3F33F-2F48-4391-A37E-558E8E37197C}">
  <ds:schemaRefs>
    <ds:schemaRef ds:uri="http://schemas.microsoft.com/sharepoint/v3/contenttype/forms"/>
  </ds:schemaRefs>
</ds:datastoreItem>
</file>

<file path=customXml/itemProps2.xml><?xml version="1.0" encoding="utf-8"?>
<ds:datastoreItem xmlns:ds="http://schemas.openxmlformats.org/officeDocument/2006/customXml" ds:itemID="{B3425B6C-9F78-449E-AD9F-5B6E477A59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7387378-F954-45FD-991E-13AE921D8056}">
  <ds:schemaRefs>
    <ds:schemaRef ds:uri="b575e9a6-9639-42b9-a566-88189bc994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TotalTime>
  <Words>9878</Words>
  <Application>Microsoft Macintosh PowerPoint</Application>
  <PresentationFormat>On-screen Show (16:9)</PresentationFormat>
  <Paragraphs>602</Paragraphs>
  <Slides>53</Slides>
  <Notes>52</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-apple-system</vt:lpstr>
      <vt:lpstr>.Hiragino Kaku Gothic Interface W3</vt:lpstr>
      <vt:lpstr>Aptos</vt:lpstr>
      <vt:lpstr>Arial</vt:lpstr>
      <vt:lpstr>Consolas</vt:lpstr>
      <vt:lpstr>Roboto</vt:lpstr>
      <vt:lpstr>Space Grotesk</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Entra ID support gradual roll-out?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 Summit 2025 Template</dc:title>
  <dc:subject/>
  <dc:creator>Florian Salzmann</dc:creator>
  <dc:description/>
  <cp:lastModifiedBy>Michael Mardahl</cp:lastModifiedBy>
  <cp:revision>3</cp:revision>
  <dcterms:created xsi:type="dcterms:W3CDTF">2022-12-22T10:51:40Z</dcterms:created>
  <dcterms:modified xsi:type="dcterms:W3CDTF">2025-05-16T08:13:35Z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0x0101006413D91F78CD064589A92B3B43C34B94</vt:lpwstr>
  </property>
  <property fmtid="{D5CDD505-2E9C-101B-9397-08002B2CF9AE}" pid="3" name="MSIP_Label_defa4170-0d19-0005-0001-bc88714345d2_ActionId">
    <vt:lpwstr>623e8191-f35c-4152-801c-b47c39634d8e</vt:lpwstr>
  </property>
  <property fmtid="{D5CDD505-2E9C-101B-9397-08002B2CF9AE}" pid="4" name="MSIP_Label_defa4170-0d19-0005-0001-bc88714345d2_ContentBits">
    <vt:lpwstr>0</vt:lpwstr>
  </property>
  <property fmtid="{D5CDD505-2E9C-101B-9397-08002B2CF9AE}" pid="5" name="MSIP_Label_defa4170-0d19-0005-0001-bc88714345d2_Enabled">
    <vt:lpwstr>true</vt:lpwstr>
  </property>
  <property fmtid="{D5CDD505-2E9C-101B-9397-08002B2CF9AE}" pid="6" name="MSIP_Label_defa4170-0d19-0005-0001-bc88714345d2_Method">
    <vt:lpwstr>Privileged</vt:lpwstr>
  </property>
  <property fmtid="{D5CDD505-2E9C-101B-9397-08002B2CF9AE}" pid="7" name="MSIP_Label_defa4170-0d19-0005-0001-bc88714345d2_Name">
    <vt:lpwstr>defa4170-0d19-0005-0001-bc88714345d2</vt:lpwstr>
  </property>
  <property fmtid="{D5CDD505-2E9C-101B-9397-08002B2CF9AE}" pid="8" name="MSIP_Label_defa4170-0d19-0005-0001-bc88714345d2_SetDate">
    <vt:lpwstr>2025-04-20T14:05:01Z</vt:lpwstr>
  </property>
  <property fmtid="{D5CDD505-2E9C-101B-9397-08002B2CF9AE}" pid="9" name="MSIP_Label_defa4170-0d19-0005-0001-bc88714345d2_SiteId">
    <vt:lpwstr>16d1475e-2a11-4acd-9936-ed81abaa91a1</vt:lpwstr>
  </property>
  <property fmtid="{D5CDD505-2E9C-101B-9397-08002B2CF9AE}" pid="10" name="MSIP_Label_defa4170-0d19-0005-0001-bc88714345d2_Tag">
    <vt:lpwstr>50, 0, 1, 1</vt:lpwstr>
  </property>
  <property fmtid="{D5CDD505-2E9C-101B-9397-08002B2CF9AE}" pid="11" name="MediaServiceImageTags">
    <vt:lpwstr/>
  </property>
  <property fmtid="{D5CDD505-2E9C-101B-9397-08002B2CF9AE}" pid="12" name="PresentationFormat">
    <vt:lpwstr>On-screen Show (16:9)</vt:lpwstr>
  </property>
  <property fmtid="{D5CDD505-2E9C-101B-9397-08002B2CF9AE}" pid="13" name="Slides">
    <vt:r8>1</vt:r8>
  </property>
</Properties>
</file>