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96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C60FF-7D3C-4091-B0FA-70BCA722E474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4CC58-9504-4D0E-AF2F-4C4350C18C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7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4CC58-9504-4D0E-AF2F-4C4350C18CE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93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BAB3-1F90-465C-8F05-7C1697372B0B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869-E586-4697-A9CF-3C2DF165A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20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BAB3-1F90-465C-8F05-7C1697372B0B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869-E586-4697-A9CF-3C2DF165A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75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BAB3-1F90-465C-8F05-7C1697372B0B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869-E586-4697-A9CF-3C2DF165A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81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BAB3-1F90-465C-8F05-7C1697372B0B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869-E586-4697-A9CF-3C2DF165A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77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BAB3-1F90-465C-8F05-7C1697372B0B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869-E586-4697-A9CF-3C2DF165A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62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BAB3-1F90-465C-8F05-7C1697372B0B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869-E586-4697-A9CF-3C2DF165A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22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BAB3-1F90-465C-8F05-7C1697372B0B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869-E586-4697-A9CF-3C2DF165A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82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BAB3-1F90-465C-8F05-7C1697372B0B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869-E586-4697-A9CF-3C2DF165A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59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BAB3-1F90-465C-8F05-7C1697372B0B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869-E586-4697-A9CF-3C2DF165A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64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BAB3-1F90-465C-8F05-7C1697372B0B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869-E586-4697-A9CF-3C2DF165A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69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BAB3-1F90-465C-8F05-7C1697372B0B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869-E586-4697-A9CF-3C2DF165A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30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3BAB3-1F90-465C-8F05-7C1697372B0B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869-E586-4697-A9CF-3C2DF165A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42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360040" cy="21845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 flipH="1">
            <a:off x="251520" y="3886200"/>
            <a:ext cx="144016" cy="2033654"/>
          </a:xfrm>
        </p:spPr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48342" y="1340768"/>
            <a:ext cx="914400" cy="6480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3753822" y="3789040"/>
            <a:ext cx="914400" cy="6480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043608" y="3212976"/>
            <a:ext cx="914400" cy="6480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4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028765" y="3789040"/>
            <a:ext cx="914400" cy="6480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2784831" y="2497584"/>
            <a:ext cx="683621" cy="6947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2910628" y="480682"/>
            <a:ext cx="389827" cy="3600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2771420" y="5373216"/>
            <a:ext cx="683621" cy="6947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5004048" y="3072716"/>
            <a:ext cx="683621" cy="6947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" name="Gerade Verbindung 5"/>
          <p:cNvCxnSpPr>
            <a:stCxn id="18" idx="4"/>
          </p:cNvCxnSpPr>
          <p:nvPr/>
        </p:nvCxnSpPr>
        <p:spPr>
          <a:xfrm>
            <a:off x="3105542" y="840722"/>
            <a:ext cx="2723" cy="501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2"/>
          </p:cNvCxnSpPr>
          <p:nvPr/>
        </p:nvCxnSpPr>
        <p:spPr>
          <a:xfrm>
            <a:off x="3105542" y="1988840"/>
            <a:ext cx="15379" cy="5087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 flipV="1">
            <a:off x="755576" y="5720566"/>
            <a:ext cx="1993703" cy="2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743035" y="2235080"/>
            <a:ext cx="0" cy="3485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>
            <a:stCxn id="12" idx="3"/>
          </p:cNvCxnSpPr>
          <p:nvPr/>
        </p:nvCxnSpPr>
        <p:spPr>
          <a:xfrm>
            <a:off x="3468452" y="2844934"/>
            <a:ext cx="18236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292080" y="2844934"/>
            <a:ext cx="0" cy="2277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>
            <a:stCxn id="20" idx="3"/>
          </p:cNvCxnSpPr>
          <p:nvPr/>
        </p:nvCxnSpPr>
        <p:spPr>
          <a:xfrm>
            <a:off x="5687669" y="3420066"/>
            <a:ext cx="8014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4211022" y="3420066"/>
            <a:ext cx="7930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4211022" y="3429000"/>
            <a:ext cx="0" cy="338416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endCxn id="10" idx="0"/>
          </p:cNvCxnSpPr>
          <p:nvPr/>
        </p:nvCxnSpPr>
        <p:spPr>
          <a:xfrm>
            <a:off x="6485965" y="3420066"/>
            <a:ext cx="0" cy="36897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4214129" y="4797152"/>
            <a:ext cx="22749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8" idx="2"/>
          </p:cNvCxnSpPr>
          <p:nvPr/>
        </p:nvCxnSpPr>
        <p:spPr>
          <a:xfrm>
            <a:off x="4211022" y="4437112"/>
            <a:ext cx="3107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10" idx="2"/>
          </p:cNvCxnSpPr>
          <p:nvPr/>
        </p:nvCxnSpPr>
        <p:spPr>
          <a:xfrm>
            <a:off x="6485965" y="4437112"/>
            <a:ext cx="3107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500808" y="5085184"/>
            <a:ext cx="3845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926006" y="6344449"/>
            <a:ext cx="389827" cy="3600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743035" y="2235080"/>
            <a:ext cx="2383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endCxn id="9" idx="0"/>
          </p:cNvCxnSpPr>
          <p:nvPr/>
        </p:nvCxnSpPr>
        <p:spPr>
          <a:xfrm>
            <a:off x="1500808" y="2844934"/>
            <a:ext cx="0" cy="3680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>
            <a:off x="1500808" y="2844934"/>
            <a:ext cx="12706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>
            <a:stCxn id="9" idx="2"/>
          </p:cNvCxnSpPr>
          <p:nvPr/>
        </p:nvCxnSpPr>
        <p:spPr>
          <a:xfrm>
            <a:off x="1500808" y="3861048"/>
            <a:ext cx="0" cy="1224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endCxn id="19" idx="0"/>
          </p:cNvCxnSpPr>
          <p:nvPr/>
        </p:nvCxnSpPr>
        <p:spPr>
          <a:xfrm>
            <a:off x="3105542" y="5085184"/>
            <a:ext cx="7689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19" idx="2"/>
            <a:endCxn id="49" idx="0"/>
          </p:cNvCxnSpPr>
          <p:nvPr/>
        </p:nvCxnSpPr>
        <p:spPr>
          <a:xfrm>
            <a:off x="3113231" y="6067916"/>
            <a:ext cx="7689" cy="2765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5345858" y="4797152"/>
            <a:ext cx="5742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9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Bildschirmpräsentation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ck</dc:creator>
  <cp:lastModifiedBy>wha</cp:lastModifiedBy>
  <cp:revision>15</cp:revision>
  <dcterms:created xsi:type="dcterms:W3CDTF">2017-02-03T10:29:09Z</dcterms:created>
  <dcterms:modified xsi:type="dcterms:W3CDTF">2017-02-07T06:59:56Z</dcterms:modified>
</cp:coreProperties>
</file>