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1" r:id="rId6"/>
    <p:sldId id="264" r:id="rId7"/>
    <p:sldId id="27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>
        <p:scale>
          <a:sx n="66" d="100"/>
          <a:sy n="66" d="100"/>
        </p:scale>
        <p:origin x="1572" y="51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717818A-ED14-4F26-AF7B-39996EDB402B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  <p:sldLayoutId id="2147483673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err="1" smtClean="0"/>
              <a:t>Laporan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Kerja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Praktik</a:t>
            </a:r>
            <a:r>
              <a:rPr lang="en-US" altLang="ko-KR" sz="3600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800" dirty="0" err="1"/>
              <a:t>Kominfo</a:t>
            </a:r>
            <a:r>
              <a:rPr lang="en-US" altLang="ko-KR" sz="2800" dirty="0"/>
              <a:t> Kota </a:t>
            </a:r>
            <a:r>
              <a:rPr lang="en-US" altLang="ko-KR" sz="2800" dirty="0" err="1"/>
              <a:t>Madiun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Progress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Fiksasi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PDM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Update dashboard interface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09" y="0"/>
            <a:ext cx="4863582" cy="514350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5147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PDM</a:t>
            </a:r>
            <a:endParaRPr 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79512" y="195486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Dashboard Interface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843" b="7470"/>
          <a:stretch/>
        </p:blipFill>
        <p:spPr>
          <a:xfrm>
            <a:off x="179512" y="771550"/>
            <a:ext cx="882899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1189" y="146363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generator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26</Words>
  <Application>Microsoft Office PowerPoint</Application>
  <PresentationFormat>On-screen Show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ulfa zha</cp:lastModifiedBy>
  <cp:revision>78</cp:revision>
  <dcterms:created xsi:type="dcterms:W3CDTF">2016-12-05T23:26:54Z</dcterms:created>
  <dcterms:modified xsi:type="dcterms:W3CDTF">2019-07-29T08:44:09Z</dcterms:modified>
</cp:coreProperties>
</file>