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Amatic SC"/>
      <p:regular r:id="rId26"/>
      <p:bold r:id="rId27"/>
    </p:embeddedFont>
    <p:embeddedFont>
      <p:font typeface="Source Code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maticSC-regular.fntdata"/><Relationship Id="rId25" Type="http://schemas.openxmlformats.org/officeDocument/2006/relationships/slide" Target="slides/slide19.xml"/><Relationship Id="rId28" Type="http://schemas.openxmlformats.org/officeDocument/2006/relationships/font" Target="fonts/SourceCodePro-regular.fntdata"/><Relationship Id="rId27" Type="http://schemas.openxmlformats.org/officeDocument/2006/relationships/font" Target="fonts/AmaticSC-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SourceCodePro-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619973861_6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4619973861_6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619973861_6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4619973861_6_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619973861_6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4619973861_6_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619973861_6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4619973861_6_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619973861_6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4619973861_6_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619973861_6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4619973861_6_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8590c76fa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8590c76fa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8590c76f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8590c76f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8590c76fa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8590c76fa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8590c76fa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8590c76fa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61997386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61997386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61997386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61997386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61997386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61997386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61997386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61997386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61997386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61997386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619973861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619973861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619973861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619973861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61997386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61997386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61" name="Shape 61"/>
        <p:cNvGrpSpPr/>
        <p:nvPr/>
      </p:nvGrpSpPr>
      <p:grpSpPr>
        <a:xfrm>
          <a:off x="0" y="0"/>
          <a:ext cx="0" cy="0"/>
          <a:chOff x="0" y="0"/>
          <a:chExt cx="0" cy="0"/>
        </a:xfrm>
      </p:grpSpPr>
      <p:sp>
        <p:nvSpPr>
          <p:cNvPr id="62" name="Google Shape;62;p14"/>
          <p:cNvSpPr/>
          <p:nvPr/>
        </p:nvSpPr>
        <p:spPr>
          <a:xfrm>
            <a:off x="2381" y="4800600"/>
            <a:ext cx="9141618"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3" name="Google Shape;63;p14"/>
          <p:cNvSpPr/>
          <p:nvPr/>
        </p:nvSpPr>
        <p:spPr>
          <a:xfrm>
            <a:off x="11" y="4750737"/>
            <a:ext cx="9141618"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 name="Google Shape;64;p14"/>
          <p:cNvSpPr txBox="1"/>
          <p:nvPr>
            <p:ph type="ctrTitle"/>
          </p:nvPr>
        </p:nvSpPr>
        <p:spPr>
          <a:xfrm>
            <a:off x="822960" y="569214"/>
            <a:ext cx="7543800" cy="2674620"/>
          </a:xfrm>
          <a:prstGeom prst="rect">
            <a:avLst/>
          </a:prstGeom>
          <a:noFill/>
          <a:ln>
            <a:noFill/>
          </a:ln>
        </p:spPr>
        <p:txBody>
          <a:bodyPr anchorCtr="0" anchor="b" bIns="34275" lIns="68575" spcFirstLastPara="1" rIns="68575" wrap="square" tIns="34275"/>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4"/>
          <p:cNvSpPr txBox="1"/>
          <p:nvPr>
            <p:ph idx="1" type="subTitle"/>
          </p:nvPr>
        </p:nvSpPr>
        <p:spPr>
          <a:xfrm>
            <a:off x="825038" y="3341715"/>
            <a:ext cx="7543800" cy="857250"/>
          </a:xfrm>
          <a:prstGeom prst="rect">
            <a:avLst/>
          </a:prstGeom>
          <a:noFill/>
          <a:ln>
            <a:noFill/>
          </a:ln>
        </p:spPr>
        <p:txBody>
          <a:bodyPr anchorCtr="0" anchor="t" bIns="34275" lIns="68575" spcFirstLastPara="1" rIns="68575" wrap="square" tIns="34275"/>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20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sp>
        <p:nvSpPr>
          <p:cNvPr id="66" name="Google Shape;66;p14"/>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4"/>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4"/>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69" name="Google Shape;69;p14"/>
          <p:cNvCxnSpPr/>
          <p:nvPr/>
        </p:nvCxnSpPr>
        <p:spPr>
          <a:xfrm>
            <a:off x="905744"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0" name="Shape 70"/>
        <p:cNvGrpSpPr/>
        <p:nvPr/>
      </p:nvGrpSpPr>
      <p:grpSpPr>
        <a:xfrm>
          <a:off x="0" y="0"/>
          <a:ext cx="0" cy="0"/>
          <a:chOff x="0" y="0"/>
          <a:chExt cx="0" cy="0"/>
        </a:xfrm>
      </p:grpSpPr>
      <p:sp>
        <p:nvSpPr>
          <p:cNvPr id="71" name="Google Shape;71;p15"/>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lstStyle>
            <a:lvl1pPr lvl="0" algn="l">
              <a:lnSpc>
                <a:spcPct val="85000"/>
              </a:lnSpc>
              <a:spcBef>
                <a:spcPts val="0"/>
              </a:spcBef>
              <a:spcAft>
                <a:spcPts val="0"/>
              </a:spcAft>
              <a:buClr>
                <a:srgbClr val="3F3F3F"/>
              </a:buClr>
              <a:buSzPts val="3600"/>
              <a:buFont typeface="Calibri"/>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5"/>
          <p:cNvSpPr txBox="1"/>
          <p:nvPr>
            <p:ph idx="1" type="body"/>
          </p:nvPr>
        </p:nvSpPr>
        <p:spPr>
          <a:xfrm>
            <a:off x="822960" y="1384300"/>
            <a:ext cx="7543800" cy="3017520"/>
          </a:xfrm>
          <a:prstGeom prst="rect">
            <a:avLst/>
          </a:prstGeom>
          <a:noFill/>
          <a:ln>
            <a:noFill/>
          </a:ln>
        </p:spPr>
        <p:txBody>
          <a:bodyPr anchorCtr="0" anchor="t" bIns="34275" lIns="0" spcFirstLastPara="1" rIns="0" wrap="square" tIns="34275"/>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73" name="Google Shape;73;p15"/>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5"/>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5"/>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76" name="Shape 76"/>
        <p:cNvGrpSpPr/>
        <p:nvPr/>
      </p:nvGrpSpPr>
      <p:grpSpPr>
        <a:xfrm>
          <a:off x="0" y="0"/>
          <a:ext cx="0" cy="0"/>
          <a:chOff x="0" y="0"/>
          <a:chExt cx="0" cy="0"/>
        </a:xfrm>
      </p:grpSpPr>
      <p:sp>
        <p:nvSpPr>
          <p:cNvPr id="77" name="Google Shape;77;p16"/>
          <p:cNvSpPr/>
          <p:nvPr/>
        </p:nvSpPr>
        <p:spPr>
          <a:xfrm>
            <a:off x="2381" y="4800600"/>
            <a:ext cx="9141618"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 name="Google Shape;78;p16"/>
          <p:cNvSpPr/>
          <p:nvPr/>
        </p:nvSpPr>
        <p:spPr>
          <a:xfrm>
            <a:off x="11" y="4750737"/>
            <a:ext cx="9141618"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9" name="Google Shape;79;p16"/>
          <p:cNvSpPr txBox="1"/>
          <p:nvPr>
            <p:ph type="title"/>
          </p:nvPr>
        </p:nvSpPr>
        <p:spPr>
          <a:xfrm>
            <a:off x="822960" y="569214"/>
            <a:ext cx="7543800" cy="2674620"/>
          </a:xfrm>
          <a:prstGeom prst="rect">
            <a:avLst/>
          </a:prstGeom>
          <a:noFill/>
          <a:ln>
            <a:noFill/>
          </a:ln>
        </p:spPr>
        <p:txBody>
          <a:bodyPr anchorCtr="0" anchor="b" bIns="34275" lIns="68575" spcFirstLastPara="1" rIns="68575" wrap="square" tIns="34275"/>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6"/>
          <p:cNvSpPr txBox="1"/>
          <p:nvPr>
            <p:ph idx="1" type="body"/>
          </p:nvPr>
        </p:nvSpPr>
        <p:spPr>
          <a:xfrm>
            <a:off x="822960" y="3339846"/>
            <a:ext cx="7543800" cy="857250"/>
          </a:xfrm>
          <a:prstGeom prst="rect">
            <a:avLst/>
          </a:prstGeom>
          <a:noFill/>
          <a:ln>
            <a:noFill/>
          </a:ln>
        </p:spPr>
        <p:txBody>
          <a:bodyPr anchorCtr="0" anchor="t" bIns="34275" lIns="68575" spcFirstLastPara="1" rIns="68575" wrap="square" tIns="34275"/>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81" name="Google Shape;81;p16"/>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6"/>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6"/>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84" name="Google Shape;84;p16"/>
          <p:cNvCxnSpPr/>
          <p:nvPr/>
        </p:nvCxnSpPr>
        <p:spPr>
          <a:xfrm>
            <a:off x="905744"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5" name="Shape 85"/>
        <p:cNvGrpSpPr/>
        <p:nvPr/>
      </p:nvGrpSpPr>
      <p:grpSpPr>
        <a:xfrm>
          <a:off x="0" y="0"/>
          <a:ext cx="0" cy="0"/>
          <a:chOff x="0" y="0"/>
          <a:chExt cx="0" cy="0"/>
        </a:xfrm>
      </p:grpSpPr>
      <p:sp>
        <p:nvSpPr>
          <p:cNvPr id="86" name="Google Shape;86;p17"/>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7"/>
          <p:cNvSpPr txBox="1"/>
          <p:nvPr>
            <p:ph idx="1" type="body"/>
          </p:nvPr>
        </p:nvSpPr>
        <p:spPr>
          <a:xfrm>
            <a:off x="822959" y="1384300"/>
            <a:ext cx="3703320" cy="3017520"/>
          </a:xfrm>
          <a:prstGeom prst="rect">
            <a:avLst/>
          </a:prstGeom>
          <a:noFill/>
          <a:ln>
            <a:noFill/>
          </a:ln>
        </p:spPr>
        <p:txBody>
          <a:bodyPr anchorCtr="0" anchor="t" bIns="34275" lIns="0" spcFirstLastPara="1" rIns="0" wrap="square" tIns="34275"/>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88" name="Google Shape;88;p17"/>
          <p:cNvSpPr txBox="1"/>
          <p:nvPr>
            <p:ph idx="2" type="body"/>
          </p:nvPr>
        </p:nvSpPr>
        <p:spPr>
          <a:xfrm>
            <a:off x="4663440" y="1384301"/>
            <a:ext cx="3703320" cy="3017520"/>
          </a:xfrm>
          <a:prstGeom prst="rect">
            <a:avLst/>
          </a:prstGeom>
          <a:noFill/>
          <a:ln>
            <a:noFill/>
          </a:ln>
        </p:spPr>
        <p:txBody>
          <a:bodyPr anchorCtr="0" anchor="t" bIns="34275" lIns="0" spcFirstLastPara="1" rIns="0" wrap="square" tIns="34275"/>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89" name="Google Shape;89;p17"/>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7"/>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7"/>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2" name="Shape 92"/>
        <p:cNvGrpSpPr/>
        <p:nvPr/>
      </p:nvGrpSpPr>
      <p:grpSpPr>
        <a:xfrm>
          <a:off x="0" y="0"/>
          <a:ext cx="0" cy="0"/>
          <a:chOff x="0" y="0"/>
          <a:chExt cx="0" cy="0"/>
        </a:xfrm>
      </p:grpSpPr>
      <p:sp>
        <p:nvSpPr>
          <p:cNvPr id="93" name="Google Shape;93;p18"/>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8"/>
          <p:cNvSpPr txBox="1"/>
          <p:nvPr>
            <p:ph idx="1" type="body"/>
          </p:nvPr>
        </p:nvSpPr>
        <p:spPr>
          <a:xfrm>
            <a:off x="822960" y="1384539"/>
            <a:ext cx="3703320" cy="552212"/>
          </a:xfrm>
          <a:prstGeom prst="rect">
            <a:avLst/>
          </a:prstGeom>
          <a:noFill/>
          <a:ln>
            <a:noFill/>
          </a:ln>
        </p:spPr>
        <p:txBody>
          <a:bodyPr anchorCtr="0" anchor="ctr" bIns="34275" lIns="68575" spcFirstLastPara="1" rIns="68575" wrap="square" tIns="34275"/>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95" name="Google Shape;95;p18"/>
          <p:cNvSpPr txBox="1"/>
          <p:nvPr>
            <p:ph idx="2" type="body"/>
          </p:nvPr>
        </p:nvSpPr>
        <p:spPr>
          <a:xfrm>
            <a:off x="822960" y="1936750"/>
            <a:ext cx="3703320" cy="2533650"/>
          </a:xfrm>
          <a:prstGeom prst="rect">
            <a:avLst/>
          </a:prstGeom>
          <a:noFill/>
          <a:ln>
            <a:noFill/>
          </a:ln>
        </p:spPr>
        <p:txBody>
          <a:bodyPr anchorCtr="0" anchor="t" bIns="34275" lIns="0" spcFirstLastPara="1" rIns="0" wrap="square" tIns="34275"/>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6" name="Google Shape;96;p18"/>
          <p:cNvSpPr txBox="1"/>
          <p:nvPr>
            <p:ph idx="3" type="body"/>
          </p:nvPr>
        </p:nvSpPr>
        <p:spPr>
          <a:xfrm>
            <a:off x="4663440" y="1384539"/>
            <a:ext cx="3703320" cy="552212"/>
          </a:xfrm>
          <a:prstGeom prst="rect">
            <a:avLst/>
          </a:prstGeom>
          <a:noFill/>
          <a:ln>
            <a:noFill/>
          </a:ln>
        </p:spPr>
        <p:txBody>
          <a:bodyPr anchorCtr="0" anchor="ctr" bIns="34275" lIns="68575" spcFirstLastPara="1" rIns="68575" wrap="square" tIns="34275"/>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97" name="Google Shape;97;p18"/>
          <p:cNvSpPr txBox="1"/>
          <p:nvPr>
            <p:ph idx="4" type="body"/>
          </p:nvPr>
        </p:nvSpPr>
        <p:spPr>
          <a:xfrm>
            <a:off x="4663440" y="1936750"/>
            <a:ext cx="3703320" cy="2533650"/>
          </a:xfrm>
          <a:prstGeom prst="rect">
            <a:avLst/>
          </a:prstGeom>
          <a:noFill/>
          <a:ln>
            <a:noFill/>
          </a:ln>
        </p:spPr>
        <p:txBody>
          <a:bodyPr anchorCtr="0" anchor="t" bIns="34275" lIns="0" spcFirstLastPara="1" rIns="0" wrap="square" tIns="34275"/>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8" name="Google Shape;98;p18"/>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8"/>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8"/>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1" name="Shape 101"/>
        <p:cNvGrpSpPr/>
        <p:nvPr/>
      </p:nvGrpSpPr>
      <p:grpSpPr>
        <a:xfrm>
          <a:off x="0" y="0"/>
          <a:ext cx="0" cy="0"/>
          <a:chOff x="0" y="0"/>
          <a:chExt cx="0" cy="0"/>
        </a:xfrm>
      </p:grpSpPr>
      <p:sp>
        <p:nvSpPr>
          <p:cNvPr id="102" name="Google Shape;102;p19"/>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19"/>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9"/>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9"/>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106" name="Shape 106"/>
        <p:cNvGrpSpPr/>
        <p:nvPr/>
      </p:nvGrpSpPr>
      <p:grpSpPr>
        <a:xfrm>
          <a:off x="0" y="0"/>
          <a:ext cx="0" cy="0"/>
          <a:chOff x="0" y="0"/>
          <a:chExt cx="0" cy="0"/>
        </a:xfrm>
      </p:grpSpPr>
      <p:sp>
        <p:nvSpPr>
          <p:cNvPr id="107" name="Google Shape;107;p20"/>
          <p:cNvSpPr/>
          <p:nvPr/>
        </p:nvSpPr>
        <p:spPr>
          <a:xfrm>
            <a:off x="2381" y="4800600"/>
            <a:ext cx="9141618"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8" name="Google Shape;108;p20"/>
          <p:cNvSpPr/>
          <p:nvPr/>
        </p:nvSpPr>
        <p:spPr>
          <a:xfrm>
            <a:off x="11" y="4750737"/>
            <a:ext cx="9141618"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9" name="Google Shape;109;p20"/>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0"/>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0"/>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112" name="Shape 112"/>
        <p:cNvGrpSpPr/>
        <p:nvPr/>
      </p:nvGrpSpPr>
      <p:grpSpPr>
        <a:xfrm>
          <a:off x="0" y="0"/>
          <a:ext cx="0" cy="0"/>
          <a:chOff x="0" y="0"/>
          <a:chExt cx="0" cy="0"/>
        </a:xfrm>
      </p:grpSpPr>
      <p:sp>
        <p:nvSpPr>
          <p:cNvPr id="113" name="Google Shape;113;p21"/>
          <p:cNvSpPr/>
          <p:nvPr/>
        </p:nvSpPr>
        <p:spPr>
          <a:xfrm>
            <a:off x="12" y="0"/>
            <a:ext cx="3038093"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4" name="Google Shape;114;p21"/>
          <p:cNvSpPr/>
          <p:nvPr/>
        </p:nvSpPr>
        <p:spPr>
          <a:xfrm>
            <a:off x="3030053" y="0"/>
            <a:ext cx="48006"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5" name="Google Shape;115;p21"/>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21"/>
          <p:cNvSpPr txBox="1"/>
          <p:nvPr>
            <p:ph idx="1" type="body"/>
          </p:nvPr>
        </p:nvSpPr>
        <p:spPr>
          <a:xfrm>
            <a:off x="3600450" y="548640"/>
            <a:ext cx="4869180" cy="3943350"/>
          </a:xfrm>
          <a:prstGeom prst="rect">
            <a:avLst/>
          </a:prstGeom>
          <a:noFill/>
          <a:ln>
            <a:noFill/>
          </a:ln>
        </p:spPr>
        <p:txBody>
          <a:bodyPr anchorCtr="0" anchor="t" bIns="34275" lIns="0" spcFirstLastPara="1" rIns="0" wrap="square" tIns="34275"/>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17" name="Google Shape;117;p21"/>
          <p:cNvSpPr txBox="1"/>
          <p:nvPr>
            <p:ph idx="2" type="body"/>
          </p:nvPr>
        </p:nvSpPr>
        <p:spPr>
          <a:xfrm>
            <a:off x="342900" y="2194560"/>
            <a:ext cx="2400300" cy="2534343"/>
          </a:xfrm>
          <a:prstGeom prst="rect">
            <a:avLst/>
          </a:prstGeom>
          <a:noFill/>
          <a:ln>
            <a:noFill/>
          </a:ln>
        </p:spPr>
        <p:txBody>
          <a:bodyPr anchorCtr="0" anchor="t" bIns="34275" lIns="68575" spcFirstLastPara="1" rIns="68575" wrap="square" tIns="34275"/>
          <a:lstStyle>
            <a:lvl1pPr indent="-228600" lvl="0" marL="457200" algn="l">
              <a:lnSpc>
                <a:spcPct val="90000"/>
              </a:lnSpc>
              <a:spcBef>
                <a:spcPts val="900"/>
              </a:spcBef>
              <a:spcAft>
                <a:spcPts val="0"/>
              </a:spcAft>
              <a:buSzPts val="1100"/>
              <a:buNone/>
              <a:defRPr sz="1100">
                <a:solidFill>
                  <a:srgbClr val="FFFFFF"/>
                </a:solidFill>
              </a:defRPr>
            </a:lvl1pPr>
            <a:lvl2pPr indent="-228600" lvl="1" marL="914400" algn="l">
              <a:lnSpc>
                <a:spcPct val="90000"/>
              </a:lnSpc>
              <a:spcBef>
                <a:spcPts val="2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18" name="Google Shape;118;p21"/>
          <p:cNvSpPr txBox="1"/>
          <p:nvPr>
            <p:ph idx="10" type="dt"/>
          </p:nvPr>
        </p:nvSpPr>
        <p:spPr>
          <a:xfrm>
            <a:off x="349134" y="4844839"/>
            <a:ext cx="1963882"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1"/>
          <p:cNvSpPr txBox="1"/>
          <p:nvPr>
            <p:ph idx="11" type="ftr"/>
          </p:nvPr>
        </p:nvSpPr>
        <p:spPr>
          <a:xfrm>
            <a:off x="3600450" y="4844839"/>
            <a:ext cx="3486150"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1"/>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chemeClr val="dk2"/>
                </a:solidFill>
                <a:latin typeface="Calibri"/>
                <a:ea typeface="Calibri"/>
                <a:cs typeface="Calibri"/>
                <a:sym typeface="Calibri"/>
              </a:defRPr>
            </a:lvl1pPr>
            <a:lvl2pPr indent="0" lvl="1" marL="0" algn="r">
              <a:spcBef>
                <a:spcPts val="0"/>
              </a:spcBef>
              <a:buNone/>
              <a:defRPr b="0" i="0" sz="800" u="none" cap="none" strike="noStrike">
                <a:solidFill>
                  <a:schemeClr val="dk2"/>
                </a:solidFill>
                <a:latin typeface="Calibri"/>
                <a:ea typeface="Calibri"/>
                <a:cs typeface="Calibri"/>
                <a:sym typeface="Calibri"/>
              </a:defRPr>
            </a:lvl2pPr>
            <a:lvl3pPr indent="0" lvl="2" marL="0" algn="r">
              <a:spcBef>
                <a:spcPts val="0"/>
              </a:spcBef>
              <a:buNone/>
              <a:defRPr b="0" i="0" sz="800" u="none" cap="none" strike="noStrike">
                <a:solidFill>
                  <a:schemeClr val="dk2"/>
                </a:solidFill>
                <a:latin typeface="Calibri"/>
                <a:ea typeface="Calibri"/>
                <a:cs typeface="Calibri"/>
                <a:sym typeface="Calibri"/>
              </a:defRPr>
            </a:lvl3pPr>
            <a:lvl4pPr indent="0" lvl="3" marL="0" algn="r">
              <a:spcBef>
                <a:spcPts val="0"/>
              </a:spcBef>
              <a:buNone/>
              <a:defRPr b="0" i="0" sz="800" u="none" cap="none" strike="noStrike">
                <a:solidFill>
                  <a:schemeClr val="dk2"/>
                </a:solidFill>
                <a:latin typeface="Calibri"/>
                <a:ea typeface="Calibri"/>
                <a:cs typeface="Calibri"/>
                <a:sym typeface="Calibri"/>
              </a:defRPr>
            </a:lvl4pPr>
            <a:lvl5pPr indent="0" lvl="4" marL="0" algn="r">
              <a:spcBef>
                <a:spcPts val="0"/>
              </a:spcBef>
              <a:buNone/>
              <a:defRPr b="0" i="0" sz="800" u="none" cap="none" strike="noStrike">
                <a:solidFill>
                  <a:schemeClr val="dk2"/>
                </a:solidFill>
                <a:latin typeface="Calibri"/>
                <a:ea typeface="Calibri"/>
                <a:cs typeface="Calibri"/>
                <a:sym typeface="Calibri"/>
              </a:defRPr>
            </a:lvl5pPr>
            <a:lvl6pPr indent="0" lvl="5" marL="0" algn="r">
              <a:spcBef>
                <a:spcPts val="0"/>
              </a:spcBef>
              <a:buNone/>
              <a:defRPr b="0" i="0" sz="800" u="none" cap="none" strike="noStrike">
                <a:solidFill>
                  <a:schemeClr val="dk2"/>
                </a:solidFill>
                <a:latin typeface="Calibri"/>
                <a:ea typeface="Calibri"/>
                <a:cs typeface="Calibri"/>
                <a:sym typeface="Calibri"/>
              </a:defRPr>
            </a:lvl6pPr>
            <a:lvl7pPr indent="0" lvl="6" marL="0" algn="r">
              <a:spcBef>
                <a:spcPts val="0"/>
              </a:spcBef>
              <a:buNone/>
              <a:defRPr b="0" i="0" sz="800" u="none" cap="none" strike="noStrike">
                <a:solidFill>
                  <a:schemeClr val="dk2"/>
                </a:solidFill>
                <a:latin typeface="Calibri"/>
                <a:ea typeface="Calibri"/>
                <a:cs typeface="Calibri"/>
                <a:sym typeface="Calibri"/>
              </a:defRPr>
            </a:lvl7pPr>
            <a:lvl8pPr indent="0" lvl="7" marL="0" algn="r">
              <a:spcBef>
                <a:spcPts val="0"/>
              </a:spcBef>
              <a:buNone/>
              <a:defRPr b="0" i="0" sz="800" u="none" cap="none" strike="noStrike">
                <a:solidFill>
                  <a:schemeClr val="dk2"/>
                </a:solidFill>
                <a:latin typeface="Calibri"/>
                <a:ea typeface="Calibri"/>
                <a:cs typeface="Calibri"/>
                <a:sym typeface="Calibri"/>
              </a:defRPr>
            </a:lvl8pPr>
            <a:lvl9pPr indent="0" lvl="8" marL="0" algn="r">
              <a:spcBef>
                <a:spcPts val="0"/>
              </a:spcBef>
              <a:buNone/>
              <a:defRPr b="0" i="0" sz="80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21" name="Shape 121"/>
        <p:cNvGrpSpPr/>
        <p:nvPr/>
      </p:nvGrpSpPr>
      <p:grpSpPr>
        <a:xfrm>
          <a:off x="0" y="0"/>
          <a:ext cx="0" cy="0"/>
          <a:chOff x="0" y="0"/>
          <a:chExt cx="0" cy="0"/>
        </a:xfrm>
      </p:grpSpPr>
      <p:sp>
        <p:nvSpPr>
          <p:cNvPr id="122" name="Google Shape;122;p22"/>
          <p:cNvSpPr/>
          <p:nvPr/>
        </p:nvSpPr>
        <p:spPr>
          <a:xfrm>
            <a:off x="0" y="3714750"/>
            <a:ext cx="9141618" cy="142875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3" name="Google Shape;123;p22"/>
          <p:cNvSpPr/>
          <p:nvPr/>
        </p:nvSpPr>
        <p:spPr>
          <a:xfrm>
            <a:off x="11" y="3686307"/>
            <a:ext cx="9141618"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4" name="Google Shape;124;p22"/>
          <p:cNvSpPr txBox="1"/>
          <p:nvPr>
            <p:ph type="title"/>
          </p:nvPr>
        </p:nvSpPr>
        <p:spPr>
          <a:xfrm>
            <a:off x="822960" y="3806190"/>
            <a:ext cx="7584948" cy="617220"/>
          </a:xfrm>
          <a:prstGeom prst="rect">
            <a:avLst/>
          </a:prstGeom>
          <a:noFill/>
          <a:ln>
            <a:noFill/>
          </a:ln>
        </p:spPr>
        <p:txBody>
          <a:bodyPr anchorCtr="0" anchor="b" bIns="0" lIns="68575" spcFirstLastPara="1" rIns="68575" wrap="square" tIns="0"/>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5" name="Google Shape;125;p22"/>
          <p:cNvSpPr/>
          <p:nvPr>
            <p:ph idx="2" type="pic"/>
          </p:nvPr>
        </p:nvSpPr>
        <p:spPr>
          <a:xfrm>
            <a:off x="11" y="0"/>
            <a:ext cx="9143988" cy="3686307"/>
          </a:xfrm>
          <a:prstGeom prst="rect">
            <a:avLst/>
          </a:prstGeom>
          <a:blipFill rotWithShape="1">
            <a:blip r:embed="rId2">
              <a:alphaModFix/>
            </a:blip>
            <a:stretch>
              <a:fillRect b="0" l="0" r="0" t="0"/>
            </a:stretch>
          </a:blipFill>
          <a:ln>
            <a:noFill/>
          </a:ln>
        </p:spPr>
        <p:txBody>
          <a:bodyPr anchorCtr="0" anchor="t" bIns="34275" lIns="342900" spcFirstLastPara="1" rIns="0" wrap="square" tIns="342900"/>
          <a:lstStyle>
            <a:lvl1pPr lvl="0" marR="0" rtl="0" algn="l">
              <a:lnSpc>
                <a:spcPct val="90000"/>
              </a:lnSpc>
              <a:spcBef>
                <a:spcPts val="900"/>
              </a:spcBef>
              <a:spcAft>
                <a:spcPts val="0"/>
              </a:spcAft>
              <a:buClr>
                <a:schemeClr val="accent1"/>
              </a:buClr>
              <a:buSzPts val="2400"/>
              <a:buFont typeface="Calibri"/>
              <a:buNone/>
              <a:defRPr b="0" i="0" sz="24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100"/>
              <a:buFont typeface="Calibri"/>
              <a:buNone/>
              <a:defRPr b="0" i="0" sz="2100" u="none" cap="none" strike="noStrike">
                <a:solidFill>
                  <a:srgbClr val="3F3F3F"/>
                </a:solidFill>
                <a:latin typeface="Calibri"/>
                <a:ea typeface="Calibri"/>
                <a:cs typeface="Calibri"/>
                <a:sym typeface="Calibri"/>
              </a:defRPr>
            </a:lvl2pPr>
            <a:lvl3pPr lvl="2" marR="0" rtl="0" algn="l">
              <a:lnSpc>
                <a:spcPct val="90000"/>
              </a:lnSpc>
              <a:spcBef>
                <a:spcPts val="300"/>
              </a:spcBef>
              <a:spcAft>
                <a:spcPts val="0"/>
              </a:spcAft>
              <a:buClr>
                <a:schemeClr val="accent1"/>
              </a:buClr>
              <a:buSzPts val="1800"/>
              <a:buFont typeface="Calibri"/>
              <a:buNone/>
              <a:defRPr b="0" i="0" sz="1800" u="none" cap="none" strike="noStrike">
                <a:solidFill>
                  <a:srgbClr val="3F3F3F"/>
                </a:solidFill>
                <a:latin typeface="Calibri"/>
                <a:ea typeface="Calibri"/>
                <a:cs typeface="Calibri"/>
                <a:sym typeface="Calibri"/>
              </a:defRPr>
            </a:lvl3pPr>
            <a:lvl4pPr lvl="3"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4pPr>
            <a:lvl5pPr lvl="4"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5pPr>
            <a:lvl6pPr lvl="5"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6pPr>
            <a:lvl7pPr lvl="6"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7pPr>
            <a:lvl8pPr lvl="7"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8pPr>
            <a:lvl9pPr lvl="8" marR="0" rtl="0" algn="l">
              <a:lnSpc>
                <a:spcPct val="90000"/>
              </a:lnSpc>
              <a:spcBef>
                <a:spcPts val="300"/>
              </a:spcBef>
              <a:spcAft>
                <a:spcPts val="30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9pPr>
          </a:lstStyle>
          <a:p/>
        </p:txBody>
      </p:sp>
      <p:sp>
        <p:nvSpPr>
          <p:cNvPr id="126" name="Google Shape;126;p22"/>
          <p:cNvSpPr txBox="1"/>
          <p:nvPr>
            <p:ph idx="1" type="body"/>
          </p:nvPr>
        </p:nvSpPr>
        <p:spPr>
          <a:xfrm>
            <a:off x="822960" y="4430267"/>
            <a:ext cx="7584948" cy="445770"/>
          </a:xfrm>
          <a:prstGeom prst="rect">
            <a:avLst/>
          </a:prstGeom>
          <a:noFill/>
          <a:ln>
            <a:noFill/>
          </a:ln>
        </p:spPr>
        <p:txBody>
          <a:bodyPr anchorCtr="0" anchor="t" bIns="0" lIns="68575" spcFirstLastPara="1" rIns="68575" wrap="square" tIns="0"/>
          <a:lstStyle>
            <a:lvl1pPr indent="-228600" lvl="0" marL="457200" algn="l">
              <a:lnSpc>
                <a:spcPct val="90000"/>
              </a:lnSpc>
              <a:spcBef>
                <a:spcPts val="0"/>
              </a:spcBef>
              <a:spcAft>
                <a:spcPts val="0"/>
              </a:spcAft>
              <a:buSzPts val="1100"/>
              <a:buNone/>
              <a:defRPr sz="1100">
                <a:solidFill>
                  <a:srgbClr val="FFFFFF"/>
                </a:solidFill>
              </a:defRPr>
            </a:lvl1pPr>
            <a:lvl2pPr indent="-228600" lvl="1" marL="914400" algn="l">
              <a:lnSpc>
                <a:spcPct val="90000"/>
              </a:lnSpc>
              <a:spcBef>
                <a:spcPts val="5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127" name="Google Shape;127;p22"/>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2"/>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2"/>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0" name="Shape 130"/>
        <p:cNvGrpSpPr/>
        <p:nvPr/>
      </p:nvGrpSpPr>
      <p:grpSpPr>
        <a:xfrm>
          <a:off x="0" y="0"/>
          <a:ext cx="0" cy="0"/>
          <a:chOff x="0" y="0"/>
          <a:chExt cx="0" cy="0"/>
        </a:xfrm>
      </p:grpSpPr>
      <p:sp>
        <p:nvSpPr>
          <p:cNvPr id="131" name="Google Shape;131;p2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2" name="Google Shape;132;p23"/>
          <p:cNvSpPr txBox="1"/>
          <p:nvPr>
            <p:ph idx="1" type="body"/>
          </p:nvPr>
        </p:nvSpPr>
        <p:spPr>
          <a:xfrm rot="5400000">
            <a:off x="3086100" y="-878839"/>
            <a:ext cx="3017520" cy="7543800"/>
          </a:xfrm>
          <a:prstGeom prst="rect">
            <a:avLst/>
          </a:prstGeom>
          <a:noFill/>
          <a:ln>
            <a:noFill/>
          </a:ln>
        </p:spPr>
        <p:txBody>
          <a:bodyPr anchorCtr="0" anchor="t" bIns="0" lIns="34275" spcFirstLastPara="1" rIns="34275" wrap="square" tIns="0"/>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3" name="Google Shape;133;p23"/>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3"/>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3"/>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136" name="Shape 136"/>
        <p:cNvGrpSpPr/>
        <p:nvPr/>
      </p:nvGrpSpPr>
      <p:grpSpPr>
        <a:xfrm>
          <a:off x="0" y="0"/>
          <a:ext cx="0" cy="0"/>
          <a:chOff x="0" y="0"/>
          <a:chExt cx="0" cy="0"/>
        </a:xfrm>
      </p:grpSpPr>
      <p:sp>
        <p:nvSpPr>
          <p:cNvPr id="137" name="Google Shape;137;p24"/>
          <p:cNvSpPr/>
          <p:nvPr/>
        </p:nvSpPr>
        <p:spPr>
          <a:xfrm>
            <a:off x="2381" y="4800600"/>
            <a:ext cx="9141618"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8" name="Google Shape;138;p24"/>
          <p:cNvSpPr/>
          <p:nvPr/>
        </p:nvSpPr>
        <p:spPr>
          <a:xfrm>
            <a:off x="11" y="4750737"/>
            <a:ext cx="9141618" cy="48006"/>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9" name="Google Shape;139;p24"/>
          <p:cNvSpPr txBox="1"/>
          <p:nvPr>
            <p:ph type="title"/>
          </p:nvPr>
        </p:nvSpPr>
        <p:spPr>
          <a:xfrm rot="5400000">
            <a:off x="5370480" y="1484279"/>
            <a:ext cx="4318066" cy="1971675"/>
          </a:xfrm>
          <a:prstGeom prst="rect">
            <a:avLst/>
          </a:prstGeom>
          <a:noFill/>
          <a:ln>
            <a:noFill/>
          </a:ln>
        </p:spPr>
        <p:txBody>
          <a:bodyPr anchorCtr="0" anchor="b" bIns="34275" lIns="68575" spcFirstLastPara="1" rIns="68575" wrap="square" tIns="34275"/>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0" name="Google Shape;140;p24"/>
          <p:cNvSpPr txBox="1"/>
          <p:nvPr>
            <p:ph idx="1" type="body"/>
          </p:nvPr>
        </p:nvSpPr>
        <p:spPr>
          <a:xfrm rot="5400000">
            <a:off x="1369979" y="-430246"/>
            <a:ext cx="4318067" cy="5800725"/>
          </a:xfrm>
          <a:prstGeom prst="rect">
            <a:avLst/>
          </a:prstGeom>
          <a:noFill/>
          <a:ln>
            <a:noFill/>
          </a:ln>
        </p:spPr>
        <p:txBody>
          <a:bodyPr anchorCtr="0" anchor="t" bIns="0" lIns="34275" spcFirstLastPara="1" rIns="34275" wrap="square" tIns="0"/>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41" name="Google Shape;141;p24"/>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24"/>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4"/>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2" name="Shape 52"/>
        <p:cNvGrpSpPr/>
        <p:nvPr/>
      </p:nvGrpSpPr>
      <p:grpSpPr>
        <a:xfrm>
          <a:off x="0" y="0"/>
          <a:ext cx="0" cy="0"/>
          <a:chOff x="0" y="0"/>
          <a:chExt cx="0" cy="0"/>
        </a:xfrm>
      </p:grpSpPr>
      <p:sp>
        <p:nvSpPr>
          <p:cNvPr id="53" name="Google Shape;53;p13"/>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 name="Google Shape;54;p13"/>
          <p:cNvSpPr/>
          <p:nvPr/>
        </p:nvSpPr>
        <p:spPr>
          <a:xfrm>
            <a:off x="0" y="4750737"/>
            <a:ext cx="9144000" cy="49498"/>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 name="Google Shape;55;p13"/>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6" name="Google Shape;56;p13"/>
          <p:cNvSpPr txBox="1"/>
          <p:nvPr>
            <p:ph idx="1" type="body"/>
          </p:nvPr>
        </p:nvSpPr>
        <p:spPr>
          <a:xfrm>
            <a:off x="822960" y="1384300"/>
            <a:ext cx="7543800" cy="3017520"/>
          </a:xfrm>
          <a:prstGeom prst="rect">
            <a:avLst/>
          </a:prstGeom>
          <a:noFill/>
          <a:ln>
            <a:noFill/>
          </a:ln>
        </p:spPr>
        <p:txBody>
          <a:bodyPr anchorCtr="0" anchor="t" bIns="34275" lIns="0" spcFirstLastPara="1" rIns="0" wrap="square" tIns="34275"/>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57" name="Google Shape;57;p13"/>
          <p:cNvSpPr txBox="1"/>
          <p:nvPr>
            <p:ph idx="10" type="dt"/>
          </p:nvPr>
        </p:nvSpPr>
        <p:spPr>
          <a:xfrm>
            <a:off x="822960" y="4844839"/>
            <a:ext cx="1854203"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8" name="Google Shape;58;p13"/>
          <p:cNvSpPr txBox="1"/>
          <p:nvPr>
            <p:ph idx="11" type="ftr"/>
          </p:nvPr>
        </p:nvSpPr>
        <p:spPr>
          <a:xfrm>
            <a:off x="2764639" y="4844839"/>
            <a:ext cx="3617103"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9" name="Google Shape;59;p13"/>
          <p:cNvSpPr txBox="1"/>
          <p:nvPr>
            <p:ph idx="12" type="sldNum"/>
          </p:nvPr>
        </p:nvSpPr>
        <p:spPr>
          <a:xfrm>
            <a:off x="7425343" y="4844839"/>
            <a:ext cx="984019"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FFFFFF"/>
                </a:solidFill>
                <a:latin typeface="Calibri"/>
                <a:ea typeface="Calibri"/>
                <a:cs typeface="Calibri"/>
                <a:sym typeface="Calibri"/>
              </a:defRPr>
            </a:lvl1pPr>
            <a:lvl2pPr indent="0" lvl="1" marL="0" marR="0" rtl="0" algn="r">
              <a:spcBef>
                <a:spcPts val="0"/>
              </a:spcBef>
              <a:buNone/>
              <a:defRPr b="0" i="0" sz="800" u="none" cap="none" strike="noStrike">
                <a:solidFill>
                  <a:srgbClr val="FFFFFF"/>
                </a:solidFill>
                <a:latin typeface="Calibri"/>
                <a:ea typeface="Calibri"/>
                <a:cs typeface="Calibri"/>
                <a:sym typeface="Calibri"/>
              </a:defRPr>
            </a:lvl2pPr>
            <a:lvl3pPr indent="0" lvl="2" marL="0" marR="0" rtl="0" algn="r">
              <a:spcBef>
                <a:spcPts val="0"/>
              </a:spcBef>
              <a:buNone/>
              <a:defRPr b="0" i="0" sz="800" u="none" cap="none" strike="noStrike">
                <a:solidFill>
                  <a:srgbClr val="FFFFFF"/>
                </a:solidFill>
                <a:latin typeface="Calibri"/>
                <a:ea typeface="Calibri"/>
                <a:cs typeface="Calibri"/>
                <a:sym typeface="Calibri"/>
              </a:defRPr>
            </a:lvl3pPr>
            <a:lvl4pPr indent="0" lvl="3" marL="0" marR="0" rtl="0" algn="r">
              <a:spcBef>
                <a:spcPts val="0"/>
              </a:spcBef>
              <a:buNone/>
              <a:defRPr b="0" i="0" sz="800" u="none" cap="none" strike="noStrike">
                <a:solidFill>
                  <a:srgbClr val="FFFFFF"/>
                </a:solidFill>
                <a:latin typeface="Calibri"/>
                <a:ea typeface="Calibri"/>
                <a:cs typeface="Calibri"/>
                <a:sym typeface="Calibri"/>
              </a:defRPr>
            </a:lvl4pPr>
            <a:lvl5pPr indent="0" lvl="4" marL="0" marR="0" rtl="0" algn="r">
              <a:spcBef>
                <a:spcPts val="0"/>
              </a:spcBef>
              <a:buNone/>
              <a:defRPr b="0" i="0" sz="800" u="none" cap="none" strike="noStrike">
                <a:solidFill>
                  <a:srgbClr val="FFFFFF"/>
                </a:solidFill>
                <a:latin typeface="Calibri"/>
                <a:ea typeface="Calibri"/>
                <a:cs typeface="Calibri"/>
                <a:sym typeface="Calibri"/>
              </a:defRPr>
            </a:lvl5pPr>
            <a:lvl6pPr indent="0" lvl="5" marL="0" marR="0" rtl="0" algn="r">
              <a:spcBef>
                <a:spcPts val="0"/>
              </a:spcBef>
              <a:buNone/>
              <a:defRPr b="0" i="0" sz="800" u="none" cap="none" strike="noStrike">
                <a:solidFill>
                  <a:srgbClr val="FFFFFF"/>
                </a:solidFill>
                <a:latin typeface="Calibri"/>
                <a:ea typeface="Calibri"/>
                <a:cs typeface="Calibri"/>
                <a:sym typeface="Calibri"/>
              </a:defRPr>
            </a:lvl6pPr>
            <a:lvl7pPr indent="0" lvl="6" marL="0" marR="0" rtl="0" algn="r">
              <a:spcBef>
                <a:spcPts val="0"/>
              </a:spcBef>
              <a:buNone/>
              <a:defRPr b="0" i="0" sz="800" u="none" cap="none" strike="noStrike">
                <a:solidFill>
                  <a:srgbClr val="FFFFFF"/>
                </a:solidFill>
                <a:latin typeface="Calibri"/>
                <a:ea typeface="Calibri"/>
                <a:cs typeface="Calibri"/>
                <a:sym typeface="Calibri"/>
              </a:defRPr>
            </a:lvl7pPr>
            <a:lvl8pPr indent="0" lvl="7" marL="0" marR="0" rtl="0" algn="r">
              <a:spcBef>
                <a:spcPts val="0"/>
              </a:spcBef>
              <a:buNone/>
              <a:defRPr b="0" i="0" sz="800" u="none" cap="none" strike="noStrike">
                <a:solidFill>
                  <a:srgbClr val="FFFFFF"/>
                </a:solidFill>
                <a:latin typeface="Calibri"/>
                <a:ea typeface="Calibri"/>
                <a:cs typeface="Calibri"/>
                <a:sym typeface="Calibri"/>
              </a:defRPr>
            </a:lvl8pPr>
            <a:lvl9pPr indent="0" lvl="8" marL="0" marR="0" rtl="0" algn="r">
              <a:spcBef>
                <a:spcPts val="0"/>
              </a:spcBef>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cxnSp>
        <p:nvCxnSpPr>
          <p:cNvPr id="60" name="Google Shape;60;p13"/>
          <p:cNvCxnSpPr/>
          <p:nvPr/>
        </p:nvCxnSpPr>
        <p:spPr>
          <a:xfrm>
            <a:off x="895149" y="1303384"/>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Design</a:t>
            </a:r>
            <a:r>
              <a:rPr lang="en-GB"/>
              <a:t> Patterns</a:t>
            </a:r>
            <a:endParaRPr/>
          </a:p>
        </p:txBody>
      </p:sp>
      <p:sp>
        <p:nvSpPr>
          <p:cNvPr id="149" name="Google Shape;149;p25"/>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Daniel Lumbantobing   (5116100042)</a:t>
            </a:r>
            <a:endParaRPr/>
          </a:p>
          <a:p>
            <a:pPr indent="0" lvl="0" marL="0" rtl="0" algn="ctr">
              <a:spcBef>
                <a:spcPts val="0"/>
              </a:spcBef>
              <a:spcAft>
                <a:spcPts val="0"/>
              </a:spcAft>
              <a:buNone/>
            </a:pPr>
            <a:r>
              <a:rPr lang="en-GB"/>
              <a:t>Aguel Satria Wijaya   (5116100056)</a:t>
            </a:r>
            <a:endParaRPr/>
          </a:p>
          <a:p>
            <a:pPr indent="0" lvl="0" marL="0" rtl="0" algn="ctr">
              <a:spcBef>
                <a:spcPts val="0"/>
              </a:spcBef>
              <a:spcAft>
                <a:spcPts val="0"/>
              </a:spcAft>
              <a:buNone/>
            </a:pPr>
            <a:r>
              <a:rPr lang="en-GB"/>
              <a:t>Marde Fasma 			  (5116100046)</a:t>
            </a:r>
            <a:endParaRPr/>
          </a:p>
          <a:p>
            <a:pPr indent="0" lvl="0" marL="0" rtl="0" algn="ctr">
              <a:spcBef>
                <a:spcPts val="0"/>
              </a:spcBef>
              <a:spcAft>
                <a:spcPts val="0"/>
              </a:spcAft>
              <a:buNone/>
            </a:pPr>
            <a:r>
              <a:rPr lang="en-GB"/>
              <a:t>Irham Muhammad Fadhil (5116100085)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ph type="ctrTitle"/>
          </p:nvPr>
        </p:nvSpPr>
        <p:spPr>
          <a:xfrm>
            <a:off x="822960" y="569214"/>
            <a:ext cx="7543800" cy="267462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262626"/>
              </a:buClr>
              <a:buSzPts val="6000"/>
              <a:buFont typeface="Calibri"/>
              <a:buNone/>
            </a:pPr>
            <a:r>
              <a:rPr lang="en-GB" sz="7200"/>
              <a:t>Creational - </a:t>
            </a:r>
            <a:r>
              <a:rPr lang="en-GB" sz="7200"/>
              <a:t>Singleton</a:t>
            </a:r>
            <a:endParaRPr sz="7200"/>
          </a:p>
        </p:txBody>
      </p:sp>
      <p:sp>
        <p:nvSpPr>
          <p:cNvPr id="201" name="Google Shape;201;p34"/>
          <p:cNvSpPr txBox="1"/>
          <p:nvPr>
            <p:ph idx="1" type="subTitle"/>
          </p:nvPr>
        </p:nvSpPr>
        <p:spPr>
          <a:xfrm>
            <a:off x="825038" y="3341715"/>
            <a:ext cx="7543800" cy="85725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800"/>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n-GB"/>
              <a:t>Pengertian</a:t>
            </a:r>
            <a:endParaRPr/>
          </a:p>
        </p:txBody>
      </p:sp>
      <p:sp>
        <p:nvSpPr>
          <p:cNvPr id="207" name="Google Shape;207;p35"/>
          <p:cNvSpPr txBox="1"/>
          <p:nvPr>
            <p:ph idx="1" type="body"/>
          </p:nvPr>
        </p:nvSpPr>
        <p:spPr>
          <a:xfrm>
            <a:off x="822960" y="1384300"/>
            <a:ext cx="7543800" cy="3017520"/>
          </a:xfrm>
          <a:prstGeom prst="rect">
            <a:avLst/>
          </a:prstGeom>
          <a:noFill/>
          <a:ln>
            <a:noFill/>
          </a:ln>
        </p:spPr>
        <p:txBody>
          <a:bodyPr anchorCtr="0" anchor="t" bIns="34275" lIns="0" spcFirstLastPara="1" rIns="0" wrap="square" tIns="34275">
            <a:noAutofit/>
          </a:bodyPr>
          <a:lstStyle/>
          <a:p>
            <a:pPr indent="-152400" lvl="0" marL="63500" rtl="0" algn="l">
              <a:lnSpc>
                <a:spcPct val="90000"/>
              </a:lnSpc>
              <a:spcBef>
                <a:spcPts val="0"/>
              </a:spcBef>
              <a:spcAft>
                <a:spcPts val="0"/>
              </a:spcAft>
              <a:buSzPts val="2400"/>
              <a:buChar char=" "/>
            </a:pPr>
            <a:r>
              <a:rPr lang="en-GB" sz="2400"/>
              <a:t>Dalam perancangan perangkat lunak, singleton pattern adalah pattern yang membatasi instansiasi sebuah class kepada suatu objek. Hal ini berguna ketika tepat satu objek yang diperlukan untuk mengkoordinasi aksi/tindakan pada system tersebut. Konsep tersebut biasanya digeneralisasi kepada sistem yang beroperasi lebih efisien ketika hanya ada satu objek, atau system yang membatasi instantiasi ke sejumlah objek tertentu.</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t/>
            </a:r>
            <a:endParaRPr sz="1100"/>
          </a:p>
        </p:txBody>
      </p:sp>
      <p:sp>
        <p:nvSpPr>
          <p:cNvPr id="213" name="Google Shape;213;p36"/>
          <p:cNvSpPr txBox="1"/>
          <p:nvPr>
            <p:ph idx="1" type="body"/>
          </p:nvPr>
        </p:nvSpPr>
        <p:spPr>
          <a:xfrm>
            <a:off x="822960" y="1384300"/>
            <a:ext cx="7543800" cy="3017520"/>
          </a:xfrm>
          <a:prstGeom prst="rect">
            <a:avLst/>
          </a:prstGeom>
          <a:noFill/>
          <a:ln>
            <a:noFill/>
          </a:ln>
        </p:spPr>
        <p:txBody>
          <a:bodyPr anchorCtr="0" anchor="t" bIns="34275" lIns="0" spcFirstLastPara="1" rIns="0" wrap="square" tIns="34275">
            <a:noAutofit/>
          </a:bodyPr>
          <a:lstStyle/>
          <a:p>
            <a:pPr indent="-152400" lvl="0" marL="63500" rtl="0" algn="l">
              <a:lnSpc>
                <a:spcPct val="90000"/>
              </a:lnSpc>
              <a:spcBef>
                <a:spcPts val="0"/>
              </a:spcBef>
              <a:spcAft>
                <a:spcPts val="0"/>
              </a:spcAft>
              <a:buSzPts val="2400"/>
              <a:buChar char=" "/>
            </a:pPr>
            <a:r>
              <a:rPr lang="en-GB" sz="2400"/>
              <a:t>Singleton design pattern adalah salah satu dari 23 “Gang of Four” design pattern yang menggambarkan bagaimana memecahkan masalah desain yang berulang yang digunakan untuk merancang perangkat lunak berorientasi objek yang fleksibel dan dapat digunakan kembali, yaitu, objek yang lebih mudah untuk menerapkan, mengubah, menguji, dan menggunakan kembali.</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n-GB"/>
              <a:t>Permasalahan</a:t>
            </a:r>
            <a:endParaRPr/>
          </a:p>
        </p:txBody>
      </p:sp>
      <p:sp>
        <p:nvSpPr>
          <p:cNvPr id="219" name="Google Shape;219;p37"/>
          <p:cNvSpPr txBox="1"/>
          <p:nvPr>
            <p:ph idx="1" type="body"/>
          </p:nvPr>
        </p:nvSpPr>
        <p:spPr>
          <a:xfrm>
            <a:off x="822960" y="1384300"/>
            <a:ext cx="7543800" cy="3017520"/>
          </a:xfrm>
          <a:prstGeom prst="rect">
            <a:avLst/>
          </a:prstGeom>
          <a:noFill/>
          <a:ln>
            <a:noFill/>
          </a:ln>
        </p:spPr>
        <p:txBody>
          <a:bodyPr anchorCtr="0" anchor="t" bIns="34275" lIns="0" spcFirstLastPara="1" rIns="0" wrap="square" tIns="34275">
            <a:noAutofit/>
          </a:bodyPr>
          <a:lstStyle/>
          <a:p>
            <a:pPr indent="-152400" lvl="0" marL="63500" rtl="0" algn="l">
              <a:lnSpc>
                <a:spcPct val="90000"/>
              </a:lnSpc>
              <a:spcBef>
                <a:spcPts val="0"/>
              </a:spcBef>
              <a:spcAft>
                <a:spcPts val="0"/>
              </a:spcAft>
              <a:buSzPts val="2400"/>
              <a:buChar char=" "/>
            </a:pPr>
            <a:r>
              <a:rPr lang="en-GB" sz="2400"/>
              <a:t>Bagaimana bisa dipastikan bahwa kelas hanya memiliki satu instance?</a:t>
            </a:r>
            <a:endParaRPr sz="2400"/>
          </a:p>
          <a:p>
            <a:pPr indent="-152400" lvl="0" marL="63500" rtl="0" algn="l">
              <a:lnSpc>
                <a:spcPct val="90000"/>
              </a:lnSpc>
              <a:spcBef>
                <a:spcPts val="1100"/>
              </a:spcBef>
              <a:spcAft>
                <a:spcPts val="0"/>
              </a:spcAft>
              <a:buSzPts val="2400"/>
              <a:buChar char=" "/>
            </a:pPr>
            <a:r>
              <a:rPr lang="en-GB" sz="2400"/>
              <a:t>Bagaimana satu-satunya instance kelas dapat diakses dengan mudah?</a:t>
            </a:r>
            <a:endParaRPr sz="2400"/>
          </a:p>
          <a:p>
            <a:pPr indent="-152400" lvl="0" marL="63500" rtl="0" algn="l">
              <a:lnSpc>
                <a:spcPct val="90000"/>
              </a:lnSpc>
              <a:spcBef>
                <a:spcPts val="1100"/>
              </a:spcBef>
              <a:spcAft>
                <a:spcPts val="0"/>
              </a:spcAft>
              <a:buSzPts val="2400"/>
              <a:buChar char=" "/>
            </a:pPr>
            <a:r>
              <a:rPr lang="en-GB" sz="2400"/>
              <a:t>Bagaimana kelas mengontrol instantiasinya?</a:t>
            </a:r>
            <a:endParaRPr sz="2400"/>
          </a:p>
          <a:p>
            <a:pPr indent="-152400" lvl="0" marL="63500" rtl="0" algn="l">
              <a:lnSpc>
                <a:spcPct val="90000"/>
              </a:lnSpc>
              <a:spcBef>
                <a:spcPts val="1100"/>
              </a:spcBef>
              <a:spcAft>
                <a:spcPts val="0"/>
              </a:spcAft>
              <a:buSzPts val="2400"/>
              <a:buChar char=" "/>
            </a:pPr>
            <a:r>
              <a:rPr lang="en-GB" sz="2400"/>
              <a:t>Bagaimana jumlah instance dari suatu kelas dapat dibatasi?</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822960" y="214952"/>
            <a:ext cx="7543800" cy="1088068"/>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n-GB"/>
              <a:t>Solution</a:t>
            </a:r>
            <a:endParaRPr/>
          </a:p>
        </p:txBody>
      </p:sp>
      <p:sp>
        <p:nvSpPr>
          <p:cNvPr id="225" name="Google Shape;225;p38"/>
          <p:cNvSpPr txBox="1"/>
          <p:nvPr>
            <p:ph idx="1" type="body"/>
          </p:nvPr>
        </p:nvSpPr>
        <p:spPr>
          <a:xfrm>
            <a:off x="822960" y="1384300"/>
            <a:ext cx="7543800" cy="3017520"/>
          </a:xfrm>
          <a:prstGeom prst="rect">
            <a:avLst/>
          </a:prstGeom>
          <a:noFill/>
          <a:ln>
            <a:noFill/>
          </a:ln>
        </p:spPr>
        <p:txBody>
          <a:bodyPr anchorCtr="0" anchor="t" bIns="34275" lIns="0" spcFirstLastPara="1" rIns="0" wrap="square" tIns="34275">
            <a:noAutofit/>
          </a:bodyPr>
          <a:lstStyle/>
          <a:p>
            <a:pPr indent="-114300" lvl="0" marL="63500" rtl="0" algn="l">
              <a:lnSpc>
                <a:spcPct val="90000"/>
              </a:lnSpc>
              <a:spcBef>
                <a:spcPts val="0"/>
              </a:spcBef>
              <a:spcAft>
                <a:spcPts val="0"/>
              </a:spcAft>
              <a:buSzPts val="1800"/>
              <a:buChar char=" "/>
            </a:pPr>
            <a:r>
              <a:rPr lang="en-GB" sz="1800"/>
              <a:t>menyembunyikan konstruktor kelas.</a:t>
            </a:r>
            <a:endParaRPr sz="1800"/>
          </a:p>
          <a:p>
            <a:pPr indent="-114300" lvl="0" marL="63500" rtl="0" algn="l">
              <a:lnSpc>
                <a:spcPct val="90000"/>
              </a:lnSpc>
              <a:spcBef>
                <a:spcPts val="1100"/>
              </a:spcBef>
              <a:spcAft>
                <a:spcPts val="0"/>
              </a:spcAft>
              <a:buSzPts val="1800"/>
              <a:buChar char=" "/>
            </a:pPr>
            <a:r>
              <a:rPr lang="en-GB" sz="1800"/>
              <a:t>Mendefinisikan operasi private static pada kelas single instance.</a:t>
            </a:r>
            <a:endParaRPr sz="1800"/>
          </a:p>
          <a:p>
            <a:pPr indent="-114300" lvl="0" marL="63500" rtl="0" algn="l">
              <a:lnSpc>
                <a:spcPct val="90000"/>
              </a:lnSpc>
              <a:spcBef>
                <a:spcPts val="1100"/>
              </a:spcBef>
              <a:spcAft>
                <a:spcPts val="0"/>
              </a:spcAft>
              <a:buSzPts val="1800"/>
              <a:buChar char=" "/>
            </a:pPr>
            <a:r>
              <a:rPr lang="en-GB" sz="1800"/>
              <a:t>Mendefinisikan fungsi asesor public static pada class.</a:t>
            </a:r>
            <a:endParaRPr sz="1800"/>
          </a:p>
          <a:p>
            <a:pPr indent="-114300" lvl="0" marL="63500" rtl="0" algn="l">
              <a:lnSpc>
                <a:spcPct val="90000"/>
              </a:lnSpc>
              <a:spcBef>
                <a:spcPts val="1100"/>
              </a:spcBef>
              <a:spcAft>
                <a:spcPts val="0"/>
              </a:spcAft>
              <a:buSzPts val="1800"/>
              <a:buChar char=" "/>
            </a:pPr>
            <a:r>
              <a:rPr lang="en-GB" sz="1800"/>
              <a:t>Lakukan </a:t>
            </a:r>
            <a:r>
              <a:rPr i="1" lang="en-GB" sz="1800"/>
              <a:t>lazy initialization </a:t>
            </a:r>
            <a:r>
              <a:rPr lang="en-GB" sz="1800"/>
              <a:t>pada fungsi asesor.</a:t>
            </a:r>
            <a:endParaRPr sz="1800"/>
          </a:p>
          <a:p>
            <a:pPr indent="-114300" lvl="0" marL="63500" rtl="0" algn="l">
              <a:lnSpc>
                <a:spcPct val="90000"/>
              </a:lnSpc>
              <a:spcBef>
                <a:spcPts val="1100"/>
              </a:spcBef>
              <a:spcAft>
                <a:spcPts val="0"/>
              </a:spcAft>
              <a:buSzPts val="1800"/>
              <a:buChar char=" "/>
            </a:pPr>
            <a:r>
              <a:rPr lang="en-GB" sz="1800"/>
              <a:t>Definisikan semua konstruktor menjadi public atau private.</a:t>
            </a:r>
            <a:endParaRPr sz="1800"/>
          </a:p>
          <a:p>
            <a:pPr indent="-114300" lvl="0" marL="63500" rtl="0" algn="l">
              <a:lnSpc>
                <a:spcPct val="90000"/>
              </a:lnSpc>
              <a:spcBef>
                <a:spcPts val="1100"/>
              </a:spcBef>
              <a:spcAft>
                <a:spcPts val="0"/>
              </a:spcAft>
              <a:buSzPts val="1800"/>
              <a:buChar char=" "/>
            </a:pPr>
            <a:r>
              <a:rPr lang="en-GB" sz="1800"/>
              <a:t>Client hanya dapat menggunakan fungsi asesor untuk memodifikasi singleton</a:t>
            </a:r>
            <a:endParaRPr sz="1800"/>
          </a:p>
          <a:p>
            <a:pPr indent="0" lvl="0" marL="63500" rtl="0" algn="l">
              <a:lnSpc>
                <a:spcPct val="90000"/>
              </a:lnSpc>
              <a:spcBef>
                <a:spcPts val="1100"/>
              </a:spcBef>
              <a:spcAft>
                <a:spcPts val="0"/>
              </a:spcAft>
              <a:buSzPts val="1500"/>
              <a:buNone/>
            </a:pPr>
            <a:r>
              <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9" name="Shape 229"/>
        <p:cNvGrpSpPr/>
        <p:nvPr/>
      </p:nvGrpSpPr>
      <p:grpSpPr>
        <a:xfrm>
          <a:off x="0" y="0"/>
          <a:ext cx="0" cy="0"/>
          <a:chOff x="0" y="0"/>
          <a:chExt cx="0" cy="0"/>
        </a:xfrm>
      </p:grpSpPr>
      <p:sp>
        <p:nvSpPr>
          <p:cNvPr id="230" name="Google Shape;230;p39"/>
          <p:cNvSpPr/>
          <p:nvPr/>
        </p:nvSpPr>
        <p:spPr>
          <a:xfrm>
            <a:off x="0" y="0"/>
            <a:ext cx="9144000" cy="4750737"/>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1" name="Google Shape;231;p39"/>
          <p:cNvSpPr txBox="1"/>
          <p:nvPr>
            <p:ph type="title"/>
          </p:nvPr>
        </p:nvSpPr>
        <p:spPr>
          <a:xfrm>
            <a:off x="3731078" y="476209"/>
            <a:ext cx="4931229" cy="1088068"/>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n-GB"/>
              <a:t>Class Diagram</a:t>
            </a:r>
            <a:endParaRPr/>
          </a:p>
        </p:txBody>
      </p:sp>
      <p:pic>
        <p:nvPicPr>
          <p:cNvPr descr="https://www.tutorialspoint.com/design_pattern/images/singleton_pattern_uml_diagram.jpg" id="232" name="Google Shape;232;p39"/>
          <p:cNvPicPr preferRelativeResize="0"/>
          <p:nvPr/>
        </p:nvPicPr>
        <p:blipFill rotWithShape="1">
          <a:blip r:embed="rId3">
            <a:alphaModFix/>
          </a:blip>
          <a:srcRect b="1" l="0" r="5945" t="0"/>
          <a:stretch/>
        </p:blipFill>
        <p:spPr>
          <a:xfrm>
            <a:off x="475499" y="480061"/>
            <a:ext cx="3000986" cy="3985804"/>
          </a:xfrm>
          <a:prstGeom prst="rect">
            <a:avLst/>
          </a:prstGeom>
          <a:noFill/>
          <a:ln>
            <a:noFill/>
          </a:ln>
        </p:spPr>
      </p:pic>
      <p:cxnSp>
        <p:nvCxnSpPr>
          <p:cNvPr id="233" name="Google Shape;233;p39"/>
          <p:cNvCxnSpPr/>
          <p:nvPr/>
        </p:nvCxnSpPr>
        <p:spPr>
          <a:xfrm>
            <a:off x="3731077" y="1564641"/>
            <a:ext cx="4567326" cy="0"/>
          </a:xfrm>
          <a:prstGeom prst="straightConnector1">
            <a:avLst/>
          </a:prstGeom>
          <a:noFill/>
          <a:ln cap="flat" cmpd="sng" w="9525">
            <a:solidFill>
              <a:srgbClr val="7F7F7F">
                <a:alpha val="89803"/>
              </a:srgbClr>
            </a:solidFill>
            <a:prstDash val="solid"/>
            <a:round/>
            <a:headEnd len="sm" w="sm" type="none"/>
            <a:tailEnd len="sm" w="sm" type="none"/>
          </a:ln>
        </p:spPr>
      </p:cxnSp>
      <p:sp>
        <p:nvSpPr>
          <p:cNvPr descr="https://www.tutorialspoint.com/design_pattern/images/singleton_pattern_uml_diagram.jpg" id="234" name="Google Shape;234;p39"/>
          <p:cNvSpPr txBox="1"/>
          <p:nvPr>
            <p:ph idx="1" type="body"/>
          </p:nvPr>
        </p:nvSpPr>
        <p:spPr>
          <a:xfrm>
            <a:off x="3731077" y="1649186"/>
            <a:ext cx="4931230" cy="2752635"/>
          </a:xfrm>
          <a:prstGeom prst="rect">
            <a:avLst/>
          </a:prstGeom>
          <a:noFill/>
          <a:ln>
            <a:noFill/>
          </a:ln>
        </p:spPr>
        <p:txBody>
          <a:bodyPr anchorCtr="0" anchor="t" bIns="34275" lIns="68575" spcFirstLastPara="1" rIns="68575" wrap="square" tIns="34275">
            <a:noAutofit/>
          </a:bodyPr>
          <a:lstStyle/>
          <a:p>
            <a:pPr indent="-101600" lvl="0" marL="63500" rtl="0" algn="l">
              <a:lnSpc>
                <a:spcPct val="90000"/>
              </a:lnSpc>
              <a:spcBef>
                <a:spcPts val="0"/>
              </a:spcBef>
              <a:spcAft>
                <a:spcPts val="0"/>
              </a:spcAft>
              <a:buSzPts val="1600"/>
              <a:buChar char=" "/>
            </a:pPr>
            <a:r>
              <a:rPr lang="en-GB" sz="1600"/>
              <a:t>Pada object SingleObject, terdapat instance ke SingleObject, method SingleObject bersifat private, getInstance yang bersifat public, dan showMessage yang bersifat public. </a:t>
            </a:r>
            <a:endParaRPr sz="1600"/>
          </a:p>
          <a:p>
            <a:pPr indent="-101600" lvl="0" marL="63500" rtl="0" algn="l">
              <a:lnSpc>
                <a:spcPct val="90000"/>
              </a:lnSpc>
              <a:spcBef>
                <a:spcPts val="1100"/>
              </a:spcBef>
              <a:spcAft>
                <a:spcPts val="0"/>
              </a:spcAft>
              <a:buSzPts val="1600"/>
              <a:buChar char=" "/>
            </a:pPr>
            <a:r>
              <a:rPr lang="en-GB" sz="1600"/>
              <a:t>Sedangkan pada objek SingletonPatternDemo terdapat fungsi main. </a:t>
            </a:r>
            <a:endParaRPr sz="1600"/>
          </a:p>
          <a:p>
            <a:pPr indent="-101600" lvl="0" marL="63500" rtl="0" algn="l">
              <a:lnSpc>
                <a:spcPct val="90000"/>
              </a:lnSpc>
              <a:spcBef>
                <a:spcPts val="1100"/>
              </a:spcBef>
              <a:spcAft>
                <a:spcPts val="0"/>
              </a:spcAft>
              <a:buSzPts val="1600"/>
              <a:buChar char=" "/>
            </a:pPr>
            <a:r>
              <a:rPr lang="en-GB" sz="1600"/>
              <a:t>Objek SingletonPatternDemo menanyakan kepada class SingleObject, dan objek SingleObject me-return hasilnya kepada main function yang terdapat pada objek SingletonPatternDemo.</a:t>
            </a:r>
            <a:endParaRPr sz="1600"/>
          </a:p>
        </p:txBody>
      </p:sp>
      <p:sp>
        <p:nvSpPr>
          <p:cNvPr id="235" name="Google Shape;235;p39"/>
          <p:cNvSpPr/>
          <p:nvPr/>
        </p:nvSpPr>
        <p:spPr>
          <a:xfrm>
            <a:off x="11" y="4750737"/>
            <a:ext cx="9143988" cy="49863"/>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6" name="Google Shape;236;p39"/>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Structural</a:t>
            </a:r>
            <a:endParaRPr/>
          </a:p>
          <a:p>
            <a:pPr indent="0" lvl="0" marL="0" rtl="0" algn="l">
              <a:spcBef>
                <a:spcPts val="0"/>
              </a:spcBef>
              <a:spcAft>
                <a:spcPts val="0"/>
              </a:spcAft>
              <a:buNone/>
            </a:pPr>
            <a:r>
              <a:rPr i="1" lang="en-GB" sz="3000"/>
              <a:t>“FACADE”</a:t>
            </a:r>
            <a:endParaRPr i="1" sz="3000"/>
          </a:p>
          <a:p>
            <a:pPr indent="0" lvl="0" marL="0" rtl="0" algn="l">
              <a:spcBef>
                <a:spcPts val="0"/>
              </a:spcBef>
              <a:spcAft>
                <a:spcPts val="0"/>
              </a:spcAft>
              <a:buNone/>
            </a:pPr>
            <a:r>
              <a:rPr lang="en-GB" sz="3000"/>
              <a:t>-----------------</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Facade</a:t>
            </a:r>
            <a:endParaRPr/>
          </a:p>
        </p:txBody>
      </p:sp>
      <p:sp>
        <p:nvSpPr>
          <p:cNvPr id="247" name="Google Shape;247;p41"/>
          <p:cNvSpPr txBox="1"/>
          <p:nvPr/>
        </p:nvSpPr>
        <p:spPr>
          <a:xfrm>
            <a:off x="489525" y="1393175"/>
            <a:ext cx="4542600" cy="6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Comic Sans MS"/>
                <a:ea typeface="Comic Sans MS"/>
                <a:cs typeface="Comic Sans MS"/>
                <a:sym typeface="Comic Sans MS"/>
              </a:rPr>
              <a:t>Facade adalah objek yang menyediakan interface yang telah sederhana dari beberapa subsystem class atau objek lain.</a:t>
            </a:r>
            <a:endParaRPr sz="2000">
              <a:latin typeface="Comic Sans MS"/>
              <a:ea typeface="Comic Sans MS"/>
              <a:cs typeface="Comic Sans MS"/>
              <a:sym typeface="Comic Sans MS"/>
            </a:endParaRPr>
          </a:p>
          <a:p>
            <a:pPr indent="0" lvl="0" marL="0" rtl="0" algn="l">
              <a:spcBef>
                <a:spcPts val="0"/>
              </a:spcBef>
              <a:spcAft>
                <a:spcPts val="0"/>
              </a:spcAft>
              <a:buNone/>
            </a:pPr>
            <a:r>
              <a:t/>
            </a:r>
            <a:endParaRPr sz="2000">
              <a:latin typeface="Comic Sans MS"/>
              <a:ea typeface="Comic Sans MS"/>
              <a:cs typeface="Comic Sans MS"/>
              <a:sym typeface="Comic Sans MS"/>
            </a:endParaRPr>
          </a:p>
          <a:p>
            <a:pPr indent="0" lvl="0" marL="0" rtl="0" algn="l">
              <a:spcBef>
                <a:spcPts val="0"/>
              </a:spcBef>
              <a:spcAft>
                <a:spcPts val="0"/>
              </a:spcAft>
              <a:buNone/>
            </a:pPr>
            <a:r>
              <a:rPr lang="en-GB" sz="2000">
                <a:latin typeface="Comic Sans MS"/>
                <a:ea typeface="Comic Sans MS"/>
                <a:cs typeface="Comic Sans MS"/>
                <a:sym typeface="Comic Sans MS"/>
              </a:rPr>
              <a:t>Facade digunakan ketika seseorang menginginkan untuk berhubungan dengan interface yang mudah digunakan dan sederhana dalam bekerja.</a:t>
            </a:r>
            <a:endParaRPr sz="2000">
              <a:latin typeface="Comic Sans MS"/>
              <a:ea typeface="Comic Sans MS"/>
              <a:cs typeface="Comic Sans MS"/>
              <a:sym typeface="Comic Sans MS"/>
            </a:endParaRPr>
          </a:p>
        </p:txBody>
      </p:sp>
      <p:pic>
        <p:nvPicPr>
          <p:cNvPr id="248" name="Google Shape;248;p41"/>
          <p:cNvPicPr preferRelativeResize="0"/>
          <p:nvPr/>
        </p:nvPicPr>
        <p:blipFill>
          <a:blip r:embed="rId3">
            <a:alphaModFix/>
          </a:blip>
          <a:stretch>
            <a:fillRect/>
          </a:stretch>
        </p:blipFill>
        <p:spPr>
          <a:xfrm>
            <a:off x="4727700" y="1393175"/>
            <a:ext cx="4114800" cy="2619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Kelebihan</a:t>
            </a:r>
            <a:endParaRPr/>
          </a:p>
        </p:txBody>
      </p:sp>
      <p:sp>
        <p:nvSpPr>
          <p:cNvPr id="254" name="Google Shape;254;p42"/>
          <p:cNvSpPr txBox="1"/>
          <p:nvPr/>
        </p:nvSpPr>
        <p:spPr>
          <a:xfrm>
            <a:off x="489525" y="1393175"/>
            <a:ext cx="6160200" cy="671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omic Sans MS"/>
              <a:buChar char="●"/>
            </a:pPr>
            <a:r>
              <a:rPr lang="en-GB" sz="2000">
                <a:latin typeface="Comic Sans MS"/>
                <a:ea typeface="Comic Sans MS"/>
                <a:cs typeface="Comic Sans MS"/>
                <a:sym typeface="Comic Sans MS"/>
              </a:rPr>
              <a:t>Sederhana, karena kesatuan interface terdiri dari berbagai subsistem</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en-GB" sz="2000">
                <a:latin typeface="Comic Sans MS"/>
                <a:ea typeface="Comic Sans MS"/>
                <a:cs typeface="Comic Sans MS"/>
                <a:sym typeface="Comic Sans MS"/>
              </a:rPr>
              <a:t>Klien hanya menggunakan class facade</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en-GB" sz="2000">
                <a:latin typeface="Comic Sans MS"/>
                <a:ea typeface="Comic Sans MS"/>
                <a:cs typeface="Comic Sans MS"/>
                <a:sym typeface="Comic Sans MS"/>
              </a:rPr>
              <a:t>Mendesain API menjadi rapi</a:t>
            </a:r>
            <a:endParaRPr sz="2000">
              <a:latin typeface="Comic Sans MS"/>
              <a:ea typeface="Comic Sans MS"/>
              <a:cs typeface="Comic Sans MS"/>
              <a:sym typeface="Comic Sans MS"/>
            </a:endParaRPr>
          </a:p>
          <a:p>
            <a:pPr indent="-355600" lvl="0" marL="457200" rtl="0" algn="l">
              <a:spcBef>
                <a:spcPts val="0"/>
              </a:spcBef>
              <a:spcAft>
                <a:spcPts val="0"/>
              </a:spcAft>
              <a:buSzPts val="2000"/>
              <a:buFont typeface="Comic Sans MS"/>
              <a:buChar char="●"/>
            </a:pPr>
            <a:r>
              <a:rPr lang="en-GB" sz="2000">
                <a:latin typeface="Comic Sans MS"/>
                <a:ea typeface="Comic Sans MS"/>
                <a:cs typeface="Comic Sans MS"/>
                <a:sym typeface="Comic Sans MS"/>
              </a:rPr>
              <a:t>Membuat software library yang mudah untuk digunakan dan dipahami</a:t>
            </a:r>
            <a:endParaRPr sz="2000">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3"/>
          <p:cNvSpPr txBox="1"/>
          <p:nvPr>
            <p:ph type="title"/>
          </p:nvPr>
        </p:nvSpPr>
        <p:spPr>
          <a:xfrm>
            <a:off x="304700" y="1713525"/>
            <a:ext cx="2841600" cy="74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Class Diagram Facade</a:t>
            </a:r>
            <a:endParaRPr/>
          </a:p>
          <a:p>
            <a:pPr indent="0" lvl="0" marL="0" rtl="0" algn="ctr">
              <a:spcBef>
                <a:spcPts val="0"/>
              </a:spcBef>
              <a:spcAft>
                <a:spcPts val="0"/>
              </a:spcAft>
              <a:buNone/>
            </a:pPr>
            <a:r>
              <a:rPr lang="en-GB"/>
              <a:t>Sistem atm</a:t>
            </a:r>
            <a:endParaRPr/>
          </a:p>
        </p:txBody>
      </p:sp>
      <p:pic>
        <p:nvPicPr>
          <p:cNvPr id="260" name="Google Shape;260;p43"/>
          <p:cNvPicPr preferRelativeResize="0"/>
          <p:nvPr/>
        </p:nvPicPr>
        <p:blipFill>
          <a:blip r:embed="rId3">
            <a:alphaModFix/>
          </a:blip>
          <a:stretch>
            <a:fillRect/>
          </a:stretch>
        </p:blipFill>
        <p:spPr>
          <a:xfrm>
            <a:off x="3146307" y="0"/>
            <a:ext cx="5634593" cy="545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Behavioral</a:t>
            </a:r>
            <a:endParaRPr/>
          </a:p>
          <a:p>
            <a:pPr indent="0" lvl="0" marL="0" rtl="0" algn="l">
              <a:spcBef>
                <a:spcPts val="0"/>
              </a:spcBef>
              <a:spcAft>
                <a:spcPts val="0"/>
              </a:spcAft>
              <a:buNone/>
            </a:pPr>
            <a:r>
              <a:rPr i="1" lang="en-GB" sz="3000"/>
              <a:t>“Iterator”</a:t>
            </a:r>
            <a:endParaRPr i="1" sz="3000"/>
          </a:p>
          <a:p>
            <a:pPr indent="0" lvl="0" marL="0" rtl="0" algn="l">
              <a:spcBef>
                <a:spcPts val="0"/>
              </a:spcBef>
              <a:spcAft>
                <a:spcPts val="0"/>
              </a:spcAft>
              <a:buNone/>
            </a:pPr>
            <a:r>
              <a:rPr lang="en-GB" sz="3000"/>
              <a:t>-----------------</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Iterator</a:t>
            </a:r>
            <a:r>
              <a:rPr lang="en-GB"/>
              <a:t> </a:t>
            </a:r>
            <a:r>
              <a:rPr b="0" lang="en-GB"/>
              <a:t>- penjelasan</a:t>
            </a:r>
            <a:endParaRPr b="0"/>
          </a:p>
        </p:txBody>
      </p:sp>
      <p:sp>
        <p:nvSpPr>
          <p:cNvPr id="160" name="Google Shape;160;p27"/>
          <p:cNvSpPr txBox="1"/>
          <p:nvPr>
            <p:ph idx="1" type="body"/>
          </p:nvPr>
        </p:nvSpPr>
        <p:spPr>
          <a:xfrm>
            <a:off x="311700" y="1228675"/>
            <a:ext cx="8520600" cy="366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Iterator adalah mekanisme dimana kita mengakses objek yang berurutan layaknya array namun kita tidak memperlihatkan representasinya.</a:t>
            </a:r>
            <a:endParaRPr/>
          </a:p>
          <a:p>
            <a:pPr indent="-342900" lvl="0" marL="457200" rtl="0" algn="l">
              <a:spcBef>
                <a:spcPts val="0"/>
              </a:spcBef>
              <a:spcAft>
                <a:spcPts val="0"/>
              </a:spcAft>
              <a:buSzPts val="1800"/>
              <a:buChar char="●"/>
            </a:pPr>
            <a:r>
              <a:rPr lang="en-GB"/>
              <a:t>Iterator ini bisa kita gunakan berulang-ulang untuk object yang berbeda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a:t>
            </a:r>
            <a:r>
              <a:rPr lang="en-GB"/>
              <a:t>terator contohnya adalah kita membuat fungsi pada java misalnya yaitu next(), fungsinya adalah untuk mengakses objek dari keadaan misal </a:t>
            </a:r>
            <a:r>
              <a:rPr i="1" lang="en-GB"/>
              <a:t>i</a:t>
            </a:r>
            <a:r>
              <a:rPr lang="en-GB"/>
              <a:t> menjadi </a:t>
            </a:r>
            <a:r>
              <a:rPr i="1" lang="en-GB"/>
              <a:t>i</a:t>
            </a:r>
            <a:r>
              <a:rPr lang="en-GB"/>
              <a:t> + 1.</a:t>
            </a:r>
            <a:endParaRPr/>
          </a:p>
          <a:p>
            <a:pPr indent="-342900" lvl="0" marL="457200" rtl="0" algn="l">
              <a:spcBef>
                <a:spcPts val="0"/>
              </a:spcBef>
              <a:spcAft>
                <a:spcPts val="0"/>
              </a:spcAft>
              <a:buSzPts val="1800"/>
              <a:buChar char="●"/>
            </a:pPr>
            <a:r>
              <a:rPr lang="en-GB"/>
              <a:t>Biasanya iterator digunakan ketika yang digunakan adalah data struktur yang bisa di iterasi namun tidak bisa direpresentasikan elemennya seperti array. Misalkan tree.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29"/>
          <p:cNvPicPr preferRelativeResize="0"/>
          <p:nvPr/>
        </p:nvPicPr>
        <p:blipFill>
          <a:blip r:embed="rId3">
            <a:alphaModFix/>
          </a:blip>
          <a:stretch>
            <a:fillRect/>
          </a:stretch>
        </p:blipFill>
        <p:spPr>
          <a:xfrm>
            <a:off x="1038400" y="0"/>
            <a:ext cx="8105602" cy="5143500"/>
          </a:xfrm>
          <a:prstGeom prst="rect">
            <a:avLst/>
          </a:prstGeom>
          <a:noFill/>
          <a:ln>
            <a:noFill/>
          </a:ln>
        </p:spPr>
      </p:pic>
      <p:sp>
        <p:nvSpPr>
          <p:cNvPr id="172" name="Google Shape;172;p29"/>
          <p:cNvSpPr txBox="1"/>
          <p:nvPr/>
        </p:nvSpPr>
        <p:spPr>
          <a:xfrm>
            <a:off x="461450" y="1406050"/>
            <a:ext cx="4468800" cy="12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GB" sz="4200">
                <a:solidFill>
                  <a:schemeClr val="accent1"/>
                </a:solidFill>
                <a:latin typeface="Amatic SC"/>
                <a:ea typeface="Amatic SC"/>
                <a:cs typeface="Amatic SC"/>
                <a:sym typeface="Amatic SC"/>
              </a:rPr>
              <a:t>Iterator </a:t>
            </a:r>
            <a:r>
              <a:rPr lang="en-GB" sz="4200">
                <a:solidFill>
                  <a:schemeClr val="accent1"/>
                </a:solidFill>
                <a:latin typeface="Amatic SC"/>
                <a:ea typeface="Amatic SC"/>
                <a:cs typeface="Amatic SC"/>
                <a:sym typeface="Amatic SC"/>
              </a:rPr>
              <a:t>- Class Diagram</a:t>
            </a:r>
            <a:r>
              <a:rPr b="1" lang="en-GB" sz="4200">
                <a:solidFill>
                  <a:schemeClr val="accent1"/>
                </a:solidFill>
                <a:latin typeface="Amatic SC"/>
                <a:ea typeface="Amatic SC"/>
                <a:cs typeface="Amatic SC"/>
                <a:sym typeface="Amatic SC"/>
              </a:rPr>
              <a:t> </a:t>
            </a:r>
            <a:endParaRPr b="1" sz="4200">
              <a:solidFill>
                <a:schemeClr val="accent1"/>
              </a:solidFill>
              <a:latin typeface="Amatic SC"/>
              <a:ea typeface="Amatic SC"/>
              <a:cs typeface="Amatic SC"/>
              <a:sym typeface="Amatic SC"/>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Command Pattern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Command - Penjelasan</a:t>
            </a:r>
            <a:endParaRPr/>
          </a:p>
        </p:txBody>
      </p:sp>
      <p:sp>
        <p:nvSpPr>
          <p:cNvPr id="183" name="Google Shape;183;p31"/>
          <p:cNvSpPr txBox="1"/>
          <p:nvPr/>
        </p:nvSpPr>
        <p:spPr>
          <a:xfrm>
            <a:off x="459300" y="1260300"/>
            <a:ext cx="8383200" cy="210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ource Code Pro"/>
              <a:buChar char="●"/>
            </a:pPr>
            <a:r>
              <a:rPr lang="en-GB">
                <a:latin typeface="Source Code Pro"/>
                <a:ea typeface="Source Code Pro"/>
                <a:cs typeface="Source Code Pro"/>
                <a:sym typeface="Source Code Pro"/>
              </a:rPr>
              <a:t>Enkapsulasi </a:t>
            </a:r>
            <a:r>
              <a:rPr i="1" lang="en-GB">
                <a:latin typeface="Source Code Pro"/>
                <a:ea typeface="Source Code Pro"/>
                <a:cs typeface="Source Code Pro"/>
                <a:sym typeface="Source Code Pro"/>
              </a:rPr>
              <a:t>request</a:t>
            </a:r>
            <a:r>
              <a:rPr lang="en-GB">
                <a:latin typeface="Source Code Pro"/>
                <a:ea typeface="Source Code Pro"/>
                <a:cs typeface="Source Code Pro"/>
                <a:sym typeface="Source Code Pro"/>
              </a:rPr>
              <a:t> sebagai objek, mengizinkan klien untuk membuat parameter dengan </a:t>
            </a:r>
            <a:r>
              <a:rPr i="1" lang="en-GB">
                <a:latin typeface="Source Code Pro"/>
                <a:ea typeface="Source Code Pro"/>
                <a:cs typeface="Source Code Pro"/>
                <a:sym typeface="Source Code Pro"/>
              </a:rPr>
              <a:t>request</a:t>
            </a:r>
            <a:r>
              <a:rPr lang="en-GB">
                <a:latin typeface="Source Code Pro"/>
                <a:ea typeface="Source Code Pro"/>
                <a:cs typeface="Source Code Pro"/>
                <a:sym typeface="Source Code Pro"/>
              </a:rPr>
              <a:t> yang berbeda, </a:t>
            </a:r>
            <a:r>
              <a:rPr i="1" lang="en-GB">
                <a:latin typeface="Source Code Pro"/>
                <a:ea typeface="Source Code Pro"/>
                <a:cs typeface="Source Code Pro"/>
                <a:sym typeface="Source Code Pro"/>
              </a:rPr>
              <a:t>queue </a:t>
            </a:r>
            <a:r>
              <a:rPr lang="en-GB">
                <a:latin typeface="Source Code Pro"/>
                <a:ea typeface="Source Code Pro"/>
                <a:cs typeface="Source Code Pro"/>
                <a:sym typeface="Source Code Pro"/>
              </a:rPr>
              <a:t>atau </a:t>
            </a:r>
            <a:r>
              <a:rPr i="1" lang="en-GB">
                <a:latin typeface="Source Code Pro"/>
                <a:ea typeface="Source Code Pro"/>
                <a:cs typeface="Source Code Pro"/>
                <a:sym typeface="Source Code Pro"/>
              </a:rPr>
              <a:t>log request</a:t>
            </a:r>
            <a:r>
              <a:rPr lang="en-GB">
                <a:latin typeface="Source Code Pro"/>
                <a:ea typeface="Source Code Pro"/>
                <a:cs typeface="Source Code Pro"/>
                <a:sym typeface="Source Code Pro"/>
              </a:rPr>
              <a:t>, dan adanya operasi </a:t>
            </a:r>
            <a:r>
              <a:rPr i="1" lang="en-GB">
                <a:latin typeface="Source Code Pro"/>
                <a:ea typeface="Source Code Pro"/>
                <a:cs typeface="Source Code Pro"/>
                <a:sym typeface="Source Code Pro"/>
              </a:rPr>
              <a:t>undo.</a:t>
            </a:r>
            <a:endParaRPr i="1">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GB">
                <a:latin typeface="Source Code Pro"/>
                <a:ea typeface="Source Code Pro"/>
                <a:cs typeface="Source Code Pro"/>
                <a:sym typeface="Source Code Pro"/>
              </a:rPr>
              <a:t>Mempromosikan “permohonan sebuah method pada objek” menjadi berstatus objek.</a:t>
            </a:r>
            <a:br>
              <a:rPr lang="en-GB">
                <a:latin typeface="Source Code Pro"/>
                <a:ea typeface="Source Code Pro"/>
                <a:cs typeface="Source Code Pro"/>
                <a:sym typeface="Source Code Pro"/>
              </a:rPr>
            </a:b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GB">
                <a:latin typeface="Source Code Pro"/>
                <a:ea typeface="Source Code Pro"/>
                <a:cs typeface="Source Code Pro"/>
                <a:sym typeface="Source Code Pro"/>
              </a:rPr>
              <a:t>Object-Oriented Callback  </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Command - Permasalahan yang dipecahkan?</a:t>
            </a:r>
            <a:endParaRPr/>
          </a:p>
        </p:txBody>
      </p:sp>
      <p:sp>
        <p:nvSpPr>
          <p:cNvPr id="189" name="Google Shape;189;p32"/>
          <p:cNvSpPr txBox="1"/>
          <p:nvPr/>
        </p:nvSpPr>
        <p:spPr>
          <a:xfrm>
            <a:off x="1741650" y="2291100"/>
            <a:ext cx="5664000" cy="999900"/>
          </a:xfrm>
          <a:prstGeom prst="rect">
            <a:avLst/>
          </a:prstGeom>
          <a:noFill/>
          <a:ln>
            <a:noFill/>
          </a:ln>
        </p:spPr>
        <p:txBody>
          <a:bodyPr anchorCtr="0" anchor="t" bIns="91425" lIns="91425" spcFirstLastPara="1" rIns="91425" wrap="square" tIns="91425">
            <a:noAutofit/>
          </a:bodyPr>
          <a:lstStyle/>
          <a:p>
            <a:pPr indent="0" lvl="0" marL="0" marR="25400" rtl="0" algn="ctr">
              <a:lnSpc>
                <a:spcPct val="115000"/>
              </a:lnSpc>
              <a:spcBef>
                <a:spcPts val="0"/>
              </a:spcBef>
              <a:spcAft>
                <a:spcPts val="0"/>
              </a:spcAft>
              <a:buClr>
                <a:srgbClr val="000000"/>
              </a:buClr>
              <a:buSzPts val="1100"/>
              <a:buFont typeface="Arial"/>
              <a:buNone/>
            </a:pPr>
            <a:r>
              <a:rPr lang="en-GB">
                <a:solidFill>
                  <a:schemeClr val="accent1"/>
                </a:solidFill>
                <a:highlight>
                  <a:srgbClr val="FFFFFF"/>
                </a:highlight>
                <a:latin typeface="Source Code Pro"/>
                <a:ea typeface="Source Code Pro"/>
                <a:cs typeface="Source Code Pro"/>
                <a:sym typeface="Source Code Pro"/>
              </a:rPr>
              <a:t>Perlu mengeluarkan permintaan ke objek tanpa mengetahui apapun tentang operasi yang diminta atau penerima dari permintaan tersebut.</a:t>
            </a:r>
            <a:endParaRPr>
              <a:solidFill>
                <a:schemeClr val="accent1"/>
              </a:solidFill>
              <a:highlight>
                <a:srgbClr val="FFFFFF"/>
              </a:highlight>
              <a:latin typeface="Source Code Pro"/>
              <a:ea typeface="Source Code Pro"/>
              <a:cs typeface="Source Code Pro"/>
              <a:sym typeface="Source Code Pro"/>
            </a:endParaRPr>
          </a:p>
          <a:p>
            <a:pPr indent="0" lvl="0" marL="0" rtl="0" algn="ctr">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Command - Class diagram</a:t>
            </a:r>
            <a:endParaRPr/>
          </a:p>
        </p:txBody>
      </p:sp>
      <p:pic>
        <p:nvPicPr>
          <p:cNvPr id="195" name="Google Shape;195;p33"/>
          <p:cNvPicPr preferRelativeResize="0"/>
          <p:nvPr/>
        </p:nvPicPr>
        <p:blipFill>
          <a:blip r:embed="rId3">
            <a:alphaModFix/>
          </a:blip>
          <a:stretch>
            <a:fillRect/>
          </a:stretch>
        </p:blipFill>
        <p:spPr>
          <a:xfrm>
            <a:off x="863600" y="1628375"/>
            <a:ext cx="7501750" cy="2513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